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D853F3-AAB7-406D-B2B7-53AC9617EE59}" v="1" dt="2023-11-30T12:27:42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5" autoAdjust="0"/>
    <p:restoredTop sz="94712" autoAdjust="0"/>
  </p:normalViewPr>
  <p:slideViewPr>
    <p:cSldViewPr snapToGrid="0">
      <p:cViewPr>
        <p:scale>
          <a:sx n="80" d="100"/>
          <a:sy n="80" d="100"/>
        </p:scale>
        <p:origin x="725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" userId="fd0ea1af-346e-4258-bc54-cec630bd1122" providerId="ADAL" clId="{1BD853F3-AAB7-406D-B2B7-53AC9617EE59}"/>
    <pc:docChg chg="custSel modSld">
      <pc:chgData name="Jaana" userId="fd0ea1af-346e-4258-bc54-cec630bd1122" providerId="ADAL" clId="{1BD853F3-AAB7-406D-B2B7-53AC9617EE59}" dt="2023-11-30T12:32:25.918" v="38" actId="1076"/>
      <pc:docMkLst>
        <pc:docMk/>
      </pc:docMkLst>
      <pc:sldChg chg="addSp delSp modSp mod">
        <pc:chgData name="Jaana" userId="fd0ea1af-346e-4258-bc54-cec630bd1122" providerId="ADAL" clId="{1BD853F3-AAB7-406D-B2B7-53AC9617EE59}" dt="2023-11-30T12:32:25.918" v="38" actId="1076"/>
        <pc:sldMkLst>
          <pc:docMk/>
          <pc:sldMk cId="363391926" sldId="268"/>
        </pc:sldMkLst>
        <pc:spChg chg="mod">
          <ac:chgData name="Jaana" userId="fd0ea1af-346e-4258-bc54-cec630bd1122" providerId="ADAL" clId="{1BD853F3-AAB7-406D-B2B7-53AC9617EE59}" dt="2023-11-30T12:27:20.471" v="15" actId="20577"/>
          <ac:spMkLst>
            <pc:docMk/>
            <pc:sldMk cId="363391926" sldId="268"/>
            <ac:spMk id="4" creationId="{00000000-0000-0000-0000-000000000000}"/>
          </ac:spMkLst>
        </pc:spChg>
        <pc:spChg chg="mod">
          <ac:chgData name="Jaana" userId="fd0ea1af-346e-4258-bc54-cec630bd1122" providerId="ADAL" clId="{1BD853F3-AAB7-406D-B2B7-53AC9617EE59}" dt="2023-11-30T12:27:08.749" v="13" actId="20577"/>
          <ac:spMkLst>
            <pc:docMk/>
            <pc:sldMk cId="363391926" sldId="268"/>
            <ac:spMk id="6" creationId="{3A60ABF0-11B7-439E-B13F-356DB468D847}"/>
          </ac:spMkLst>
        </pc:spChg>
        <pc:picChg chg="add mod">
          <ac:chgData name="Jaana" userId="fd0ea1af-346e-4258-bc54-cec630bd1122" providerId="ADAL" clId="{1BD853F3-AAB7-406D-B2B7-53AC9617EE59}" dt="2023-11-30T12:32:25.918" v="38" actId="1076"/>
          <ac:picMkLst>
            <pc:docMk/>
            <pc:sldMk cId="363391926" sldId="268"/>
            <ac:picMk id="3" creationId="{BFBDB8AB-CD1A-EF9B-A7A4-20B1259E9EDF}"/>
          </ac:picMkLst>
        </pc:picChg>
        <pc:picChg chg="del">
          <ac:chgData name="Jaana" userId="fd0ea1af-346e-4258-bc54-cec630bd1122" providerId="ADAL" clId="{1BD853F3-AAB7-406D-B2B7-53AC9617EE59}" dt="2023-11-30T12:28:09.208" v="18" actId="478"/>
          <ac:picMkLst>
            <pc:docMk/>
            <pc:sldMk cId="363391926" sldId="268"/>
            <ac:picMk id="7" creationId="{89930A25-BC29-0349-68C1-1A08CF4FA0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99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1010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0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42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12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35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785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23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67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11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41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590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7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43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548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4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73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2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9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35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30.11.2023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 noGrp="1"/>
          </p:cNvSpPr>
          <p:nvPr>
            <p:ph type="title" idx="4294967295"/>
          </p:nvPr>
        </p:nvSpPr>
        <p:spPr>
          <a:xfrm>
            <a:off x="597145" y="455923"/>
            <a:ext cx="11115479" cy="9101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Väkiluku ja BKT maakunnittain 2021, prosenttia koko Suomesta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markkinahintaan, käyvin hinnoin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3A60ABF0-11B7-439E-B13F-356DB468D847}"/>
              </a:ext>
            </a:extLst>
          </p:cNvPr>
          <p:cNvSpPr txBox="1">
            <a:spLocks/>
          </p:cNvSpPr>
          <p:nvPr/>
        </p:nvSpPr>
        <p:spPr bwMode="auto">
          <a:xfrm>
            <a:off x="551384" y="6290268"/>
            <a:ext cx="11521280" cy="53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Aluetilinpito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Alueluokitus on aluetilinpidon viimeisen tilastovuoden mukainen seutukunta-, maakunta- ja suuralueluokitus.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 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30.11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551384" y="6005160"/>
            <a:ext cx="87849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Aluetilinpidossa väkiluku on sama kuin keskiväkiluku. Keskiväkiluku on kahden peräkkäisen vuoden väkilukujen keskiarvo.</a:t>
            </a:r>
          </a:p>
        </p:txBody>
      </p:sp>
      <p:pic>
        <p:nvPicPr>
          <p:cNvPr id="3" name="Kuva 2" descr="Pylväskaavio: Väkiluku ja BKT maakunnittain 2021, prosenttia koko Suomesta. Uudenmaan prosenttiosuus sekä koko maan väestöstä (30,8 prosenttia) että bruttokansantuotteesta (39,4 prosenttia) on maakunnista korkein. Etelä-Savo on maakuntien vertailussa sijalla 15 mitattuna väestöosuudella, joka oli 2,4 prosenttia koko maan väestöstä ja sijalla 16 mitattuna bruttokansantuotteen osuudella, joka oli 1,8 prosenttia koko maan luvusta. ">
            <a:extLst>
              <a:ext uri="{FF2B5EF4-FFF2-40B4-BE49-F238E27FC236}">
                <a16:creationId xmlns:a16="http://schemas.microsoft.com/office/drawing/2014/main" id="{BFBDB8AB-CD1A-EF9B-A7A4-20B1259E9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70" y="1463441"/>
            <a:ext cx="7931583" cy="444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192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55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Väkiluku ja BKT maakunnittain 2021, prosenttia koko Suomesta BKT markkinahintaan, käyvin hinnoin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Väkiluku ja BKT maakunnittain prosenttia koko Suomesta BKT markkinahintaan, käyvin hinnoin</dc:title>
  <dc:creator>Jaana Kokkonen</dc:creator>
  <cp:lastModifiedBy>Jaana</cp:lastModifiedBy>
  <cp:revision>7</cp:revision>
  <dcterms:created xsi:type="dcterms:W3CDTF">2020-11-18T13:54:47Z</dcterms:created>
  <dcterms:modified xsi:type="dcterms:W3CDTF">2023-11-30T12:32:36Z</dcterms:modified>
</cp:coreProperties>
</file>