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0"/>
  </p:notesMasterIdLst>
  <p:sldIdLst>
    <p:sldId id="685" r:id="rId2"/>
    <p:sldId id="686" r:id="rId3"/>
    <p:sldId id="324" r:id="rId4"/>
    <p:sldId id="321" r:id="rId5"/>
    <p:sldId id="319" r:id="rId6"/>
    <p:sldId id="322" r:id="rId7"/>
    <p:sldId id="323" r:id="rId8"/>
    <p:sldId id="32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73E70-2889-4678-874F-B348E41C65B0}" v="12" dt="2023-02-28T20:33:03.51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23" autoAdjust="0"/>
    <p:restoredTop sz="95220" autoAdjust="0"/>
  </p:normalViewPr>
  <p:slideViewPr>
    <p:cSldViewPr showGuides="1">
      <p:cViewPr varScale="1">
        <p:scale>
          <a:sx n="78" d="100"/>
          <a:sy n="78"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3F73E70-2889-4678-874F-B348E41C65B0}"/>
    <pc:docChg chg="undo custSel modSld">
      <pc:chgData name="Jaana Kokkonen" userId="fd0ea1af-346e-4258-bc54-cec630bd1122" providerId="ADAL" clId="{C3F73E70-2889-4678-874F-B348E41C65B0}" dt="2023-02-28T20:33:12.801" v="755" actId="20577"/>
      <pc:docMkLst>
        <pc:docMk/>
      </pc:docMkLst>
      <pc:sldChg chg="modSp mod">
        <pc:chgData name="Jaana Kokkonen" userId="fd0ea1af-346e-4258-bc54-cec630bd1122" providerId="ADAL" clId="{C3F73E70-2889-4678-874F-B348E41C65B0}" dt="2023-02-28T20:33:03.514" v="753"/>
        <pc:sldMkLst>
          <pc:docMk/>
          <pc:sldMk cId="2438319365" sldId="319"/>
        </pc:sldMkLst>
        <pc:spChg chg="mod">
          <ac:chgData name="Jaana Kokkonen" userId="fd0ea1af-346e-4258-bc54-cec630bd1122" providerId="ADAL" clId="{C3F73E70-2889-4678-874F-B348E41C65B0}" dt="2023-02-28T20:00:27.165" v="261" actId="20577"/>
          <ac:spMkLst>
            <pc:docMk/>
            <pc:sldMk cId="2438319365" sldId="319"/>
            <ac:spMk id="3" creationId="{DD885F62-6FF4-489D-A7C4-DA8746C6950B}"/>
          </ac:spMkLst>
        </pc:spChg>
        <pc:spChg chg="mod">
          <ac:chgData name="Jaana Kokkonen" userId="fd0ea1af-346e-4258-bc54-cec630bd1122" providerId="ADAL" clId="{C3F73E70-2889-4678-874F-B348E41C65B0}" dt="2023-02-28T20:33:03.514" v="753"/>
          <ac:spMkLst>
            <pc:docMk/>
            <pc:sldMk cId="2438319365" sldId="319"/>
            <ac:spMk id="4" creationId="{29A61B14-33C8-0A0C-2E5C-75B1E753A072}"/>
          </ac:spMkLst>
        </pc:spChg>
        <pc:graphicFrameChg chg="mod modGraphic">
          <ac:chgData name="Jaana Kokkonen" userId="fd0ea1af-346e-4258-bc54-cec630bd1122" providerId="ADAL" clId="{C3F73E70-2889-4678-874F-B348E41C65B0}" dt="2023-02-28T20:06:13.273" v="285" actId="1037"/>
          <ac:graphicFrameMkLst>
            <pc:docMk/>
            <pc:sldMk cId="2438319365" sldId="319"/>
            <ac:graphicFrameMk id="2" creationId="{112EB96C-B4BE-4EF3-9414-85A5CAF1CD7A}"/>
          </ac:graphicFrameMkLst>
        </pc:graphicFrameChg>
      </pc:sldChg>
      <pc:sldChg chg="modSp mod">
        <pc:chgData name="Jaana Kokkonen" userId="fd0ea1af-346e-4258-bc54-cec630bd1122" providerId="ADAL" clId="{C3F73E70-2889-4678-874F-B348E41C65B0}" dt="2023-02-28T20:33:03.514" v="753"/>
        <pc:sldMkLst>
          <pc:docMk/>
          <pc:sldMk cId="3201146419" sldId="320"/>
        </pc:sldMkLst>
        <pc:spChg chg="mod">
          <ac:chgData name="Jaana Kokkonen" userId="fd0ea1af-346e-4258-bc54-cec630bd1122" providerId="ADAL" clId="{C3F73E70-2889-4678-874F-B348E41C65B0}" dt="2023-02-28T20:33:03.514" v="753"/>
          <ac:spMkLst>
            <pc:docMk/>
            <pc:sldMk cId="3201146419" sldId="320"/>
            <ac:spMk id="2" creationId="{C7D979B6-4F6C-FEB7-F969-5610928EBC89}"/>
          </ac:spMkLst>
        </pc:spChg>
        <pc:spChg chg="mod">
          <ac:chgData name="Jaana Kokkonen" userId="fd0ea1af-346e-4258-bc54-cec630bd1122" providerId="ADAL" clId="{C3F73E70-2889-4678-874F-B348E41C65B0}" dt="2023-02-28T20:10:35.718" v="314" actId="20577"/>
          <ac:spMkLst>
            <pc:docMk/>
            <pc:sldMk cId="3201146419" sldId="320"/>
            <ac:spMk id="3" creationId="{7C3B8BEE-B978-4709-BB9A-5B6B649DC7BD}"/>
          </ac:spMkLst>
        </pc:spChg>
        <pc:graphicFrameChg chg="mod modGraphic">
          <ac:chgData name="Jaana Kokkonen" userId="fd0ea1af-346e-4258-bc54-cec630bd1122" providerId="ADAL" clId="{C3F73E70-2889-4678-874F-B348E41C65B0}" dt="2023-02-28T20:10:47.361" v="315" actId="122"/>
          <ac:graphicFrameMkLst>
            <pc:docMk/>
            <pc:sldMk cId="3201146419" sldId="320"/>
            <ac:graphicFrameMk id="4" creationId="{B24D7EC5-0EAA-4C14-A1C8-CE7F14BD9272}"/>
          </ac:graphicFrameMkLst>
        </pc:graphicFrameChg>
      </pc:sldChg>
      <pc:sldChg chg="addSp delSp modSp mod">
        <pc:chgData name="Jaana Kokkonen" userId="fd0ea1af-346e-4258-bc54-cec630bd1122" providerId="ADAL" clId="{C3F73E70-2889-4678-874F-B348E41C65B0}" dt="2023-02-28T20:33:03.514" v="753"/>
        <pc:sldMkLst>
          <pc:docMk/>
          <pc:sldMk cId="2596091693" sldId="321"/>
        </pc:sldMkLst>
        <pc:spChg chg="mod">
          <ac:chgData name="Jaana Kokkonen" userId="fd0ea1af-346e-4258-bc54-cec630bd1122" providerId="ADAL" clId="{C3F73E70-2889-4678-874F-B348E41C65B0}" dt="2023-02-28T20:33:03.514" v="753"/>
          <ac:spMkLst>
            <pc:docMk/>
            <pc:sldMk cId="2596091693" sldId="321"/>
            <ac:spMk id="2" creationId="{9FF37F26-1857-1FB1-E914-EE4BB54F333D}"/>
          </ac:spMkLst>
        </pc:spChg>
        <pc:spChg chg="mod">
          <ac:chgData name="Jaana Kokkonen" userId="fd0ea1af-346e-4258-bc54-cec630bd1122" providerId="ADAL" clId="{C3F73E70-2889-4678-874F-B348E41C65B0}" dt="2023-02-28T19:58:41.488" v="195" actId="20577"/>
          <ac:spMkLst>
            <pc:docMk/>
            <pc:sldMk cId="2596091693" sldId="321"/>
            <ac:spMk id="5" creationId="{91004DDB-8145-4EED-A03A-39D4657ECA77}"/>
          </ac:spMkLst>
        </pc:spChg>
        <pc:picChg chg="del">
          <ac:chgData name="Jaana Kokkonen" userId="fd0ea1af-346e-4258-bc54-cec630bd1122" providerId="ADAL" clId="{C3F73E70-2889-4678-874F-B348E41C65B0}" dt="2023-02-28T19:58:38.110" v="193" actId="478"/>
          <ac:picMkLst>
            <pc:docMk/>
            <pc:sldMk cId="2596091693" sldId="321"/>
            <ac:picMk id="3" creationId="{8388E80A-1D13-457F-BDE3-C057A2B09C73}"/>
          </ac:picMkLst>
        </pc:picChg>
        <pc:picChg chg="add mod">
          <ac:chgData name="Jaana Kokkonen" userId="fd0ea1af-346e-4258-bc54-cec630bd1122" providerId="ADAL" clId="{C3F73E70-2889-4678-874F-B348E41C65B0}" dt="2023-02-28T20:00:03.958" v="259" actId="962"/>
          <ac:picMkLst>
            <pc:docMk/>
            <pc:sldMk cId="2596091693" sldId="321"/>
            <ac:picMk id="4" creationId="{AA693E9C-806C-EE60-396B-93305C815000}"/>
          </ac:picMkLst>
        </pc:picChg>
      </pc:sldChg>
      <pc:sldChg chg="addSp delSp modSp mod">
        <pc:chgData name="Jaana Kokkonen" userId="fd0ea1af-346e-4258-bc54-cec630bd1122" providerId="ADAL" clId="{C3F73E70-2889-4678-874F-B348E41C65B0}" dt="2023-02-28T20:33:03.514" v="753"/>
        <pc:sldMkLst>
          <pc:docMk/>
          <pc:sldMk cId="2996914784" sldId="322"/>
        </pc:sldMkLst>
        <pc:spChg chg="mod">
          <ac:chgData name="Jaana Kokkonen" userId="fd0ea1af-346e-4258-bc54-cec630bd1122" providerId="ADAL" clId="{C3F73E70-2889-4678-874F-B348E41C65B0}" dt="2023-02-28T20:33:03.514" v="753"/>
          <ac:spMkLst>
            <pc:docMk/>
            <pc:sldMk cId="2996914784" sldId="322"/>
            <ac:spMk id="2" creationId="{653A28D4-BA7A-51DB-A066-D2FB8B8ADD6D}"/>
          </ac:spMkLst>
        </pc:spChg>
        <pc:spChg chg="mod">
          <ac:chgData name="Jaana Kokkonen" userId="fd0ea1af-346e-4258-bc54-cec630bd1122" providerId="ADAL" clId="{C3F73E70-2889-4678-874F-B348E41C65B0}" dt="2023-02-28T20:12:29.043" v="317" actId="20577"/>
          <ac:spMkLst>
            <pc:docMk/>
            <pc:sldMk cId="2996914784" sldId="322"/>
            <ac:spMk id="3" creationId="{59A29C3D-033F-41A2-9CE4-5143D7A145DC}"/>
          </ac:spMkLst>
        </pc:spChg>
        <pc:picChg chg="del">
          <ac:chgData name="Jaana Kokkonen" userId="fd0ea1af-346e-4258-bc54-cec630bd1122" providerId="ADAL" clId="{C3F73E70-2889-4678-874F-B348E41C65B0}" dt="2023-02-28T20:29:48.237" v="580" actId="478"/>
          <ac:picMkLst>
            <pc:docMk/>
            <pc:sldMk cId="2996914784" sldId="322"/>
            <ac:picMk id="4" creationId="{12420365-C0A9-4D38-BA14-5281009804B0}"/>
          </ac:picMkLst>
        </pc:picChg>
        <pc:picChg chg="add mod">
          <ac:chgData name="Jaana Kokkonen" userId="fd0ea1af-346e-4258-bc54-cec630bd1122" providerId="ADAL" clId="{C3F73E70-2889-4678-874F-B348E41C65B0}" dt="2023-02-28T20:32:03.563" v="752" actId="962"/>
          <ac:picMkLst>
            <pc:docMk/>
            <pc:sldMk cId="2996914784" sldId="322"/>
            <ac:picMk id="5" creationId="{A1B68EBE-1E33-86CD-DAD0-7D0752B73D7C}"/>
          </ac:picMkLst>
        </pc:picChg>
      </pc:sldChg>
      <pc:sldChg chg="addSp delSp modSp mod">
        <pc:chgData name="Jaana Kokkonen" userId="fd0ea1af-346e-4258-bc54-cec630bd1122" providerId="ADAL" clId="{C3F73E70-2889-4678-874F-B348E41C65B0}" dt="2023-02-28T20:33:03.514" v="753"/>
        <pc:sldMkLst>
          <pc:docMk/>
          <pc:sldMk cId="395509543" sldId="323"/>
        </pc:sldMkLst>
        <pc:spChg chg="mod">
          <ac:chgData name="Jaana Kokkonen" userId="fd0ea1af-346e-4258-bc54-cec630bd1122" providerId="ADAL" clId="{C3F73E70-2889-4678-874F-B348E41C65B0}" dt="2023-02-28T20:33:03.514" v="753"/>
          <ac:spMkLst>
            <pc:docMk/>
            <pc:sldMk cId="395509543" sldId="323"/>
            <ac:spMk id="2" creationId="{1E7F788A-9FA2-7364-8DC5-226395C4FA54}"/>
          </ac:spMkLst>
        </pc:spChg>
        <pc:spChg chg="mod">
          <ac:chgData name="Jaana Kokkonen" userId="fd0ea1af-346e-4258-bc54-cec630bd1122" providerId="ADAL" clId="{C3F73E70-2889-4678-874F-B348E41C65B0}" dt="2023-02-28T20:20:26.747" v="319" actId="20577"/>
          <ac:spMkLst>
            <pc:docMk/>
            <pc:sldMk cId="395509543" sldId="323"/>
            <ac:spMk id="5" creationId="{4068BBD1-F6B2-4C29-B616-19347ADF6B03}"/>
          </ac:spMkLst>
        </pc:spChg>
        <pc:picChg chg="del">
          <ac:chgData name="Jaana Kokkonen" userId="fd0ea1af-346e-4258-bc54-cec630bd1122" providerId="ADAL" clId="{C3F73E70-2889-4678-874F-B348E41C65B0}" dt="2023-02-28T20:21:27.888" v="322" actId="478"/>
          <ac:picMkLst>
            <pc:docMk/>
            <pc:sldMk cId="395509543" sldId="323"/>
            <ac:picMk id="3" creationId="{1BD8D876-0F98-4D57-AA0D-ABE3272AACD8}"/>
          </ac:picMkLst>
        </pc:picChg>
        <pc:picChg chg="add del mod">
          <ac:chgData name="Jaana Kokkonen" userId="fd0ea1af-346e-4258-bc54-cec630bd1122" providerId="ADAL" clId="{C3F73E70-2889-4678-874F-B348E41C65B0}" dt="2023-02-28T20:23:17.230" v="328" actId="478"/>
          <ac:picMkLst>
            <pc:docMk/>
            <pc:sldMk cId="395509543" sldId="323"/>
            <ac:picMk id="4" creationId="{B8890DA0-ED08-1877-43CF-61D7D9483F28}"/>
          </ac:picMkLst>
        </pc:picChg>
        <pc:picChg chg="add mod">
          <ac:chgData name="Jaana Kokkonen" userId="fd0ea1af-346e-4258-bc54-cec630bd1122" providerId="ADAL" clId="{C3F73E70-2889-4678-874F-B348E41C65B0}" dt="2023-02-28T20:25:30.033" v="577" actId="962"/>
          <ac:picMkLst>
            <pc:docMk/>
            <pc:sldMk cId="395509543" sldId="323"/>
            <ac:picMk id="6" creationId="{1096ACF6-DD16-F06B-6B45-B4BE3A8C17D0}"/>
          </ac:picMkLst>
        </pc:picChg>
      </pc:sldChg>
      <pc:sldChg chg="addSp delSp modSp mod">
        <pc:chgData name="Jaana Kokkonen" userId="fd0ea1af-346e-4258-bc54-cec630bd1122" providerId="ADAL" clId="{C3F73E70-2889-4678-874F-B348E41C65B0}" dt="2023-02-28T20:33:03.514" v="753"/>
        <pc:sldMkLst>
          <pc:docMk/>
          <pc:sldMk cId="992475373" sldId="324"/>
        </pc:sldMkLst>
        <pc:spChg chg="mod">
          <ac:chgData name="Jaana Kokkonen" userId="fd0ea1af-346e-4258-bc54-cec630bd1122" providerId="ADAL" clId="{C3F73E70-2889-4678-874F-B348E41C65B0}" dt="2023-02-28T20:33:03.514" v="753"/>
          <ac:spMkLst>
            <pc:docMk/>
            <pc:sldMk cId="992475373" sldId="324"/>
            <ac:spMk id="2" creationId="{714589D6-8571-BE3F-2C5F-C7DE9A2C1B03}"/>
          </ac:spMkLst>
        </pc:spChg>
        <pc:picChg chg="del">
          <ac:chgData name="Jaana Kokkonen" userId="fd0ea1af-346e-4258-bc54-cec630bd1122" providerId="ADAL" clId="{C3F73E70-2889-4678-874F-B348E41C65B0}" dt="2023-02-28T19:48:31.331" v="11" actId="478"/>
          <ac:picMkLst>
            <pc:docMk/>
            <pc:sldMk cId="992475373" sldId="324"/>
            <ac:picMk id="3" creationId="{25AE30D6-FD6D-4FDC-B8F0-898246E5808A}"/>
          </ac:picMkLst>
        </pc:picChg>
        <pc:picChg chg="add mod">
          <ac:chgData name="Jaana Kokkonen" userId="fd0ea1af-346e-4258-bc54-cec630bd1122" providerId="ADAL" clId="{C3F73E70-2889-4678-874F-B348E41C65B0}" dt="2023-02-28T19:57:05.615" v="191" actId="962"/>
          <ac:picMkLst>
            <pc:docMk/>
            <pc:sldMk cId="992475373" sldId="324"/>
            <ac:picMk id="5" creationId="{F6D16483-F9EB-11B2-FA5F-154C3A0979E1}"/>
          </ac:picMkLst>
        </pc:picChg>
      </pc:sldChg>
      <pc:sldChg chg="modSp mod">
        <pc:chgData name="Jaana Kokkonen" userId="fd0ea1af-346e-4258-bc54-cec630bd1122" providerId="ADAL" clId="{C3F73E70-2889-4678-874F-B348E41C65B0}" dt="2023-02-28T20:33:12.801" v="755" actId="20577"/>
        <pc:sldMkLst>
          <pc:docMk/>
          <pc:sldMk cId="232377088" sldId="686"/>
        </pc:sldMkLst>
        <pc:spChg chg="mod">
          <ac:chgData name="Jaana Kokkonen" userId="fd0ea1af-346e-4258-bc54-cec630bd1122" providerId="ADAL" clId="{C3F73E70-2889-4678-874F-B348E41C65B0}" dt="2023-02-28T20:33:12.801" v="755" actId="20577"/>
          <ac:spMkLst>
            <pc:docMk/>
            <pc:sldMk cId="232377088" sldId="686"/>
            <ac:spMk id="5" creationId="{E20E2662-D0E7-48BD-8DFC-2CAF136F2C27}"/>
          </ac:spMkLst>
        </pc:spChg>
        <pc:picChg chg="mod">
          <ac:chgData name="Jaana Kokkonen" userId="fd0ea1af-346e-4258-bc54-cec630bd1122" providerId="ADAL" clId="{C3F73E70-2889-4678-874F-B348E41C65B0}" dt="2023-02-28T19:43:50.420" v="8" actId="962"/>
          <ac:picMkLst>
            <pc:docMk/>
            <pc:sldMk cId="232377088" sldId="686"/>
            <ac:picMk id="2" creationId="{E996F397-DCDA-6DCD-DEF4-8BA91527227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27.2.2023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27.2.2023</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73B43-1EB6-4A1D-81F2-91C5559DF55E}"/>
              </a:ext>
            </a:extLst>
          </p:cNvPr>
          <p:cNvSpPr>
            <a:spLocks noGrp="1"/>
          </p:cNvSpPr>
          <p:nvPr>
            <p:ph type="ctrTitle"/>
          </p:nvPr>
        </p:nvSpPr>
        <p:spPr/>
        <p:txBody>
          <a:bodyPr/>
          <a:lstStyle/>
          <a:p>
            <a:r>
              <a:rPr lang="fi-FI" dirty="0"/>
              <a:t>Työllisyys- ja työttömyysaste 2011 </a:t>
            </a:r>
            <a:r>
              <a:rPr lang="fi-FI"/>
              <a:t>- 2022</a:t>
            </a:r>
            <a:endParaRPr lang="fi-FI" dirty="0"/>
          </a:p>
        </p:txBody>
      </p:sp>
    </p:spTree>
    <p:extLst>
      <p:ext uri="{BB962C8B-B14F-4D97-AF65-F5344CB8AC3E}">
        <p14:creationId xmlns:p14="http://schemas.microsoft.com/office/powerpoint/2010/main" val="397813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58C477FD-4607-4700-B5C6-CC3BC655D82E}"/>
              </a:ext>
            </a:extLst>
          </p:cNvPr>
          <p:cNvSpPr>
            <a:spLocks noGrp="1"/>
          </p:cNvSpPr>
          <p:nvPr>
            <p:ph type="title"/>
          </p:nvPr>
        </p:nvSpPr>
        <p:spPr>
          <a:xfrm>
            <a:off x="551384" y="332656"/>
            <a:ext cx="11233248" cy="504056"/>
          </a:xfrm>
        </p:spPr>
        <p:txBody>
          <a:bodyPr/>
          <a:lstStyle/>
          <a:p>
            <a:r>
              <a:rPr lang="fi-FI" sz="2800" b="1" kern="0" dirty="0">
                <a:cs typeface="Arial" panose="020B0604020202020204" pitchFamily="34" charset="0"/>
              </a:rPr>
              <a:t>Työllisyysaste (15-64-v.) ja työttömyysaste Etelä-Savossa </a:t>
            </a:r>
            <a:r>
              <a:rPr lang="fi-FI" kern="0" dirty="0">
                <a:cs typeface="Arial" panose="020B0604020202020204" pitchFamily="34" charset="0"/>
              </a:rPr>
              <a:t>2011</a:t>
            </a:r>
            <a:r>
              <a:rPr lang="fi-FI" sz="2800" b="1" kern="0" dirty="0">
                <a:cs typeface="Arial" panose="020B0604020202020204" pitchFamily="34" charset="0"/>
              </a:rPr>
              <a:t> - 2022, %</a:t>
            </a:r>
            <a:endParaRPr lang="fi-FI" dirty="0"/>
          </a:p>
        </p:txBody>
      </p:sp>
      <p:sp>
        <p:nvSpPr>
          <p:cNvPr id="5" name="Title 11">
            <a:extLst>
              <a:ext uri="{FF2B5EF4-FFF2-40B4-BE49-F238E27FC236}">
                <a16:creationId xmlns:a16="http://schemas.microsoft.com/office/drawing/2014/main" id="{E20E2662-D0E7-48BD-8DFC-2CAF136F2C27}"/>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Työvoimatutkimus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työllisyys- ja työttömyysasteen kehityksestä Etelä-Savossa 2011-2022. Etelä-Savon maakunnan työllisyysaste on noussut vuoden 2011 luvusta 64,7 prosenttia vuoden 2022 lukuun, 67,2 prosenttia. Työttömyysaste taas on laskenut vuoden 2011 luvusta 7,7 prosenttia vuoden 2021 lukuun 6,3 prosenttia, ja noussut tästä vuoden 2022 lukuun 8,1 prosenttia.">
            <a:extLst>
              <a:ext uri="{FF2B5EF4-FFF2-40B4-BE49-F238E27FC236}">
                <a16:creationId xmlns:a16="http://schemas.microsoft.com/office/drawing/2014/main" id="{E996F397-DCDA-6DCD-DEF4-8BA91527227D}"/>
              </a:ext>
            </a:extLst>
          </p:cNvPr>
          <p:cNvPicPr>
            <a:picLocks noChangeAspect="1"/>
          </p:cNvPicPr>
          <p:nvPr/>
        </p:nvPicPr>
        <p:blipFill>
          <a:blip r:embed="rId2"/>
          <a:stretch>
            <a:fillRect/>
          </a:stretch>
        </p:blipFill>
        <p:spPr>
          <a:xfrm>
            <a:off x="263352" y="1052736"/>
            <a:ext cx="9923201" cy="4922716"/>
          </a:xfrm>
          <a:prstGeom prst="rect">
            <a:avLst/>
          </a:prstGeom>
        </p:spPr>
      </p:pic>
    </p:spTree>
    <p:extLst>
      <p:ext uri="{BB962C8B-B14F-4D97-AF65-F5344CB8AC3E}">
        <p14:creationId xmlns:p14="http://schemas.microsoft.com/office/powerpoint/2010/main" val="2323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70DC3787-7395-470A-96A0-D9FC12480C5E}"/>
              </a:ext>
            </a:extLst>
          </p:cNvPr>
          <p:cNvSpPr>
            <a:spLocks noGrp="1"/>
          </p:cNvSpPr>
          <p:nvPr>
            <p:ph type="title"/>
          </p:nvPr>
        </p:nvSpPr>
        <p:spPr>
          <a:xfrm>
            <a:off x="479376" y="332656"/>
            <a:ext cx="10801200" cy="576064"/>
          </a:xfrm>
        </p:spPr>
        <p:txBody>
          <a:bodyPr/>
          <a:lstStyle/>
          <a:p>
            <a:r>
              <a:rPr lang="fi-FI" dirty="0"/>
              <a:t>Työllisyysaste (15-64-v.) Etelä-Savossa ja koko maassa 2011 - 2022, %</a:t>
            </a:r>
          </a:p>
        </p:txBody>
      </p:sp>
      <p:sp>
        <p:nvSpPr>
          <p:cNvPr id="2" name="Title 11">
            <a:extLst>
              <a:ext uri="{FF2B5EF4-FFF2-40B4-BE49-F238E27FC236}">
                <a16:creationId xmlns:a16="http://schemas.microsoft.com/office/drawing/2014/main" id="{714589D6-8571-BE3F-2C5F-C7DE9A2C1B03}"/>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5" name="Kuva 4" descr="Viivakaavio: Työllisyysaste Etelä-Savossa ja koko maassa 2011-2022, prosenttiosuus 15-64-vuotiaista. Etelä-Savon maakunnan työllisyysaste on noussut vuoden 2011 luvusta 64,7 prosenttia vuoden 2022 lukuun, 67,2 prosenttia. Korkeimmillaan se oli vuonna 2021, 73,4 prosenttia Koko maan työllisyysaste oli vuonna 2011 67,6 ja vuonna 2022 73,8 prosenttia.">
            <a:extLst>
              <a:ext uri="{FF2B5EF4-FFF2-40B4-BE49-F238E27FC236}">
                <a16:creationId xmlns:a16="http://schemas.microsoft.com/office/drawing/2014/main" id="{F6D16483-F9EB-11B2-FA5F-154C3A0979E1}"/>
              </a:ext>
            </a:extLst>
          </p:cNvPr>
          <p:cNvPicPr>
            <a:picLocks noChangeAspect="1"/>
          </p:cNvPicPr>
          <p:nvPr/>
        </p:nvPicPr>
        <p:blipFill>
          <a:blip r:embed="rId2"/>
          <a:stretch>
            <a:fillRect/>
          </a:stretch>
        </p:blipFill>
        <p:spPr>
          <a:xfrm>
            <a:off x="451308" y="1052736"/>
            <a:ext cx="9461116" cy="5105325"/>
          </a:xfrm>
          <a:prstGeom prst="rect">
            <a:avLst/>
          </a:prstGeom>
        </p:spPr>
      </p:pic>
    </p:spTree>
    <p:extLst>
      <p:ext uri="{BB962C8B-B14F-4D97-AF65-F5344CB8AC3E}">
        <p14:creationId xmlns:p14="http://schemas.microsoft.com/office/powerpoint/2010/main" val="99247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91004DDB-8145-4EED-A03A-39D4657ECA77}"/>
              </a:ext>
            </a:extLst>
          </p:cNvPr>
          <p:cNvSpPr>
            <a:spLocks noGrp="1"/>
          </p:cNvSpPr>
          <p:nvPr>
            <p:ph type="title"/>
          </p:nvPr>
        </p:nvSpPr>
        <p:spPr>
          <a:xfrm>
            <a:off x="479376" y="332656"/>
            <a:ext cx="8298000" cy="576064"/>
          </a:xfrm>
        </p:spPr>
        <p:txBody>
          <a:bodyPr/>
          <a:lstStyle/>
          <a:p>
            <a:r>
              <a:rPr lang="fi-FI" dirty="0"/>
              <a:t>Työllisyysaste maakunnittain (15-64-v.) 2022, %</a:t>
            </a:r>
          </a:p>
        </p:txBody>
      </p:sp>
      <p:sp>
        <p:nvSpPr>
          <p:cNvPr id="2" name="Title 11">
            <a:extLst>
              <a:ext uri="{FF2B5EF4-FFF2-40B4-BE49-F238E27FC236}">
                <a16:creationId xmlns:a16="http://schemas.microsoft.com/office/drawing/2014/main" id="{9FF37F26-1857-1FB1-E914-EE4BB54F333D}"/>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Työllisyysaste maakunnittain 2022, prosenttiosuus 15-64-vuotiaista. Suurin työllisyysaste oli Ahvenanmaalla, 84,6 prosenttia ja pienin Etelä-Savossa, 67,2 prosenttia. Koko maassa työllisyysaste oli 73,8 prosenttia.">
            <a:extLst>
              <a:ext uri="{FF2B5EF4-FFF2-40B4-BE49-F238E27FC236}">
                <a16:creationId xmlns:a16="http://schemas.microsoft.com/office/drawing/2014/main" id="{AA693E9C-806C-EE60-396B-93305C815000}"/>
              </a:ext>
            </a:extLst>
          </p:cNvPr>
          <p:cNvPicPr>
            <a:picLocks noChangeAspect="1"/>
          </p:cNvPicPr>
          <p:nvPr/>
        </p:nvPicPr>
        <p:blipFill>
          <a:blip r:embed="rId2"/>
          <a:stretch>
            <a:fillRect/>
          </a:stretch>
        </p:blipFill>
        <p:spPr>
          <a:xfrm>
            <a:off x="522498" y="1110640"/>
            <a:ext cx="9317918" cy="5115228"/>
          </a:xfrm>
          <a:prstGeom prst="rect">
            <a:avLst/>
          </a:prstGeom>
        </p:spPr>
      </p:pic>
    </p:spTree>
    <p:extLst>
      <p:ext uri="{BB962C8B-B14F-4D97-AF65-F5344CB8AC3E}">
        <p14:creationId xmlns:p14="http://schemas.microsoft.com/office/powerpoint/2010/main" val="259609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D885F62-6FF4-489D-A7C4-DA8746C6950B}"/>
              </a:ext>
            </a:extLst>
          </p:cNvPr>
          <p:cNvSpPr>
            <a:spLocks noGrp="1"/>
          </p:cNvSpPr>
          <p:nvPr>
            <p:ph type="title"/>
          </p:nvPr>
        </p:nvSpPr>
        <p:spPr>
          <a:xfrm>
            <a:off x="407368" y="332656"/>
            <a:ext cx="8298000" cy="576064"/>
          </a:xfrm>
        </p:spPr>
        <p:txBody>
          <a:bodyPr/>
          <a:lstStyle/>
          <a:p>
            <a:r>
              <a:rPr lang="fi-FI" dirty="0"/>
              <a:t>Työllisyysaste maakunnittain (15-64-v.) 2011 - 2022, %</a:t>
            </a:r>
          </a:p>
        </p:txBody>
      </p:sp>
      <p:graphicFrame>
        <p:nvGraphicFramePr>
          <p:cNvPr id="2" name="Taulukko 1">
            <a:extLst>
              <a:ext uri="{FF2B5EF4-FFF2-40B4-BE49-F238E27FC236}">
                <a16:creationId xmlns:a16="http://schemas.microsoft.com/office/drawing/2014/main" id="{112EB96C-B4BE-4EF3-9414-85A5CAF1CD7A}"/>
              </a:ext>
            </a:extLst>
          </p:cNvPr>
          <p:cNvGraphicFramePr>
            <a:graphicFrameLocks noGrp="1"/>
          </p:cNvGraphicFramePr>
          <p:nvPr>
            <p:extLst>
              <p:ext uri="{D42A27DB-BD31-4B8C-83A1-F6EECF244321}">
                <p14:modId xmlns:p14="http://schemas.microsoft.com/office/powerpoint/2010/main" val="1684865431"/>
              </p:ext>
            </p:extLst>
          </p:nvPr>
        </p:nvGraphicFramePr>
        <p:xfrm>
          <a:off x="623392" y="1268760"/>
          <a:ext cx="9001001" cy="4824528"/>
        </p:xfrm>
        <a:graphic>
          <a:graphicData uri="http://schemas.openxmlformats.org/drawingml/2006/table">
            <a:tbl>
              <a:tblPr firstRow="1" bandRow="1">
                <a:tableStyleId>{5C22544A-7EE6-4342-B048-85BDC9FD1C3A}</a:tableStyleId>
              </a:tblPr>
              <a:tblGrid>
                <a:gridCol w="2161817">
                  <a:extLst>
                    <a:ext uri="{9D8B030D-6E8A-4147-A177-3AD203B41FA5}">
                      <a16:colId xmlns:a16="http://schemas.microsoft.com/office/drawing/2014/main" val="265522663"/>
                    </a:ext>
                  </a:extLst>
                </a:gridCol>
                <a:gridCol w="569932">
                  <a:extLst>
                    <a:ext uri="{9D8B030D-6E8A-4147-A177-3AD203B41FA5}">
                      <a16:colId xmlns:a16="http://schemas.microsoft.com/office/drawing/2014/main" val="857306221"/>
                    </a:ext>
                  </a:extLst>
                </a:gridCol>
                <a:gridCol w="569932">
                  <a:extLst>
                    <a:ext uri="{9D8B030D-6E8A-4147-A177-3AD203B41FA5}">
                      <a16:colId xmlns:a16="http://schemas.microsoft.com/office/drawing/2014/main" val="3812509237"/>
                    </a:ext>
                  </a:extLst>
                </a:gridCol>
                <a:gridCol w="569932">
                  <a:extLst>
                    <a:ext uri="{9D8B030D-6E8A-4147-A177-3AD203B41FA5}">
                      <a16:colId xmlns:a16="http://schemas.microsoft.com/office/drawing/2014/main" val="3482338071"/>
                    </a:ext>
                  </a:extLst>
                </a:gridCol>
                <a:gridCol w="569932">
                  <a:extLst>
                    <a:ext uri="{9D8B030D-6E8A-4147-A177-3AD203B41FA5}">
                      <a16:colId xmlns:a16="http://schemas.microsoft.com/office/drawing/2014/main" val="508152427"/>
                    </a:ext>
                  </a:extLst>
                </a:gridCol>
                <a:gridCol w="569932">
                  <a:extLst>
                    <a:ext uri="{9D8B030D-6E8A-4147-A177-3AD203B41FA5}">
                      <a16:colId xmlns:a16="http://schemas.microsoft.com/office/drawing/2014/main" val="4066548351"/>
                    </a:ext>
                  </a:extLst>
                </a:gridCol>
                <a:gridCol w="569932">
                  <a:extLst>
                    <a:ext uri="{9D8B030D-6E8A-4147-A177-3AD203B41FA5}">
                      <a16:colId xmlns:a16="http://schemas.microsoft.com/office/drawing/2014/main" val="2935639968"/>
                    </a:ext>
                  </a:extLst>
                </a:gridCol>
                <a:gridCol w="569932">
                  <a:extLst>
                    <a:ext uri="{9D8B030D-6E8A-4147-A177-3AD203B41FA5}">
                      <a16:colId xmlns:a16="http://schemas.microsoft.com/office/drawing/2014/main" val="2618125518"/>
                    </a:ext>
                  </a:extLst>
                </a:gridCol>
                <a:gridCol w="569932">
                  <a:extLst>
                    <a:ext uri="{9D8B030D-6E8A-4147-A177-3AD203B41FA5}">
                      <a16:colId xmlns:a16="http://schemas.microsoft.com/office/drawing/2014/main" val="2844168513"/>
                    </a:ext>
                  </a:extLst>
                </a:gridCol>
                <a:gridCol w="569932">
                  <a:extLst>
                    <a:ext uri="{9D8B030D-6E8A-4147-A177-3AD203B41FA5}">
                      <a16:colId xmlns:a16="http://schemas.microsoft.com/office/drawing/2014/main" val="262999360"/>
                    </a:ext>
                  </a:extLst>
                </a:gridCol>
                <a:gridCol w="569932">
                  <a:extLst>
                    <a:ext uri="{9D8B030D-6E8A-4147-A177-3AD203B41FA5}">
                      <a16:colId xmlns:a16="http://schemas.microsoft.com/office/drawing/2014/main" val="3652344693"/>
                    </a:ext>
                  </a:extLst>
                </a:gridCol>
                <a:gridCol w="569932">
                  <a:extLst>
                    <a:ext uri="{9D8B030D-6E8A-4147-A177-3AD203B41FA5}">
                      <a16:colId xmlns:a16="http://schemas.microsoft.com/office/drawing/2014/main" val="1353614219"/>
                    </a:ext>
                  </a:extLst>
                </a:gridCol>
                <a:gridCol w="569932">
                  <a:extLst>
                    <a:ext uri="{9D8B030D-6E8A-4147-A177-3AD203B41FA5}">
                      <a16:colId xmlns:a16="http://schemas.microsoft.com/office/drawing/2014/main" val="3654203515"/>
                    </a:ext>
                  </a:extLst>
                </a:gridCol>
              </a:tblGrid>
              <a:tr h="377068">
                <a:tc>
                  <a:txBody>
                    <a:bodyPr/>
                    <a:lstStyle/>
                    <a:p>
                      <a:pPr algn="l" fontAlgn="ctr"/>
                      <a:r>
                        <a:rPr lang="fi-FI" sz="1400" b="1" i="0" u="none" strike="noStrike">
                          <a:effectLst/>
                          <a:latin typeface="Arial" panose="020B0604020202020204" pitchFamily="34" charset="0"/>
                        </a:rPr>
                        <a:t>Alue</a:t>
                      </a:r>
                    </a:p>
                  </a:txBody>
                  <a:tcPr marL="762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2011</a:t>
                      </a:r>
                    </a:p>
                  </a:txBody>
                  <a:tcPr marL="762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2012</a:t>
                      </a:r>
                    </a:p>
                  </a:txBody>
                  <a:tcPr marL="7620" marR="7620" marT="7620" marB="0" anchor="ctr"/>
                </a:tc>
                <a:tc>
                  <a:txBody>
                    <a:bodyPr/>
                    <a:lstStyle/>
                    <a:p>
                      <a:pPr algn="ctr" fontAlgn="ctr"/>
                      <a:r>
                        <a:rPr lang="fi-FI" sz="1400" b="1" i="0" u="none" strike="noStrike" dirty="0">
                          <a:effectLst/>
                          <a:latin typeface="Arial" panose="020B0604020202020204" pitchFamily="34" charset="0"/>
                        </a:rPr>
                        <a:t>2013</a:t>
                      </a:r>
                    </a:p>
                  </a:txBody>
                  <a:tcPr marL="7620" marR="7620" marT="7620" marB="0" anchor="ctr"/>
                </a:tc>
                <a:tc>
                  <a:txBody>
                    <a:bodyPr/>
                    <a:lstStyle/>
                    <a:p>
                      <a:pPr algn="ctr" fontAlgn="ctr"/>
                      <a:r>
                        <a:rPr lang="fi-FI" sz="1400" b="1" i="0" u="none" strike="noStrike" dirty="0">
                          <a:effectLst/>
                          <a:latin typeface="Arial" panose="020B0604020202020204" pitchFamily="34" charset="0"/>
                        </a:rPr>
                        <a:t>2014</a:t>
                      </a:r>
                    </a:p>
                  </a:txBody>
                  <a:tcPr marL="7620" marR="7620" marT="7620" marB="0" anchor="ctr"/>
                </a:tc>
                <a:tc>
                  <a:txBody>
                    <a:bodyPr/>
                    <a:lstStyle/>
                    <a:p>
                      <a:pPr algn="ctr" fontAlgn="ctr"/>
                      <a:r>
                        <a:rPr lang="fi-FI" sz="1400" b="1" i="0" u="none" strike="noStrike" dirty="0">
                          <a:effectLst/>
                          <a:latin typeface="Arial" panose="020B0604020202020204" pitchFamily="34" charset="0"/>
                        </a:rPr>
                        <a:t>2015</a:t>
                      </a:r>
                    </a:p>
                  </a:txBody>
                  <a:tcPr marL="7620" marR="7620" marT="7620" marB="0" anchor="ctr"/>
                </a:tc>
                <a:tc>
                  <a:txBody>
                    <a:bodyPr/>
                    <a:lstStyle/>
                    <a:p>
                      <a:pPr algn="ctr" fontAlgn="ctr"/>
                      <a:r>
                        <a:rPr lang="fi-FI" sz="1400" b="1" i="0" u="none" strike="noStrike">
                          <a:effectLst/>
                          <a:latin typeface="Arial" panose="020B0604020202020204" pitchFamily="34" charset="0"/>
                        </a:rPr>
                        <a:t>2016</a:t>
                      </a:r>
                    </a:p>
                  </a:txBody>
                  <a:tcPr marL="7620" marR="7620" marT="7620" marB="0" anchor="ctr"/>
                </a:tc>
                <a:tc>
                  <a:txBody>
                    <a:bodyPr/>
                    <a:lstStyle/>
                    <a:p>
                      <a:pPr algn="ctr" fontAlgn="ctr"/>
                      <a:r>
                        <a:rPr lang="fi-FI" sz="1400" b="1" i="0" u="none" strike="noStrike" dirty="0">
                          <a:effectLst/>
                          <a:latin typeface="Arial" panose="020B0604020202020204" pitchFamily="34" charset="0"/>
                        </a:rPr>
                        <a:t>2017</a:t>
                      </a:r>
                    </a:p>
                  </a:txBody>
                  <a:tcPr marL="7620" marR="7620" marT="7620" marB="0" anchor="ctr"/>
                </a:tc>
                <a:tc>
                  <a:txBody>
                    <a:bodyPr/>
                    <a:lstStyle/>
                    <a:p>
                      <a:pPr algn="ctr" fontAlgn="ctr"/>
                      <a:r>
                        <a:rPr lang="fi-FI" sz="1400" b="1" i="0" u="none" strike="noStrike" dirty="0">
                          <a:effectLst/>
                          <a:latin typeface="Arial" panose="020B0604020202020204" pitchFamily="34" charset="0"/>
                        </a:rPr>
                        <a:t>2018</a:t>
                      </a:r>
                    </a:p>
                  </a:txBody>
                  <a:tcPr marL="7620" marR="7620" marT="7620" marB="0" anchor="ctr"/>
                </a:tc>
                <a:tc>
                  <a:txBody>
                    <a:bodyPr/>
                    <a:lstStyle/>
                    <a:p>
                      <a:pPr algn="ctr" fontAlgn="ctr"/>
                      <a:r>
                        <a:rPr lang="fi-FI" sz="1400" b="1" i="0" u="none" strike="noStrike" dirty="0">
                          <a:effectLst/>
                          <a:latin typeface="Arial" panose="020B0604020202020204" pitchFamily="34" charset="0"/>
                        </a:rPr>
                        <a:t>2019</a:t>
                      </a:r>
                    </a:p>
                  </a:txBody>
                  <a:tcPr marL="7620" marR="7620" marT="7620" marB="0" anchor="ctr"/>
                </a:tc>
                <a:tc>
                  <a:txBody>
                    <a:bodyPr/>
                    <a:lstStyle/>
                    <a:p>
                      <a:pPr algn="ctr" fontAlgn="ctr"/>
                      <a:r>
                        <a:rPr lang="fi-FI" sz="1400" b="1" i="0" u="none" strike="noStrike" dirty="0">
                          <a:effectLst/>
                          <a:latin typeface="Arial" panose="020B0604020202020204" pitchFamily="34" charset="0"/>
                        </a:rPr>
                        <a:t>2020</a:t>
                      </a:r>
                    </a:p>
                  </a:txBody>
                  <a:tcPr marL="7620" marR="7620" marT="7620" marB="0" anchor="ctr"/>
                </a:tc>
                <a:tc>
                  <a:txBody>
                    <a:bodyPr/>
                    <a:lstStyle/>
                    <a:p>
                      <a:pPr algn="ctr" fontAlgn="ctr"/>
                      <a:r>
                        <a:rPr lang="fi-FI" sz="1400" b="1" i="0" u="none" strike="noStrike" dirty="0">
                          <a:effectLst/>
                          <a:latin typeface="Arial" panose="020B0604020202020204" pitchFamily="34" charset="0"/>
                        </a:rPr>
                        <a:t>2021</a:t>
                      </a:r>
                    </a:p>
                  </a:txBody>
                  <a:tcPr marL="7620" marR="7620" marT="7620" marB="0" anchor="ctr"/>
                </a:tc>
                <a:tc>
                  <a:txBody>
                    <a:bodyPr/>
                    <a:lstStyle/>
                    <a:p>
                      <a:pPr algn="ctr" fontAlgn="ctr"/>
                      <a:r>
                        <a:rPr lang="fi-FI" sz="1400" b="1" i="0" u="none" strike="noStrike" dirty="0">
                          <a:effectLst/>
                          <a:latin typeface="Arial" panose="020B0604020202020204" pitchFamily="34" charset="0"/>
                        </a:rPr>
                        <a:t>2022</a:t>
                      </a:r>
                    </a:p>
                  </a:txBody>
                  <a:tcPr marL="7620" marR="7620" marT="7620" marB="0" anchor="ctr"/>
                </a:tc>
                <a:extLst>
                  <a:ext uri="{0D108BD9-81ED-4DB2-BD59-A6C34878D82A}">
                    <a16:rowId xmlns:a16="http://schemas.microsoft.com/office/drawing/2014/main" val="3490398128"/>
                  </a:ext>
                </a:extLst>
              </a:tr>
              <a:tr h="222373">
                <a:tc>
                  <a:txBody>
                    <a:bodyPr/>
                    <a:lstStyle/>
                    <a:p>
                      <a:pPr algn="l" fontAlgn="b"/>
                      <a:r>
                        <a:rPr lang="fi-FI" sz="1400" b="0" i="0" u="none" strike="noStrike">
                          <a:effectLst/>
                          <a:latin typeface="Arial" panose="020B0604020202020204" pitchFamily="34" charset="0"/>
                        </a:rPr>
                        <a:t>KOKO MAA</a:t>
                      </a:r>
                    </a:p>
                  </a:txBody>
                  <a:tcPr marL="7620" marR="7620" marT="7620" marB="0" anchor="b"/>
                </a:tc>
                <a:tc>
                  <a:txBody>
                    <a:bodyPr/>
                    <a:lstStyle/>
                    <a:p>
                      <a:pPr algn="ctr" fontAlgn="b"/>
                      <a:r>
                        <a:rPr lang="fi-FI" sz="1400" b="0" i="0" u="none" strike="noStrike" dirty="0">
                          <a:effectLst/>
                          <a:latin typeface="Arial" panose="020B0604020202020204" pitchFamily="34" charset="0"/>
                        </a:rPr>
                        <a:t>67,6</a:t>
                      </a:r>
                    </a:p>
                  </a:txBody>
                  <a:tcPr marL="7620" marR="7620" marT="7620" marB="0" anchor="b"/>
                </a:tc>
                <a:tc>
                  <a:txBody>
                    <a:bodyPr/>
                    <a:lstStyle/>
                    <a:p>
                      <a:pPr algn="ctr" fontAlgn="b"/>
                      <a:r>
                        <a:rPr lang="fi-FI" sz="1400" b="0" i="0" u="none" strike="noStrike" dirty="0">
                          <a:effectLst/>
                          <a:latin typeface="Arial" panose="020B0604020202020204" pitchFamily="34" charset="0"/>
                        </a:rPr>
                        <a:t>68,1</a:t>
                      </a:r>
                    </a:p>
                  </a:txBody>
                  <a:tcPr marL="7620" marR="7620" marT="7620" marB="0" anchor="b"/>
                </a:tc>
                <a:tc>
                  <a:txBody>
                    <a:bodyPr/>
                    <a:lstStyle/>
                    <a:p>
                      <a:pPr algn="ctr" fontAlgn="b"/>
                      <a:r>
                        <a:rPr lang="fi-FI" sz="1400" b="0" i="0" u="none" strike="noStrike">
                          <a:effectLst/>
                          <a:latin typeface="Arial" panose="020B0604020202020204" pitchFamily="34" charset="0"/>
                        </a:rPr>
                        <a:t>67,7</a:t>
                      </a:r>
                    </a:p>
                  </a:txBody>
                  <a:tcPr marL="7620" marR="7620" marT="7620" marB="0" anchor="b"/>
                </a:tc>
                <a:tc>
                  <a:txBody>
                    <a:bodyPr/>
                    <a:lstStyle/>
                    <a:p>
                      <a:pPr algn="ctr" fontAlgn="b"/>
                      <a:r>
                        <a:rPr lang="fi-FI" sz="1400" b="0" i="0" u="none" strike="noStrike">
                          <a:effectLst/>
                          <a:latin typeface="Arial" panose="020B0604020202020204" pitchFamily="34" charset="0"/>
                        </a:rPr>
                        <a:t>67,6</a:t>
                      </a:r>
                    </a:p>
                  </a:txBody>
                  <a:tcPr marL="7620" marR="7620" marT="7620" marB="0" anchor="b"/>
                </a:tc>
                <a:tc>
                  <a:txBody>
                    <a:bodyPr/>
                    <a:lstStyle/>
                    <a:p>
                      <a:pPr algn="ctr" fontAlgn="b"/>
                      <a:r>
                        <a:rPr lang="fi-FI" sz="1400" b="0" i="0" u="none" strike="noStrike">
                          <a:effectLst/>
                          <a:latin typeface="Arial" panose="020B0604020202020204" pitchFamily="34" charset="0"/>
                        </a:rPr>
                        <a:t>67,1</a:t>
                      </a:r>
                    </a:p>
                  </a:txBody>
                  <a:tcPr marL="7620" marR="7620" marT="7620" marB="0" anchor="b"/>
                </a:tc>
                <a:tc>
                  <a:txBody>
                    <a:bodyPr/>
                    <a:lstStyle/>
                    <a:p>
                      <a:pPr algn="ctr" fontAlgn="b"/>
                      <a:r>
                        <a:rPr lang="fi-FI" sz="1400" b="0" i="0" u="none" strike="noStrike">
                          <a:effectLst/>
                          <a:latin typeface="Arial" panose="020B0604020202020204" pitchFamily="34" charset="0"/>
                        </a:rPr>
                        <a:t>67,9</a:t>
                      </a:r>
                    </a:p>
                  </a:txBody>
                  <a:tcPr marL="7620" marR="7620" marT="7620" marB="0" anchor="b"/>
                </a:tc>
                <a:tc>
                  <a:txBody>
                    <a:bodyPr/>
                    <a:lstStyle/>
                    <a:p>
                      <a:pPr algn="ctr" fontAlgn="b"/>
                      <a:r>
                        <a:rPr lang="fi-FI" sz="1400" b="0" i="0" u="none" strike="noStrike">
                          <a:effectLst/>
                          <a:latin typeface="Arial" panose="020B0604020202020204" pitchFamily="34" charset="0"/>
                        </a:rPr>
                        <a:t>68,7</a:t>
                      </a:r>
                    </a:p>
                  </a:txBody>
                  <a:tcPr marL="7620" marR="7620" marT="7620" marB="0" anchor="b"/>
                </a:tc>
                <a:tc>
                  <a:txBody>
                    <a:bodyPr/>
                    <a:lstStyle/>
                    <a:p>
                      <a:pPr algn="ctr" fontAlgn="b"/>
                      <a:r>
                        <a:rPr lang="fi-FI" sz="1400" b="0" i="0" u="none" strike="noStrike">
                          <a:effectLst/>
                          <a:latin typeface="Arial" panose="020B0604020202020204" pitchFamily="34" charset="0"/>
                        </a:rPr>
                        <a:t>70,8</a:t>
                      </a:r>
                    </a:p>
                  </a:txBody>
                  <a:tcPr marL="7620" marR="7620" marT="7620" marB="0" anchor="b"/>
                </a:tc>
                <a:tc>
                  <a:txBody>
                    <a:bodyPr/>
                    <a:lstStyle/>
                    <a:p>
                      <a:pPr algn="ctr" fontAlgn="b"/>
                      <a:r>
                        <a:rPr lang="fi-FI" sz="1400" b="0" i="0" u="none" strike="noStrike">
                          <a:effectLst/>
                          <a:latin typeface="Arial" panose="020B0604020202020204" pitchFamily="34" charset="0"/>
                        </a:rPr>
                        <a:t>71,6</a:t>
                      </a:r>
                    </a:p>
                  </a:txBody>
                  <a:tcPr marL="7620" marR="7620" marT="7620" marB="0" anchor="b"/>
                </a:tc>
                <a:tc>
                  <a:txBody>
                    <a:bodyPr/>
                    <a:lstStyle/>
                    <a:p>
                      <a:pPr algn="ctr" fontAlgn="b"/>
                      <a:r>
                        <a:rPr lang="fi-FI" sz="1400" b="0" i="0" u="none" strike="noStrike">
                          <a:effectLst/>
                          <a:latin typeface="Arial" panose="020B0604020202020204" pitchFamily="34" charset="0"/>
                        </a:rPr>
                        <a:t>70,7</a:t>
                      </a:r>
                    </a:p>
                  </a:txBody>
                  <a:tcPr marL="7620" marR="7620" marT="7620" marB="0" anchor="b"/>
                </a:tc>
                <a:tc>
                  <a:txBody>
                    <a:bodyPr/>
                    <a:lstStyle/>
                    <a:p>
                      <a:pPr algn="ctr" fontAlgn="b"/>
                      <a:r>
                        <a:rPr lang="fi-FI" sz="1400" b="0" i="0" u="none" strike="noStrike">
                          <a:effectLst/>
                          <a:latin typeface="Arial" panose="020B0604020202020204" pitchFamily="34" charset="0"/>
                        </a:rPr>
                        <a:t>72,3</a:t>
                      </a:r>
                    </a:p>
                  </a:txBody>
                  <a:tcPr marL="7620" marR="7620" marT="7620" marB="0" anchor="b"/>
                </a:tc>
                <a:tc>
                  <a:txBody>
                    <a:bodyPr/>
                    <a:lstStyle/>
                    <a:p>
                      <a:pPr algn="ctr" fontAlgn="b"/>
                      <a:r>
                        <a:rPr lang="fi-FI" sz="1400" b="0" i="0" u="none" strike="noStrike">
                          <a:effectLst/>
                          <a:latin typeface="Arial" panose="020B0604020202020204" pitchFamily="34" charset="0"/>
                        </a:rPr>
                        <a:t>73,8</a:t>
                      </a:r>
                    </a:p>
                  </a:txBody>
                  <a:tcPr marL="7620" marR="7620" marT="7620" marB="0" anchor="b"/>
                </a:tc>
                <a:extLst>
                  <a:ext uri="{0D108BD9-81ED-4DB2-BD59-A6C34878D82A}">
                    <a16:rowId xmlns:a16="http://schemas.microsoft.com/office/drawing/2014/main" val="4285152927"/>
                  </a:ext>
                </a:extLst>
              </a:tr>
              <a:tr h="222373">
                <a:tc>
                  <a:txBody>
                    <a:bodyPr/>
                    <a:lstStyle/>
                    <a:p>
                      <a:pPr algn="l" fontAlgn="b"/>
                      <a:r>
                        <a:rPr lang="fi-FI" sz="1400" b="0" i="0" u="none" strike="noStrike">
                          <a:effectLst/>
                          <a:latin typeface="Arial" panose="020B0604020202020204" pitchFamily="34" charset="0"/>
                        </a:rPr>
                        <a:t>Uusimaa</a:t>
                      </a:r>
                    </a:p>
                  </a:txBody>
                  <a:tcPr marL="7620" marR="7620" marT="7620" marB="0" anchor="b"/>
                </a:tc>
                <a:tc>
                  <a:txBody>
                    <a:bodyPr/>
                    <a:lstStyle/>
                    <a:p>
                      <a:pPr algn="ctr" fontAlgn="b"/>
                      <a:r>
                        <a:rPr lang="fi-FI" sz="1400" b="0" i="0" u="none" strike="noStrike">
                          <a:effectLst/>
                          <a:latin typeface="Arial" panose="020B0604020202020204" pitchFamily="34" charset="0"/>
                        </a:rPr>
                        <a:t>72,6</a:t>
                      </a:r>
                    </a:p>
                  </a:txBody>
                  <a:tcPr marL="7620" marR="7620" marT="7620" marB="0" anchor="b"/>
                </a:tc>
                <a:tc>
                  <a:txBody>
                    <a:bodyPr/>
                    <a:lstStyle/>
                    <a:p>
                      <a:pPr algn="ctr" fontAlgn="b"/>
                      <a:r>
                        <a:rPr lang="fi-FI" sz="1400" b="0" i="0" u="none" strike="noStrike">
                          <a:effectLst/>
                          <a:latin typeface="Arial" panose="020B0604020202020204" pitchFamily="34" charset="0"/>
                        </a:rPr>
                        <a:t>72,5</a:t>
                      </a:r>
                    </a:p>
                  </a:txBody>
                  <a:tcPr marL="7620" marR="7620" marT="7620" marB="0" anchor="b"/>
                </a:tc>
                <a:tc>
                  <a:txBody>
                    <a:bodyPr/>
                    <a:lstStyle/>
                    <a:p>
                      <a:pPr algn="ctr" fontAlgn="b"/>
                      <a:r>
                        <a:rPr lang="fi-FI" sz="1400" b="0" i="0" u="none" strike="noStrike">
                          <a:effectLst/>
                          <a:latin typeface="Arial" panose="020B0604020202020204" pitchFamily="34" charset="0"/>
                        </a:rPr>
                        <a:t>72,1</a:t>
                      </a:r>
                    </a:p>
                  </a:txBody>
                  <a:tcPr marL="7620" marR="7620" marT="7620" marB="0" anchor="b"/>
                </a:tc>
                <a:tc>
                  <a:txBody>
                    <a:bodyPr/>
                    <a:lstStyle/>
                    <a:p>
                      <a:pPr algn="ctr" fontAlgn="b"/>
                      <a:r>
                        <a:rPr lang="fi-FI" sz="1400" b="0" i="0" u="none" strike="noStrike" dirty="0">
                          <a:effectLst/>
                          <a:latin typeface="Arial" panose="020B0604020202020204" pitchFamily="34" charset="0"/>
                        </a:rPr>
                        <a:t>71,8</a:t>
                      </a:r>
                    </a:p>
                  </a:txBody>
                  <a:tcPr marL="7620" marR="7620" marT="7620" marB="0" anchor="b"/>
                </a:tc>
                <a:tc>
                  <a:txBody>
                    <a:bodyPr/>
                    <a:lstStyle/>
                    <a:p>
                      <a:pPr algn="ctr" fontAlgn="b"/>
                      <a:r>
                        <a:rPr lang="fi-FI" sz="1400" b="0" i="0" u="none" strike="noStrike">
                          <a:effectLst/>
                          <a:latin typeface="Arial" panose="020B0604020202020204" pitchFamily="34" charset="0"/>
                        </a:rPr>
                        <a:t>71,3</a:t>
                      </a:r>
                    </a:p>
                  </a:txBody>
                  <a:tcPr marL="7620" marR="7620" marT="7620" marB="0" anchor="b"/>
                </a:tc>
                <a:tc>
                  <a:txBody>
                    <a:bodyPr/>
                    <a:lstStyle/>
                    <a:p>
                      <a:pPr algn="ctr" fontAlgn="b"/>
                      <a:r>
                        <a:rPr lang="fi-FI" sz="1400" b="0" i="0" u="none" strike="noStrike">
                          <a:effectLst/>
                          <a:latin typeface="Arial" panose="020B0604020202020204" pitchFamily="34" charset="0"/>
                        </a:rPr>
                        <a:t>71,8</a:t>
                      </a:r>
                    </a:p>
                  </a:txBody>
                  <a:tcPr marL="7620" marR="7620" marT="7620" marB="0" anchor="b"/>
                </a:tc>
                <a:tc>
                  <a:txBody>
                    <a:bodyPr/>
                    <a:lstStyle/>
                    <a:p>
                      <a:pPr algn="ctr" fontAlgn="b"/>
                      <a:r>
                        <a:rPr lang="fi-FI" sz="1400" b="0" i="0" u="none" strike="noStrike">
                          <a:effectLst/>
                          <a:latin typeface="Arial" panose="020B0604020202020204" pitchFamily="34" charset="0"/>
                        </a:rPr>
                        <a:t>71,8</a:t>
                      </a:r>
                    </a:p>
                  </a:txBody>
                  <a:tcPr marL="7620" marR="7620" marT="7620" marB="0" anchor="b"/>
                </a:tc>
                <a:tc>
                  <a:txBody>
                    <a:bodyPr/>
                    <a:lstStyle/>
                    <a:p>
                      <a:pPr algn="ctr" fontAlgn="b"/>
                      <a:r>
                        <a:rPr lang="fi-FI" sz="1400" b="0" i="0" u="none" strike="noStrike">
                          <a:effectLst/>
                          <a:latin typeface="Arial" panose="020B0604020202020204" pitchFamily="34" charset="0"/>
                        </a:rPr>
                        <a:t>73,1</a:t>
                      </a:r>
                    </a:p>
                  </a:txBody>
                  <a:tcPr marL="7620" marR="7620" marT="7620" marB="0" anchor="b"/>
                </a:tc>
                <a:tc>
                  <a:txBody>
                    <a:bodyPr/>
                    <a:lstStyle/>
                    <a:p>
                      <a:pPr algn="ctr" fontAlgn="b"/>
                      <a:r>
                        <a:rPr lang="fi-FI" sz="1400" b="0" i="0" u="none" strike="noStrike">
                          <a:effectLst/>
                          <a:latin typeface="Arial" panose="020B0604020202020204" pitchFamily="34" charset="0"/>
                        </a:rPr>
                        <a:t>73,9</a:t>
                      </a:r>
                    </a:p>
                  </a:txBody>
                  <a:tcPr marL="7620" marR="7620" marT="7620" marB="0" anchor="b"/>
                </a:tc>
                <a:tc>
                  <a:txBody>
                    <a:bodyPr/>
                    <a:lstStyle/>
                    <a:p>
                      <a:pPr algn="ctr" fontAlgn="b"/>
                      <a:r>
                        <a:rPr lang="fi-FI" sz="1400" b="0" i="0" u="none" strike="noStrike">
                          <a:effectLst/>
                          <a:latin typeface="Arial" panose="020B0604020202020204" pitchFamily="34" charset="0"/>
                        </a:rPr>
                        <a:t>72,9</a:t>
                      </a:r>
                    </a:p>
                  </a:txBody>
                  <a:tcPr marL="7620" marR="7620" marT="7620" marB="0" anchor="b"/>
                </a:tc>
                <a:tc>
                  <a:txBody>
                    <a:bodyPr/>
                    <a:lstStyle/>
                    <a:p>
                      <a:pPr algn="ctr" fontAlgn="b"/>
                      <a:r>
                        <a:rPr lang="fi-FI" sz="1400" b="0" i="0" u="none" strike="noStrike">
                          <a:effectLst/>
                          <a:latin typeface="Arial" panose="020B0604020202020204" pitchFamily="34" charset="0"/>
                        </a:rPr>
                        <a:t>74,6</a:t>
                      </a:r>
                    </a:p>
                  </a:txBody>
                  <a:tcPr marL="7620" marR="7620" marT="7620" marB="0" anchor="b"/>
                </a:tc>
                <a:tc>
                  <a:txBody>
                    <a:bodyPr/>
                    <a:lstStyle/>
                    <a:p>
                      <a:pPr algn="ctr" fontAlgn="b"/>
                      <a:r>
                        <a:rPr lang="fi-FI" sz="1400" b="0" i="0" u="none" strike="noStrike">
                          <a:effectLst/>
                          <a:latin typeface="Arial" panose="020B0604020202020204" pitchFamily="34" charset="0"/>
                        </a:rPr>
                        <a:t>76,0</a:t>
                      </a:r>
                    </a:p>
                  </a:txBody>
                  <a:tcPr marL="7620" marR="7620" marT="7620" marB="0" anchor="b"/>
                </a:tc>
                <a:extLst>
                  <a:ext uri="{0D108BD9-81ED-4DB2-BD59-A6C34878D82A}">
                    <a16:rowId xmlns:a16="http://schemas.microsoft.com/office/drawing/2014/main" val="901872642"/>
                  </a:ext>
                </a:extLst>
              </a:tr>
              <a:tr h="222373">
                <a:tc>
                  <a:txBody>
                    <a:bodyPr/>
                    <a:lstStyle/>
                    <a:p>
                      <a:pPr algn="l" fontAlgn="b"/>
                      <a:r>
                        <a:rPr lang="fi-FI" sz="1400" b="0" i="0" u="none" strike="noStrike">
                          <a:effectLst/>
                          <a:latin typeface="Arial" panose="020B0604020202020204" pitchFamily="34" charset="0"/>
                        </a:rPr>
                        <a:t>Varsinais-Suomi</a:t>
                      </a:r>
                    </a:p>
                  </a:txBody>
                  <a:tcPr marL="7620" marR="7620" marT="7620" marB="0" anchor="b"/>
                </a:tc>
                <a:tc>
                  <a:txBody>
                    <a:bodyPr/>
                    <a:lstStyle/>
                    <a:p>
                      <a:pPr algn="ctr" fontAlgn="b"/>
                      <a:r>
                        <a:rPr lang="fi-FI" sz="1400" b="0" i="0" u="none" strike="noStrike">
                          <a:effectLst/>
                          <a:latin typeface="Arial" panose="020B0604020202020204" pitchFamily="34" charset="0"/>
                        </a:rPr>
                        <a:t>67,4</a:t>
                      </a:r>
                    </a:p>
                  </a:txBody>
                  <a:tcPr marL="7620" marR="7620" marT="7620" marB="0" anchor="b"/>
                </a:tc>
                <a:tc>
                  <a:txBody>
                    <a:bodyPr/>
                    <a:lstStyle/>
                    <a:p>
                      <a:pPr algn="ctr" fontAlgn="b"/>
                      <a:r>
                        <a:rPr lang="fi-FI" sz="1400" b="0" i="0" u="none" strike="noStrike">
                          <a:effectLst/>
                          <a:latin typeface="Arial" panose="020B0604020202020204" pitchFamily="34" charset="0"/>
                        </a:rPr>
                        <a:t>69,2</a:t>
                      </a:r>
                    </a:p>
                  </a:txBody>
                  <a:tcPr marL="7620" marR="7620" marT="7620" marB="0" anchor="b"/>
                </a:tc>
                <a:tc>
                  <a:txBody>
                    <a:bodyPr/>
                    <a:lstStyle/>
                    <a:p>
                      <a:pPr algn="ctr" fontAlgn="b"/>
                      <a:r>
                        <a:rPr lang="fi-FI" sz="1400" b="0" i="0" u="none" strike="noStrike">
                          <a:effectLst/>
                          <a:latin typeface="Arial" panose="020B0604020202020204" pitchFamily="34" charset="0"/>
                        </a:rPr>
                        <a:t>67,4</a:t>
                      </a:r>
                    </a:p>
                  </a:txBody>
                  <a:tcPr marL="7620" marR="7620" marT="7620" marB="0" anchor="b"/>
                </a:tc>
                <a:tc>
                  <a:txBody>
                    <a:bodyPr/>
                    <a:lstStyle/>
                    <a:p>
                      <a:pPr algn="ctr" fontAlgn="b"/>
                      <a:r>
                        <a:rPr lang="fi-FI" sz="1400" b="0" i="0" u="none" strike="noStrike">
                          <a:effectLst/>
                          <a:latin typeface="Arial" panose="020B0604020202020204" pitchFamily="34" charset="0"/>
                        </a:rPr>
                        <a:t>66,0</a:t>
                      </a:r>
                    </a:p>
                  </a:txBody>
                  <a:tcPr marL="7620" marR="7620" marT="7620" marB="0" anchor="b"/>
                </a:tc>
                <a:tc>
                  <a:txBody>
                    <a:bodyPr/>
                    <a:lstStyle/>
                    <a:p>
                      <a:pPr algn="ctr" fontAlgn="b"/>
                      <a:r>
                        <a:rPr lang="fi-FI" sz="1400" b="0" i="0" u="none" strike="noStrike" dirty="0">
                          <a:effectLst/>
                          <a:latin typeface="Arial" panose="020B0604020202020204" pitchFamily="34" charset="0"/>
                        </a:rPr>
                        <a:t>66,1</a:t>
                      </a:r>
                    </a:p>
                  </a:txBody>
                  <a:tcPr marL="7620" marR="7620" marT="7620" marB="0" anchor="b"/>
                </a:tc>
                <a:tc>
                  <a:txBody>
                    <a:bodyPr/>
                    <a:lstStyle/>
                    <a:p>
                      <a:pPr algn="ctr" fontAlgn="b"/>
                      <a:r>
                        <a:rPr lang="fi-FI" sz="1400" b="0" i="0" u="none" strike="noStrike">
                          <a:effectLst/>
                          <a:latin typeface="Arial" panose="020B0604020202020204" pitchFamily="34" charset="0"/>
                        </a:rPr>
                        <a:t>67,3</a:t>
                      </a:r>
                    </a:p>
                  </a:txBody>
                  <a:tcPr marL="7620" marR="7620" marT="7620" marB="0" anchor="b"/>
                </a:tc>
                <a:tc>
                  <a:txBody>
                    <a:bodyPr/>
                    <a:lstStyle/>
                    <a:p>
                      <a:pPr algn="ctr" fontAlgn="b"/>
                      <a:r>
                        <a:rPr lang="fi-FI" sz="1400" b="0" i="0" u="none" strike="noStrike">
                          <a:effectLst/>
                          <a:latin typeface="Arial" panose="020B0604020202020204" pitchFamily="34" charset="0"/>
                        </a:rPr>
                        <a:t>68,5</a:t>
                      </a:r>
                    </a:p>
                  </a:txBody>
                  <a:tcPr marL="7620" marR="7620" marT="7620" marB="0" anchor="b"/>
                </a:tc>
                <a:tc>
                  <a:txBody>
                    <a:bodyPr/>
                    <a:lstStyle/>
                    <a:p>
                      <a:pPr algn="ctr" fontAlgn="b"/>
                      <a:r>
                        <a:rPr lang="fi-FI" sz="1400" b="0" i="0" u="none" strike="noStrike">
                          <a:effectLst/>
                          <a:latin typeface="Arial" panose="020B0604020202020204" pitchFamily="34" charset="0"/>
                        </a:rPr>
                        <a:t>71,7</a:t>
                      </a:r>
                    </a:p>
                  </a:txBody>
                  <a:tcPr marL="7620" marR="7620" marT="7620" marB="0" anchor="b"/>
                </a:tc>
                <a:tc>
                  <a:txBody>
                    <a:bodyPr/>
                    <a:lstStyle/>
                    <a:p>
                      <a:pPr algn="ctr" fontAlgn="b"/>
                      <a:r>
                        <a:rPr lang="fi-FI" sz="1400" b="0" i="0" u="none" strike="noStrike">
                          <a:effectLst/>
                          <a:latin typeface="Arial" panose="020B0604020202020204" pitchFamily="34" charset="0"/>
                        </a:rPr>
                        <a:t>72,6</a:t>
                      </a:r>
                    </a:p>
                  </a:txBody>
                  <a:tcPr marL="7620" marR="7620" marT="7620" marB="0" anchor="b"/>
                </a:tc>
                <a:tc>
                  <a:txBody>
                    <a:bodyPr/>
                    <a:lstStyle/>
                    <a:p>
                      <a:pPr algn="ctr" fontAlgn="b"/>
                      <a:r>
                        <a:rPr lang="fi-FI" sz="1400" b="0" i="0" u="none" strike="noStrike">
                          <a:effectLst/>
                          <a:latin typeface="Arial" panose="020B0604020202020204" pitchFamily="34" charset="0"/>
                        </a:rPr>
                        <a:t>72,1</a:t>
                      </a:r>
                    </a:p>
                  </a:txBody>
                  <a:tcPr marL="7620" marR="7620" marT="7620" marB="0" anchor="b"/>
                </a:tc>
                <a:tc>
                  <a:txBody>
                    <a:bodyPr/>
                    <a:lstStyle/>
                    <a:p>
                      <a:pPr algn="ctr" fontAlgn="b"/>
                      <a:r>
                        <a:rPr lang="fi-FI" sz="1400" b="0" i="0" u="none" strike="noStrike">
                          <a:effectLst/>
                          <a:latin typeface="Arial" panose="020B0604020202020204" pitchFamily="34" charset="0"/>
                        </a:rPr>
                        <a:t>73,9</a:t>
                      </a:r>
                    </a:p>
                  </a:txBody>
                  <a:tcPr marL="7620" marR="7620" marT="7620" marB="0" anchor="b"/>
                </a:tc>
                <a:tc>
                  <a:txBody>
                    <a:bodyPr/>
                    <a:lstStyle/>
                    <a:p>
                      <a:pPr algn="ctr" fontAlgn="b"/>
                      <a:r>
                        <a:rPr lang="fi-FI" sz="1400" b="0" i="0" u="none" strike="noStrike">
                          <a:effectLst/>
                          <a:latin typeface="Arial" panose="020B0604020202020204" pitchFamily="34" charset="0"/>
                        </a:rPr>
                        <a:t>74,6</a:t>
                      </a:r>
                    </a:p>
                  </a:txBody>
                  <a:tcPr marL="7620" marR="7620" marT="7620" marB="0" anchor="b"/>
                </a:tc>
                <a:extLst>
                  <a:ext uri="{0D108BD9-81ED-4DB2-BD59-A6C34878D82A}">
                    <a16:rowId xmlns:a16="http://schemas.microsoft.com/office/drawing/2014/main" val="2950432490"/>
                  </a:ext>
                </a:extLst>
              </a:tr>
              <a:tr h="222373">
                <a:tc>
                  <a:txBody>
                    <a:bodyPr/>
                    <a:lstStyle/>
                    <a:p>
                      <a:pPr algn="l" fontAlgn="b"/>
                      <a:r>
                        <a:rPr lang="fi-FI" sz="1400" b="0" i="0" u="none" strike="noStrike">
                          <a:effectLst/>
                          <a:latin typeface="Arial" panose="020B0604020202020204" pitchFamily="34" charset="0"/>
                        </a:rPr>
                        <a:t>Satakunta</a:t>
                      </a:r>
                    </a:p>
                  </a:txBody>
                  <a:tcPr marL="7620" marR="7620" marT="7620" marB="0" anchor="b"/>
                </a:tc>
                <a:tc>
                  <a:txBody>
                    <a:bodyPr/>
                    <a:lstStyle/>
                    <a:p>
                      <a:pPr algn="ctr" fontAlgn="b"/>
                      <a:r>
                        <a:rPr lang="fi-FI" sz="1400" b="0" i="0" u="none" strike="noStrike">
                          <a:effectLst/>
                          <a:latin typeface="Arial" panose="020B0604020202020204" pitchFamily="34" charset="0"/>
                        </a:rPr>
                        <a:t>67,0</a:t>
                      </a:r>
                    </a:p>
                  </a:txBody>
                  <a:tcPr marL="7620" marR="7620" marT="7620" marB="0" anchor="b"/>
                </a:tc>
                <a:tc>
                  <a:txBody>
                    <a:bodyPr/>
                    <a:lstStyle/>
                    <a:p>
                      <a:pPr algn="ctr" fontAlgn="b"/>
                      <a:r>
                        <a:rPr lang="fi-FI" sz="1400" b="0" i="0" u="none" strike="noStrike">
                          <a:effectLst/>
                          <a:latin typeface="Arial" panose="020B0604020202020204" pitchFamily="34" charset="0"/>
                        </a:rPr>
                        <a:t>67,5</a:t>
                      </a:r>
                    </a:p>
                  </a:txBody>
                  <a:tcPr marL="7620" marR="7620" marT="7620" marB="0" anchor="b"/>
                </a:tc>
                <a:tc>
                  <a:txBody>
                    <a:bodyPr/>
                    <a:lstStyle/>
                    <a:p>
                      <a:pPr algn="ctr" fontAlgn="b"/>
                      <a:r>
                        <a:rPr lang="fi-FI" sz="1400" b="0" i="0" u="none" strike="noStrike">
                          <a:effectLst/>
                          <a:latin typeface="Arial" panose="020B0604020202020204" pitchFamily="34" charset="0"/>
                        </a:rPr>
                        <a:t>67,5</a:t>
                      </a:r>
                    </a:p>
                  </a:txBody>
                  <a:tcPr marL="7620" marR="7620" marT="7620" marB="0" anchor="b"/>
                </a:tc>
                <a:tc>
                  <a:txBody>
                    <a:bodyPr/>
                    <a:lstStyle/>
                    <a:p>
                      <a:pPr algn="ctr" fontAlgn="b"/>
                      <a:r>
                        <a:rPr lang="fi-FI" sz="1400" b="0" i="0" u="none" strike="noStrike">
                          <a:effectLst/>
                          <a:latin typeface="Arial" panose="020B0604020202020204" pitchFamily="34" charset="0"/>
                        </a:rPr>
                        <a:t>66,6</a:t>
                      </a:r>
                    </a:p>
                  </a:txBody>
                  <a:tcPr marL="7620" marR="7620" marT="7620" marB="0" anchor="b"/>
                </a:tc>
                <a:tc>
                  <a:txBody>
                    <a:bodyPr/>
                    <a:lstStyle/>
                    <a:p>
                      <a:pPr algn="ctr" fontAlgn="b"/>
                      <a:r>
                        <a:rPr lang="fi-FI" sz="1400" b="0" i="0" u="none" strike="noStrike">
                          <a:effectLst/>
                          <a:latin typeface="Arial" panose="020B0604020202020204" pitchFamily="34" charset="0"/>
                        </a:rPr>
                        <a:t>66,7</a:t>
                      </a:r>
                    </a:p>
                  </a:txBody>
                  <a:tcPr marL="7620" marR="7620" marT="7620" marB="0" anchor="b"/>
                </a:tc>
                <a:tc>
                  <a:txBody>
                    <a:bodyPr/>
                    <a:lstStyle/>
                    <a:p>
                      <a:pPr algn="ctr" fontAlgn="b"/>
                      <a:r>
                        <a:rPr lang="fi-FI" sz="1400" b="0" i="0" u="none" strike="noStrike" dirty="0">
                          <a:effectLst/>
                          <a:latin typeface="Arial" panose="020B0604020202020204" pitchFamily="34" charset="0"/>
                        </a:rPr>
                        <a:t>67,2</a:t>
                      </a:r>
                    </a:p>
                  </a:txBody>
                  <a:tcPr marL="7620" marR="7620" marT="7620" marB="0" anchor="b"/>
                </a:tc>
                <a:tc>
                  <a:txBody>
                    <a:bodyPr/>
                    <a:lstStyle/>
                    <a:p>
                      <a:pPr algn="ctr" fontAlgn="b"/>
                      <a:r>
                        <a:rPr lang="fi-FI" sz="1400" b="0" i="0" u="none" strike="noStrike">
                          <a:effectLst/>
                          <a:latin typeface="Arial" panose="020B0604020202020204" pitchFamily="34" charset="0"/>
                        </a:rPr>
                        <a:t>66,6</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tc>
                  <a:txBody>
                    <a:bodyPr/>
                    <a:lstStyle/>
                    <a:p>
                      <a:pPr algn="ctr" fontAlgn="b"/>
                      <a:r>
                        <a:rPr lang="fi-FI" sz="1400" b="0" i="0" u="none" strike="noStrike">
                          <a:effectLst/>
                          <a:latin typeface="Arial" panose="020B0604020202020204" pitchFamily="34" charset="0"/>
                        </a:rPr>
                        <a:t>70,2</a:t>
                      </a:r>
                    </a:p>
                  </a:txBody>
                  <a:tcPr marL="7620" marR="7620" marT="7620" marB="0" anchor="b"/>
                </a:tc>
                <a:tc>
                  <a:txBody>
                    <a:bodyPr/>
                    <a:lstStyle/>
                    <a:p>
                      <a:pPr algn="ctr" fontAlgn="b"/>
                      <a:r>
                        <a:rPr lang="fi-FI" sz="1400" b="0" i="0" u="none" strike="noStrike">
                          <a:effectLst/>
                          <a:latin typeface="Arial" panose="020B0604020202020204" pitchFamily="34" charset="0"/>
                        </a:rPr>
                        <a:t>71,2</a:t>
                      </a:r>
                    </a:p>
                  </a:txBody>
                  <a:tcPr marL="7620" marR="7620" marT="7620" marB="0" anchor="b"/>
                </a:tc>
                <a:tc>
                  <a:txBody>
                    <a:bodyPr/>
                    <a:lstStyle/>
                    <a:p>
                      <a:pPr algn="ctr" fontAlgn="b"/>
                      <a:r>
                        <a:rPr lang="fi-FI" sz="1400" b="0" i="0" u="none" strike="noStrike">
                          <a:effectLst/>
                          <a:latin typeface="Arial" panose="020B0604020202020204" pitchFamily="34" charset="0"/>
                        </a:rPr>
                        <a:t>71,8</a:t>
                      </a:r>
                    </a:p>
                  </a:txBody>
                  <a:tcPr marL="7620" marR="7620" marT="7620" marB="0" anchor="b"/>
                </a:tc>
                <a:tc>
                  <a:txBody>
                    <a:bodyPr/>
                    <a:lstStyle/>
                    <a:p>
                      <a:pPr algn="ctr" fontAlgn="b"/>
                      <a:r>
                        <a:rPr lang="fi-FI" sz="1400" b="0" i="0" u="none" strike="noStrike">
                          <a:effectLst/>
                          <a:latin typeface="Arial" panose="020B0604020202020204" pitchFamily="34" charset="0"/>
                        </a:rPr>
                        <a:t>71,0</a:t>
                      </a:r>
                    </a:p>
                  </a:txBody>
                  <a:tcPr marL="7620" marR="7620" marT="7620" marB="0" anchor="b"/>
                </a:tc>
                <a:extLst>
                  <a:ext uri="{0D108BD9-81ED-4DB2-BD59-A6C34878D82A}">
                    <a16:rowId xmlns:a16="http://schemas.microsoft.com/office/drawing/2014/main" val="2844528256"/>
                  </a:ext>
                </a:extLst>
              </a:tr>
              <a:tr h="222373">
                <a:tc>
                  <a:txBody>
                    <a:bodyPr/>
                    <a:lstStyle/>
                    <a:p>
                      <a:pPr algn="l" fontAlgn="b"/>
                      <a:r>
                        <a:rPr lang="fi-FI" sz="1400" b="0" i="0" u="none" strike="noStrike">
                          <a:effectLst/>
                          <a:latin typeface="Arial" panose="020B0604020202020204" pitchFamily="34" charset="0"/>
                        </a:rPr>
                        <a:t>Kanta-Häme</a:t>
                      </a:r>
                    </a:p>
                  </a:txBody>
                  <a:tcPr marL="7620" marR="7620" marT="7620" marB="0" anchor="b"/>
                </a:tc>
                <a:tc>
                  <a:txBody>
                    <a:bodyPr/>
                    <a:lstStyle/>
                    <a:p>
                      <a:pPr algn="ctr" fontAlgn="b"/>
                      <a:r>
                        <a:rPr lang="fi-FI" sz="1400" b="0" i="0" u="none" strike="noStrike">
                          <a:effectLst/>
                          <a:latin typeface="Arial" panose="020B0604020202020204" pitchFamily="34" charset="0"/>
                        </a:rPr>
                        <a:t>68,2</a:t>
                      </a:r>
                    </a:p>
                  </a:txBody>
                  <a:tcPr marL="7620" marR="7620" marT="7620" marB="0" anchor="b"/>
                </a:tc>
                <a:tc>
                  <a:txBody>
                    <a:bodyPr/>
                    <a:lstStyle/>
                    <a:p>
                      <a:pPr algn="ctr" fontAlgn="b"/>
                      <a:r>
                        <a:rPr lang="fi-FI" sz="1400" b="0" i="0" u="none" strike="noStrike">
                          <a:effectLst/>
                          <a:latin typeface="Arial" panose="020B0604020202020204" pitchFamily="34" charset="0"/>
                        </a:rPr>
                        <a:t>68,7</a:t>
                      </a:r>
                    </a:p>
                  </a:txBody>
                  <a:tcPr marL="7620" marR="7620" marT="7620" marB="0" anchor="b"/>
                </a:tc>
                <a:tc>
                  <a:txBody>
                    <a:bodyPr/>
                    <a:lstStyle/>
                    <a:p>
                      <a:pPr algn="ctr" fontAlgn="b"/>
                      <a:r>
                        <a:rPr lang="fi-FI" sz="1400" b="0" i="0" u="none" strike="noStrike">
                          <a:effectLst/>
                          <a:latin typeface="Arial" panose="020B0604020202020204" pitchFamily="34" charset="0"/>
                        </a:rPr>
                        <a:t>67,7</a:t>
                      </a:r>
                    </a:p>
                  </a:txBody>
                  <a:tcPr marL="7620" marR="7620" marT="7620" marB="0" anchor="b"/>
                </a:tc>
                <a:tc>
                  <a:txBody>
                    <a:bodyPr/>
                    <a:lstStyle/>
                    <a:p>
                      <a:pPr algn="ctr" fontAlgn="b"/>
                      <a:r>
                        <a:rPr lang="fi-FI" sz="1400" b="0" i="0" u="none" strike="noStrike">
                          <a:effectLst/>
                          <a:latin typeface="Arial" panose="020B0604020202020204" pitchFamily="34" charset="0"/>
                        </a:rPr>
                        <a:t>70,0</a:t>
                      </a:r>
                    </a:p>
                  </a:txBody>
                  <a:tcPr marL="7620" marR="7620" marT="7620" marB="0" anchor="b"/>
                </a:tc>
                <a:tc>
                  <a:txBody>
                    <a:bodyPr/>
                    <a:lstStyle/>
                    <a:p>
                      <a:pPr algn="ctr" fontAlgn="b"/>
                      <a:r>
                        <a:rPr lang="fi-FI" sz="1400" b="0" i="0" u="none" strike="noStrike">
                          <a:effectLst/>
                          <a:latin typeface="Arial" panose="020B0604020202020204" pitchFamily="34" charset="0"/>
                        </a:rPr>
                        <a:t>67,2</a:t>
                      </a:r>
                    </a:p>
                  </a:txBody>
                  <a:tcPr marL="7620" marR="7620" marT="7620" marB="0" anchor="b"/>
                </a:tc>
                <a:tc>
                  <a:txBody>
                    <a:bodyPr/>
                    <a:lstStyle/>
                    <a:p>
                      <a:pPr algn="ctr" fontAlgn="b"/>
                      <a:r>
                        <a:rPr lang="fi-FI" sz="1400" b="0" i="0" u="none" strike="noStrike">
                          <a:effectLst/>
                          <a:latin typeface="Arial" panose="020B0604020202020204" pitchFamily="34" charset="0"/>
                        </a:rPr>
                        <a:t>66,6</a:t>
                      </a:r>
                    </a:p>
                  </a:txBody>
                  <a:tcPr marL="7620" marR="7620" marT="7620" marB="0" anchor="b"/>
                </a:tc>
                <a:tc>
                  <a:txBody>
                    <a:bodyPr/>
                    <a:lstStyle/>
                    <a:p>
                      <a:pPr algn="ctr" fontAlgn="b"/>
                      <a:r>
                        <a:rPr lang="fi-FI" sz="1400" b="0" i="0" u="none" strike="noStrike" dirty="0">
                          <a:effectLst/>
                          <a:latin typeface="Arial" panose="020B0604020202020204" pitchFamily="34" charset="0"/>
                        </a:rPr>
                        <a:t>71,7</a:t>
                      </a:r>
                    </a:p>
                  </a:txBody>
                  <a:tcPr marL="7620" marR="7620" marT="7620" marB="0" anchor="b"/>
                </a:tc>
                <a:tc>
                  <a:txBody>
                    <a:bodyPr/>
                    <a:lstStyle/>
                    <a:p>
                      <a:pPr algn="ctr" fontAlgn="b"/>
                      <a:r>
                        <a:rPr lang="fi-FI" sz="1400" b="0" i="0" u="none" strike="noStrike">
                          <a:effectLst/>
                          <a:latin typeface="Arial" panose="020B0604020202020204" pitchFamily="34" charset="0"/>
                        </a:rPr>
                        <a:t>73,2</a:t>
                      </a:r>
                    </a:p>
                  </a:txBody>
                  <a:tcPr marL="7620" marR="7620" marT="7620" marB="0" anchor="b"/>
                </a:tc>
                <a:tc>
                  <a:txBody>
                    <a:bodyPr/>
                    <a:lstStyle/>
                    <a:p>
                      <a:pPr algn="ctr" fontAlgn="b"/>
                      <a:r>
                        <a:rPr lang="fi-FI" sz="1400" b="0" i="0" u="none" strike="noStrike">
                          <a:effectLst/>
                          <a:latin typeface="Arial" panose="020B0604020202020204" pitchFamily="34" charset="0"/>
                        </a:rPr>
                        <a:t>73,8</a:t>
                      </a:r>
                    </a:p>
                  </a:txBody>
                  <a:tcPr marL="7620" marR="7620" marT="7620" marB="0" anchor="b"/>
                </a:tc>
                <a:tc>
                  <a:txBody>
                    <a:bodyPr/>
                    <a:lstStyle/>
                    <a:p>
                      <a:pPr algn="ctr" fontAlgn="b"/>
                      <a:r>
                        <a:rPr lang="fi-FI" sz="1400" b="0" i="0" u="none" strike="noStrike">
                          <a:effectLst/>
                          <a:latin typeface="Arial" panose="020B0604020202020204" pitchFamily="34" charset="0"/>
                        </a:rPr>
                        <a:t>73,4</a:t>
                      </a:r>
                    </a:p>
                  </a:txBody>
                  <a:tcPr marL="7620" marR="7620" marT="7620" marB="0" anchor="b"/>
                </a:tc>
                <a:tc>
                  <a:txBody>
                    <a:bodyPr/>
                    <a:lstStyle/>
                    <a:p>
                      <a:pPr algn="ctr" fontAlgn="b"/>
                      <a:r>
                        <a:rPr lang="fi-FI" sz="1400" b="0" i="0" u="none" strike="noStrike">
                          <a:effectLst/>
                          <a:latin typeface="Arial" panose="020B0604020202020204" pitchFamily="34" charset="0"/>
                        </a:rPr>
                        <a:t>71,6</a:t>
                      </a:r>
                    </a:p>
                  </a:txBody>
                  <a:tcPr marL="7620" marR="7620" marT="7620" marB="0" anchor="b"/>
                </a:tc>
                <a:tc>
                  <a:txBody>
                    <a:bodyPr/>
                    <a:lstStyle/>
                    <a:p>
                      <a:pPr algn="ctr" fontAlgn="b"/>
                      <a:r>
                        <a:rPr lang="fi-FI" sz="1400" b="0" i="0" u="none" strike="noStrike">
                          <a:effectLst/>
                          <a:latin typeface="Arial" panose="020B0604020202020204" pitchFamily="34" charset="0"/>
                        </a:rPr>
                        <a:t>74,6</a:t>
                      </a:r>
                    </a:p>
                  </a:txBody>
                  <a:tcPr marL="7620" marR="7620" marT="7620" marB="0" anchor="b"/>
                </a:tc>
                <a:extLst>
                  <a:ext uri="{0D108BD9-81ED-4DB2-BD59-A6C34878D82A}">
                    <a16:rowId xmlns:a16="http://schemas.microsoft.com/office/drawing/2014/main" val="726606664"/>
                  </a:ext>
                </a:extLst>
              </a:tr>
              <a:tr h="222373">
                <a:tc>
                  <a:txBody>
                    <a:bodyPr/>
                    <a:lstStyle/>
                    <a:p>
                      <a:pPr algn="l" fontAlgn="b"/>
                      <a:r>
                        <a:rPr lang="fi-FI" sz="1400" b="0" i="0" u="none" strike="noStrike">
                          <a:effectLst/>
                          <a:latin typeface="Arial" panose="020B0604020202020204" pitchFamily="34" charset="0"/>
                        </a:rPr>
                        <a:t>Pirkanmaa</a:t>
                      </a:r>
                    </a:p>
                  </a:txBody>
                  <a:tcPr marL="7620" marR="7620" marT="7620" marB="0" anchor="b"/>
                </a:tc>
                <a:tc>
                  <a:txBody>
                    <a:bodyPr/>
                    <a:lstStyle/>
                    <a:p>
                      <a:pPr algn="ctr" fontAlgn="b"/>
                      <a:r>
                        <a:rPr lang="fi-FI" sz="1400" b="0" i="0" u="none" strike="noStrike">
                          <a:effectLst/>
                          <a:latin typeface="Arial" panose="020B0604020202020204" pitchFamily="34" charset="0"/>
                        </a:rPr>
                        <a:t>66,5</a:t>
                      </a:r>
                    </a:p>
                  </a:txBody>
                  <a:tcPr marL="7620" marR="7620" marT="7620" marB="0" anchor="b"/>
                </a:tc>
                <a:tc>
                  <a:txBody>
                    <a:bodyPr/>
                    <a:lstStyle/>
                    <a:p>
                      <a:pPr algn="ctr" fontAlgn="b"/>
                      <a:r>
                        <a:rPr lang="fi-FI" sz="1400" b="0" i="0" u="none" strike="noStrike">
                          <a:effectLst/>
                          <a:latin typeface="Arial" panose="020B0604020202020204" pitchFamily="34" charset="0"/>
                        </a:rPr>
                        <a:t>66,9</a:t>
                      </a:r>
                    </a:p>
                  </a:txBody>
                  <a:tcPr marL="7620" marR="7620" marT="7620" marB="0" anchor="b"/>
                </a:tc>
                <a:tc>
                  <a:txBody>
                    <a:bodyPr/>
                    <a:lstStyle/>
                    <a:p>
                      <a:pPr algn="ctr" fontAlgn="b"/>
                      <a:r>
                        <a:rPr lang="fi-FI" sz="1400" b="0" i="0" u="none" strike="noStrike">
                          <a:effectLst/>
                          <a:latin typeface="Arial" panose="020B0604020202020204" pitchFamily="34" charset="0"/>
                        </a:rPr>
                        <a:t>66,7</a:t>
                      </a:r>
                    </a:p>
                  </a:txBody>
                  <a:tcPr marL="7620" marR="7620" marT="7620" marB="0" anchor="b"/>
                </a:tc>
                <a:tc>
                  <a:txBody>
                    <a:bodyPr/>
                    <a:lstStyle/>
                    <a:p>
                      <a:pPr algn="ctr" fontAlgn="b"/>
                      <a:r>
                        <a:rPr lang="fi-FI" sz="1400" b="0" i="0" u="none" strike="noStrike">
                          <a:effectLst/>
                          <a:latin typeface="Arial" panose="020B0604020202020204" pitchFamily="34" charset="0"/>
                        </a:rPr>
                        <a:t>67,2</a:t>
                      </a:r>
                    </a:p>
                  </a:txBody>
                  <a:tcPr marL="7620" marR="7620" marT="7620" marB="0" anchor="b"/>
                </a:tc>
                <a:tc>
                  <a:txBody>
                    <a:bodyPr/>
                    <a:lstStyle/>
                    <a:p>
                      <a:pPr algn="ctr" fontAlgn="b"/>
                      <a:r>
                        <a:rPr lang="fi-FI" sz="1400" b="0" i="0" u="none" strike="noStrike">
                          <a:effectLst/>
                          <a:latin typeface="Arial" panose="020B0604020202020204" pitchFamily="34" charset="0"/>
                        </a:rPr>
                        <a:t>66,1</a:t>
                      </a:r>
                    </a:p>
                  </a:txBody>
                  <a:tcPr marL="7620" marR="7620" marT="7620" marB="0" anchor="b"/>
                </a:tc>
                <a:tc>
                  <a:txBody>
                    <a:bodyPr/>
                    <a:lstStyle/>
                    <a:p>
                      <a:pPr algn="ctr" fontAlgn="b"/>
                      <a:r>
                        <a:rPr lang="fi-FI" sz="1400" b="0" i="0" u="none" strike="noStrike">
                          <a:effectLst/>
                          <a:latin typeface="Arial" panose="020B0604020202020204" pitchFamily="34" charset="0"/>
                        </a:rPr>
                        <a:t>65,3</a:t>
                      </a:r>
                    </a:p>
                  </a:txBody>
                  <a:tcPr marL="7620" marR="7620" marT="7620" marB="0" anchor="b"/>
                </a:tc>
                <a:tc>
                  <a:txBody>
                    <a:bodyPr/>
                    <a:lstStyle/>
                    <a:p>
                      <a:pPr algn="ctr" fontAlgn="b"/>
                      <a:r>
                        <a:rPr lang="fi-FI" sz="1400" b="0" i="0" u="none" strike="noStrike">
                          <a:effectLst/>
                          <a:latin typeface="Arial" panose="020B0604020202020204" pitchFamily="34" charset="0"/>
                        </a:rPr>
                        <a:t>67,0</a:t>
                      </a:r>
                    </a:p>
                  </a:txBody>
                  <a:tcPr marL="7620" marR="7620" marT="7620" marB="0" anchor="b"/>
                </a:tc>
                <a:tc>
                  <a:txBody>
                    <a:bodyPr/>
                    <a:lstStyle/>
                    <a:p>
                      <a:pPr algn="ctr" fontAlgn="b"/>
                      <a:r>
                        <a:rPr lang="fi-FI" sz="1400" b="0" i="0" u="none" strike="noStrike" dirty="0">
                          <a:effectLst/>
                          <a:latin typeface="Arial" panose="020B0604020202020204" pitchFamily="34" charset="0"/>
                        </a:rPr>
                        <a:t>70,2</a:t>
                      </a:r>
                    </a:p>
                  </a:txBody>
                  <a:tcPr marL="7620" marR="7620" marT="7620" marB="0" anchor="b"/>
                </a:tc>
                <a:tc>
                  <a:txBody>
                    <a:bodyPr/>
                    <a:lstStyle/>
                    <a:p>
                      <a:pPr algn="ctr" fontAlgn="b"/>
                      <a:r>
                        <a:rPr lang="fi-FI" sz="1400" b="0" i="0" u="none" strike="noStrike" dirty="0">
                          <a:effectLst/>
                          <a:latin typeface="Arial" panose="020B0604020202020204" pitchFamily="34" charset="0"/>
                        </a:rPr>
                        <a:t>70,7</a:t>
                      </a:r>
                    </a:p>
                  </a:txBody>
                  <a:tcPr marL="7620" marR="7620" marT="7620" marB="0" anchor="b"/>
                </a:tc>
                <a:tc>
                  <a:txBody>
                    <a:bodyPr/>
                    <a:lstStyle/>
                    <a:p>
                      <a:pPr algn="ctr" fontAlgn="b"/>
                      <a:r>
                        <a:rPr lang="fi-FI" sz="1400" b="0" i="0" u="none" strike="noStrike">
                          <a:effectLst/>
                          <a:latin typeface="Arial" panose="020B0604020202020204" pitchFamily="34" charset="0"/>
                        </a:rPr>
                        <a:t>70,2</a:t>
                      </a:r>
                    </a:p>
                  </a:txBody>
                  <a:tcPr marL="7620" marR="7620" marT="7620" marB="0" anchor="b"/>
                </a:tc>
                <a:tc>
                  <a:txBody>
                    <a:bodyPr/>
                    <a:lstStyle/>
                    <a:p>
                      <a:pPr algn="ctr" fontAlgn="b"/>
                      <a:r>
                        <a:rPr lang="fi-FI" sz="1400" b="0" i="0" u="none" strike="noStrike">
                          <a:effectLst/>
                          <a:latin typeface="Arial" panose="020B0604020202020204" pitchFamily="34" charset="0"/>
                        </a:rPr>
                        <a:t>71,3</a:t>
                      </a:r>
                    </a:p>
                  </a:txBody>
                  <a:tcPr marL="7620" marR="7620" marT="7620" marB="0" anchor="b"/>
                </a:tc>
                <a:tc>
                  <a:txBody>
                    <a:bodyPr/>
                    <a:lstStyle/>
                    <a:p>
                      <a:pPr algn="ctr" fontAlgn="b"/>
                      <a:r>
                        <a:rPr lang="fi-FI" sz="1400" b="0" i="0" u="none" strike="noStrike">
                          <a:effectLst/>
                          <a:latin typeface="Arial" panose="020B0604020202020204" pitchFamily="34" charset="0"/>
                        </a:rPr>
                        <a:t>74,8</a:t>
                      </a:r>
                    </a:p>
                  </a:txBody>
                  <a:tcPr marL="7620" marR="7620" marT="7620" marB="0" anchor="b"/>
                </a:tc>
                <a:extLst>
                  <a:ext uri="{0D108BD9-81ED-4DB2-BD59-A6C34878D82A}">
                    <a16:rowId xmlns:a16="http://schemas.microsoft.com/office/drawing/2014/main" val="2543144979"/>
                  </a:ext>
                </a:extLst>
              </a:tr>
              <a:tr h="222373">
                <a:tc>
                  <a:txBody>
                    <a:bodyPr/>
                    <a:lstStyle/>
                    <a:p>
                      <a:pPr algn="l" fontAlgn="b"/>
                      <a:r>
                        <a:rPr lang="fi-FI" sz="1400" b="0" i="0" u="none" strike="noStrike">
                          <a:effectLst/>
                          <a:latin typeface="Arial" panose="020B0604020202020204" pitchFamily="34" charset="0"/>
                        </a:rPr>
                        <a:t>Päijät-Häme</a:t>
                      </a:r>
                    </a:p>
                  </a:txBody>
                  <a:tcPr marL="7620" marR="7620" marT="7620" marB="0" anchor="b"/>
                </a:tc>
                <a:tc>
                  <a:txBody>
                    <a:bodyPr/>
                    <a:lstStyle/>
                    <a:p>
                      <a:pPr algn="ctr" fontAlgn="b"/>
                      <a:r>
                        <a:rPr lang="fi-FI" sz="1400" b="0" i="0" u="none" strike="noStrike">
                          <a:effectLst/>
                          <a:latin typeface="Arial" panose="020B0604020202020204" pitchFamily="34" charset="0"/>
                        </a:rPr>
                        <a:t>64,2</a:t>
                      </a:r>
                    </a:p>
                  </a:txBody>
                  <a:tcPr marL="7620" marR="7620" marT="7620" marB="0" anchor="b"/>
                </a:tc>
                <a:tc>
                  <a:txBody>
                    <a:bodyPr/>
                    <a:lstStyle/>
                    <a:p>
                      <a:pPr algn="ctr" fontAlgn="b"/>
                      <a:r>
                        <a:rPr lang="fi-FI" sz="1400" b="0" i="0" u="none" strike="noStrike">
                          <a:effectLst/>
                          <a:latin typeface="Arial" panose="020B0604020202020204" pitchFamily="34" charset="0"/>
                        </a:rPr>
                        <a:t>66,5</a:t>
                      </a:r>
                    </a:p>
                  </a:txBody>
                  <a:tcPr marL="7620" marR="7620" marT="7620" marB="0" anchor="b"/>
                </a:tc>
                <a:tc>
                  <a:txBody>
                    <a:bodyPr/>
                    <a:lstStyle/>
                    <a:p>
                      <a:pPr algn="ctr" fontAlgn="b"/>
                      <a:r>
                        <a:rPr lang="fi-FI" sz="1400" b="0" i="0" u="none" strike="noStrike">
                          <a:effectLst/>
                          <a:latin typeface="Arial" panose="020B0604020202020204" pitchFamily="34" charset="0"/>
                        </a:rPr>
                        <a:t>65,3</a:t>
                      </a:r>
                    </a:p>
                  </a:txBody>
                  <a:tcPr marL="7620" marR="7620" marT="7620" marB="0" anchor="b"/>
                </a:tc>
                <a:tc>
                  <a:txBody>
                    <a:bodyPr/>
                    <a:lstStyle/>
                    <a:p>
                      <a:pPr algn="ctr" fontAlgn="b"/>
                      <a:r>
                        <a:rPr lang="fi-FI" sz="1400" b="0" i="0" u="none" strike="noStrike">
                          <a:effectLst/>
                          <a:latin typeface="Arial" panose="020B0604020202020204" pitchFamily="34" charset="0"/>
                        </a:rPr>
                        <a:t>63,5</a:t>
                      </a:r>
                    </a:p>
                  </a:txBody>
                  <a:tcPr marL="7620" marR="7620" marT="7620" marB="0" anchor="b"/>
                </a:tc>
                <a:tc>
                  <a:txBody>
                    <a:bodyPr/>
                    <a:lstStyle/>
                    <a:p>
                      <a:pPr algn="ctr" fontAlgn="b"/>
                      <a:r>
                        <a:rPr lang="fi-FI" sz="1400" b="0" i="0" u="none" strike="noStrike">
                          <a:effectLst/>
                          <a:latin typeface="Arial" panose="020B0604020202020204" pitchFamily="34" charset="0"/>
                        </a:rPr>
                        <a:t>66,9</a:t>
                      </a:r>
                    </a:p>
                  </a:txBody>
                  <a:tcPr marL="7620" marR="7620" marT="7620" marB="0" anchor="b"/>
                </a:tc>
                <a:tc>
                  <a:txBody>
                    <a:bodyPr/>
                    <a:lstStyle/>
                    <a:p>
                      <a:pPr algn="ctr" fontAlgn="b"/>
                      <a:r>
                        <a:rPr lang="fi-FI" sz="1400" b="0" i="0" u="none" strike="noStrike">
                          <a:effectLst/>
                          <a:latin typeface="Arial" panose="020B0604020202020204" pitchFamily="34" charset="0"/>
                        </a:rPr>
                        <a:t>69,2</a:t>
                      </a:r>
                    </a:p>
                  </a:txBody>
                  <a:tcPr marL="7620" marR="7620" marT="7620" marB="0" anchor="b"/>
                </a:tc>
                <a:tc>
                  <a:txBody>
                    <a:bodyPr/>
                    <a:lstStyle/>
                    <a:p>
                      <a:pPr algn="ctr" fontAlgn="b"/>
                      <a:r>
                        <a:rPr lang="fi-FI" sz="1400" b="0" i="0" u="none" strike="noStrike">
                          <a:effectLst/>
                          <a:latin typeface="Arial" panose="020B0604020202020204" pitchFamily="34" charset="0"/>
                        </a:rPr>
                        <a:t>68,2</a:t>
                      </a:r>
                    </a:p>
                  </a:txBody>
                  <a:tcPr marL="7620" marR="7620" marT="7620" marB="0" anchor="b"/>
                </a:tc>
                <a:tc>
                  <a:txBody>
                    <a:bodyPr/>
                    <a:lstStyle/>
                    <a:p>
                      <a:pPr algn="ctr" fontAlgn="b"/>
                      <a:r>
                        <a:rPr lang="fi-FI" sz="1400" b="0" i="0" u="none" strike="noStrike">
                          <a:effectLst/>
                          <a:latin typeface="Arial" panose="020B0604020202020204" pitchFamily="34" charset="0"/>
                        </a:rPr>
                        <a:t>70,1</a:t>
                      </a:r>
                    </a:p>
                  </a:txBody>
                  <a:tcPr marL="7620" marR="7620" marT="7620" marB="0" anchor="b"/>
                </a:tc>
                <a:tc>
                  <a:txBody>
                    <a:bodyPr/>
                    <a:lstStyle/>
                    <a:p>
                      <a:pPr algn="ctr" fontAlgn="b"/>
                      <a:r>
                        <a:rPr lang="fi-FI" sz="1400" b="0" i="0" u="none" strike="noStrike" dirty="0">
                          <a:effectLst/>
                          <a:latin typeface="Arial" panose="020B0604020202020204" pitchFamily="34" charset="0"/>
                        </a:rPr>
                        <a:t>71,5</a:t>
                      </a:r>
                    </a:p>
                  </a:txBody>
                  <a:tcPr marL="7620" marR="7620" marT="7620" marB="0" anchor="b"/>
                </a:tc>
                <a:tc>
                  <a:txBody>
                    <a:bodyPr/>
                    <a:lstStyle/>
                    <a:p>
                      <a:pPr algn="ctr" fontAlgn="b"/>
                      <a:r>
                        <a:rPr lang="fi-FI" sz="1400" b="0" i="0" u="none" strike="noStrike">
                          <a:effectLst/>
                          <a:latin typeface="Arial" panose="020B0604020202020204" pitchFamily="34" charset="0"/>
                        </a:rPr>
                        <a:t>70,7</a:t>
                      </a:r>
                    </a:p>
                  </a:txBody>
                  <a:tcPr marL="7620" marR="7620" marT="7620" marB="0" anchor="b"/>
                </a:tc>
                <a:tc>
                  <a:txBody>
                    <a:bodyPr/>
                    <a:lstStyle/>
                    <a:p>
                      <a:pPr algn="ctr" fontAlgn="b"/>
                      <a:r>
                        <a:rPr lang="fi-FI" sz="1400" b="0" i="0" u="none" strike="noStrike">
                          <a:effectLst/>
                          <a:latin typeface="Arial" panose="020B0604020202020204" pitchFamily="34" charset="0"/>
                        </a:rPr>
                        <a:t>70,2</a:t>
                      </a:r>
                    </a:p>
                  </a:txBody>
                  <a:tcPr marL="7620" marR="7620" marT="7620" marB="0" anchor="b"/>
                </a:tc>
                <a:tc>
                  <a:txBody>
                    <a:bodyPr/>
                    <a:lstStyle/>
                    <a:p>
                      <a:pPr algn="ctr" fontAlgn="b"/>
                      <a:r>
                        <a:rPr lang="fi-FI" sz="1400" b="0" i="0" u="none" strike="noStrike">
                          <a:effectLst/>
                          <a:latin typeface="Arial" panose="020B0604020202020204" pitchFamily="34" charset="0"/>
                        </a:rPr>
                        <a:t>70,2</a:t>
                      </a:r>
                    </a:p>
                  </a:txBody>
                  <a:tcPr marL="7620" marR="7620" marT="7620" marB="0" anchor="b"/>
                </a:tc>
                <a:extLst>
                  <a:ext uri="{0D108BD9-81ED-4DB2-BD59-A6C34878D82A}">
                    <a16:rowId xmlns:a16="http://schemas.microsoft.com/office/drawing/2014/main" val="717826684"/>
                  </a:ext>
                </a:extLst>
              </a:tr>
              <a:tr h="222373">
                <a:tc>
                  <a:txBody>
                    <a:bodyPr/>
                    <a:lstStyle/>
                    <a:p>
                      <a:pPr algn="l" fontAlgn="b"/>
                      <a:r>
                        <a:rPr lang="fi-FI" sz="1400" b="0" i="0" u="none" strike="noStrike">
                          <a:effectLst/>
                          <a:latin typeface="Arial" panose="020B0604020202020204" pitchFamily="34" charset="0"/>
                        </a:rPr>
                        <a:t>Kymenlaakso</a:t>
                      </a:r>
                    </a:p>
                  </a:txBody>
                  <a:tcPr marL="7620" marR="7620" marT="7620" marB="0" anchor="b"/>
                </a:tc>
                <a:tc>
                  <a:txBody>
                    <a:bodyPr/>
                    <a:lstStyle/>
                    <a:p>
                      <a:pPr algn="ctr" fontAlgn="b"/>
                      <a:r>
                        <a:rPr lang="fi-FI" sz="1400" b="0" i="0" u="none" strike="noStrike">
                          <a:effectLst/>
                          <a:latin typeface="Arial" panose="020B0604020202020204" pitchFamily="34" charset="0"/>
                        </a:rPr>
                        <a:t>65,0</a:t>
                      </a:r>
                    </a:p>
                  </a:txBody>
                  <a:tcPr marL="7620" marR="7620" marT="7620" marB="0" anchor="b"/>
                </a:tc>
                <a:tc>
                  <a:txBody>
                    <a:bodyPr/>
                    <a:lstStyle/>
                    <a:p>
                      <a:pPr algn="ctr" fontAlgn="b"/>
                      <a:r>
                        <a:rPr lang="fi-FI" sz="1400" b="0" i="0" u="none" strike="noStrike">
                          <a:effectLst/>
                          <a:latin typeface="Arial" panose="020B0604020202020204" pitchFamily="34" charset="0"/>
                        </a:rPr>
                        <a:t>66,7</a:t>
                      </a:r>
                    </a:p>
                  </a:txBody>
                  <a:tcPr marL="7620" marR="7620" marT="7620" marB="0" anchor="b"/>
                </a:tc>
                <a:tc>
                  <a:txBody>
                    <a:bodyPr/>
                    <a:lstStyle/>
                    <a:p>
                      <a:pPr algn="ctr" fontAlgn="b"/>
                      <a:r>
                        <a:rPr lang="fi-FI" sz="1400" b="0" i="0" u="none" strike="noStrike">
                          <a:effectLst/>
                          <a:latin typeface="Arial" panose="020B0604020202020204" pitchFamily="34" charset="0"/>
                        </a:rPr>
                        <a:t>63,3</a:t>
                      </a:r>
                    </a:p>
                  </a:txBody>
                  <a:tcPr marL="7620" marR="7620" marT="7620" marB="0" anchor="b"/>
                </a:tc>
                <a:tc>
                  <a:txBody>
                    <a:bodyPr/>
                    <a:lstStyle/>
                    <a:p>
                      <a:pPr algn="ctr" fontAlgn="b"/>
                      <a:r>
                        <a:rPr lang="fi-FI" sz="1400" b="0" i="0" u="none" strike="noStrike">
                          <a:effectLst/>
                          <a:latin typeface="Arial" panose="020B0604020202020204" pitchFamily="34" charset="0"/>
                        </a:rPr>
                        <a:t>60,3</a:t>
                      </a:r>
                    </a:p>
                  </a:txBody>
                  <a:tcPr marL="7620" marR="7620" marT="7620" marB="0" anchor="b"/>
                </a:tc>
                <a:tc>
                  <a:txBody>
                    <a:bodyPr/>
                    <a:lstStyle/>
                    <a:p>
                      <a:pPr algn="ctr" fontAlgn="b"/>
                      <a:r>
                        <a:rPr lang="fi-FI" sz="1400" b="0" i="0" u="none" strike="noStrike">
                          <a:effectLst/>
                          <a:latin typeface="Arial" panose="020B0604020202020204" pitchFamily="34" charset="0"/>
                        </a:rPr>
                        <a:t>59,8</a:t>
                      </a:r>
                    </a:p>
                  </a:txBody>
                  <a:tcPr marL="7620" marR="7620" marT="7620" marB="0" anchor="b"/>
                </a:tc>
                <a:tc>
                  <a:txBody>
                    <a:bodyPr/>
                    <a:lstStyle/>
                    <a:p>
                      <a:pPr algn="ctr" fontAlgn="b"/>
                      <a:r>
                        <a:rPr lang="fi-FI" sz="1400" b="0" i="0" u="none" strike="noStrike">
                          <a:effectLst/>
                          <a:latin typeface="Arial" panose="020B0604020202020204" pitchFamily="34" charset="0"/>
                        </a:rPr>
                        <a:t>60,5</a:t>
                      </a:r>
                    </a:p>
                  </a:txBody>
                  <a:tcPr marL="7620" marR="7620" marT="7620" marB="0" anchor="b"/>
                </a:tc>
                <a:tc>
                  <a:txBody>
                    <a:bodyPr/>
                    <a:lstStyle/>
                    <a:p>
                      <a:pPr algn="ctr" fontAlgn="b"/>
                      <a:r>
                        <a:rPr lang="fi-FI" sz="1400" b="0" i="0" u="none" strike="noStrike">
                          <a:effectLst/>
                          <a:latin typeface="Arial" panose="020B0604020202020204" pitchFamily="34" charset="0"/>
                        </a:rPr>
                        <a:t>63,5</a:t>
                      </a:r>
                    </a:p>
                  </a:txBody>
                  <a:tcPr marL="7620" marR="7620" marT="7620" marB="0" anchor="b"/>
                </a:tc>
                <a:tc>
                  <a:txBody>
                    <a:bodyPr/>
                    <a:lstStyle/>
                    <a:p>
                      <a:pPr algn="ctr" fontAlgn="b"/>
                      <a:r>
                        <a:rPr lang="fi-FI" sz="1400" b="0" i="0" u="none" strike="noStrike">
                          <a:effectLst/>
                          <a:latin typeface="Arial" panose="020B0604020202020204" pitchFamily="34" charset="0"/>
                        </a:rPr>
                        <a:t>64,6</a:t>
                      </a:r>
                    </a:p>
                  </a:txBody>
                  <a:tcPr marL="7620" marR="7620" marT="7620" marB="0" anchor="b"/>
                </a:tc>
                <a:tc>
                  <a:txBody>
                    <a:bodyPr/>
                    <a:lstStyle/>
                    <a:p>
                      <a:pPr algn="ctr" fontAlgn="b"/>
                      <a:r>
                        <a:rPr lang="fi-FI" sz="1400" b="0" i="0" u="none" strike="noStrike">
                          <a:effectLst/>
                          <a:latin typeface="Arial" panose="020B0604020202020204" pitchFamily="34" charset="0"/>
                        </a:rPr>
                        <a:t>65,7</a:t>
                      </a:r>
                    </a:p>
                  </a:txBody>
                  <a:tcPr marL="7620" marR="7620" marT="7620" marB="0" anchor="b"/>
                </a:tc>
                <a:tc>
                  <a:txBody>
                    <a:bodyPr/>
                    <a:lstStyle/>
                    <a:p>
                      <a:pPr algn="ctr" fontAlgn="b"/>
                      <a:r>
                        <a:rPr lang="fi-FI" sz="1400" b="0" i="0" u="none" strike="noStrike">
                          <a:effectLst/>
                          <a:latin typeface="Arial" panose="020B0604020202020204" pitchFamily="34" charset="0"/>
                        </a:rPr>
                        <a:t>65,5</a:t>
                      </a:r>
                    </a:p>
                  </a:txBody>
                  <a:tcPr marL="7620" marR="7620" marT="7620" marB="0" anchor="b"/>
                </a:tc>
                <a:tc>
                  <a:txBody>
                    <a:bodyPr/>
                    <a:lstStyle/>
                    <a:p>
                      <a:pPr algn="ctr" fontAlgn="b"/>
                      <a:r>
                        <a:rPr lang="fi-FI" sz="1400" b="0" i="0" u="none" strike="noStrike">
                          <a:effectLst/>
                          <a:latin typeface="Arial" panose="020B0604020202020204" pitchFamily="34" charset="0"/>
                        </a:rPr>
                        <a:t>69,3</a:t>
                      </a:r>
                    </a:p>
                  </a:txBody>
                  <a:tcPr marL="7620" marR="7620" marT="7620" marB="0" anchor="b"/>
                </a:tc>
                <a:tc>
                  <a:txBody>
                    <a:bodyPr/>
                    <a:lstStyle/>
                    <a:p>
                      <a:pPr algn="ctr" fontAlgn="b"/>
                      <a:r>
                        <a:rPr lang="fi-FI" sz="1400" b="0" i="0" u="none" strike="noStrike">
                          <a:effectLst/>
                          <a:latin typeface="Arial" panose="020B0604020202020204" pitchFamily="34" charset="0"/>
                        </a:rPr>
                        <a:t>71,9</a:t>
                      </a:r>
                    </a:p>
                  </a:txBody>
                  <a:tcPr marL="7620" marR="7620" marT="7620" marB="0" anchor="b"/>
                </a:tc>
                <a:extLst>
                  <a:ext uri="{0D108BD9-81ED-4DB2-BD59-A6C34878D82A}">
                    <a16:rowId xmlns:a16="http://schemas.microsoft.com/office/drawing/2014/main" val="3244330792"/>
                  </a:ext>
                </a:extLst>
              </a:tr>
              <a:tr h="222373">
                <a:tc>
                  <a:txBody>
                    <a:bodyPr/>
                    <a:lstStyle/>
                    <a:p>
                      <a:pPr algn="l" fontAlgn="b"/>
                      <a:r>
                        <a:rPr lang="fi-FI" sz="1400" b="0" i="0" u="none" strike="noStrike">
                          <a:effectLst/>
                          <a:latin typeface="Arial" panose="020B0604020202020204" pitchFamily="34" charset="0"/>
                        </a:rPr>
                        <a:t>Etelä-Karjala</a:t>
                      </a:r>
                    </a:p>
                  </a:txBody>
                  <a:tcPr marL="7620" marR="7620" marT="7620" marB="0" anchor="b"/>
                </a:tc>
                <a:tc>
                  <a:txBody>
                    <a:bodyPr/>
                    <a:lstStyle/>
                    <a:p>
                      <a:pPr algn="ctr" fontAlgn="b"/>
                      <a:r>
                        <a:rPr lang="fi-FI" sz="1400" b="0" i="0" u="none" strike="noStrike">
                          <a:effectLst/>
                          <a:latin typeface="Arial" panose="020B0604020202020204" pitchFamily="34" charset="0"/>
                        </a:rPr>
                        <a:t>62,7</a:t>
                      </a:r>
                    </a:p>
                  </a:txBody>
                  <a:tcPr marL="7620" marR="7620" marT="7620" marB="0" anchor="b"/>
                </a:tc>
                <a:tc>
                  <a:txBody>
                    <a:bodyPr/>
                    <a:lstStyle/>
                    <a:p>
                      <a:pPr algn="ctr" fontAlgn="b"/>
                      <a:r>
                        <a:rPr lang="fi-FI" sz="1400" b="0" i="0" u="none" strike="noStrike">
                          <a:effectLst/>
                          <a:latin typeface="Arial" panose="020B0604020202020204" pitchFamily="34" charset="0"/>
                        </a:rPr>
                        <a:t>63,1</a:t>
                      </a:r>
                    </a:p>
                  </a:txBody>
                  <a:tcPr marL="7620" marR="7620" marT="7620" marB="0" anchor="b"/>
                </a:tc>
                <a:tc>
                  <a:txBody>
                    <a:bodyPr/>
                    <a:lstStyle/>
                    <a:p>
                      <a:pPr algn="ctr" fontAlgn="b"/>
                      <a:r>
                        <a:rPr lang="fi-FI" sz="1400" b="0" i="0" u="none" strike="noStrike">
                          <a:effectLst/>
                          <a:latin typeface="Arial" panose="020B0604020202020204" pitchFamily="34" charset="0"/>
                        </a:rPr>
                        <a:t>62,8</a:t>
                      </a:r>
                    </a:p>
                  </a:txBody>
                  <a:tcPr marL="7620" marR="7620" marT="7620" marB="0" anchor="b"/>
                </a:tc>
                <a:tc>
                  <a:txBody>
                    <a:bodyPr/>
                    <a:lstStyle/>
                    <a:p>
                      <a:pPr algn="ctr" fontAlgn="b"/>
                      <a:r>
                        <a:rPr lang="fi-FI" sz="1400" b="0" i="0" u="none" strike="noStrike">
                          <a:effectLst/>
                          <a:latin typeface="Arial" panose="020B0604020202020204" pitchFamily="34" charset="0"/>
                        </a:rPr>
                        <a:t>65,8</a:t>
                      </a:r>
                    </a:p>
                  </a:txBody>
                  <a:tcPr marL="7620" marR="7620" marT="7620" marB="0" anchor="b"/>
                </a:tc>
                <a:tc>
                  <a:txBody>
                    <a:bodyPr/>
                    <a:lstStyle/>
                    <a:p>
                      <a:pPr algn="ctr" fontAlgn="b"/>
                      <a:r>
                        <a:rPr lang="fi-FI" sz="1400" b="0" i="0" u="none" strike="noStrike">
                          <a:effectLst/>
                          <a:latin typeface="Arial" panose="020B0604020202020204" pitchFamily="34" charset="0"/>
                        </a:rPr>
                        <a:t>63,4</a:t>
                      </a:r>
                    </a:p>
                  </a:txBody>
                  <a:tcPr marL="7620" marR="7620" marT="7620" marB="0" anchor="b"/>
                </a:tc>
                <a:tc>
                  <a:txBody>
                    <a:bodyPr/>
                    <a:lstStyle/>
                    <a:p>
                      <a:pPr algn="ctr" fontAlgn="b"/>
                      <a:r>
                        <a:rPr lang="fi-FI" sz="1400" b="0" i="0" u="none" strike="noStrike">
                          <a:effectLst/>
                          <a:latin typeface="Arial" panose="020B0604020202020204" pitchFamily="34" charset="0"/>
                        </a:rPr>
                        <a:t>63,4</a:t>
                      </a:r>
                    </a:p>
                  </a:txBody>
                  <a:tcPr marL="7620" marR="7620" marT="7620" marB="0" anchor="b"/>
                </a:tc>
                <a:tc>
                  <a:txBody>
                    <a:bodyPr/>
                    <a:lstStyle/>
                    <a:p>
                      <a:pPr algn="ctr" fontAlgn="b"/>
                      <a:r>
                        <a:rPr lang="fi-FI" sz="1400" b="0" i="0" u="none" strike="noStrike">
                          <a:effectLst/>
                          <a:latin typeface="Arial" panose="020B0604020202020204" pitchFamily="34" charset="0"/>
                        </a:rPr>
                        <a:t>61,9</a:t>
                      </a:r>
                    </a:p>
                  </a:txBody>
                  <a:tcPr marL="7620" marR="7620" marT="7620" marB="0" anchor="b"/>
                </a:tc>
                <a:tc>
                  <a:txBody>
                    <a:bodyPr/>
                    <a:lstStyle/>
                    <a:p>
                      <a:pPr algn="ctr" fontAlgn="b"/>
                      <a:r>
                        <a:rPr lang="fi-FI" sz="1400" b="0" i="0" u="none" strike="noStrike">
                          <a:effectLst/>
                          <a:latin typeface="Arial" panose="020B0604020202020204" pitchFamily="34" charset="0"/>
                        </a:rPr>
                        <a:t>66,7</a:t>
                      </a:r>
                    </a:p>
                  </a:txBody>
                  <a:tcPr marL="7620" marR="7620" marT="7620" marB="0" anchor="b"/>
                </a:tc>
                <a:tc>
                  <a:txBody>
                    <a:bodyPr/>
                    <a:lstStyle/>
                    <a:p>
                      <a:pPr algn="ctr" fontAlgn="b"/>
                      <a:r>
                        <a:rPr lang="fi-FI" sz="1400" b="0" i="0" u="none" strike="noStrike">
                          <a:effectLst/>
                          <a:latin typeface="Arial" panose="020B0604020202020204" pitchFamily="34" charset="0"/>
                        </a:rPr>
                        <a:t>67,2</a:t>
                      </a:r>
                    </a:p>
                  </a:txBody>
                  <a:tcPr marL="7620" marR="7620" marT="7620" marB="0" anchor="b"/>
                </a:tc>
                <a:tc>
                  <a:txBody>
                    <a:bodyPr/>
                    <a:lstStyle/>
                    <a:p>
                      <a:pPr algn="ctr" fontAlgn="b"/>
                      <a:r>
                        <a:rPr lang="fi-FI" sz="1400" b="0" i="0" u="none" strike="noStrike" dirty="0">
                          <a:effectLst/>
                          <a:latin typeface="Arial" panose="020B0604020202020204" pitchFamily="34" charset="0"/>
                        </a:rPr>
                        <a:t>63,2</a:t>
                      </a:r>
                    </a:p>
                  </a:txBody>
                  <a:tcPr marL="7620" marR="7620" marT="7620" marB="0" anchor="b"/>
                </a:tc>
                <a:tc>
                  <a:txBody>
                    <a:bodyPr/>
                    <a:lstStyle/>
                    <a:p>
                      <a:pPr algn="ctr" fontAlgn="b"/>
                      <a:r>
                        <a:rPr lang="fi-FI" sz="1400" b="0" i="0" u="none" strike="noStrike">
                          <a:effectLst/>
                          <a:latin typeface="Arial" panose="020B0604020202020204" pitchFamily="34" charset="0"/>
                        </a:rPr>
                        <a:t>67,2</a:t>
                      </a:r>
                    </a:p>
                  </a:txBody>
                  <a:tcPr marL="7620" marR="7620" marT="7620" marB="0" anchor="b"/>
                </a:tc>
                <a:tc>
                  <a:txBody>
                    <a:bodyPr/>
                    <a:lstStyle/>
                    <a:p>
                      <a:pPr algn="ctr" fontAlgn="b"/>
                      <a:r>
                        <a:rPr lang="fi-FI" sz="1400" b="0" i="0" u="none" strike="noStrike">
                          <a:effectLst/>
                          <a:latin typeface="Arial" panose="020B0604020202020204" pitchFamily="34" charset="0"/>
                        </a:rPr>
                        <a:t>70,9</a:t>
                      </a:r>
                    </a:p>
                  </a:txBody>
                  <a:tcPr marL="7620" marR="7620" marT="7620" marB="0" anchor="b"/>
                </a:tc>
                <a:extLst>
                  <a:ext uri="{0D108BD9-81ED-4DB2-BD59-A6C34878D82A}">
                    <a16:rowId xmlns:a16="http://schemas.microsoft.com/office/drawing/2014/main" val="2063963407"/>
                  </a:ext>
                </a:extLst>
              </a:tr>
              <a:tr h="222373">
                <a:tc>
                  <a:txBody>
                    <a:bodyPr/>
                    <a:lstStyle/>
                    <a:p>
                      <a:pPr algn="l" fontAlgn="b"/>
                      <a:r>
                        <a:rPr lang="fi-FI" sz="1400" b="0" i="0" u="none" strike="noStrike">
                          <a:effectLst/>
                          <a:latin typeface="Arial" panose="020B0604020202020204" pitchFamily="34" charset="0"/>
                        </a:rPr>
                        <a:t>Etelä-Savo</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64,7</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64,5</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64,2</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64,3</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63,6</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64,7</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64,2</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65,1</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65,2</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68,1</a:t>
                      </a:r>
                    </a:p>
                  </a:txBody>
                  <a:tcPr marL="7620" marR="7620" marT="7620" marB="0" anchor="b">
                    <a:solidFill>
                      <a:srgbClr val="92D050"/>
                    </a:solidFill>
                  </a:tcPr>
                </a:tc>
                <a:tc>
                  <a:txBody>
                    <a:bodyPr/>
                    <a:lstStyle/>
                    <a:p>
                      <a:pPr algn="ctr" fontAlgn="b"/>
                      <a:r>
                        <a:rPr lang="fi-FI" sz="1400" b="0" i="0" u="none" strike="noStrike">
                          <a:effectLst/>
                          <a:latin typeface="Arial" panose="020B0604020202020204" pitchFamily="34" charset="0"/>
                        </a:rPr>
                        <a:t>73,4</a:t>
                      </a:r>
                    </a:p>
                  </a:txBody>
                  <a:tcPr marL="7620" marR="7620" marT="7620" marB="0" anchor="b">
                    <a:solidFill>
                      <a:srgbClr val="92D050"/>
                    </a:solidFill>
                  </a:tcPr>
                </a:tc>
                <a:tc>
                  <a:txBody>
                    <a:bodyPr/>
                    <a:lstStyle/>
                    <a:p>
                      <a:pPr algn="ctr" fontAlgn="b"/>
                      <a:r>
                        <a:rPr lang="fi-FI" sz="1400" b="0" i="0" u="none" strike="noStrike" dirty="0">
                          <a:effectLst/>
                          <a:latin typeface="Arial" panose="020B0604020202020204" pitchFamily="34" charset="0"/>
                        </a:rPr>
                        <a:t>67,2</a:t>
                      </a:r>
                    </a:p>
                  </a:txBody>
                  <a:tcPr marL="7620" marR="7620" marT="7620" marB="0" anchor="b">
                    <a:solidFill>
                      <a:srgbClr val="92D050"/>
                    </a:solidFill>
                  </a:tcPr>
                </a:tc>
                <a:extLst>
                  <a:ext uri="{0D108BD9-81ED-4DB2-BD59-A6C34878D82A}">
                    <a16:rowId xmlns:a16="http://schemas.microsoft.com/office/drawing/2014/main" val="1125193465"/>
                  </a:ext>
                </a:extLst>
              </a:tr>
              <a:tr h="222373">
                <a:tc>
                  <a:txBody>
                    <a:bodyPr/>
                    <a:lstStyle/>
                    <a:p>
                      <a:pPr algn="l" fontAlgn="b"/>
                      <a:r>
                        <a:rPr lang="fi-FI" sz="1400" b="0" i="0" u="none" strike="noStrike">
                          <a:effectLst/>
                          <a:latin typeface="Arial" panose="020B0604020202020204" pitchFamily="34" charset="0"/>
                        </a:rPr>
                        <a:t>Pohjois-Savo</a:t>
                      </a:r>
                    </a:p>
                  </a:txBody>
                  <a:tcPr marL="7620" marR="7620" marT="7620" marB="0" anchor="b"/>
                </a:tc>
                <a:tc>
                  <a:txBody>
                    <a:bodyPr/>
                    <a:lstStyle/>
                    <a:p>
                      <a:pPr algn="ctr" fontAlgn="b"/>
                      <a:r>
                        <a:rPr lang="fi-FI" sz="1400" b="0" i="0" u="none" strike="noStrike">
                          <a:effectLst/>
                          <a:latin typeface="Arial" panose="020B0604020202020204" pitchFamily="34" charset="0"/>
                        </a:rPr>
                        <a:t>62,6</a:t>
                      </a:r>
                    </a:p>
                  </a:txBody>
                  <a:tcPr marL="7620" marR="7620" marT="7620" marB="0" anchor="b"/>
                </a:tc>
                <a:tc>
                  <a:txBody>
                    <a:bodyPr/>
                    <a:lstStyle/>
                    <a:p>
                      <a:pPr algn="ctr" fontAlgn="b"/>
                      <a:r>
                        <a:rPr lang="fi-FI" sz="1400" b="0" i="0" u="none" strike="noStrike">
                          <a:effectLst/>
                          <a:latin typeface="Arial" panose="020B0604020202020204" pitchFamily="34" charset="0"/>
                        </a:rPr>
                        <a:t>64,4</a:t>
                      </a:r>
                    </a:p>
                  </a:txBody>
                  <a:tcPr marL="7620" marR="7620" marT="7620" marB="0" anchor="b"/>
                </a:tc>
                <a:tc>
                  <a:txBody>
                    <a:bodyPr/>
                    <a:lstStyle/>
                    <a:p>
                      <a:pPr algn="ctr" fontAlgn="b"/>
                      <a:r>
                        <a:rPr lang="fi-FI" sz="1400" b="0" i="0" u="none" strike="noStrike">
                          <a:effectLst/>
                          <a:latin typeface="Arial" panose="020B0604020202020204" pitchFamily="34" charset="0"/>
                        </a:rPr>
                        <a:t>66,8</a:t>
                      </a:r>
                    </a:p>
                  </a:txBody>
                  <a:tcPr marL="7620" marR="7620" marT="7620" marB="0" anchor="b"/>
                </a:tc>
                <a:tc>
                  <a:txBody>
                    <a:bodyPr/>
                    <a:lstStyle/>
                    <a:p>
                      <a:pPr algn="ctr" fontAlgn="b"/>
                      <a:r>
                        <a:rPr lang="fi-FI" sz="1400" b="0" i="0" u="none" strike="noStrike">
                          <a:effectLst/>
                          <a:latin typeface="Arial" panose="020B0604020202020204" pitchFamily="34" charset="0"/>
                        </a:rPr>
                        <a:t>67,2</a:t>
                      </a:r>
                    </a:p>
                  </a:txBody>
                  <a:tcPr marL="7620" marR="7620" marT="7620" marB="0" anchor="b"/>
                </a:tc>
                <a:tc>
                  <a:txBody>
                    <a:bodyPr/>
                    <a:lstStyle/>
                    <a:p>
                      <a:pPr algn="ctr" fontAlgn="b"/>
                      <a:r>
                        <a:rPr lang="fi-FI" sz="1400" b="0" i="0" u="none" strike="noStrike">
                          <a:effectLst/>
                          <a:latin typeface="Arial" panose="020B0604020202020204" pitchFamily="34" charset="0"/>
                        </a:rPr>
                        <a:t>65,0</a:t>
                      </a:r>
                    </a:p>
                  </a:txBody>
                  <a:tcPr marL="7620" marR="7620" marT="7620" marB="0" anchor="b"/>
                </a:tc>
                <a:tc>
                  <a:txBody>
                    <a:bodyPr/>
                    <a:lstStyle/>
                    <a:p>
                      <a:pPr algn="ctr" fontAlgn="b"/>
                      <a:r>
                        <a:rPr lang="fi-FI" sz="1400" b="0" i="0" u="none" strike="noStrike">
                          <a:effectLst/>
                          <a:latin typeface="Arial" panose="020B0604020202020204" pitchFamily="34" charset="0"/>
                        </a:rPr>
                        <a:t>66,2</a:t>
                      </a:r>
                    </a:p>
                  </a:txBody>
                  <a:tcPr marL="7620" marR="7620" marT="7620" marB="0" anchor="b"/>
                </a:tc>
                <a:tc>
                  <a:txBody>
                    <a:bodyPr/>
                    <a:lstStyle/>
                    <a:p>
                      <a:pPr algn="ctr" fontAlgn="b"/>
                      <a:r>
                        <a:rPr lang="fi-FI" sz="1400" b="0" i="0" u="none" strike="noStrike">
                          <a:effectLst/>
                          <a:latin typeface="Arial" panose="020B0604020202020204" pitchFamily="34" charset="0"/>
                        </a:rPr>
                        <a:t>67,1</a:t>
                      </a:r>
                    </a:p>
                  </a:txBody>
                  <a:tcPr marL="7620" marR="7620" marT="7620" marB="0" anchor="b"/>
                </a:tc>
                <a:tc>
                  <a:txBody>
                    <a:bodyPr/>
                    <a:lstStyle/>
                    <a:p>
                      <a:pPr algn="ctr" fontAlgn="b"/>
                      <a:r>
                        <a:rPr lang="fi-FI" sz="1400" b="0" i="0" u="none" strike="noStrike">
                          <a:effectLst/>
                          <a:latin typeface="Arial" panose="020B0604020202020204" pitchFamily="34" charset="0"/>
                        </a:rPr>
                        <a:t>67,5</a:t>
                      </a:r>
                    </a:p>
                  </a:txBody>
                  <a:tcPr marL="7620" marR="7620" marT="7620" marB="0" anchor="b"/>
                </a:tc>
                <a:tc>
                  <a:txBody>
                    <a:bodyPr/>
                    <a:lstStyle/>
                    <a:p>
                      <a:pPr algn="ctr" fontAlgn="b"/>
                      <a:r>
                        <a:rPr lang="fi-FI" sz="1400" b="0" i="0" u="none" strike="noStrike">
                          <a:effectLst/>
                          <a:latin typeface="Arial" panose="020B0604020202020204" pitchFamily="34" charset="0"/>
                        </a:rPr>
                        <a:t>68,8</a:t>
                      </a:r>
                    </a:p>
                  </a:txBody>
                  <a:tcPr marL="7620" marR="7620" marT="7620" marB="0" anchor="b"/>
                </a:tc>
                <a:tc>
                  <a:txBody>
                    <a:bodyPr/>
                    <a:lstStyle/>
                    <a:p>
                      <a:pPr algn="ctr" fontAlgn="b"/>
                      <a:r>
                        <a:rPr lang="fi-FI" sz="1400" b="0" i="0" u="none" strike="noStrike" dirty="0">
                          <a:effectLst/>
                          <a:latin typeface="Arial" panose="020B0604020202020204" pitchFamily="34" charset="0"/>
                        </a:rPr>
                        <a:t>69,1</a:t>
                      </a:r>
                    </a:p>
                  </a:txBody>
                  <a:tcPr marL="7620" marR="7620" marT="7620" marB="0" anchor="b"/>
                </a:tc>
                <a:tc>
                  <a:txBody>
                    <a:bodyPr/>
                    <a:lstStyle/>
                    <a:p>
                      <a:pPr algn="ctr" fontAlgn="b"/>
                      <a:r>
                        <a:rPr lang="fi-FI" sz="1400" b="0" i="0" u="none" strike="noStrike">
                          <a:effectLst/>
                          <a:latin typeface="Arial" panose="020B0604020202020204" pitchFamily="34" charset="0"/>
                        </a:rPr>
                        <a:t>70,9</a:t>
                      </a:r>
                    </a:p>
                  </a:txBody>
                  <a:tcPr marL="7620" marR="7620" marT="7620" marB="0" anchor="b"/>
                </a:tc>
                <a:tc>
                  <a:txBody>
                    <a:bodyPr/>
                    <a:lstStyle/>
                    <a:p>
                      <a:pPr algn="ctr" fontAlgn="b"/>
                      <a:r>
                        <a:rPr lang="fi-FI" sz="1400" b="0" i="0" u="none" strike="noStrike">
                          <a:effectLst/>
                          <a:latin typeface="Arial" panose="020B0604020202020204" pitchFamily="34" charset="0"/>
                        </a:rPr>
                        <a:t>72,2</a:t>
                      </a:r>
                    </a:p>
                  </a:txBody>
                  <a:tcPr marL="7620" marR="7620" marT="7620" marB="0" anchor="b"/>
                </a:tc>
                <a:extLst>
                  <a:ext uri="{0D108BD9-81ED-4DB2-BD59-A6C34878D82A}">
                    <a16:rowId xmlns:a16="http://schemas.microsoft.com/office/drawing/2014/main" val="3614995623"/>
                  </a:ext>
                </a:extLst>
              </a:tr>
              <a:tr h="222373">
                <a:tc>
                  <a:txBody>
                    <a:bodyPr/>
                    <a:lstStyle/>
                    <a:p>
                      <a:pPr algn="l" fontAlgn="b"/>
                      <a:r>
                        <a:rPr lang="fi-FI" sz="1400" b="0" i="0" u="none" strike="noStrike">
                          <a:effectLst/>
                          <a:latin typeface="Arial" panose="020B0604020202020204" pitchFamily="34" charset="0"/>
                        </a:rPr>
                        <a:t>Pohjois-Karjala</a:t>
                      </a:r>
                    </a:p>
                  </a:txBody>
                  <a:tcPr marL="7620" marR="7620" marT="7620" marB="0" anchor="b"/>
                </a:tc>
                <a:tc>
                  <a:txBody>
                    <a:bodyPr/>
                    <a:lstStyle/>
                    <a:p>
                      <a:pPr algn="ctr" fontAlgn="b"/>
                      <a:r>
                        <a:rPr lang="fi-FI" sz="1400" b="0" i="0" u="none" strike="noStrike">
                          <a:effectLst/>
                          <a:latin typeface="Arial" panose="020B0604020202020204" pitchFamily="34" charset="0"/>
                        </a:rPr>
                        <a:t>61,1</a:t>
                      </a:r>
                    </a:p>
                  </a:txBody>
                  <a:tcPr marL="7620" marR="7620" marT="7620" marB="0" anchor="b"/>
                </a:tc>
                <a:tc>
                  <a:txBody>
                    <a:bodyPr/>
                    <a:lstStyle/>
                    <a:p>
                      <a:pPr algn="ctr" fontAlgn="b"/>
                      <a:r>
                        <a:rPr lang="fi-FI" sz="1400" b="0" i="0" u="none" strike="noStrike">
                          <a:effectLst/>
                          <a:latin typeface="Arial" panose="020B0604020202020204" pitchFamily="34" charset="0"/>
                        </a:rPr>
                        <a:t>59,9</a:t>
                      </a:r>
                    </a:p>
                  </a:txBody>
                  <a:tcPr marL="7620" marR="7620" marT="7620" marB="0" anchor="b"/>
                </a:tc>
                <a:tc>
                  <a:txBody>
                    <a:bodyPr/>
                    <a:lstStyle/>
                    <a:p>
                      <a:pPr algn="ctr" fontAlgn="b"/>
                      <a:r>
                        <a:rPr lang="fi-FI" sz="1400" b="0" i="0" u="none" strike="noStrike">
                          <a:effectLst/>
                          <a:latin typeface="Arial" panose="020B0604020202020204" pitchFamily="34" charset="0"/>
                        </a:rPr>
                        <a:t>60,1</a:t>
                      </a:r>
                    </a:p>
                  </a:txBody>
                  <a:tcPr marL="7620" marR="7620" marT="7620" marB="0" anchor="b"/>
                </a:tc>
                <a:tc>
                  <a:txBody>
                    <a:bodyPr/>
                    <a:lstStyle/>
                    <a:p>
                      <a:pPr algn="ctr" fontAlgn="b"/>
                      <a:r>
                        <a:rPr lang="fi-FI" sz="1400" b="0" i="0" u="none" strike="noStrike">
                          <a:effectLst/>
                          <a:latin typeface="Arial" panose="020B0604020202020204" pitchFamily="34" charset="0"/>
                        </a:rPr>
                        <a:t>62,3</a:t>
                      </a:r>
                    </a:p>
                  </a:txBody>
                  <a:tcPr marL="7620" marR="7620" marT="7620" marB="0" anchor="b"/>
                </a:tc>
                <a:tc>
                  <a:txBody>
                    <a:bodyPr/>
                    <a:lstStyle/>
                    <a:p>
                      <a:pPr algn="ctr" fontAlgn="b"/>
                      <a:r>
                        <a:rPr lang="fi-FI" sz="1400" b="0" i="0" u="none" strike="noStrike">
                          <a:effectLst/>
                          <a:latin typeface="Arial" panose="020B0604020202020204" pitchFamily="34" charset="0"/>
                        </a:rPr>
                        <a:t>61,1</a:t>
                      </a:r>
                    </a:p>
                  </a:txBody>
                  <a:tcPr marL="7620" marR="7620" marT="7620" marB="0" anchor="b"/>
                </a:tc>
                <a:tc>
                  <a:txBody>
                    <a:bodyPr/>
                    <a:lstStyle/>
                    <a:p>
                      <a:pPr algn="ctr" fontAlgn="b"/>
                      <a:r>
                        <a:rPr lang="fi-FI" sz="1400" b="0" i="0" u="none" strike="noStrike">
                          <a:effectLst/>
                          <a:latin typeface="Arial" panose="020B0604020202020204" pitchFamily="34" charset="0"/>
                        </a:rPr>
                        <a:t>59,7</a:t>
                      </a:r>
                    </a:p>
                  </a:txBody>
                  <a:tcPr marL="7620" marR="7620" marT="7620" marB="0" anchor="b"/>
                </a:tc>
                <a:tc>
                  <a:txBody>
                    <a:bodyPr/>
                    <a:lstStyle/>
                    <a:p>
                      <a:pPr algn="ctr" fontAlgn="b"/>
                      <a:r>
                        <a:rPr lang="fi-FI" sz="1400" b="0" i="0" u="none" strike="noStrike">
                          <a:effectLst/>
                          <a:latin typeface="Arial" panose="020B0604020202020204" pitchFamily="34" charset="0"/>
                        </a:rPr>
                        <a:t>62,2</a:t>
                      </a:r>
                    </a:p>
                  </a:txBody>
                  <a:tcPr marL="7620" marR="7620" marT="7620" marB="0" anchor="b"/>
                </a:tc>
                <a:tc>
                  <a:txBody>
                    <a:bodyPr/>
                    <a:lstStyle/>
                    <a:p>
                      <a:pPr algn="ctr" fontAlgn="b"/>
                      <a:r>
                        <a:rPr lang="fi-FI" sz="1400" b="0" i="0" u="none" strike="noStrike">
                          <a:effectLst/>
                          <a:latin typeface="Arial" panose="020B0604020202020204" pitchFamily="34" charset="0"/>
                        </a:rPr>
                        <a:t>66,7</a:t>
                      </a:r>
                    </a:p>
                  </a:txBody>
                  <a:tcPr marL="7620" marR="7620" marT="7620" marB="0" anchor="b"/>
                </a:tc>
                <a:tc>
                  <a:txBody>
                    <a:bodyPr/>
                    <a:lstStyle/>
                    <a:p>
                      <a:pPr algn="ctr" fontAlgn="b"/>
                      <a:r>
                        <a:rPr lang="fi-FI" sz="1400" b="0" i="0" u="none" strike="noStrike">
                          <a:effectLst/>
                          <a:latin typeface="Arial" panose="020B0604020202020204" pitchFamily="34" charset="0"/>
                        </a:rPr>
                        <a:t>65,3</a:t>
                      </a:r>
                    </a:p>
                  </a:txBody>
                  <a:tcPr marL="7620" marR="7620" marT="7620" marB="0" anchor="b"/>
                </a:tc>
                <a:tc>
                  <a:txBody>
                    <a:bodyPr/>
                    <a:lstStyle/>
                    <a:p>
                      <a:pPr algn="ctr" fontAlgn="b"/>
                      <a:r>
                        <a:rPr lang="fi-FI" sz="1400" b="0" i="0" u="none" strike="noStrike">
                          <a:effectLst/>
                          <a:latin typeface="Arial" panose="020B0604020202020204" pitchFamily="34" charset="0"/>
                        </a:rPr>
                        <a:t>63,4</a:t>
                      </a:r>
                    </a:p>
                  </a:txBody>
                  <a:tcPr marL="7620" marR="7620" marT="7620" marB="0" anchor="b"/>
                </a:tc>
                <a:tc>
                  <a:txBody>
                    <a:bodyPr/>
                    <a:lstStyle/>
                    <a:p>
                      <a:pPr algn="ctr" fontAlgn="b"/>
                      <a:r>
                        <a:rPr lang="fi-FI" sz="1400" b="0" i="0" u="none" strike="noStrike" dirty="0">
                          <a:effectLst/>
                          <a:latin typeface="Arial" panose="020B0604020202020204" pitchFamily="34" charset="0"/>
                        </a:rPr>
                        <a:t>65,8</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extLst>
                  <a:ext uri="{0D108BD9-81ED-4DB2-BD59-A6C34878D82A}">
                    <a16:rowId xmlns:a16="http://schemas.microsoft.com/office/drawing/2014/main" val="3924081861"/>
                  </a:ext>
                </a:extLst>
              </a:tr>
              <a:tr h="222373">
                <a:tc>
                  <a:txBody>
                    <a:bodyPr/>
                    <a:lstStyle/>
                    <a:p>
                      <a:pPr algn="l" fontAlgn="b"/>
                      <a:r>
                        <a:rPr lang="fi-FI" sz="1400" b="0" i="0" u="none" strike="noStrike">
                          <a:effectLst/>
                          <a:latin typeface="Arial" panose="020B0604020202020204" pitchFamily="34" charset="0"/>
                        </a:rPr>
                        <a:t>Keski-Suomi</a:t>
                      </a:r>
                    </a:p>
                  </a:txBody>
                  <a:tcPr marL="7620" marR="7620" marT="7620" marB="0" anchor="b"/>
                </a:tc>
                <a:tc>
                  <a:txBody>
                    <a:bodyPr/>
                    <a:lstStyle/>
                    <a:p>
                      <a:pPr algn="ctr" fontAlgn="b"/>
                      <a:r>
                        <a:rPr lang="fi-FI" sz="1400" b="0" i="0" u="none" strike="noStrike">
                          <a:effectLst/>
                          <a:latin typeface="Arial" panose="020B0604020202020204" pitchFamily="34" charset="0"/>
                        </a:rPr>
                        <a:t>64,5</a:t>
                      </a:r>
                    </a:p>
                  </a:txBody>
                  <a:tcPr marL="7620" marR="7620" marT="7620" marB="0" anchor="b"/>
                </a:tc>
                <a:tc>
                  <a:txBody>
                    <a:bodyPr/>
                    <a:lstStyle/>
                    <a:p>
                      <a:pPr algn="ctr" fontAlgn="b"/>
                      <a:r>
                        <a:rPr lang="fi-FI" sz="1400" b="0" i="0" u="none" strike="noStrike">
                          <a:effectLst/>
                          <a:latin typeface="Arial" panose="020B0604020202020204" pitchFamily="34" charset="0"/>
                        </a:rPr>
                        <a:t>63,7</a:t>
                      </a:r>
                    </a:p>
                  </a:txBody>
                  <a:tcPr marL="7620" marR="7620" marT="7620" marB="0" anchor="b"/>
                </a:tc>
                <a:tc>
                  <a:txBody>
                    <a:bodyPr/>
                    <a:lstStyle/>
                    <a:p>
                      <a:pPr algn="ctr" fontAlgn="b"/>
                      <a:r>
                        <a:rPr lang="fi-FI" sz="1400" b="0" i="0" u="none" strike="noStrike">
                          <a:effectLst/>
                          <a:latin typeface="Arial" panose="020B0604020202020204" pitchFamily="34" charset="0"/>
                        </a:rPr>
                        <a:t>62,3</a:t>
                      </a:r>
                    </a:p>
                  </a:txBody>
                  <a:tcPr marL="7620" marR="7620" marT="7620" marB="0" anchor="b"/>
                </a:tc>
                <a:tc>
                  <a:txBody>
                    <a:bodyPr/>
                    <a:lstStyle/>
                    <a:p>
                      <a:pPr algn="ctr" fontAlgn="b"/>
                      <a:r>
                        <a:rPr lang="fi-FI" sz="1400" b="0" i="0" u="none" strike="noStrike">
                          <a:effectLst/>
                          <a:latin typeface="Arial" panose="020B0604020202020204" pitchFamily="34" charset="0"/>
                        </a:rPr>
                        <a:t>64,1</a:t>
                      </a:r>
                    </a:p>
                  </a:txBody>
                  <a:tcPr marL="7620" marR="7620" marT="7620" marB="0" anchor="b"/>
                </a:tc>
                <a:tc>
                  <a:txBody>
                    <a:bodyPr/>
                    <a:lstStyle/>
                    <a:p>
                      <a:pPr algn="ctr" fontAlgn="b"/>
                      <a:r>
                        <a:rPr lang="fi-FI" sz="1400" b="0" i="0" u="none" strike="noStrike">
                          <a:effectLst/>
                          <a:latin typeface="Arial" panose="020B0604020202020204" pitchFamily="34" charset="0"/>
                        </a:rPr>
                        <a:t>62,2</a:t>
                      </a:r>
                    </a:p>
                  </a:txBody>
                  <a:tcPr marL="7620" marR="7620" marT="7620" marB="0" anchor="b"/>
                </a:tc>
                <a:tc>
                  <a:txBody>
                    <a:bodyPr/>
                    <a:lstStyle/>
                    <a:p>
                      <a:pPr algn="ctr" fontAlgn="b"/>
                      <a:r>
                        <a:rPr lang="fi-FI" sz="1400" b="0" i="0" u="none" strike="noStrike">
                          <a:effectLst/>
                          <a:latin typeface="Arial" panose="020B0604020202020204" pitchFamily="34" charset="0"/>
                        </a:rPr>
                        <a:t>63,9</a:t>
                      </a:r>
                    </a:p>
                  </a:txBody>
                  <a:tcPr marL="7620" marR="7620" marT="7620" marB="0" anchor="b"/>
                </a:tc>
                <a:tc>
                  <a:txBody>
                    <a:bodyPr/>
                    <a:lstStyle/>
                    <a:p>
                      <a:pPr algn="ctr" fontAlgn="b"/>
                      <a:r>
                        <a:rPr lang="fi-FI" sz="1400" b="0" i="0" u="none" strike="noStrike">
                          <a:effectLst/>
                          <a:latin typeface="Arial" panose="020B0604020202020204" pitchFamily="34" charset="0"/>
                        </a:rPr>
                        <a:t>65,3</a:t>
                      </a:r>
                    </a:p>
                  </a:txBody>
                  <a:tcPr marL="7620" marR="7620" marT="7620" marB="0" anchor="b"/>
                </a:tc>
                <a:tc>
                  <a:txBody>
                    <a:bodyPr/>
                    <a:lstStyle/>
                    <a:p>
                      <a:pPr algn="ctr" fontAlgn="b"/>
                      <a:r>
                        <a:rPr lang="fi-FI" sz="1400" b="0" i="0" u="none" strike="noStrike">
                          <a:effectLst/>
                          <a:latin typeface="Arial" panose="020B0604020202020204" pitchFamily="34" charset="0"/>
                        </a:rPr>
                        <a:t>67,5</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tc>
                  <a:txBody>
                    <a:bodyPr/>
                    <a:lstStyle/>
                    <a:p>
                      <a:pPr algn="ctr" fontAlgn="b"/>
                      <a:r>
                        <a:rPr lang="fi-FI" sz="1400" b="0" i="0" u="none" strike="noStrike">
                          <a:effectLst/>
                          <a:latin typeface="Arial" panose="020B0604020202020204" pitchFamily="34" charset="0"/>
                        </a:rPr>
                        <a:t>67,5</a:t>
                      </a:r>
                    </a:p>
                  </a:txBody>
                  <a:tcPr marL="7620" marR="7620" marT="7620" marB="0" anchor="b"/>
                </a:tc>
                <a:tc>
                  <a:txBody>
                    <a:bodyPr/>
                    <a:lstStyle/>
                    <a:p>
                      <a:pPr algn="ctr" fontAlgn="b"/>
                      <a:r>
                        <a:rPr lang="fi-FI" sz="1400" b="0" i="0" u="none" strike="noStrike" dirty="0">
                          <a:effectLst/>
                          <a:latin typeface="Arial" panose="020B0604020202020204" pitchFamily="34" charset="0"/>
                        </a:rPr>
                        <a:t>67,1</a:t>
                      </a:r>
                    </a:p>
                  </a:txBody>
                  <a:tcPr marL="7620" marR="7620" marT="7620" marB="0" anchor="b"/>
                </a:tc>
                <a:tc>
                  <a:txBody>
                    <a:bodyPr/>
                    <a:lstStyle/>
                    <a:p>
                      <a:pPr algn="ctr" fontAlgn="b"/>
                      <a:r>
                        <a:rPr lang="fi-FI" sz="1400" b="0" i="0" u="none" strike="noStrike">
                          <a:effectLst/>
                          <a:latin typeface="Arial" panose="020B0604020202020204" pitchFamily="34" charset="0"/>
                        </a:rPr>
                        <a:t>70,4</a:t>
                      </a:r>
                    </a:p>
                  </a:txBody>
                  <a:tcPr marL="7620" marR="7620" marT="7620" marB="0" anchor="b"/>
                </a:tc>
                <a:extLst>
                  <a:ext uri="{0D108BD9-81ED-4DB2-BD59-A6C34878D82A}">
                    <a16:rowId xmlns:a16="http://schemas.microsoft.com/office/drawing/2014/main" val="1487283398"/>
                  </a:ext>
                </a:extLst>
              </a:tr>
              <a:tr h="222373">
                <a:tc>
                  <a:txBody>
                    <a:bodyPr/>
                    <a:lstStyle/>
                    <a:p>
                      <a:pPr algn="l" fontAlgn="b"/>
                      <a:r>
                        <a:rPr lang="fi-FI" sz="1400" b="0" i="0" u="none" strike="noStrike">
                          <a:effectLst/>
                          <a:latin typeface="Arial" panose="020B0604020202020204" pitchFamily="34" charset="0"/>
                        </a:rPr>
                        <a:t>Etelä-Pohjanmaa</a:t>
                      </a:r>
                    </a:p>
                  </a:txBody>
                  <a:tcPr marL="7620" marR="7620" marT="7620" marB="0" anchor="b"/>
                </a:tc>
                <a:tc>
                  <a:txBody>
                    <a:bodyPr/>
                    <a:lstStyle/>
                    <a:p>
                      <a:pPr algn="ctr" fontAlgn="b"/>
                      <a:r>
                        <a:rPr lang="fi-FI" sz="1400" b="0" i="0" u="none" strike="noStrike">
                          <a:effectLst/>
                          <a:latin typeface="Arial" panose="020B0604020202020204" pitchFamily="34" charset="0"/>
                        </a:rPr>
                        <a:t>68,2</a:t>
                      </a:r>
                    </a:p>
                  </a:txBody>
                  <a:tcPr marL="7620" marR="7620" marT="7620" marB="0" anchor="b"/>
                </a:tc>
                <a:tc>
                  <a:txBody>
                    <a:bodyPr/>
                    <a:lstStyle/>
                    <a:p>
                      <a:pPr algn="ctr" fontAlgn="b"/>
                      <a:r>
                        <a:rPr lang="fi-FI" sz="1400" b="0" i="0" u="none" strike="noStrike">
                          <a:effectLst/>
                          <a:latin typeface="Arial" panose="020B0604020202020204" pitchFamily="34" charset="0"/>
                        </a:rPr>
                        <a:t>68,7</a:t>
                      </a:r>
                    </a:p>
                  </a:txBody>
                  <a:tcPr marL="7620" marR="7620" marT="7620" marB="0" anchor="b"/>
                </a:tc>
                <a:tc>
                  <a:txBody>
                    <a:bodyPr/>
                    <a:lstStyle/>
                    <a:p>
                      <a:pPr algn="ctr" fontAlgn="b"/>
                      <a:r>
                        <a:rPr lang="fi-FI" sz="1400" b="0" i="0" u="none" strike="noStrike">
                          <a:effectLst/>
                          <a:latin typeface="Arial" panose="020B0604020202020204" pitchFamily="34" charset="0"/>
                        </a:rPr>
                        <a:t>68,6</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tc>
                  <a:txBody>
                    <a:bodyPr/>
                    <a:lstStyle/>
                    <a:p>
                      <a:pPr algn="ctr" fontAlgn="b"/>
                      <a:r>
                        <a:rPr lang="fi-FI" sz="1400" b="0" i="0" u="none" strike="noStrike">
                          <a:effectLst/>
                          <a:latin typeface="Arial" panose="020B0604020202020204" pitchFamily="34" charset="0"/>
                        </a:rPr>
                        <a:t>69,7</a:t>
                      </a:r>
                    </a:p>
                  </a:txBody>
                  <a:tcPr marL="7620" marR="7620" marT="7620" marB="0" anchor="b"/>
                </a:tc>
                <a:tc>
                  <a:txBody>
                    <a:bodyPr/>
                    <a:lstStyle/>
                    <a:p>
                      <a:pPr algn="ctr" fontAlgn="b"/>
                      <a:r>
                        <a:rPr lang="fi-FI" sz="1400" b="0" i="0" u="none" strike="noStrike">
                          <a:effectLst/>
                          <a:latin typeface="Arial" panose="020B0604020202020204" pitchFamily="34" charset="0"/>
                        </a:rPr>
                        <a:t>70,3</a:t>
                      </a:r>
                    </a:p>
                  </a:txBody>
                  <a:tcPr marL="7620" marR="7620" marT="7620" marB="0" anchor="b"/>
                </a:tc>
                <a:tc>
                  <a:txBody>
                    <a:bodyPr/>
                    <a:lstStyle/>
                    <a:p>
                      <a:pPr algn="ctr" fontAlgn="b"/>
                      <a:r>
                        <a:rPr lang="fi-FI" sz="1400" b="0" i="0" u="none" strike="noStrike">
                          <a:effectLst/>
                          <a:latin typeface="Arial" panose="020B0604020202020204" pitchFamily="34" charset="0"/>
                        </a:rPr>
                        <a:t>71,0</a:t>
                      </a:r>
                    </a:p>
                  </a:txBody>
                  <a:tcPr marL="7620" marR="7620" marT="7620" marB="0" anchor="b"/>
                </a:tc>
                <a:tc>
                  <a:txBody>
                    <a:bodyPr/>
                    <a:lstStyle/>
                    <a:p>
                      <a:pPr algn="ctr" fontAlgn="b"/>
                      <a:r>
                        <a:rPr lang="fi-FI" sz="1400" b="0" i="0" u="none" strike="noStrike">
                          <a:effectLst/>
                          <a:latin typeface="Arial" panose="020B0604020202020204" pitchFamily="34" charset="0"/>
                        </a:rPr>
                        <a:t>74,0</a:t>
                      </a:r>
                    </a:p>
                  </a:txBody>
                  <a:tcPr marL="7620" marR="7620" marT="7620" marB="0" anchor="b"/>
                </a:tc>
                <a:tc>
                  <a:txBody>
                    <a:bodyPr/>
                    <a:lstStyle/>
                    <a:p>
                      <a:pPr algn="ctr" fontAlgn="b"/>
                      <a:r>
                        <a:rPr lang="fi-FI" sz="1400" b="0" i="0" u="none" strike="noStrike">
                          <a:effectLst/>
                          <a:latin typeface="Arial" panose="020B0604020202020204" pitchFamily="34" charset="0"/>
                        </a:rPr>
                        <a:t>75,5</a:t>
                      </a:r>
                    </a:p>
                  </a:txBody>
                  <a:tcPr marL="7620" marR="7620" marT="7620" marB="0" anchor="b"/>
                </a:tc>
                <a:tc>
                  <a:txBody>
                    <a:bodyPr/>
                    <a:lstStyle/>
                    <a:p>
                      <a:pPr algn="ctr" fontAlgn="b"/>
                      <a:r>
                        <a:rPr lang="fi-FI" sz="1400" b="0" i="0" u="none" strike="noStrike">
                          <a:effectLst/>
                          <a:latin typeface="Arial" panose="020B0604020202020204" pitchFamily="34" charset="0"/>
                        </a:rPr>
                        <a:t>74,5</a:t>
                      </a:r>
                    </a:p>
                  </a:txBody>
                  <a:tcPr marL="7620" marR="7620" marT="7620" marB="0" anchor="b"/>
                </a:tc>
                <a:tc>
                  <a:txBody>
                    <a:bodyPr/>
                    <a:lstStyle/>
                    <a:p>
                      <a:pPr algn="ctr" fontAlgn="b"/>
                      <a:r>
                        <a:rPr lang="fi-FI" sz="1400" b="0" i="0" u="none" strike="noStrike" dirty="0">
                          <a:effectLst/>
                          <a:latin typeface="Arial" panose="020B0604020202020204" pitchFamily="34" charset="0"/>
                        </a:rPr>
                        <a:t>75,5</a:t>
                      </a:r>
                    </a:p>
                  </a:txBody>
                  <a:tcPr marL="7620" marR="7620" marT="7620" marB="0" anchor="b"/>
                </a:tc>
                <a:tc>
                  <a:txBody>
                    <a:bodyPr/>
                    <a:lstStyle/>
                    <a:p>
                      <a:pPr algn="ctr" fontAlgn="b"/>
                      <a:r>
                        <a:rPr lang="fi-FI" sz="1400" b="0" i="0" u="none" strike="noStrike">
                          <a:effectLst/>
                          <a:latin typeface="Arial" panose="020B0604020202020204" pitchFamily="34" charset="0"/>
                        </a:rPr>
                        <a:t>73,8</a:t>
                      </a:r>
                    </a:p>
                  </a:txBody>
                  <a:tcPr marL="7620" marR="7620" marT="7620" marB="0" anchor="b"/>
                </a:tc>
                <a:extLst>
                  <a:ext uri="{0D108BD9-81ED-4DB2-BD59-A6C34878D82A}">
                    <a16:rowId xmlns:a16="http://schemas.microsoft.com/office/drawing/2014/main" val="3020265836"/>
                  </a:ext>
                </a:extLst>
              </a:tr>
              <a:tr h="222373">
                <a:tc>
                  <a:txBody>
                    <a:bodyPr/>
                    <a:lstStyle/>
                    <a:p>
                      <a:pPr algn="l" fontAlgn="b"/>
                      <a:r>
                        <a:rPr lang="fi-FI" sz="1400" b="0" i="0" u="none" strike="noStrike">
                          <a:effectLst/>
                          <a:latin typeface="Arial" panose="020B0604020202020204" pitchFamily="34" charset="0"/>
                        </a:rPr>
                        <a:t>Pohjanmaa</a:t>
                      </a:r>
                    </a:p>
                  </a:txBody>
                  <a:tcPr marL="7620" marR="7620" marT="7620" marB="0" anchor="b"/>
                </a:tc>
                <a:tc>
                  <a:txBody>
                    <a:bodyPr/>
                    <a:lstStyle/>
                    <a:p>
                      <a:pPr algn="ctr" fontAlgn="b"/>
                      <a:r>
                        <a:rPr lang="fi-FI" sz="1400" b="0" i="0" u="none" strike="noStrike">
                          <a:effectLst/>
                          <a:latin typeface="Arial" panose="020B0604020202020204" pitchFamily="34" charset="0"/>
                        </a:rPr>
                        <a:t>69,6</a:t>
                      </a:r>
                    </a:p>
                  </a:txBody>
                  <a:tcPr marL="7620" marR="7620" marT="7620" marB="0" anchor="b"/>
                </a:tc>
                <a:tc>
                  <a:txBody>
                    <a:bodyPr/>
                    <a:lstStyle/>
                    <a:p>
                      <a:pPr algn="ctr" fontAlgn="b"/>
                      <a:r>
                        <a:rPr lang="fi-FI" sz="1400" b="0" i="0" u="none" strike="noStrike">
                          <a:effectLst/>
                          <a:latin typeface="Arial" panose="020B0604020202020204" pitchFamily="34" charset="0"/>
                        </a:rPr>
                        <a:t>71,9</a:t>
                      </a:r>
                    </a:p>
                  </a:txBody>
                  <a:tcPr marL="7620" marR="7620" marT="7620" marB="0" anchor="b"/>
                </a:tc>
                <a:tc>
                  <a:txBody>
                    <a:bodyPr/>
                    <a:lstStyle/>
                    <a:p>
                      <a:pPr algn="ctr" fontAlgn="b"/>
                      <a:r>
                        <a:rPr lang="fi-FI" sz="1400" b="0" i="0" u="none" strike="noStrike">
                          <a:effectLst/>
                          <a:latin typeface="Arial" panose="020B0604020202020204" pitchFamily="34" charset="0"/>
                        </a:rPr>
                        <a:t>72,0</a:t>
                      </a:r>
                    </a:p>
                  </a:txBody>
                  <a:tcPr marL="7620" marR="7620" marT="7620" marB="0" anchor="b"/>
                </a:tc>
                <a:tc>
                  <a:txBody>
                    <a:bodyPr/>
                    <a:lstStyle/>
                    <a:p>
                      <a:pPr algn="ctr" fontAlgn="b"/>
                      <a:r>
                        <a:rPr lang="fi-FI" sz="1400" b="0" i="0" u="none" strike="noStrike">
                          <a:effectLst/>
                          <a:latin typeface="Arial" panose="020B0604020202020204" pitchFamily="34" charset="0"/>
                        </a:rPr>
                        <a:t>70,9</a:t>
                      </a:r>
                    </a:p>
                  </a:txBody>
                  <a:tcPr marL="7620" marR="7620" marT="7620" marB="0" anchor="b"/>
                </a:tc>
                <a:tc>
                  <a:txBody>
                    <a:bodyPr/>
                    <a:lstStyle/>
                    <a:p>
                      <a:pPr algn="ctr" fontAlgn="b"/>
                      <a:r>
                        <a:rPr lang="fi-FI" sz="1400" b="0" i="0" u="none" strike="noStrike">
                          <a:effectLst/>
                          <a:latin typeface="Arial" panose="020B0604020202020204" pitchFamily="34" charset="0"/>
                        </a:rPr>
                        <a:t>71,6</a:t>
                      </a:r>
                    </a:p>
                  </a:txBody>
                  <a:tcPr marL="7620" marR="7620" marT="7620" marB="0" anchor="b"/>
                </a:tc>
                <a:tc>
                  <a:txBody>
                    <a:bodyPr/>
                    <a:lstStyle/>
                    <a:p>
                      <a:pPr algn="ctr" fontAlgn="b"/>
                      <a:r>
                        <a:rPr lang="fi-FI" sz="1400" b="0" i="0" u="none" strike="noStrike">
                          <a:effectLst/>
                          <a:latin typeface="Arial" panose="020B0604020202020204" pitchFamily="34" charset="0"/>
                        </a:rPr>
                        <a:t>73,5</a:t>
                      </a:r>
                    </a:p>
                  </a:txBody>
                  <a:tcPr marL="7620" marR="7620" marT="7620" marB="0" anchor="b"/>
                </a:tc>
                <a:tc>
                  <a:txBody>
                    <a:bodyPr/>
                    <a:lstStyle/>
                    <a:p>
                      <a:pPr algn="ctr" fontAlgn="b"/>
                      <a:r>
                        <a:rPr lang="fi-FI" sz="1400" b="0" i="0" u="none" strike="noStrike">
                          <a:effectLst/>
                          <a:latin typeface="Arial" panose="020B0604020202020204" pitchFamily="34" charset="0"/>
                        </a:rPr>
                        <a:t>72,6</a:t>
                      </a:r>
                    </a:p>
                  </a:txBody>
                  <a:tcPr marL="7620" marR="7620" marT="7620" marB="0" anchor="b"/>
                </a:tc>
                <a:tc>
                  <a:txBody>
                    <a:bodyPr/>
                    <a:lstStyle/>
                    <a:p>
                      <a:pPr algn="ctr" fontAlgn="b"/>
                      <a:r>
                        <a:rPr lang="fi-FI" sz="1400" b="0" i="0" u="none" strike="noStrike">
                          <a:effectLst/>
                          <a:latin typeface="Arial" panose="020B0604020202020204" pitchFamily="34" charset="0"/>
                        </a:rPr>
                        <a:t>74,7</a:t>
                      </a:r>
                    </a:p>
                  </a:txBody>
                  <a:tcPr marL="7620" marR="7620" marT="7620" marB="0" anchor="b"/>
                </a:tc>
                <a:tc>
                  <a:txBody>
                    <a:bodyPr/>
                    <a:lstStyle/>
                    <a:p>
                      <a:pPr algn="ctr" fontAlgn="b"/>
                      <a:r>
                        <a:rPr lang="fi-FI" sz="1400" b="0" i="0" u="none" strike="noStrike">
                          <a:effectLst/>
                          <a:latin typeface="Arial" panose="020B0604020202020204" pitchFamily="34" charset="0"/>
                        </a:rPr>
                        <a:t>73,9</a:t>
                      </a:r>
                    </a:p>
                  </a:txBody>
                  <a:tcPr marL="7620" marR="7620" marT="7620" marB="0" anchor="b"/>
                </a:tc>
                <a:tc>
                  <a:txBody>
                    <a:bodyPr/>
                    <a:lstStyle/>
                    <a:p>
                      <a:pPr algn="ctr" fontAlgn="b"/>
                      <a:r>
                        <a:rPr lang="fi-FI" sz="1400" b="0" i="0" u="none" strike="noStrike">
                          <a:effectLst/>
                          <a:latin typeface="Arial" panose="020B0604020202020204" pitchFamily="34" charset="0"/>
                        </a:rPr>
                        <a:t>73,2</a:t>
                      </a:r>
                    </a:p>
                  </a:txBody>
                  <a:tcPr marL="7620" marR="7620" marT="7620" marB="0" anchor="b"/>
                </a:tc>
                <a:tc>
                  <a:txBody>
                    <a:bodyPr/>
                    <a:lstStyle/>
                    <a:p>
                      <a:pPr algn="ctr" fontAlgn="b"/>
                      <a:r>
                        <a:rPr lang="fi-FI" sz="1400" b="0" i="0" u="none" strike="noStrike" dirty="0">
                          <a:effectLst/>
                          <a:latin typeface="Arial" panose="020B0604020202020204" pitchFamily="34" charset="0"/>
                        </a:rPr>
                        <a:t>77,1</a:t>
                      </a:r>
                    </a:p>
                  </a:txBody>
                  <a:tcPr marL="7620" marR="7620" marT="7620" marB="0" anchor="b"/>
                </a:tc>
                <a:tc>
                  <a:txBody>
                    <a:bodyPr/>
                    <a:lstStyle/>
                    <a:p>
                      <a:pPr algn="ctr" fontAlgn="b"/>
                      <a:r>
                        <a:rPr lang="fi-FI" sz="1400" b="0" i="0" u="none" strike="noStrike">
                          <a:effectLst/>
                          <a:latin typeface="Arial" panose="020B0604020202020204" pitchFamily="34" charset="0"/>
                        </a:rPr>
                        <a:t>79,4</a:t>
                      </a:r>
                    </a:p>
                  </a:txBody>
                  <a:tcPr marL="7620" marR="7620" marT="7620" marB="0" anchor="b"/>
                </a:tc>
                <a:extLst>
                  <a:ext uri="{0D108BD9-81ED-4DB2-BD59-A6C34878D82A}">
                    <a16:rowId xmlns:a16="http://schemas.microsoft.com/office/drawing/2014/main" val="2389578064"/>
                  </a:ext>
                </a:extLst>
              </a:tr>
              <a:tr h="222373">
                <a:tc>
                  <a:txBody>
                    <a:bodyPr/>
                    <a:lstStyle/>
                    <a:p>
                      <a:pPr algn="l" fontAlgn="b"/>
                      <a:r>
                        <a:rPr lang="fi-FI" sz="1400" b="0" i="0" u="none" strike="noStrike">
                          <a:effectLst/>
                          <a:latin typeface="Arial" panose="020B0604020202020204" pitchFamily="34" charset="0"/>
                        </a:rPr>
                        <a:t>Keski-Pohjanmaa</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tc>
                  <a:txBody>
                    <a:bodyPr/>
                    <a:lstStyle/>
                    <a:p>
                      <a:pPr algn="ctr" fontAlgn="b"/>
                      <a:r>
                        <a:rPr lang="fi-FI" sz="1400" b="0" i="0" u="none" strike="noStrike">
                          <a:effectLst/>
                          <a:latin typeface="Arial" panose="020B0604020202020204" pitchFamily="34" charset="0"/>
                        </a:rPr>
                        <a:t>70,2</a:t>
                      </a:r>
                    </a:p>
                  </a:txBody>
                  <a:tcPr marL="7620" marR="7620" marT="7620" marB="0" anchor="b"/>
                </a:tc>
                <a:tc>
                  <a:txBody>
                    <a:bodyPr/>
                    <a:lstStyle/>
                    <a:p>
                      <a:pPr algn="ctr" fontAlgn="b"/>
                      <a:r>
                        <a:rPr lang="fi-FI" sz="1400" b="0" i="0" u="none" strike="noStrike">
                          <a:effectLst/>
                          <a:latin typeface="Arial" panose="020B0604020202020204" pitchFamily="34" charset="0"/>
                        </a:rPr>
                        <a:t>72,5</a:t>
                      </a:r>
                    </a:p>
                  </a:txBody>
                  <a:tcPr marL="7620" marR="7620" marT="7620" marB="0" anchor="b"/>
                </a:tc>
                <a:tc>
                  <a:txBody>
                    <a:bodyPr/>
                    <a:lstStyle/>
                    <a:p>
                      <a:pPr algn="ctr" fontAlgn="b"/>
                      <a:r>
                        <a:rPr lang="fi-FI" sz="1400" b="0" i="0" u="none" strike="noStrike">
                          <a:effectLst/>
                          <a:latin typeface="Arial" panose="020B0604020202020204" pitchFamily="34" charset="0"/>
                        </a:rPr>
                        <a:t>68,4</a:t>
                      </a:r>
                    </a:p>
                  </a:txBody>
                  <a:tcPr marL="7620" marR="7620" marT="7620" marB="0" anchor="b"/>
                </a:tc>
                <a:tc>
                  <a:txBody>
                    <a:bodyPr/>
                    <a:lstStyle/>
                    <a:p>
                      <a:pPr algn="ctr" fontAlgn="b"/>
                      <a:r>
                        <a:rPr lang="fi-FI" sz="1400" b="0" i="0" u="none" strike="noStrike">
                          <a:effectLst/>
                          <a:latin typeface="Arial" panose="020B0604020202020204" pitchFamily="34" charset="0"/>
                        </a:rPr>
                        <a:t>70,0</a:t>
                      </a:r>
                    </a:p>
                  </a:txBody>
                  <a:tcPr marL="7620" marR="7620" marT="7620" marB="0" anchor="b"/>
                </a:tc>
                <a:tc>
                  <a:txBody>
                    <a:bodyPr/>
                    <a:lstStyle/>
                    <a:p>
                      <a:pPr algn="ctr" fontAlgn="b"/>
                      <a:r>
                        <a:rPr lang="fi-FI" sz="1400" b="0" i="0" u="none" strike="noStrike">
                          <a:effectLst/>
                          <a:latin typeface="Arial" panose="020B0604020202020204" pitchFamily="34" charset="0"/>
                        </a:rPr>
                        <a:t>72,5</a:t>
                      </a:r>
                    </a:p>
                  </a:txBody>
                  <a:tcPr marL="7620" marR="7620" marT="7620" marB="0" anchor="b"/>
                </a:tc>
                <a:tc>
                  <a:txBody>
                    <a:bodyPr/>
                    <a:lstStyle/>
                    <a:p>
                      <a:pPr algn="ctr" fontAlgn="b"/>
                      <a:r>
                        <a:rPr lang="fi-FI" sz="1400" b="0" i="0" u="none" strike="noStrike">
                          <a:effectLst/>
                          <a:latin typeface="Arial" panose="020B0604020202020204" pitchFamily="34" charset="0"/>
                        </a:rPr>
                        <a:t>75,0</a:t>
                      </a:r>
                    </a:p>
                  </a:txBody>
                  <a:tcPr marL="7620" marR="7620" marT="7620" marB="0" anchor="b"/>
                </a:tc>
                <a:tc>
                  <a:txBody>
                    <a:bodyPr/>
                    <a:lstStyle/>
                    <a:p>
                      <a:pPr algn="ctr" fontAlgn="b"/>
                      <a:r>
                        <a:rPr lang="fi-FI" sz="1400" b="0" i="0" u="none" strike="noStrike">
                          <a:effectLst/>
                          <a:latin typeface="Arial" panose="020B0604020202020204" pitchFamily="34" charset="0"/>
                        </a:rPr>
                        <a:t>72,7</a:t>
                      </a:r>
                    </a:p>
                  </a:txBody>
                  <a:tcPr marL="7620" marR="7620" marT="7620" marB="0" anchor="b"/>
                </a:tc>
                <a:tc>
                  <a:txBody>
                    <a:bodyPr/>
                    <a:lstStyle/>
                    <a:p>
                      <a:pPr algn="ctr" fontAlgn="b"/>
                      <a:r>
                        <a:rPr lang="fi-FI" sz="1400" b="0" i="0" u="none" strike="noStrike">
                          <a:effectLst/>
                          <a:latin typeface="Arial" panose="020B0604020202020204" pitchFamily="34" charset="0"/>
                        </a:rPr>
                        <a:t>76,6</a:t>
                      </a:r>
                    </a:p>
                  </a:txBody>
                  <a:tcPr marL="7620" marR="7620" marT="7620" marB="0" anchor="b"/>
                </a:tc>
                <a:tc>
                  <a:txBody>
                    <a:bodyPr/>
                    <a:lstStyle/>
                    <a:p>
                      <a:pPr algn="ctr" fontAlgn="b"/>
                      <a:r>
                        <a:rPr lang="fi-FI" sz="1400" b="0" i="0" u="none" strike="noStrike">
                          <a:effectLst/>
                          <a:latin typeface="Arial" panose="020B0604020202020204" pitchFamily="34" charset="0"/>
                        </a:rPr>
                        <a:t>74,1</a:t>
                      </a:r>
                    </a:p>
                  </a:txBody>
                  <a:tcPr marL="7620" marR="7620" marT="7620" marB="0" anchor="b"/>
                </a:tc>
                <a:tc>
                  <a:txBody>
                    <a:bodyPr/>
                    <a:lstStyle/>
                    <a:p>
                      <a:pPr algn="ctr" fontAlgn="b"/>
                      <a:r>
                        <a:rPr lang="fi-FI" sz="1400" b="0" i="0" u="none" strike="noStrike" dirty="0">
                          <a:effectLst/>
                          <a:latin typeface="Arial" panose="020B0604020202020204" pitchFamily="34" charset="0"/>
                        </a:rPr>
                        <a:t>73,1</a:t>
                      </a:r>
                    </a:p>
                  </a:txBody>
                  <a:tcPr marL="7620" marR="7620" marT="7620" marB="0" anchor="b"/>
                </a:tc>
                <a:tc>
                  <a:txBody>
                    <a:bodyPr/>
                    <a:lstStyle/>
                    <a:p>
                      <a:pPr algn="ctr" fontAlgn="b"/>
                      <a:r>
                        <a:rPr lang="fi-FI" sz="1400" b="0" i="0" u="none" strike="noStrike">
                          <a:effectLst/>
                          <a:latin typeface="Arial" panose="020B0604020202020204" pitchFamily="34" charset="0"/>
                        </a:rPr>
                        <a:t>74,9</a:t>
                      </a:r>
                    </a:p>
                  </a:txBody>
                  <a:tcPr marL="7620" marR="7620" marT="7620" marB="0" anchor="b"/>
                </a:tc>
                <a:extLst>
                  <a:ext uri="{0D108BD9-81ED-4DB2-BD59-A6C34878D82A}">
                    <a16:rowId xmlns:a16="http://schemas.microsoft.com/office/drawing/2014/main" val="3546378672"/>
                  </a:ext>
                </a:extLst>
              </a:tr>
              <a:tr h="222373">
                <a:tc>
                  <a:txBody>
                    <a:bodyPr/>
                    <a:lstStyle/>
                    <a:p>
                      <a:pPr algn="l" fontAlgn="b"/>
                      <a:r>
                        <a:rPr lang="fi-FI" sz="1400" b="0" i="0" u="none" strike="noStrike">
                          <a:effectLst/>
                          <a:latin typeface="Arial" panose="020B0604020202020204" pitchFamily="34" charset="0"/>
                        </a:rPr>
                        <a:t>Pohjois-Pohjanmaa</a:t>
                      </a:r>
                    </a:p>
                  </a:txBody>
                  <a:tcPr marL="7620" marR="7620" marT="7620" marB="0" anchor="b"/>
                </a:tc>
                <a:tc>
                  <a:txBody>
                    <a:bodyPr/>
                    <a:lstStyle/>
                    <a:p>
                      <a:pPr algn="ctr" fontAlgn="b"/>
                      <a:r>
                        <a:rPr lang="fi-FI" sz="1400" b="0" i="0" u="none" strike="noStrike">
                          <a:effectLst/>
                          <a:latin typeface="Arial" panose="020B0604020202020204" pitchFamily="34" charset="0"/>
                        </a:rPr>
                        <a:t>64,1</a:t>
                      </a:r>
                    </a:p>
                  </a:txBody>
                  <a:tcPr marL="7620" marR="7620" marT="7620" marB="0" anchor="b"/>
                </a:tc>
                <a:tc>
                  <a:txBody>
                    <a:bodyPr/>
                    <a:lstStyle/>
                    <a:p>
                      <a:pPr algn="ctr" fontAlgn="b"/>
                      <a:r>
                        <a:rPr lang="fi-FI" sz="1400" b="0" i="0" u="none" strike="noStrike">
                          <a:effectLst/>
                          <a:latin typeface="Arial" panose="020B0604020202020204" pitchFamily="34" charset="0"/>
                        </a:rPr>
                        <a:t>63,9</a:t>
                      </a:r>
                    </a:p>
                  </a:txBody>
                  <a:tcPr marL="7620" marR="7620" marT="7620" marB="0" anchor="b"/>
                </a:tc>
                <a:tc>
                  <a:txBody>
                    <a:bodyPr/>
                    <a:lstStyle/>
                    <a:p>
                      <a:pPr algn="ctr" fontAlgn="b"/>
                      <a:r>
                        <a:rPr lang="fi-FI" sz="1400" b="0" i="0" u="none" strike="noStrike">
                          <a:effectLst/>
                          <a:latin typeface="Arial" panose="020B0604020202020204" pitchFamily="34" charset="0"/>
                        </a:rPr>
                        <a:t>65,1</a:t>
                      </a:r>
                    </a:p>
                  </a:txBody>
                  <a:tcPr marL="7620" marR="7620" marT="7620" marB="0" anchor="b"/>
                </a:tc>
                <a:tc>
                  <a:txBody>
                    <a:bodyPr/>
                    <a:lstStyle/>
                    <a:p>
                      <a:pPr algn="ctr" fontAlgn="b"/>
                      <a:r>
                        <a:rPr lang="fi-FI" sz="1400" b="0" i="0" u="none" strike="noStrike">
                          <a:effectLst/>
                          <a:latin typeface="Arial" panose="020B0604020202020204" pitchFamily="34" charset="0"/>
                        </a:rPr>
                        <a:t>64,5</a:t>
                      </a:r>
                    </a:p>
                  </a:txBody>
                  <a:tcPr marL="7620" marR="7620" marT="7620" marB="0" anchor="b"/>
                </a:tc>
                <a:tc>
                  <a:txBody>
                    <a:bodyPr/>
                    <a:lstStyle/>
                    <a:p>
                      <a:pPr algn="ctr" fontAlgn="b"/>
                      <a:r>
                        <a:rPr lang="fi-FI" sz="1400" b="0" i="0" u="none" strike="noStrike">
                          <a:effectLst/>
                          <a:latin typeface="Arial" panose="020B0604020202020204" pitchFamily="34" charset="0"/>
                        </a:rPr>
                        <a:t>63,4</a:t>
                      </a:r>
                    </a:p>
                  </a:txBody>
                  <a:tcPr marL="7620" marR="7620" marT="7620" marB="0" anchor="b"/>
                </a:tc>
                <a:tc>
                  <a:txBody>
                    <a:bodyPr/>
                    <a:lstStyle/>
                    <a:p>
                      <a:pPr algn="ctr" fontAlgn="b"/>
                      <a:r>
                        <a:rPr lang="fi-FI" sz="1400" b="0" i="0" u="none" strike="noStrike">
                          <a:effectLst/>
                          <a:latin typeface="Arial" panose="020B0604020202020204" pitchFamily="34" charset="0"/>
                        </a:rPr>
                        <a:t>65,1</a:t>
                      </a:r>
                    </a:p>
                  </a:txBody>
                  <a:tcPr marL="7620" marR="7620" marT="7620" marB="0" anchor="b"/>
                </a:tc>
                <a:tc>
                  <a:txBody>
                    <a:bodyPr/>
                    <a:lstStyle/>
                    <a:p>
                      <a:pPr algn="ctr" fontAlgn="b"/>
                      <a:r>
                        <a:rPr lang="fi-FI" sz="1400" b="0" i="0" u="none" strike="noStrike">
                          <a:effectLst/>
                          <a:latin typeface="Arial" panose="020B0604020202020204" pitchFamily="34" charset="0"/>
                        </a:rPr>
                        <a:t>68,3</a:t>
                      </a:r>
                    </a:p>
                  </a:txBody>
                  <a:tcPr marL="7620" marR="7620" marT="7620" marB="0" anchor="b"/>
                </a:tc>
                <a:tc>
                  <a:txBody>
                    <a:bodyPr/>
                    <a:lstStyle/>
                    <a:p>
                      <a:pPr algn="ctr" fontAlgn="b"/>
                      <a:r>
                        <a:rPr lang="fi-FI" sz="1400" b="0" i="0" u="none" strike="noStrike">
                          <a:effectLst/>
                          <a:latin typeface="Arial" panose="020B0604020202020204" pitchFamily="34" charset="0"/>
                        </a:rPr>
                        <a:t>69,7</a:t>
                      </a:r>
                    </a:p>
                  </a:txBody>
                  <a:tcPr marL="7620" marR="7620" marT="7620" marB="0" anchor="b"/>
                </a:tc>
                <a:tc>
                  <a:txBody>
                    <a:bodyPr/>
                    <a:lstStyle/>
                    <a:p>
                      <a:pPr algn="ctr" fontAlgn="b"/>
                      <a:r>
                        <a:rPr lang="fi-FI" sz="1400" b="0" i="0" u="none" strike="noStrike">
                          <a:effectLst/>
                          <a:latin typeface="Arial" panose="020B0604020202020204" pitchFamily="34" charset="0"/>
                        </a:rPr>
                        <a:t>69,8</a:t>
                      </a:r>
                    </a:p>
                  </a:txBody>
                  <a:tcPr marL="7620" marR="7620" marT="7620" marB="0" anchor="b"/>
                </a:tc>
                <a:tc>
                  <a:txBody>
                    <a:bodyPr/>
                    <a:lstStyle/>
                    <a:p>
                      <a:pPr algn="ctr" fontAlgn="b"/>
                      <a:r>
                        <a:rPr lang="fi-FI" sz="1400" b="0" i="0" u="none" strike="noStrike">
                          <a:effectLst/>
                          <a:latin typeface="Arial" panose="020B0604020202020204" pitchFamily="34" charset="0"/>
                        </a:rPr>
                        <a:t>68,4</a:t>
                      </a:r>
                    </a:p>
                  </a:txBody>
                  <a:tcPr marL="7620" marR="7620" marT="7620" marB="0" anchor="b"/>
                </a:tc>
                <a:tc>
                  <a:txBody>
                    <a:bodyPr/>
                    <a:lstStyle/>
                    <a:p>
                      <a:pPr algn="ctr" fontAlgn="b"/>
                      <a:r>
                        <a:rPr lang="fi-FI" sz="1400" b="0" i="0" u="none" strike="noStrike" dirty="0">
                          <a:effectLst/>
                          <a:latin typeface="Arial" panose="020B0604020202020204" pitchFamily="34" charset="0"/>
                        </a:rPr>
                        <a:t>69,2</a:t>
                      </a:r>
                    </a:p>
                  </a:txBody>
                  <a:tcPr marL="7620" marR="7620" marT="7620" marB="0" anchor="b"/>
                </a:tc>
                <a:tc>
                  <a:txBody>
                    <a:bodyPr/>
                    <a:lstStyle/>
                    <a:p>
                      <a:pPr algn="ctr" fontAlgn="b"/>
                      <a:r>
                        <a:rPr lang="fi-FI" sz="1400" b="0" i="0" u="none" strike="noStrike">
                          <a:effectLst/>
                          <a:latin typeface="Arial" panose="020B0604020202020204" pitchFamily="34" charset="0"/>
                        </a:rPr>
                        <a:t>72,0</a:t>
                      </a:r>
                    </a:p>
                  </a:txBody>
                  <a:tcPr marL="7620" marR="7620" marT="7620" marB="0" anchor="b"/>
                </a:tc>
                <a:extLst>
                  <a:ext uri="{0D108BD9-81ED-4DB2-BD59-A6C34878D82A}">
                    <a16:rowId xmlns:a16="http://schemas.microsoft.com/office/drawing/2014/main" val="249945732"/>
                  </a:ext>
                </a:extLst>
              </a:tr>
              <a:tr h="222373">
                <a:tc>
                  <a:txBody>
                    <a:bodyPr/>
                    <a:lstStyle/>
                    <a:p>
                      <a:pPr algn="l" fontAlgn="b"/>
                      <a:r>
                        <a:rPr lang="fi-FI" sz="1400" b="0" i="0" u="none" strike="noStrike">
                          <a:effectLst/>
                          <a:latin typeface="Arial" panose="020B0604020202020204" pitchFamily="34" charset="0"/>
                        </a:rPr>
                        <a:t>Kainuu</a:t>
                      </a:r>
                    </a:p>
                  </a:txBody>
                  <a:tcPr marL="7620" marR="7620" marT="7620" marB="0" anchor="b"/>
                </a:tc>
                <a:tc>
                  <a:txBody>
                    <a:bodyPr/>
                    <a:lstStyle/>
                    <a:p>
                      <a:pPr algn="ctr" fontAlgn="b"/>
                      <a:r>
                        <a:rPr lang="fi-FI" sz="1400" b="0" i="0" u="none" strike="noStrike">
                          <a:effectLst/>
                          <a:latin typeface="Arial" panose="020B0604020202020204" pitchFamily="34" charset="0"/>
                        </a:rPr>
                        <a:t>64,3</a:t>
                      </a:r>
                    </a:p>
                  </a:txBody>
                  <a:tcPr marL="7620" marR="7620" marT="7620" marB="0" anchor="b"/>
                </a:tc>
                <a:tc>
                  <a:txBody>
                    <a:bodyPr/>
                    <a:lstStyle/>
                    <a:p>
                      <a:pPr algn="ctr" fontAlgn="b"/>
                      <a:r>
                        <a:rPr lang="fi-FI" sz="1400" b="0" i="0" u="none" strike="noStrike">
                          <a:effectLst/>
                          <a:latin typeface="Arial" panose="020B0604020202020204" pitchFamily="34" charset="0"/>
                        </a:rPr>
                        <a:t>61,2</a:t>
                      </a:r>
                    </a:p>
                  </a:txBody>
                  <a:tcPr marL="7620" marR="7620" marT="7620" marB="0" anchor="b"/>
                </a:tc>
                <a:tc>
                  <a:txBody>
                    <a:bodyPr/>
                    <a:lstStyle/>
                    <a:p>
                      <a:pPr algn="ctr" fontAlgn="b"/>
                      <a:r>
                        <a:rPr lang="fi-FI" sz="1400" b="0" i="0" u="none" strike="noStrike">
                          <a:effectLst/>
                          <a:latin typeface="Arial" panose="020B0604020202020204" pitchFamily="34" charset="0"/>
                        </a:rPr>
                        <a:t>57,9</a:t>
                      </a:r>
                    </a:p>
                  </a:txBody>
                  <a:tcPr marL="7620" marR="7620" marT="7620" marB="0" anchor="b"/>
                </a:tc>
                <a:tc>
                  <a:txBody>
                    <a:bodyPr/>
                    <a:lstStyle/>
                    <a:p>
                      <a:pPr algn="ctr" fontAlgn="b"/>
                      <a:r>
                        <a:rPr lang="fi-FI" sz="1400" b="0" i="0" u="none" strike="noStrike">
                          <a:effectLst/>
                          <a:latin typeface="Arial" panose="020B0604020202020204" pitchFamily="34" charset="0"/>
                        </a:rPr>
                        <a:t>57,2</a:t>
                      </a:r>
                    </a:p>
                  </a:txBody>
                  <a:tcPr marL="7620" marR="7620" marT="7620" marB="0" anchor="b"/>
                </a:tc>
                <a:tc>
                  <a:txBody>
                    <a:bodyPr/>
                    <a:lstStyle/>
                    <a:p>
                      <a:pPr algn="ctr" fontAlgn="b"/>
                      <a:r>
                        <a:rPr lang="fi-FI" sz="1400" b="0" i="0" u="none" strike="noStrike">
                          <a:effectLst/>
                          <a:latin typeface="Arial" panose="020B0604020202020204" pitchFamily="34" charset="0"/>
                        </a:rPr>
                        <a:t>58,9</a:t>
                      </a:r>
                    </a:p>
                  </a:txBody>
                  <a:tcPr marL="7620" marR="7620" marT="7620" marB="0" anchor="b"/>
                </a:tc>
                <a:tc>
                  <a:txBody>
                    <a:bodyPr/>
                    <a:lstStyle/>
                    <a:p>
                      <a:pPr algn="ctr" fontAlgn="b"/>
                      <a:r>
                        <a:rPr lang="fi-FI" sz="1400" b="0" i="0" u="none" strike="noStrike">
                          <a:effectLst/>
                          <a:latin typeface="Arial" panose="020B0604020202020204" pitchFamily="34" charset="0"/>
                        </a:rPr>
                        <a:t>62,4</a:t>
                      </a:r>
                    </a:p>
                  </a:txBody>
                  <a:tcPr marL="7620" marR="7620" marT="7620" marB="0" anchor="b"/>
                </a:tc>
                <a:tc>
                  <a:txBody>
                    <a:bodyPr/>
                    <a:lstStyle/>
                    <a:p>
                      <a:pPr algn="ctr" fontAlgn="b"/>
                      <a:r>
                        <a:rPr lang="fi-FI" sz="1400" b="0" i="0" u="none" strike="noStrike">
                          <a:effectLst/>
                          <a:latin typeface="Arial" panose="020B0604020202020204" pitchFamily="34" charset="0"/>
                        </a:rPr>
                        <a:t>64,2</a:t>
                      </a:r>
                    </a:p>
                  </a:txBody>
                  <a:tcPr marL="7620" marR="7620" marT="7620" marB="0" anchor="b"/>
                </a:tc>
                <a:tc>
                  <a:txBody>
                    <a:bodyPr/>
                    <a:lstStyle/>
                    <a:p>
                      <a:pPr algn="ctr" fontAlgn="b"/>
                      <a:r>
                        <a:rPr lang="fi-FI" sz="1400" b="0" i="0" u="none" strike="noStrike">
                          <a:effectLst/>
                          <a:latin typeface="Arial" panose="020B0604020202020204" pitchFamily="34" charset="0"/>
                        </a:rPr>
                        <a:t>63,7</a:t>
                      </a:r>
                    </a:p>
                  </a:txBody>
                  <a:tcPr marL="7620" marR="7620" marT="7620" marB="0" anchor="b"/>
                </a:tc>
                <a:tc>
                  <a:txBody>
                    <a:bodyPr/>
                    <a:lstStyle/>
                    <a:p>
                      <a:pPr algn="ctr" fontAlgn="b"/>
                      <a:r>
                        <a:rPr lang="fi-FI" sz="1400" b="0" i="0" u="none" strike="noStrike">
                          <a:effectLst/>
                          <a:latin typeface="Arial" panose="020B0604020202020204" pitchFamily="34" charset="0"/>
                        </a:rPr>
                        <a:t>67,9</a:t>
                      </a:r>
                    </a:p>
                  </a:txBody>
                  <a:tcPr marL="7620" marR="7620" marT="7620" marB="0" anchor="b"/>
                </a:tc>
                <a:tc>
                  <a:txBody>
                    <a:bodyPr/>
                    <a:lstStyle/>
                    <a:p>
                      <a:pPr algn="ctr" fontAlgn="b"/>
                      <a:r>
                        <a:rPr lang="fi-FI" sz="1400" b="0" i="0" u="none" strike="noStrike">
                          <a:effectLst/>
                          <a:latin typeface="Arial" panose="020B0604020202020204" pitchFamily="34" charset="0"/>
                        </a:rPr>
                        <a:t>63,7</a:t>
                      </a:r>
                    </a:p>
                  </a:txBody>
                  <a:tcPr marL="7620" marR="7620" marT="7620" marB="0" anchor="b"/>
                </a:tc>
                <a:tc>
                  <a:txBody>
                    <a:bodyPr/>
                    <a:lstStyle/>
                    <a:p>
                      <a:pPr algn="ctr" fontAlgn="b"/>
                      <a:r>
                        <a:rPr lang="fi-FI" sz="1400" b="0" i="0" u="none" strike="noStrike" dirty="0">
                          <a:effectLst/>
                          <a:latin typeface="Arial" panose="020B0604020202020204" pitchFamily="34" charset="0"/>
                        </a:rPr>
                        <a:t>69,3</a:t>
                      </a:r>
                    </a:p>
                  </a:txBody>
                  <a:tcPr marL="7620" marR="7620" marT="7620" marB="0" anchor="b"/>
                </a:tc>
                <a:tc>
                  <a:txBody>
                    <a:bodyPr/>
                    <a:lstStyle/>
                    <a:p>
                      <a:pPr algn="ctr" fontAlgn="b"/>
                      <a:r>
                        <a:rPr lang="fi-FI" sz="1400" b="0" i="0" u="none" strike="noStrike" dirty="0">
                          <a:effectLst/>
                          <a:latin typeface="Arial" panose="020B0604020202020204" pitchFamily="34" charset="0"/>
                        </a:rPr>
                        <a:t>69,7</a:t>
                      </a:r>
                    </a:p>
                  </a:txBody>
                  <a:tcPr marL="7620" marR="7620" marT="7620" marB="0" anchor="b"/>
                </a:tc>
                <a:extLst>
                  <a:ext uri="{0D108BD9-81ED-4DB2-BD59-A6C34878D82A}">
                    <a16:rowId xmlns:a16="http://schemas.microsoft.com/office/drawing/2014/main" val="2977189023"/>
                  </a:ext>
                </a:extLst>
              </a:tr>
              <a:tr h="222373">
                <a:tc>
                  <a:txBody>
                    <a:bodyPr/>
                    <a:lstStyle/>
                    <a:p>
                      <a:pPr algn="l" fontAlgn="b"/>
                      <a:r>
                        <a:rPr lang="fi-FI" sz="1400" b="0" i="0" u="none" strike="noStrike">
                          <a:effectLst/>
                          <a:latin typeface="Arial" panose="020B0604020202020204" pitchFamily="34" charset="0"/>
                        </a:rPr>
                        <a:t>Lappi</a:t>
                      </a:r>
                    </a:p>
                  </a:txBody>
                  <a:tcPr marL="7620" marR="7620" marT="7620" marB="0" anchor="b"/>
                </a:tc>
                <a:tc>
                  <a:txBody>
                    <a:bodyPr/>
                    <a:lstStyle/>
                    <a:p>
                      <a:pPr algn="ctr" fontAlgn="b"/>
                      <a:r>
                        <a:rPr lang="fi-FI" sz="1400" b="0" i="0" u="none" strike="noStrike">
                          <a:effectLst/>
                          <a:latin typeface="Arial" panose="020B0604020202020204" pitchFamily="34" charset="0"/>
                        </a:rPr>
                        <a:t>61,2</a:t>
                      </a:r>
                    </a:p>
                  </a:txBody>
                  <a:tcPr marL="7620" marR="7620" marT="7620" marB="0" anchor="b"/>
                </a:tc>
                <a:tc>
                  <a:txBody>
                    <a:bodyPr/>
                    <a:lstStyle/>
                    <a:p>
                      <a:pPr algn="ctr" fontAlgn="b"/>
                      <a:r>
                        <a:rPr lang="fi-FI" sz="1400" b="0" i="0" u="none" strike="noStrike">
                          <a:effectLst/>
                          <a:latin typeface="Arial" panose="020B0604020202020204" pitchFamily="34" charset="0"/>
                        </a:rPr>
                        <a:t>61,9</a:t>
                      </a:r>
                    </a:p>
                  </a:txBody>
                  <a:tcPr marL="7620" marR="7620" marT="7620" marB="0" anchor="b"/>
                </a:tc>
                <a:tc>
                  <a:txBody>
                    <a:bodyPr/>
                    <a:lstStyle/>
                    <a:p>
                      <a:pPr algn="ctr" fontAlgn="b"/>
                      <a:r>
                        <a:rPr lang="fi-FI" sz="1400" b="0" i="0" u="none" strike="noStrike">
                          <a:effectLst/>
                          <a:latin typeface="Arial" panose="020B0604020202020204" pitchFamily="34" charset="0"/>
                        </a:rPr>
                        <a:t>62,1</a:t>
                      </a:r>
                    </a:p>
                  </a:txBody>
                  <a:tcPr marL="7620" marR="7620" marT="7620" marB="0" anchor="b"/>
                </a:tc>
                <a:tc>
                  <a:txBody>
                    <a:bodyPr/>
                    <a:lstStyle/>
                    <a:p>
                      <a:pPr algn="ctr" fontAlgn="b"/>
                      <a:r>
                        <a:rPr lang="fi-FI" sz="1400" b="0" i="0" u="none" strike="noStrike">
                          <a:effectLst/>
                          <a:latin typeface="Arial" panose="020B0604020202020204" pitchFamily="34" charset="0"/>
                        </a:rPr>
                        <a:t>61,6</a:t>
                      </a:r>
                    </a:p>
                  </a:txBody>
                  <a:tcPr marL="7620" marR="7620" marT="7620" marB="0" anchor="b"/>
                </a:tc>
                <a:tc>
                  <a:txBody>
                    <a:bodyPr/>
                    <a:lstStyle/>
                    <a:p>
                      <a:pPr algn="ctr" fontAlgn="b"/>
                      <a:r>
                        <a:rPr lang="fi-FI" sz="1400" b="0" i="0" u="none" strike="noStrike">
                          <a:effectLst/>
                          <a:latin typeface="Arial" panose="020B0604020202020204" pitchFamily="34" charset="0"/>
                        </a:rPr>
                        <a:t>64,6</a:t>
                      </a:r>
                    </a:p>
                  </a:txBody>
                  <a:tcPr marL="7620" marR="7620" marT="7620" marB="0" anchor="b"/>
                </a:tc>
                <a:tc>
                  <a:txBody>
                    <a:bodyPr/>
                    <a:lstStyle/>
                    <a:p>
                      <a:pPr algn="ctr" fontAlgn="b"/>
                      <a:r>
                        <a:rPr lang="fi-FI" sz="1400" b="0" i="0" u="none" strike="noStrike">
                          <a:effectLst/>
                          <a:latin typeface="Arial" panose="020B0604020202020204" pitchFamily="34" charset="0"/>
                        </a:rPr>
                        <a:t>64,6</a:t>
                      </a:r>
                    </a:p>
                  </a:txBody>
                  <a:tcPr marL="7620" marR="7620" marT="7620" marB="0" anchor="b"/>
                </a:tc>
                <a:tc>
                  <a:txBody>
                    <a:bodyPr/>
                    <a:lstStyle/>
                    <a:p>
                      <a:pPr algn="ctr" fontAlgn="b"/>
                      <a:r>
                        <a:rPr lang="fi-FI" sz="1400" b="0" i="0" u="none" strike="noStrike">
                          <a:effectLst/>
                          <a:latin typeface="Arial" panose="020B0604020202020204" pitchFamily="34" charset="0"/>
                        </a:rPr>
                        <a:t>63,4</a:t>
                      </a:r>
                    </a:p>
                  </a:txBody>
                  <a:tcPr marL="7620" marR="7620" marT="7620" marB="0" anchor="b"/>
                </a:tc>
                <a:tc>
                  <a:txBody>
                    <a:bodyPr/>
                    <a:lstStyle/>
                    <a:p>
                      <a:pPr algn="ctr" fontAlgn="b"/>
                      <a:r>
                        <a:rPr lang="fi-FI" sz="1400" b="0" i="0" u="none" strike="noStrike">
                          <a:effectLst/>
                          <a:latin typeface="Arial" panose="020B0604020202020204" pitchFamily="34" charset="0"/>
                        </a:rPr>
                        <a:t>67,4</a:t>
                      </a:r>
                    </a:p>
                  </a:txBody>
                  <a:tcPr marL="7620" marR="7620" marT="7620" marB="0" anchor="b"/>
                </a:tc>
                <a:tc>
                  <a:txBody>
                    <a:bodyPr/>
                    <a:lstStyle/>
                    <a:p>
                      <a:pPr algn="ctr" fontAlgn="b"/>
                      <a:r>
                        <a:rPr lang="fi-FI" sz="1400" b="0" i="0" u="none" strike="noStrike">
                          <a:effectLst/>
                          <a:latin typeface="Arial" panose="020B0604020202020204" pitchFamily="34" charset="0"/>
                        </a:rPr>
                        <a:t>70,1</a:t>
                      </a:r>
                    </a:p>
                  </a:txBody>
                  <a:tcPr marL="7620" marR="7620" marT="7620" marB="0" anchor="b"/>
                </a:tc>
                <a:tc>
                  <a:txBody>
                    <a:bodyPr/>
                    <a:lstStyle/>
                    <a:p>
                      <a:pPr algn="ctr" fontAlgn="b"/>
                      <a:r>
                        <a:rPr lang="fi-FI" sz="1400" b="0" i="0" u="none" strike="noStrike">
                          <a:effectLst/>
                          <a:latin typeface="Arial" panose="020B0604020202020204" pitchFamily="34" charset="0"/>
                        </a:rPr>
                        <a:t>68,1</a:t>
                      </a:r>
                    </a:p>
                  </a:txBody>
                  <a:tcPr marL="7620" marR="7620" marT="7620" marB="0" anchor="b"/>
                </a:tc>
                <a:tc>
                  <a:txBody>
                    <a:bodyPr/>
                    <a:lstStyle/>
                    <a:p>
                      <a:pPr algn="ctr" fontAlgn="b"/>
                      <a:r>
                        <a:rPr lang="fi-FI" sz="1400" b="0" i="0" u="none" strike="noStrike">
                          <a:effectLst/>
                          <a:latin typeface="Arial" panose="020B0604020202020204" pitchFamily="34" charset="0"/>
                        </a:rPr>
                        <a:t>68,4</a:t>
                      </a:r>
                    </a:p>
                  </a:txBody>
                  <a:tcPr marL="7620" marR="7620" marT="7620" marB="0" anchor="b"/>
                </a:tc>
                <a:tc>
                  <a:txBody>
                    <a:bodyPr/>
                    <a:lstStyle/>
                    <a:p>
                      <a:pPr algn="ctr" fontAlgn="b"/>
                      <a:r>
                        <a:rPr lang="fi-FI" sz="1400" b="0" i="0" u="none" strike="noStrike" dirty="0">
                          <a:effectLst/>
                          <a:latin typeface="Arial" panose="020B0604020202020204" pitchFamily="34" charset="0"/>
                        </a:rPr>
                        <a:t>70,1</a:t>
                      </a:r>
                    </a:p>
                  </a:txBody>
                  <a:tcPr marL="7620" marR="7620" marT="7620" marB="0" anchor="b"/>
                </a:tc>
                <a:extLst>
                  <a:ext uri="{0D108BD9-81ED-4DB2-BD59-A6C34878D82A}">
                    <a16:rowId xmlns:a16="http://schemas.microsoft.com/office/drawing/2014/main" val="2767585172"/>
                  </a:ext>
                </a:extLst>
              </a:tr>
              <a:tr h="222373">
                <a:tc>
                  <a:txBody>
                    <a:bodyPr/>
                    <a:lstStyle/>
                    <a:p>
                      <a:pPr algn="l" fontAlgn="b"/>
                      <a:r>
                        <a:rPr lang="fi-FI" sz="1400" b="0" i="0" u="none" strike="noStrike">
                          <a:effectLst/>
                          <a:latin typeface="Arial" panose="020B0604020202020204" pitchFamily="34" charset="0"/>
                        </a:rPr>
                        <a:t>Ahvenanmaa</a:t>
                      </a:r>
                    </a:p>
                  </a:txBody>
                  <a:tcPr marL="7620" marR="7620" marT="7620" marB="0" anchor="b"/>
                </a:tc>
                <a:tc>
                  <a:txBody>
                    <a:bodyPr/>
                    <a:lstStyle/>
                    <a:p>
                      <a:pPr algn="ctr" fontAlgn="b"/>
                      <a:r>
                        <a:rPr lang="fi-FI" sz="1400" b="0" i="0" u="none" strike="noStrike">
                          <a:effectLst/>
                          <a:latin typeface="Arial" panose="020B0604020202020204" pitchFamily="34" charset="0"/>
                        </a:rPr>
                        <a:t>79,8</a:t>
                      </a:r>
                    </a:p>
                  </a:txBody>
                  <a:tcPr marL="7620" marR="7620" marT="7620" marB="0" anchor="b"/>
                </a:tc>
                <a:tc>
                  <a:txBody>
                    <a:bodyPr/>
                    <a:lstStyle/>
                    <a:p>
                      <a:pPr algn="ctr" fontAlgn="b"/>
                      <a:r>
                        <a:rPr lang="fi-FI" sz="1400" b="0" i="0" u="none" strike="noStrike">
                          <a:effectLst/>
                          <a:latin typeface="Arial" panose="020B0604020202020204" pitchFamily="34" charset="0"/>
                        </a:rPr>
                        <a:t>81,3</a:t>
                      </a:r>
                    </a:p>
                  </a:txBody>
                  <a:tcPr marL="7620" marR="7620" marT="7620" marB="0" anchor="b"/>
                </a:tc>
                <a:tc>
                  <a:txBody>
                    <a:bodyPr/>
                    <a:lstStyle/>
                    <a:p>
                      <a:pPr algn="ctr" fontAlgn="b"/>
                      <a:r>
                        <a:rPr lang="fi-FI" sz="1400" b="0" i="0" u="none" strike="noStrike">
                          <a:effectLst/>
                          <a:latin typeface="Arial" panose="020B0604020202020204" pitchFamily="34" charset="0"/>
                        </a:rPr>
                        <a:t>78,8</a:t>
                      </a:r>
                    </a:p>
                  </a:txBody>
                  <a:tcPr marL="7620" marR="7620" marT="7620" marB="0" anchor="b"/>
                </a:tc>
                <a:tc>
                  <a:txBody>
                    <a:bodyPr/>
                    <a:lstStyle/>
                    <a:p>
                      <a:pPr algn="ctr" fontAlgn="b"/>
                      <a:r>
                        <a:rPr lang="fi-FI" sz="1400" b="0" i="0" u="none" strike="noStrike">
                          <a:effectLst/>
                          <a:latin typeface="Arial" panose="020B0604020202020204" pitchFamily="34" charset="0"/>
                        </a:rPr>
                        <a:t>80,2</a:t>
                      </a:r>
                    </a:p>
                  </a:txBody>
                  <a:tcPr marL="7620" marR="7620" marT="7620" marB="0" anchor="b"/>
                </a:tc>
                <a:tc>
                  <a:txBody>
                    <a:bodyPr/>
                    <a:lstStyle/>
                    <a:p>
                      <a:pPr algn="ctr" fontAlgn="b"/>
                      <a:r>
                        <a:rPr lang="fi-FI" sz="1400" b="0" i="0" u="none" strike="noStrike">
                          <a:effectLst/>
                          <a:latin typeface="Arial" panose="020B0604020202020204" pitchFamily="34" charset="0"/>
                        </a:rPr>
                        <a:t>81,8</a:t>
                      </a:r>
                    </a:p>
                  </a:txBody>
                  <a:tcPr marL="7620" marR="7620" marT="7620" marB="0" anchor="b"/>
                </a:tc>
                <a:tc>
                  <a:txBody>
                    <a:bodyPr/>
                    <a:lstStyle/>
                    <a:p>
                      <a:pPr algn="ctr" fontAlgn="b"/>
                      <a:r>
                        <a:rPr lang="fi-FI" sz="1400" b="0" i="0" u="none" strike="noStrike">
                          <a:effectLst/>
                          <a:latin typeface="Arial" panose="020B0604020202020204" pitchFamily="34" charset="0"/>
                        </a:rPr>
                        <a:t>81,1</a:t>
                      </a:r>
                    </a:p>
                  </a:txBody>
                  <a:tcPr marL="7620" marR="7620" marT="7620" marB="0" anchor="b"/>
                </a:tc>
                <a:tc>
                  <a:txBody>
                    <a:bodyPr/>
                    <a:lstStyle/>
                    <a:p>
                      <a:pPr algn="ctr" fontAlgn="b"/>
                      <a:r>
                        <a:rPr lang="fi-FI" sz="1400" b="0" i="0" u="none" strike="noStrike">
                          <a:effectLst/>
                          <a:latin typeface="Arial" panose="020B0604020202020204" pitchFamily="34" charset="0"/>
                        </a:rPr>
                        <a:t>82,8</a:t>
                      </a:r>
                    </a:p>
                  </a:txBody>
                  <a:tcPr marL="7620" marR="7620" marT="7620" marB="0" anchor="b"/>
                </a:tc>
                <a:tc>
                  <a:txBody>
                    <a:bodyPr/>
                    <a:lstStyle/>
                    <a:p>
                      <a:pPr algn="ctr" fontAlgn="b"/>
                      <a:r>
                        <a:rPr lang="fi-FI" sz="1400" b="0" i="0" u="none" strike="noStrike">
                          <a:effectLst/>
                          <a:latin typeface="Arial" panose="020B0604020202020204" pitchFamily="34" charset="0"/>
                        </a:rPr>
                        <a:t>81,6</a:t>
                      </a:r>
                    </a:p>
                  </a:txBody>
                  <a:tcPr marL="7620" marR="7620" marT="7620" marB="0" anchor="b"/>
                </a:tc>
                <a:tc>
                  <a:txBody>
                    <a:bodyPr/>
                    <a:lstStyle/>
                    <a:p>
                      <a:pPr algn="ctr" fontAlgn="b"/>
                      <a:r>
                        <a:rPr lang="fi-FI" sz="1400" b="0" i="0" u="none" strike="noStrike">
                          <a:effectLst/>
                          <a:latin typeface="Arial" panose="020B0604020202020204" pitchFamily="34" charset="0"/>
                        </a:rPr>
                        <a:t>80,9</a:t>
                      </a:r>
                    </a:p>
                  </a:txBody>
                  <a:tcPr marL="7620" marR="7620" marT="7620" marB="0" anchor="b"/>
                </a:tc>
                <a:tc>
                  <a:txBody>
                    <a:bodyPr/>
                    <a:lstStyle/>
                    <a:p>
                      <a:pPr algn="ctr" fontAlgn="b"/>
                      <a:r>
                        <a:rPr lang="fi-FI" sz="1400" b="0" i="0" u="none" strike="noStrike">
                          <a:effectLst/>
                          <a:latin typeface="Arial" panose="020B0604020202020204" pitchFamily="34" charset="0"/>
                        </a:rPr>
                        <a:t>81,2</a:t>
                      </a:r>
                    </a:p>
                  </a:txBody>
                  <a:tcPr marL="7620" marR="7620" marT="7620" marB="0" anchor="b"/>
                </a:tc>
                <a:tc>
                  <a:txBody>
                    <a:bodyPr/>
                    <a:lstStyle/>
                    <a:p>
                      <a:pPr algn="ctr" fontAlgn="b"/>
                      <a:r>
                        <a:rPr lang="fi-FI" sz="1400" b="0" i="0" u="none" strike="noStrike" dirty="0">
                          <a:effectLst/>
                          <a:latin typeface="Arial" panose="020B0604020202020204" pitchFamily="34" charset="0"/>
                        </a:rPr>
                        <a:t>84,2</a:t>
                      </a:r>
                    </a:p>
                  </a:txBody>
                  <a:tcPr marL="7620" marR="7620" marT="7620" marB="0" anchor="b"/>
                </a:tc>
                <a:tc>
                  <a:txBody>
                    <a:bodyPr/>
                    <a:lstStyle/>
                    <a:p>
                      <a:pPr algn="ctr" fontAlgn="b"/>
                      <a:r>
                        <a:rPr lang="fi-FI" sz="1400" b="0" i="0" u="none" strike="noStrike" dirty="0">
                          <a:effectLst/>
                          <a:latin typeface="Arial" panose="020B0604020202020204" pitchFamily="34" charset="0"/>
                        </a:rPr>
                        <a:t>84,6</a:t>
                      </a:r>
                    </a:p>
                  </a:txBody>
                  <a:tcPr marL="7620" marR="7620" marT="7620" marB="0" anchor="b"/>
                </a:tc>
                <a:extLst>
                  <a:ext uri="{0D108BD9-81ED-4DB2-BD59-A6C34878D82A}">
                    <a16:rowId xmlns:a16="http://schemas.microsoft.com/office/drawing/2014/main" val="73134446"/>
                  </a:ext>
                </a:extLst>
              </a:tr>
            </a:tbl>
          </a:graphicData>
        </a:graphic>
      </p:graphicFrame>
      <p:sp>
        <p:nvSpPr>
          <p:cNvPr id="4" name="Title 11">
            <a:extLst>
              <a:ext uri="{FF2B5EF4-FFF2-40B4-BE49-F238E27FC236}">
                <a16:creationId xmlns:a16="http://schemas.microsoft.com/office/drawing/2014/main" id="{29A61B14-33C8-0A0C-2E5C-75B1E753A072}"/>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4383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59A29C3D-033F-41A2-9CE4-5143D7A145DC}"/>
              </a:ext>
            </a:extLst>
          </p:cNvPr>
          <p:cNvSpPr>
            <a:spLocks noGrp="1"/>
          </p:cNvSpPr>
          <p:nvPr>
            <p:ph type="title"/>
          </p:nvPr>
        </p:nvSpPr>
        <p:spPr>
          <a:xfrm>
            <a:off x="551384" y="404664"/>
            <a:ext cx="10164648" cy="504056"/>
          </a:xfrm>
        </p:spPr>
        <p:txBody>
          <a:bodyPr/>
          <a:lstStyle/>
          <a:p>
            <a:r>
              <a:rPr lang="fi-FI" dirty="0"/>
              <a:t>Työttömyysaste Etelä-Savossa ja koko maassa 2011 - 2022, %</a:t>
            </a:r>
          </a:p>
        </p:txBody>
      </p:sp>
      <p:sp>
        <p:nvSpPr>
          <p:cNvPr id="2" name="Title 11">
            <a:extLst>
              <a:ext uri="{FF2B5EF4-FFF2-40B4-BE49-F238E27FC236}">
                <a16:creationId xmlns:a16="http://schemas.microsoft.com/office/drawing/2014/main" id="{653A28D4-BA7A-51DB-A066-D2FB8B8ADD6D}"/>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5" name="Kuva 4" descr="Viivakaavio: Työttömyysaste Etelä-Savossa ja koko maassa 2011-2022, prosenttia työvoimasta. Etelä-Savon maakunnan työttömyysaste on noussut vuoden 2011 luvusta 7,7 prosenttia vuoden 2022 lukuun 8,1 prosenttia. Koko maan työttömyysaste on laskenut vuoden 2011 luvusta 8,0 vuoden 2022 lukuun 6,8 prosenttia.">
            <a:extLst>
              <a:ext uri="{FF2B5EF4-FFF2-40B4-BE49-F238E27FC236}">
                <a16:creationId xmlns:a16="http://schemas.microsoft.com/office/drawing/2014/main" id="{A1B68EBE-1E33-86CD-DAD0-7D0752B73D7C}"/>
              </a:ext>
            </a:extLst>
          </p:cNvPr>
          <p:cNvPicPr>
            <a:picLocks noChangeAspect="1"/>
          </p:cNvPicPr>
          <p:nvPr/>
        </p:nvPicPr>
        <p:blipFill>
          <a:blip r:embed="rId2"/>
          <a:stretch>
            <a:fillRect/>
          </a:stretch>
        </p:blipFill>
        <p:spPr>
          <a:xfrm>
            <a:off x="191344" y="980727"/>
            <a:ext cx="9793088" cy="5078979"/>
          </a:xfrm>
          <a:prstGeom prst="rect">
            <a:avLst/>
          </a:prstGeom>
        </p:spPr>
      </p:pic>
    </p:spTree>
    <p:extLst>
      <p:ext uri="{BB962C8B-B14F-4D97-AF65-F5344CB8AC3E}">
        <p14:creationId xmlns:p14="http://schemas.microsoft.com/office/powerpoint/2010/main" val="29969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4068BBD1-F6B2-4C29-B616-19347ADF6B03}"/>
              </a:ext>
            </a:extLst>
          </p:cNvPr>
          <p:cNvSpPr>
            <a:spLocks noGrp="1"/>
          </p:cNvSpPr>
          <p:nvPr>
            <p:ph type="title"/>
          </p:nvPr>
        </p:nvSpPr>
        <p:spPr>
          <a:xfrm>
            <a:off x="551384" y="404664"/>
            <a:ext cx="8298000" cy="535638"/>
          </a:xfrm>
        </p:spPr>
        <p:txBody>
          <a:bodyPr/>
          <a:lstStyle/>
          <a:p>
            <a:r>
              <a:rPr lang="fi-FI" dirty="0"/>
              <a:t>Työttömyysaste maakunnittain 2022, %</a:t>
            </a:r>
          </a:p>
        </p:txBody>
      </p:sp>
      <p:sp>
        <p:nvSpPr>
          <p:cNvPr id="2" name="Title 11">
            <a:extLst>
              <a:ext uri="{FF2B5EF4-FFF2-40B4-BE49-F238E27FC236}">
                <a16:creationId xmlns:a16="http://schemas.microsoft.com/office/drawing/2014/main" id="{1E7F788A-9FA2-7364-8DC5-226395C4FA54}"/>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Palkkikaavio: Työttömyysaste maakunnittain vuonna 2022, prosenttia työvoimasta. Pienin työttömyysaste oli Pohjanmaalla, 3,7 prosenttia ja suurin Etelä-Karjalassa, 9,0 prosenttia. Etelä-Savossa työttömyysaste oli 8,1 ja koko maassa 6,8 prosenttia. Keski-Pohjanmaan, Kainuun ja Ahvenanmaan työttömyysastetiedot puuttuvat.">
            <a:extLst>
              <a:ext uri="{FF2B5EF4-FFF2-40B4-BE49-F238E27FC236}">
                <a16:creationId xmlns:a16="http://schemas.microsoft.com/office/drawing/2014/main" id="{1096ACF6-DD16-F06B-6B45-B4BE3A8C17D0}"/>
              </a:ext>
            </a:extLst>
          </p:cNvPr>
          <p:cNvPicPr>
            <a:picLocks noChangeAspect="1"/>
          </p:cNvPicPr>
          <p:nvPr/>
        </p:nvPicPr>
        <p:blipFill>
          <a:blip r:embed="rId2"/>
          <a:stretch>
            <a:fillRect/>
          </a:stretch>
        </p:blipFill>
        <p:spPr>
          <a:xfrm>
            <a:off x="551384" y="1106254"/>
            <a:ext cx="8928992" cy="5037696"/>
          </a:xfrm>
          <a:prstGeom prst="rect">
            <a:avLst/>
          </a:prstGeom>
        </p:spPr>
      </p:pic>
    </p:spTree>
    <p:extLst>
      <p:ext uri="{BB962C8B-B14F-4D97-AF65-F5344CB8AC3E}">
        <p14:creationId xmlns:p14="http://schemas.microsoft.com/office/powerpoint/2010/main" val="39550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7C3B8BEE-B978-4709-BB9A-5B6B649DC7BD}"/>
              </a:ext>
            </a:extLst>
          </p:cNvPr>
          <p:cNvSpPr>
            <a:spLocks noGrp="1"/>
          </p:cNvSpPr>
          <p:nvPr>
            <p:ph type="title"/>
          </p:nvPr>
        </p:nvSpPr>
        <p:spPr>
          <a:xfrm>
            <a:off x="479376" y="404664"/>
            <a:ext cx="8298000" cy="584856"/>
          </a:xfrm>
        </p:spPr>
        <p:txBody>
          <a:bodyPr/>
          <a:lstStyle/>
          <a:p>
            <a:r>
              <a:rPr lang="fi-FI" dirty="0"/>
              <a:t>Työttömyysaste maakunnittain 2011 - 2022, %</a:t>
            </a:r>
          </a:p>
        </p:txBody>
      </p:sp>
      <p:graphicFrame>
        <p:nvGraphicFramePr>
          <p:cNvPr id="4" name="Taulukko 3">
            <a:extLst>
              <a:ext uri="{FF2B5EF4-FFF2-40B4-BE49-F238E27FC236}">
                <a16:creationId xmlns:a16="http://schemas.microsoft.com/office/drawing/2014/main" id="{B24D7EC5-0EAA-4C14-A1C8-CE7F14BD9272}"/>
              </a:ext>
            </a:extLst>
          </p:cNvPr>
          <p:cNvGraphicFramePr>
            <a:graphicFrameLocks noGrp="1"/>
          </p:cNvGraphicFramePr>
          <p:nvPr>
            <p:extLst>
              <p:ext uri="{D42A27DB-BD31-4B8C-83A1-F6EECF244321}">
                <p14:modId xmlns:p14="http://schemas.microsoft.com/office/powerpoint/2010/main" val="3799428867"/>
              </p:ext>
            </p:extLst>
          </p:nvPr>
        </p:nvGraphicFramePr>
        <p:xfrm>
          <a:off x="623392" y="1268760"/>
          <a:ext cx="8712966" cy="4785412"/>
        </p:xfrm>
        <a:graphic>
          <a:graphicData uri="http://schemas.openxmlformats.org/drawingml/2006/table">
            <a:tbl>
              <a:tblPr firstRow="1" bandRow="1">
                <a:tableStyleId>{5C22544A-7EE6-4342-B048-85BDC9FD1C3A}</a:tableStyleId>
              </a:tblPr>
              <a:tblGrid>
                <a:gridCol w="2034306">
                  <a:extLst>
                    <a:ext uri="{9D8B030D-6E8A-4147-A177-3AD203B41FA5}">
                      <a16:colId xmlns:a16="http://schemas.microsoft.com/office/drawing/2014/main" val="3307601709"/>
                    </a:ext>
                  </a:extLst>
                </a:gridCol>
                <a:gridCol w="556555">
                  <a:extLst>
                    <a:ext uri="{9D8B030D-6E8A-4147-A177-3AD203B41FA5}">
                      <a16:colId xmlns:a16="http://schemas.microsoft.com/office/drawing/2014/main" val="1875433315"/>
                    </a:ext>
                  </a:extLst>
                </a:gridCol>
                <a:gridCol w="556555">
                  <a:extLst>
                    <a:ext uri="{9D8B030D-6E8A-4147-A177-3AD203B41FA5}">
                      <a16:colId xmlns:a16="http://schemas.microsoft.com/office/drawing/2014/main" val="1386588716"/>
                    </a:ext>
                  </a:extLst>
                </a:gridCol>
                <a:gridCol w="556555">
                  <a:extLst>
                    <a:ext uri="{9D8B030D-6E8A-4147-A177-3AD203B41FA5}">
                      <a16:colId xmlns:a16="http://schemas.microsoft.com/office/drawing/2014/main" val="259570439"/>
                    </a:ext>
                  </a:extLst>
                </a:gridCol>
                <a:gridCol w="556555">
                  <a:extLst>
                    <a:ext uri="{9D8B030D-6E8A-4147-A177-3AD203B41FA5}">
                      <a16:colId xmlns:a16="http://schemas.microsoft.com/office/drawing/2014/main" val="69540551"/>
                    </a:ext>
                  </a:extLst>
                </a:gridCol>
                <a:gridCol w="556555">
                  <a:extLst>
                    <a:ext uri="{9D8B030D-6E8A-4147-A177-3AD203B41FA5}">
                      <a16:colId xmlns:a16="http://schemas.microsoft.com/office/drawing/2014/main" val="1914924262"/>
                    </a:ext>
                  </a:extLst>
                </a:gridCol>
                <a:gridCol w="556555">
                  <a:extLst>
                    <a:ext uri="{9D8B030D-6E8A-4147-A177-3AD203B41FA5}">
                      <a16:colId xmlns:a16="http://schemas.microsoft.com/office/drawing/2014/main" val="3748681018"/>
                    </a:ext>
                  </a:extLst>
                </a:gridCol>
                <a:gridCol w="556555">
                  <a:extLst>
                    <a:ext uri="{9D8B030D-6E8A-4147-A177-3AD203B41FA5}">
                      <a16:colId xmlns:a16="http://schemas.microsoft.com/office/drawing/2014/main" val="3299342938"/>
                    </a:ext>
                  </a:extLst>
                </a:gridCol>
                <a:gridCol w="556555">
                  <a:extLst>
                    <a:ext uri="{9D8B030D-6E8A-4147-A177-3AD203B41FA5}">
                      <a16:colId xmlns:a16="http://schemas.microsoft.com/office/drawing/2014/main" val="919033186"/>
                    </a:ext>
                  </a:extLst>
                </a:gridCol>
                <a:gridCol w="556555">
                  <a:extLst>
                    <a:ext uri="{9D8B030D-6E8A-4147-A177-3AD203B41FA5}">
                      <a16:colId xmlns:a16="http://schemas.microsoft.com/office/drawing/2014/main" val="2106578971"/>
                    </a:ext>
                  </a:extLst>
                </a:gridCol>
                <a:gridCol w="556555">
                  <a:extLst>
                    <a:ext uri="{9D8B030D-6E8A-4147-A177-3AD203B41FA5}">
                      <a16:colId xmlns:a16="http://schemas.microsoft.com/office/drawing/2014/main" val="3889051878"/>
                    </a:ext>
                  </a:extLst>
                </a:gridCol>
                <a:gridCol w="556555">
                  <a:extLst>
                    <a:ext uri="{9D8B030D-6E8A-4147-A177-3AD203B41FA5}">
                      <a16:colId xmlns:a16="http://schemas.microsoft.com/office/drawing/2014/main" val="3035401310"/>
                    </a:ext>
                  </a:extLst>
                </a:gridCol>
                <a:gridCol w="556555">
                  <a:extLst>
                    <a:ext uri="{9D8B030D-6E8A-4147-A177-3AD203B41FA5}">
                      <a16:colId xmlns:a16="http://schemas.microsoft.com/office/drawing/2014/main" val="1961579186"/>
                    </a:ext>
                  </a:extLst>
                </a:gridCol>
              </a:tblGrid>
              <a:tr h="365812">
                <a:tc>
                  <a:txBody>
                    <a:bodyPr/>
                    <a:lstStyle/>
                    <a:p>
                      <a:pPr algn="l" fontAlgn="ctr"/>
                      <a:r>
                        <a:rPr lang="fi-FI" sz="1400" b="1" i="0" u="none" strike="noStrike">
                          <a:effectLst/>
                          <a:latin typeface="Arial" panose="020B0604020202020204" pitchFamily="34" charset="0"/>
                        </a:rPr>
                        <a:t>Alue</a:t>
                      </a:r>
                    </a:p>
                  </a:txBody>
                  <a:tcPr marL="7620" marR="7620" marT="7620" marB="0" anchor="ctr"/>
                </a:tc>
                <a:tc>
                  <a:txBody>
                    <a:bodyPr/>
                    <a:lstStyle/>
                    <a:p>
                      <a:pPr algn="ctr" fontAlgn="ctr"/>
                      <a:r>
                        <a:rPr lang="fi-FI" sz="1400" b="1" i="0" u="none" strike="noStrike" dirty="0">
                          <a:effectLst/>
                          <a:latin typeface="Arial" panose="020B0604020202020204" pitchFamily="34" charset="0"/>
                        </a:rPr>
                        <a:t>2011</a:t>
                      </a:r>
                    </a:p>
                  </a:txBody>
                  <a:tcPr marL="7620" marR="7620" marT="7620" marB="0" anchor="ctr"/>
                </a:tc>
                <a:tc>
                  <a:txBody>
                    <a:bodyPr/>
                    <a:lstStyle/>
                    <a:p>
                      <a:pPr algn="ctr" fontAlgn="ctr"/>
                      <a:r>
                        <a:rPr lang="fi-FI" sz="1400" b="1" i="0" u="none" strike="noStrike" dirty="0">
                          <a:effectLst/>
                          <a:latin typeface="Arial" panose="020B0604020202020204" pitchFamily="34" charset="0"/>
                        </a:rPr>
                        <a:t>2012</a:t>
                      </a:r>
                    </a:p>
                  </a:txBody>
                  <a:tcPr marL="7620" marR="7620" marT="7620" marB="0" anchor="ctr"/>
                </a:tc>
                <a:tc>
                  <a:txBody>
                    <a:bodyPr/>
                    <a:lstStyle/>
                    <a:p>
                      <a:pPr algn="ctr" fontAlgn="ctr"/>
                      <a:r>
                        <a:rPr lang="fi-FI" sz="1400" b="1" i="0" u="none" strike="noStrike" dirty="0">
                          <a:effectLst/>
                          <a:latin typeface="Arial" panose="020B0604020202020204" pitchFamily="34" charset="0"/>
                        </a:rPr>
                        <a:t>2013</a:t>
                      </a:r>
                    </a:p>
                  </a:txBody>
                  <a:tcPr marL="7620" marR="7620" marT="7620" marB="0" anchor="ctr"/>
                </a:tc>
                <a:tc>
                  <a:txBody>
                    <a:bodyPr/>
                    <a:lstStyle/>
                    <a:p>
                      <a:pPr algn="ctr" fontAlgn="ctr"/>
                      <a:r>
                        <a:rPr lang="fi-FI" sz="1400" b="1" i="0" u="none" strike="noStrike">
                          <a:effectLst/>
                          <a:latin typeface="Arial" panose="020B0604020202020204" pitchFamily="34" charset="0"/>
                        </a:rPr>
                        <a:t>2014</a:t>
                      </a:r>
                    </a:p>
                  </a:txBody>
                  <a:tcPr marL="7620" marR="7620" marT="7620" marB="0" anchor="ctr"/>
                </a:tc>
                <a:tc>
                  <a:txBody>
                    <a:bodyPr/>
                    <a:lstStyle/>
                    <a:p>
                      <a:pPr algn="ctr" fontAlgn="ctr"/>
                      <a:r>
                        <a:rPr lang="fi-FI" sz="1400" b="1" i="0" u="none" strike="noStrike" dirty="0">
                          <a:effectLst/>
                          <a:latin typeface="Arial" panose="020B0604020202020204" pitchFamily="34" charset="0"/>
                        </a:rPr>
                        <a:t>2015</a:t>
                      </a:r>
                    </a:p>
                  </a:txBody>
                  <a:tcPr marL="7620" marR="7620" marT="7620" marB="0" anchor="ctr"/>
                </a:tc>
                <a:tc>
                  <a:txBody>
                    <a:bodyPr/>
                    <a:lstStyle/>
                    <a:p>
                      <a:pPr algn="ctr" fontAlgn="ctr"/>
                      <a:r>
                        <a:rPr lang="fi-FI" sz="1400" b="1" i="0" u="none" strike="noStrike" dirty="0">
                          <a:effectLst/>
                          <a:latin typeface="Arial" panose="020B0604020202020204" pitchFamily="34" charset="0"/>
                        </a:rPr>
                        <a:t>2016</a:t>
                      </a:r>
                    </a:p>
                  </a:txBody>
                  <a:tcPr marL="7620" marR="7620" marT="7620" marB="0" anchor="ctr"/>
                </a:tc>
                <a:tc>
                  <a:txBody>
                    <a:bodyPr/>
                    <a:lstStyle/>
                    <a:p>
                      <a:pPr algn="ctr" fontAlgn="ctr"/>
                      <a:r>
                        <a:rPr lang="fi-FI" sz="1400" b="1" i="0" u="none" strike="noStrike">
                          <a:effectLst/>
                          <a:latin typeface="Arial" panose="020B0604020202020204" pitchFamily="34" charset="0"/>
                        </a:rPr>
                        <a:t>2017</a:t>
                      </a:r>
                    </a:p>
                  </a:txBody>
                  <a:tcPr marL="7620" marR="7620" marT="7620" marB="0" anchor="ctr"/>
                </a:tc>
                <a:tc>
                  <a:txBody>
                    <a:bodyPr/>
                    <a:lstStyle/>
                    <a:p>
                      <a:pPr algn="ctr" fontAlgn="ctr"/>
                      <a:r>
                        <a:rPr lang="fi-FI" sz="1400" b="1" i="0" u="none" strike="noStrike" dirty="0">
                          <a:effectLst/>
                          <a:latin typeface="Arial" panose="020B0604020202020204" pitchFamily="34" charset="0"/>
                        </a:rPr>
                        <a:t>2018</a:t>
                      </a:r>
                    </a:p>
                  </a:txBody>
                  <a:tcPr marL="7620" marR="7620" marT="7620" marB="0" anchor="ctr"/>
                </a:tc>
                <a:tc>
                  <a:txBody>
                    <a:bodyPr/>
                    <a:lstStyle/>
                    <a:p>
                      <a:pPr algn="ctr" fontAlgn="ctr"/>
                      <a:r>
                        <a:rPr lang="fi-FI" sz="1400" b="1" i="0" u="none" strike="noStrike" dirty="0">
                          <a:effectLst/>
                          <a:latin typeface="Arial" panose="020B0604020202020204" pitchFamily="34" charset="0"/>
                        </a:rPr>
                        <a:t>2019</a:t>
                      </a:r>
                    </a:p>
                  </a:txBody>
                  <a:tcPr marL="7620" marR="7620" marT="7620" marB="0" anchor="ctr"/>
                </a:tc>
                <a:tc>
                  <a:txBody>
                    <a:bodyPr/>
                    <a:lstStyle/>
                    <a:p>
                      <a:pPr algn="ctr" fontAlgn="ctr"/>
                      <a:r>
                        <a:rPr lang="fi-FI" sz="1400" b="1" i="0" u="none" strike="noStrike" dirty="0">
                          <a:effectLst/>
                          <a:latin typeface="Arial" panose="020B0604020202020204" pitchFamily="34" charset="0"/>
                        </a:rPr>
                        <a:t>2020</a:t>
                      </a:r>
                    </a:p>
                  </a:txBody>
                  <a:tcPr marL="7620" marR="7620" marT="7620" marB="0" anchor="ctr"/>
                </a:tc>
                <a:tc>
                  <a:txBody>
                    <a:bodyPr/>
                    <a:lstStyle/>
                    <a:p>
                      <a:pPr algn="ctr" fontAlgn="ctr"/>
                      <a:r>
                        <a:rPr lang="fi-FI" sz="1400" b="1" i="0" u="none" strike="noStrike" dirty="0">
                          <a:effectLst/>
                          <a:latin typeface="Arial" panose="020B0604020202020204" pitchFamily="34" charset="0"/>
                        </a:rPr>
                        <a:t>2021</a:t>
                      </a:r>
                    </a:p>
                  </a:txBody>
                  <a:tcPr marL="7620" marR="7620" marT="7620" marB="0" anchor="ctr"/>
                </a:tc>
                <a:tc>
                  <a:txBody>
                    <a:bodyPr/>
                    <a:lstStyle/>
                    <a:p>
                      <a:pPr algn="ctr" fontAlgn="ctr"/>
                      <a:r>
                        <a:rPr lang="fi-FI" sz="1400" b="1" i="0" u="none" strike="noStrike" dirty="0">
                          <a:effectLst/>
                          <a:latin typeface="Arial" panose="020B0604020202020204" pitchFamily="34" charset="0"/>
                        </a:rPr>
                        <a:t>2022</a:t>
                      </a:r>
                    </a:p>
                  </a:txBody>
                  <a:tcPr marL="7620" marR="7620" marT="7620" marB="0" anchor="ctr"/>
                </a:tc>
                <a:extLst>
                  <a:ext uri="{0D108BD9-81ED-4DB2-BD59-A6C34878D82A}">
                    <a16:rowId xmlns:a16="http://schemas.microsoft.com/office/drawing/2014/main" val="3560163488"/>
                  </a:ext>
                </a:extLst>
              </a:tr>
              <a:tr h="215735">
                <a:tc>
                  <a:txBody>
                    <a:bodyPr/>
                    <a:lstStyle/>
                    <a:p>
                      <a:pPr algn="l" fontAlgn="b"/>
                      <a:r>
                        <a:rPr lang="fi-FI" sz="1400" b="0" i="0" u="none" strike="noStrike">
                          <a:effectLst/>
                          <a:latin typeface="Arial" panose="020B0604020202020204" pitchFamily="34" charset="0"/>
                        </a:rPr>
                        <a:t>KOKO MAA</a:t>
                      </a:r>
                    </a:p>
                  </a:txBody>
                  <a:tcPr marL="7620" marR="7620" marT="7620" marB="0" anchor="b"/>
                </a:tc>
                <a:tc>
                  <a:txBody>
                    <a:bodyPr/>
                    <a:lstStyle/>
                    <a:p>
                      <a:pPr algn="r" fontAlgn="b"/>
                      <a:r>
                        <a:rPr lang="fi-FI" sz="1400" b="0" i="0" u="none" strike="noStrike">
                          <a:effectLst/>
                          <a:latin typeface="Arial" panose="020B0604020202020204" pitchFamily="34" charset="0"/>
                        </a:rPr>
                        <a:t>8,0</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8,3</a:t>
                      </a:r>
                    </a:p>
                  </a:txBody>
                  <a:tcPr marL="7620" marR="7620" marT="7620" marB="0" anchor="b"/>
                </a:tc>
                <a:tc>
                  <a:txBody>
                    <a:bodyPr/>
                    <a:lstStyle/>
                    <a:p>
                      <a:pPr algn="r" fontAlgn="b"/>
                      <a:r>
                        <a:rPr lang="fi-FI" sz="1400" b="0" i="0" u="none" strike="noStrike">
                          <a:effectLst/>
                          <a:latin typeface="Arial" panose="020B0604020202020204" pitchFamily="34" charset="0"/>
                        </a:rPr>
                        <a:t>8,7</a:t>
                      </a:r>
                    </a:p>
                  </a:txBody>
                  <a:tcPr marL="7620" marR="7620" marT="7620" marB="0" anchor="b"/>
                </a:tc>
                <a:tc>
                  <a:txBody>
                    <a:bodyPr/>
                    <a:lstStyle/>
                    <a:p>
                      <a:pPr algn="r" fontAlgn="b"/>
                      <a:r>
                        <a:rPr lang="fi-FI" sz="1400" b="0" i="0" u="none" strike="noStrike">
                          <a:effectLst/>
                          <a:latin typeface="Arial" panose="020B0604020202020204" pitchFamily="34" charset="0"/>
                        </a:rPr>
                        <a:t>9,4</a:t>
                      </a:r>
                    </a:p>
                  </a:txBody>
                  <a:tcPr marL="7620" marR="7620" marT="7620" marB="0" anchor="b"/>
                </a:tc>
                <a:tc>
                  <a:txBody>
                    <a:bodyPr/>
                    <a:lstStyle/>
                    <a:p>
                      <a:pPr algn="r" fontAlgn="b"/>
                      <a:r>
                        <a:rPr lang="fi-FI" sz="1400" b="0" i="0" u="none" strike="noStrike">
                          <a:effectLst/>
                          <a:latin typeface="Arial" panose="020B0604020202020204" pitchFamily="34" charset="0"/>
                        </a:rPr>
                        <a:t>8,9</a:t>
                      </a:r>
                    </a:p>
                  </a:txBody>
                  <a:tcPr marL="7620" marR="7620" marT="7620" marB="0" anchor="b"/>
                </a:tc>
                <a:tc>
                  <a:txBody>
                    <a:bodyPr/>
                    <a:lstStyle/>
                    <a:p>
                      <a:pPr algn="r" fontAlgn="b"/>
                      <a:r>
                        <a:rPr lang="fi-FI" sz="1400" b="0" i="0" u="none" strike="noStrike">
                          <a:effectLst/>
                          <a:latin typeface="Arial" panose="020B0604020202020204" pitchFamily="34" charset="0"/>
                        </a:rPr>
                        <a:t>8,7</a:t>
                      </a:r>
                    </a:p>
                  </a:txBody>
                  <a:tcPr marL="7620" marR="7620" marT="7620" marB="0" anchor="b"/>
                </a:tc>
                <a:tc>
                  <a:txBody>
                    <a:bodyPr/>
                    <a:lstStyle/>
                    <a:p>
                      <a:pPr algn="r" fontAlgn="b"/>
                      <a:r>
                        <a:rPr lang="fi-FI" sz="1400" b="0" i="0" u="none" strike="noStrike">
                          <a:effectLst/>
                          <a:latin typeface="Arial" panose="020B0604020202020204" pitchFamily="34" charset="0"/>
                        </a:rPr>
                        <a:t>7,5</a:t>
                      </a:r>
                    </a:p>
                  </a:txBody>
                  <a:tcPr marL="7620" marR="7620" marT="7620" marB="0" anchor="b"/>
                </a:tc>
                <a:tc>
                  <a:txBody>
                    <a:bodyPr/>
                    <a:lstStyle/>
                    <a:p>
                      <a:pPr algn="r" fontAlgn="b"/>
                      <a:r>
                        <a:rPr lang="fi-FI" sz="1400" b="0" i="0" u="none" strike="noStrike">
                          <a:effectLst/>
                          <a:latin typeface="Arial" panose="020B0604020202020204" pitchFamily="34" charset="0"/>
                        </a:rPr>
                        <a:t>6,8</a:t>
                      </a:r>
                    </a:p>
                  </a:txBody>
                  <a:tcPr marL="7620" marR="7620" marT="7620" marB="0" anchor="b"/>
                </a:tc>
                <a:tc>
                  <a:txBody>
                    <a:bodyPr/>
                    <a:lstStyle/>
                    <a:p>
                      <a:pPr algn="r" fontAlgn="b"/>
                      <a:r>
                        <a:rPr lang="fi-FI" sz="1400" b="0" i="0" u="none" strike="noStrike">
                          <a:effectLst/>
                          <a:latin typeface="Arial" panose="020B0604020202020204" pitchFamily="34" charset="0"/>
                        </a:rPr>
                        <a:t>7,7</a:t>
                      </a:r>
                    </a:p>
                  </a:txBody>
                  <a:tcPr marL="7620" marR="7620" marT="7620" marB="0" anchor="b"/>
                </a:tc>
                <a:tc>
                  <a:txBody>
                    <a:bodyPr/>
                    <a:lstStyle/>
                    <a:p>
                      <a:pPr algn="r" fontAlgn="b"/>
                      <a:r>
                        <a:rPr lang="fi-FI" sz="1400" b="0" i="0" u="none" strike="noStrike">
                          <a:effectLst/>
                          <a:latin typeface="Arial" panose="020B0604020202020204" pitchFamily="34" charset="0"/>
                        </a:rPr>
                        <a:t>7,7</a:t>
                      </a:r>
                    </a:p>
                  </a:txBody>
                  <a:tcPr marL="7620" marR="7620" marT="7620" marB="0" anchor="b"/>
                </a:tc>
                <a:tc>
                  <a:txBody>
                    <a:bodyPr/>
                    <a:lstStyle/>
                    <a:p>
                      <a:pPr algn="r" fontAlgn="b"/>
                      <a:r>
                        <a:rPr lang="fi-FI" sz="1400" b="0" i="0" u="none" strike="noStrike">
                          <a:effectLst/>
                          <a:latin typeface="Arial" panose="020B0604020202020204" pitchFamily="34" charset="0"/>
                        </a:rPr>
                        <a:t>6,8</a:t>
                      </a:r>
                    </a:p>
                  </a:txBody>
                  <a:tcPr marL="7620" marR="7620" marT="7620" marB="0" anchor="b"/>
                </a:tc>
                <a:extLst>
                  <a:ext uri="{0D108BD9-81ED-4DB2-BD59-A6C34878D82A}">
                    <a16:rowId xmlns:a16="http://schemas.microsoft.com/office/drawing/2014/main" val="1587946714"/>
                  </a:ext>
                </a:extLst>
              </a:tr>
              <a:tr h="215735">
                <a:tc>
                  <a:txBody>
                    <a:bodyPr/>
                    <a:lstStyle/>
                    <a:p>
                      <a:pPr algn="l" fontAlgn="b"/>
                      <a:r>
                        <a:rPr lang="fi-FI" sz="1400" b="0" i="0" u="none" strike="noStrike">
                          <a:effectLst/>
                          <a:latin typeface="Arial" panose="020B0604020202020204" pitchFamily="34" charset="0"/>
                        </a:rPr>
                        <a:t>Uusimaa</a:t>
                      </a:r>
                    </a:p>
                  </a:txBody>
                  <a:tcPr marL="7620" marR="7620" marT="7620" marB="0" anchor="b"/>
                </a:tc>
                <a:tc>
                  <a:txBody>
                    <a:bodyPr/>
                    <a:lstStyle/>
                    <a:p>
                      <a:pPr algn="r" fontAlgn="b"/>
                      <a:r>
                        <a:rPr lang="fi-FI" sz="1400" b="0" i="0" u="none" strike="noStrike">
                          <a:effectLst/>
                          <a:latin typeface="Arial" panose="020B0604020202020204" pitchFamily="34" charset="0"/>
                        </a:rPr>
                        <a:t>6,1</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tc>
                  <a:txBody>
                    <a:bodyPr/>
                    <a:lstStyle/>
                    <a:p>
                      <a:pPr algn="r" fontAlgn="b"/>
                      <a:r>
                        <a:rPr lang="fi-FI" sz="1400" b="0" i="0" u="none" strike="noStrike">
                          <a:effectLst/>
                          <a:latin typeface="Arial" panose="020B0604020202020204" pitchFamily="34" charset="0"/>
                        </a:rPr>
                        <a:t>7,5</a:t>
                      </a:r>
                    </a:p>
                  </a:txBody>
                  <a:tcPr marL="7620" marR="7620" marT="7620" marB="0" anchor="b"/>
                </a:tc>
                <a:tc>
                  <a:txBody>
                    <a:bodyPr/>
                    <a:lstStyle/>
                    <a:p>
                      <a:pPr algn="r" fontAlgn="b"/>
                      <a:r>
                        <a:rPr lang="fi-FI" sz="1400" b="0" i="0" u="none" strike="noStrike">
                          <a:effectLst/>
                          <a:latin typeface="Arial" panose="020B0604020202020204" pitchFamily="34" charset="0"/>
                        </a:rPr>
                        <a:t>8,0</a:t>
                      </a:r>
                    </a:p>
                  </a:txBody>
                  <a:tcPr marL="7620" marR="7620" marT="7620" marB="0" anchor="b"/>
                </a:tc>
                <a:tc>
                  <a:txBody>
                    <a:bodyPr/>
                    <a:lstStyle/>
                    <a:p>
                      <a:pPr algn="r" fontAlgn="b"/>
                      <a:r>
                        <a:rPr lang="fi-FI" sz="1400" b="0" i="0" u="none" strike="noStrike">
                          <a:effectLst/>
                          <a:latin typeface="Arial" panose="020B0604020202020204" pitchFamily="34" charset="0"/>
                        </a:rPr>
                        <a:t>7,6</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r" fontAlgn="b"/>
                      <a:r>
                        <a:rPr lang="fi-FI" sz="1400" b="0" i="0" u="none" strike="noStrike">
                          <a:effectLst/>
                          <a:latin typeface="Arial" panose="020B0604020202020204" pitchFamily="34" charset="0"/>
                        </a:rPr>
                        <a:t>6,5</a:t>
                      </a:r>
                    </a:p>
                  </a:txBody>
                  <a:tcPr marL="7620" marR="7620" marT="7620" marB="0" anchor="b"/>
                </a:tc>
                <a:tc>
                  <a:txBody>
                    <a:bodyPr/>
                    <a:lstStyle/>
                    <a:p>
                      <a:pPr algn="r" fontAlgn="b"/>
                      <a:r>
                        <a:rPr lang="fi-FI" sz="1400" b="0" i="0" u="none" strike="noStrike">
                          <a:effectLst/>
                          <a:latin typeface="Arial" panose="020B0604020202020204" pitchFamily="34" charset="0"/>
                        </a:rPr>
                        <a:t>7,3</a:t>
                      </a:r>
                    </a:p>
                  </a:txBody>
                  <a:tcPr marL="7620" marR="7620" marT="7620" marB="0" anchor="b"/>
                </a:tc>
                <a:tc>
                  <a:txBody>
                    <a:bodyPr/>
                    <a:lstStyle/>
                    <a:p>
                      <a:pPr algn="r" fontAlgn="b"/>
                      <a:r>
                        <a:rPr lang="fi-FI" sz="1400" b="0" i="0" u="none" strike="noStrike">
                          <a:effectLst/>
                          <a:latin typeface="Arial" panose="020B0604020202020204" pitchFamily="34" charset="0"/>
                        </a:rPr>
                        <a:t>7,7</a:t>
                      </a:r>
                    </a:p>
                  </a:txBody>
                  <a:tcPr marL="7620" marR="7620" marT="7620" marB="0" anchor="b"/>
                </a:tc>
                <a:tc>
                  <a:txBody>
                    <a:bodyPr/>
                    <a:lstStyle/>
                    <a:p>
                      <a:pPr algn="r" fontAlgn="b"/>
                      <a:r>
                        <a:rPr lang="fi-FI" sz="1400" b="0" i="0" u="none" strike="noStrike">
                          <a:effectLst/>
                          <a:latin typeface="Arial" panose="020B0604020202020204" pitchFamily="34" charset="0"/>
                        </a:rPr>
                        <a:t>6,7</a:t>
                      </a:r>
                    </a:p>
                  </a:txBody>
                  <a:tcPr marL="7620" marR="7620" marT="7620" marB="0" anchor="b"/>
                </a:tc>
                <a:extLst>
                  <a:ext uri="{0D108BD9-81ED-4DB2-BD59-A6C34878D82A}">
                    <a16:rowId xmlns:a16="http://schemas.microsoft.com/office/drawing/2014/main" val="636140227"/>
                  </a:ext>
                </a:extLst>
              </a:tr>
              <a:tr h="215735">
                <a:tc>
                  <a:txBody>
                    <a:bodyPr/>
                    <a:lstStyle/>
                    <a:p>
                      <a:pPr algn="l" fontAlgn="b"/>
                      <a:r>
                        <a:rPr lang="fi-FI" sz="1400" b="0" i="0" u="none" strike="noStrike">
                          <a:effectLst/>
                          <a:latin typeface="Arial" panose="020B0604020202020204" pitchFamily="34" charset="0"/>
                        </a:rPr>
                        <a:t>Varsinais-Suomi</a:t>
                      </a:r>
                    </a:p>
                  </a:txBody>
                  <a:tcPr marL="7620" marR="7620" marT="7620" marB="0" anchor="b"/>
                </a:tc>
                <a:tc>
                  <a:txBody>
                    <a:bodyPr/>
                    <a:lstStyle/>
                    <a:p>
                      <a:pPr algn="r" fontAlgn="b"/>
                      <a:r>
                        <a:rPr lang="fi-FI" sz="1400" b="0" i="0" u="none" strike="noStrike">
                          <a:effectLst/>
                          <a:latin typeface="Arial" panose="020B0604020202020204" pitchFamily="34" charset="0"/>
                        </a:rPr>
                        <a:t>8,1</a:t>
                      </a:r>
                    </a:p>
                  </a:txBody>
                  <a:tcPr marL="7620" marR="7620" marT="7620" marB="0" anchor="b"/>
                </a:tc>
                <a:tc>
                  <a:txBody>
                    <a:bodyPr/>
                    <a:lstStyle/>
                    <a:p>
                      <a:pPr algn="r" fontAlgn="b"/>
                      <a:r>
                        <a:rPr lang="fi-FI" sz="1400" b="0" i="0" u="none" strike="noStrike">
                          <a:effectLst/>
                          <a:latin typeface="Arial" panose="020B0604020202020204" pitchFamily="34" charset="0"/>
                        </a:rPr>
                        <a:t>7,7</a:t>
                      </a:r>
                    </a:p>
                  </a:txBody>
                  <a:tcPr marL="7620" marR="7620" marT="7620" marB="0" anchor="b"/>
                </a:tc>
                <a:tc>
                  <a:txBody>
                    <a:bodyPr/>
                    <a:lstStyle/>
                    <a:p>
                      <a:pPr algn="r" fontAlgn="b"/>
                      <a:r>
                        <a:rPr lang="fi-FI" sz="1400" b="0" i="0" u="none" strike="noStrike">
                          <a:effectLst/>
                          <a:latin typeface="Arial" panose="020B0604020202020204" pitchFamily="34" charset="0"/>
                        </a:rPr>
                        <a:t>9,1</a:t>
                      </a:r>
                    </a:p>
                  </a:txBody>
                  <a:tcPr marL="7620" marR="7620" marT="7620" marB="0" anchor="b"/>
                </a:tc>
                <a:tc>
                  <a:txBody>
                    <a:bodyPr/>
                    <a:lstStyle/>
                    <a:p>
                      <a:pPr algn="r" fontAlgn="b"/>
                      <a:r>
                        <a:rPr lang="fi-FI" sz="1400" b="0" i="0" u="none" strike="noStrike">
                          <a:effectLst/>
                          <a:latin typeface="Arial" panose="020B0604020202020204" pitchFamily="34" charset="0"/>
                        </a:rPr>
                        <a:t>9,7</a:t>
                      </a:r>
                    </a:p>
                  </a:txBody>
                  <a:tcPr marL="7620" marR="7620" marT="7620" marB="0" anchor="b"/>
                </a:tc>
                <a:tc>
                  <a:txBody>
                    <a:bodyPr/>
                    <a:lstStyle/>
                    <a:p>
                      <a:pPr algn="r" fontAlgn="b"/>
                      <a:r>
                        <a:rPr lang="fi-FI" sz="1400" b="0" i="0" u="none" strike="noStrike">
                          <a:effectLst/>
                          <a:latin typeface="Arial" panose="020B0604020202020204" pitchFamily="34" charset="0"/>
                        </a:rPr>
                        <a:t>10,3</a:t>
                      </a:r>
                    </a:p>
                  </a:txBody>
                  <a:tcPr marL="7620" marR="7620" marT="7620" marB="0" anchor="b"/>
                </a:tc>
                <a:tc>
                  <a:txBody>
                    <a:bodyPr/>
                    <a:lstStyle/>
                    <a:p>
                      <a:pPr algn="r" fontAlgn="b"/>
                      <a:r>
                        <a:rPr lang="fi-FI" sz="1400" b="0" i="0" u="none" strike="noStrike">
                          <a:effectLst/>
                          <a:latin typeface="Arial" panose="020B0604020202020204" pitchFamily="34" charset="0"/>
                        </a:rPr>
                        <a:t>9,6</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7,1</a:t>
                      </a:r>
                    </a:p>
                  </a:txBody>
                  <a:tcPr marL="7620" marR="7620" marT="7620" marB="0" anchor="b"/>
                </a:tc>
                <a:tc>
                  <a:txBody>
                    <a:bodyPr/>
                    <a:lstStyle/>
                    <a:p>
                      <a:pPr algn="r" fontAlgn="b"/>
                      <a:r>
                        <a:rPr lang="fi-FI" sz="1400" b="0" i="0" u="none" strike="noStrike">
                          <a:effectLst/>
                          <a:latin typeface="Arial" panose="020B0604020202020204" pitchFamily="34" charset="0"/>
                        </a:rPr>
                        <a:t>6,2</a:t>
                      </a:r>
                    </a:p>
                  </a:txBody>
                  <a:tcPr marL="7620" marR="7620" marT="7620" marB="0" anchor="b"/>
                </a:tc>
                <a:tc>
                  <a:txBody>
                    <a:bodyPr/>
                    <a:lstStyle/>
                    <a:p>
                      <a:pPr algn="r" fontAlgn="b"/>
                      <a:r>
                        <a:rPr lang="fi-FI" sz="1400" b="0" i="0" u="none" strike="noStrike">
                          <a:effectLst/>
                          <a:latin typeface="Arial" panose="020B0604020202020204" pitchFamily="34" charset="0"/>
                        </a:rPr>
                        <a:t>7,1</a:t>
                      </a:r>
                    </a:p>
                  </a:txBody>
                  <a:tcPr marL="7620" marR="7620" marT="7620" marB="0" anchor="b"/>
                </a:tc>
                <a:tc>
                  <a:txBody>
                    <a:bodyPr/>
                    <a:lstStyle/>
                    <a:p>
                      <a:pPr algn="r" fontAlgn="b"/>
                      <a:r>
                        <a:rPr lang="fi-FI" sz="1400" b="0" i="0" u="none" strike="noStrike">
                          <a:effectLst/>
                          <a:latin typeface="Arial" panose="020B0604020202020204" pitchFamily="34" charset="0"/>
                        </a:rPr>
                        <a:t>6,9</a:t>
                      </a:r>
                    </a:p>
                  </a:txBody>
                  <a:tcPr marL="7620" marR="7620" marT="7620" marB="0" anchor="b"/>
                </a:tc>
                <a:tc>
                  <a:txBody>
                    <a:bodyPr/>
                    <a:lstStyle/>
                    <a:p>
                      <a:pPr algn="r" fontAlgn="b"/>
                      <a:r>
                        <a:rPr lang="fi-FI" sz="1400" b="0" i="0" u="none" strike="noStrike">
                          <a:effectLst/>
                          <a:latin typeface="Arial" panose="020B0604020202020204" pitchFamily="34" charset="0"/>
                        </a:rPr>
                        <a:t>8,4</a:t>
                      </a:r>
                    </a:p>
                  </a:txBody>
                  <a:tcPr marL="7620" marR="7620" marT="7620" marB="0" anchor="b"/>
                </a:tc>
                <a:extLst>
                  <a:ext uri="{0D108BD9-81ED-4DB2-BD59-A6C34878D82A}">
                    <a16:rowId xmlns:a16="http://schemas.microsoft.com/office/drawing/2014/main" val="2462662094"/>
                  </a:ext>
                </a:extLst>
              </a:tr>
              <a:tr h="215735">
                <a:tc>
                  <a:txBody>
                    <a:bodyPr/>
                    <a:lstStyle/>
                    <a:p>
                      <a:pPr algn="l" fontAlgn="b"/>
                      <a:r>
                        <a:rPr lang="fi-FI" sz="1400" b="0" i="0" u="none" strike="noStrike">
                          <a:effectLst/>
                          <a:latin typeface="Arial" panose="020B0604020202020204" pitchFamily="34" charset="0"/>
                        </a:rPr>
                        <a:t>Satakunta</a:t>
                      </a:r>
                    </a:p>
                  </a:txBody>
                  <a:tcPr marL="7620" marR="7620" marT="7620" marB="0" anchor="b"/>
                </a:tc>
                <a:tc>
                  <a:txBody>
                    <a:bodyPr/>
                    <a:lstStyle/>
                    <a:p>
                      <a:pPr algn="r" fontAlgn="b"/>
                      <a:r>
                        <a:rPr lang="fi-FI" sz="1400" b="0" i="0" u="none" strike="noStrike">
                          <a:effectLst/>
                          <a:latin typeface="Arial" panose="020B0604020202020204" pitchFamily="34" charset="0"/>
                        </a:rPr>
                        <a:t>6,2</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r" fontAlgn="b"/>
                      <a:r>
                        <a:rPr lang="fi-FI" sz="1400" b="0" i="0" u="none" strike="noStrike">
                          <a:effectLst/>
                          <a:latin typeface="Arial" panose="020B0604020202020204" pitchFamily="34" charset="0"/>
                        </a:rPr>
                        <a:t>9,1</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8,9</a:t>
                      </a:r>
                    </a:p>
                  </a:txBody>
                  <a:tcPr marL="7620" marR="7620" marT="7620" marB="0" anchor="b"/>
                </a:tc>
                <a:tc>
                  <a:txBody>
                    <a:bodyPr/>
                    <a:lstStyle/>
                    <a:p>
                      <a:pPr algn="r" fontAlgn="b"/>
                      <a:r>
                        <a:rPr lang="fi-FI" sz="1400" b="0" i="0" u="none" strike="noStrike">
                          <a:effectLst/>
                          <a:latin typeface="Arial" panose="020B0604020202020204" pitchFamily="34" charset="0"/>
                        </a:rPr>
                        <a:t>6,4</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tc>
                  <a:txBody>
                    <a:bodyPr/>
                    <a:lstStyle/>
                    <a:p>
                      <a:pPr algn="r" fontAlgn="b"/>
                      <a:r>
                        <a:rPr lang="fi-FI" sz="1400" b="0" i="0" u="none" strike="noStrike">
                          <a:effectLst/>
                          <a:latin typeface="Arial" panose="020B0604020202020204" pitchFamily="34" charset="0"/>
                        </a:rPr>
                        <a:t>7,5</a:t>
                      </a:r>
                    </a:p>
                  </a:txBody>
                  <a:tcPr marL="7620" marR="7620" marT="7620" marB="0" anchor="b"/>
                </a:tc>
                <a:tc>
                  <a:txBody>
                    <a:bodyPr/>
                    <a:lstStyle/>
                    <a:p>
                      <a:pPr algn="r" fontAlgn="b"/>
                      <a:r>
                        <a:rPr lang="fi-FI" sz="1400" b="0" i="0" u="none" strike="noStrike">
                          <a:effectLst/>
                          <a:latin typeface="Arial" panose="020B0604020202020204" pitchFamily="34" charset="0"/>
                        </a:rPr>
                        <a:t>8,1</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extLst>
                  <a:ext uri="{0D108BD9-81ED-4DB2-BD59-A6C34878D82A}">
                    <a16:rowId xmlns:a16="http://schemas.microsoft.com/office/drawing/2014/main" val="2412840052"/>
                  </a:ext>
                </a:extLst>
              </a:tr>
              <a:tr h="215735">
                <a:tc>
                  <a:txBody>
                    <a:bodyPr/>
                    <a:lstStyle/>
                    <a:p>
                      <a:pPr algn="l" fontAlgn="b"/>
                      <a:r>
                        <a:rPr lang="fi-FI" sz="1400" b="0" i="0" u="none" strike="noStrike">
                          <a:effectLst/>
                          <a:latin typeface="Arial" panose="020B0604020202020204" pitchFamily="34" charset="0"/>
                        </a:rPr>
                        <a:t>Kanta-Häme</a:t>
                      </a:r>
                    </a:p>
                  </a:txBody>
                  <a:tcPr marL="7620" marR="7620" marT="7620" marB="0" anchor="b"/>
                </a:tc>
                <a:tc>
                  <a:txBody>
                    <a:bodyPr/>
                    <a:lstStyle/>
                    <a:p>
                      <a:pPr algn="r" fontAlgn="b"/>
                      <a:r>
                        <a:rPr lang="fi-FI" sz="1400" b="0" i="0" u="none" strike="noStrike">
                          <a:effectLst/>
                          <a:latin typeface="Arial" panose="020B0604020202020204" pitchFamily="34" charset="0"/>
                        </a:rPr>
                        <a:t>6,7</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tc>
                  <a:txBody>
                    <a:bodyPr/>
                    <a:lstStyle/>
                    <a:p>
                      <a:pPr algn="r" fontAlgn="b"/>
                      <a:r>
                        <a:rPr lang="fi-FI" sz="1400" b="0" i="0" u="none" strike="noStrike">
                          <a:effectLst/>
                          <a:latin typeface="Arial" panose="020B0604020202020204" pitchFamily="34" charset="0"/>
                        </a:rPr>
                        <a:t>6,8</a:t>
                      </a:r>
                    </a:p>
                  </a:txBody>
                  <a:tcPr marL="7620" marR="7620" marT="7620" marB="0" anchor="b"/>
                </a:tc>
                <a:tc>
                  <a:txBody>
                    <a:bodyPr/>
                    <a:lstStyle/>
                    <a:p>
                      <a:pPr algn="r" fontAlgn="b"/>
                      <a:r>
                        <a:rPr lang="fi-FI" sz="1400" b="0" i="0" u="none" strike="noStrike">
                          <a:effectLst/>
                          <a:latin typeface="Arial" panose="020B0604020202020204" pitchFamily="34" charset="0"/>
                        </a:rPr>
                        <a:t>6,9</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tc>
                  <a:txBody>
                    <a:bodyPr/>
                    <a:lstStyle/>
                    <a:p>
                      <a:pPr algn="r" fontAlgn="b"/>
                      <a:r>
                        <a:rPr lang="fi-FI" sz="1400" b="0" i="0" u="none" strike="noStrike">
                          <a:effectLst/>
                          <a:latin typeface="Arial" panose="020B0604020202020204" pitchFamily="34" charset="0"/>
                        </a:rPr>
                        <a:t>4,7</a:t>
                      </a:r>
                    </a:p>
                  </a:txBody>
                  <a:tcPr marL="7620" marR="7620" marT="7620" marB="0" anchor="b"/>
                </a:tc>
                <a:tc>
                  <a:txBody>
                    <a:bodyPr/>
                    <a:lstStyle/>
                    <a:p>
                      <a:pPr algn="r" fontAlgn="b"/>
                      <a:r>
                        <a:rPr lang="fi-FI" sz="1400" b="0" i="0" u="none" strike="noStrike">
                          <a:effectLst/>
                          <a:latin typeface="Arial" panose="020B0604020202020204" pitchFamily="34" charset="0"/>
                        </a:rPr>
                        <a:t>5,8</a:t>
                      </a:r>
                    </a:p>
                  </a:txBody>
                  <a:tcPr marL="7620" marR="7620" marT="7620" marB="0" anchor="b"/>
                </a:tc>
                <a:tc>
                  <a:txBody>
                    <a:bodyPr/>
                    <a:lstStyle/>
                    <a:p>
                      <a:pPr algn="r" fontAlgn="b"/>
                      <a:r>
                        <a:rPr lang="fi-FI" sz="1400" b="0" i="0" u="none" strike="noStrike">
                          <a:effectLst/>
                          <a:latin typeface="Arial" panose="020B0604020202020204" pitchFamily="34" charset="0"/>
                        </a:rPr>
                        <a:t>6,2</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extLst>
                  <a:ext uri="{0D108BD9-81ED-4DB2-BD59-A6C34878D82A}">
                    <a16:rowId xmlns:a16="http://schemas.microsoft.com/office/drawing/2014/main" val="4109509614"/>
                  </a:ext>
                </a:extLst>
              </a:tr>
              <a:tr h="215735">
                <a:tc>
                  <a:txBody>
                    <a:bodyPr/>
                    <a:lstStyle/>
                    <a:p>
                      <a:pPr algn="l" fontAlgn="b"/>
                      <a:r>
                        <a:rPr lang="fi-FI" sz="1400" b="0" i="0" u="none" strike="noStrike">
                          <a:effectLst/>
                          <a:latin typeface="Arial" panose="020B0604020202020204" pitchFamily="34" charset="0"/>
                        </a:rPr>
                        <a:t>Pirkanmaa</a:t>
                      </a:r>
                    </a:p>
                  </a:txBody>
                  <a:tcPr marL="7620" marR="7620" marT="7620" marB="0" anchor="b"/>
                </a:tc>
                <a:tc>
                  <a:txBody>
                    <a:bodyPr/>
                    <a:lstStyle/>
                    <a:p>
                      <a:pPr algn="r" fontAlgn="b"/>
                      <a:r>
                        <a:rPr lang="fi-FI" sz="1400" b="0" i="0" u="none" strike="noStrike">
                          <a:effectLst/>
                          <a:latin typeface="Arial" panose="020B0604020202020204" pitchFamily="34" charset="0"/>
                        </a:rPr>
                        <a:t>10,1</a:t>
                      </a:r>
                    </a:p>
                  </a:txBody>
                  <a:tcPr marL="7620" marR="7620" marT="7620" marB="0" anchor="b"/>
                </a:tc>
                <a:tc>
                  <a:txBody>
                    <a:bodyPr/>
                    <a:lstStyle/>
                    <a:p>
                      <a:pPr algn="r" fontAlgn="b"/>
                      <a:r>
                        <a:rPr lang="fi-FI" sz="1400" b="0" i="0" u="none" strike="noStrike">
                          <a:effectLst/>
                          <a:latin typeface="Arial" panose="020B0604020202020204" pitchFamily="34" charset="0"/>
                        </a:rPr>
                        <a:t>9,7</a:t>
                      </a:r>
                    </a:p>
                  </a:txBody>
                  <a:tcPr marL="7620" marR="7620" marT="7620" marB="0" anchor="b"/>
                </a:tc>
                <a:tc>
                  <a:txBody>
                    <a:bodyPr/>
                    <a:lstStyle/>
                    <a:p>
                      <a:pPr algn="r" fontAlgn="b"/>
                      <a:r>
                        <a:rPr lang="fi-FI" sz="1400" b="0" i="0" u="none" strike="noStrike">
                          <a:effectLst/>
                          <a:latin typeface="Arial" panose="020B0604020202020204" pitchFamily="34" charset="0"/>
                        </a:rPr>
                        <a:t>9,8</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10,9</a:t>
                      </a:r>
                    </a:p>
                  </a:txBody>
                  <a:tcPr marL="7620" marR="7620" marT="7620" marB="0" anchor="b"/>
                </a:tc>
                <a:tc>
                  <a:txBody>
                    <a:bodyPr/>
                    <a:lstStyle/>
                    <a:p>
                      <a:pPr algn="r" fontAlgn="b"/>
                      <a:r>
                        <a:rPr lang="fi-FI" sz="1400" b="0" i="0" u="none" strike="noStrike">
                          <a:effectLst/>
                          <a:latin typeface="Arial" panose="020B0604020202020204" pitchFamily="34" charset="0"/>
                        </a:rPr>
                        <a:t>11,0</a:t>
                      </a:r>
                    </a:p>
                  </a:txBody>
                  <a:tcPr marL="7620" marR="7620" marT="7620" marB="0" anchor="b"/>
                </a:tc>
                <a:tc>
                  <a:txBody>
                    <a:bodyPr/>
                    <a:lstStyle/>
                    <a:p>
                      <a:pPr algn="r" fontAlgn="b"/>
                      <a:r>
                        <a:rPr lang="fi-FI" sz="1400" b="0" i="0" u="none" strike="noStrike">
                          <a:effectLst/>
                          <a:latin typeface="Arial" panose="020B0604020202020204" pitchFamily="34" charset="0"/>
                        </a:rPr>
                        <a:t>10,6</a:t>
                      </a:r>
                    </a:p>
                  </a:txBody>
                  <a:tcPr marL="7620" marR="7620" marT="7620" marB="0" anchor="b"/>
                </a:tc>
                <a:tc>
                  <a:txBody>
                    <a:bodyPr/>
                    <a:lstStyle/>
                    <a:p>
                      <a:pPr algn="r" fontAlgn="b"/>
                      <a:r>
                        <a:rPr lang="fi-FI" sz="1400" b="0" i="0" u="none" strike="noStrike">
                          <a:effectLst/>
                          <a:latin typeface="Arial" panose="020B0604020202020204" pitchFamily="34" charset="0"/>
                        </a:rPr>
                        <a:t>8,7</a:t>
                      </a:r>
                    </a:p>
                  </a:txBody>
                  <a:tcPr marL="7620" marR="7620" marT="7620" marB="0" anchor="b"/>
                </a:tc>
                <a:tc>
                  <a:txBody>
                    <a:bodyPr/>
                    <a:lstStyle/>
                    <a:p>
                      <a:pPr algn="r" fontAlgn="b"/>
                      <a:r>
                        <a:rPr lang="fi-FI" sz="1400" b="0" i="0" u="none" strike="noStrike">
                          <a:effectLst/>
                          <a:latin typeface="Arial" panose="020B0604020202020204" pitchFamily="34" charset="0"/>
                        </a:rPr>
                        <a:t>7,5</a:t>
                      </a:r>
                    </a:p>
                  </a:txBody>
                  <a:tcPr marL="7620" marR="7620" marT="7620" marB="0" anchor="b"/>
                </a:tc>
                <a:tc>
                  <a:txBody>
                    <a:bodyPr/>
                    <a:lstStyle/>
                    <a:p>
                      <a:pPr algn="r" fontAlgn="b"/>
                      <a:r>
                        <a:rPr lang="fi-FI" sz="1400" b="0" i="0" u="none" strike="noStrike">
                          <a:effectLst/>
                          <a:latin typeface="Arial" panose="020B0604020202020204" pitchFamily="34" charset="0"/>
                        </a:rPr>
                        <a:t>8,1</a:t>
                      </a:r>
                    </a:p>
                  </a:txBody>
                  <a:tcPr marL="7620" marR="7620" marT="7620" marB="0" anchor="b"/>
                </a:tc>
                <a:tc>
                  <a:txBody>
                    <a:bodyPr/>
                    <a:lstStyle/>
                    <a:p>
                      <a:pPr algn="r" fontAlgn="b"/>
                      <a:r>
                        <a:rPr lang="fi-FI" sz="1400" b="0" i="0" u="none" strike="noStrike">
                          <a:effectLst/>
                          <a:latin typeface="Arial" panose="020B0604020202020204" pitchFamily="34" charset="0"/>
                        </a:rPr>
                        <a:t>8,4</a:t>
                      </a:r>
                    </a:p>
                  </a:txBody>
                  <a:tcPr marL="7620" marR="7620" marT="7620" marB="0" anchor="b"/>
                </a:tc>
                <a:tc>
                  <a:txBody>
                    <a:bodyPr/>
                    <a:lstStyle/>
                    <a:p>
                      <a:pPr algn="r" fontAlgn="b"/>
                      <a:r>
                        <a:rPr lang="fi-FI" sz="1400" b="0" i="0" u="none" strike="noStrike">
                          <a:effectLst/>
                          <a:latin typeface="Arial" panose="020B0604020202020204" pitchFamily="34" charset="0"/>
                        </a:rPr>
                        <a:t>6,6</a:t>
                      </a:r>
                    </a:p>
                  </a:txBody>
                  <a:tcPr marL="7620" marR="7620" marT="7620" marB="0" anchor="b"/>
                </a:tc>
                <a:extLst>
                  <a:ext uri="{0D108BD9-81ED-4DB2-BD59-A6C34878D82A}">
                    <a16:rowId xmlns:a16="http://schemas.microsoft.com/office/drawing/2014/main" val="34007332"/>
                  </a:ext>
                </a:extLst>
              </a:tr>
              <a:tr h="215735">
                <a:tc>
                  <a:txBody>
                    <a:bodyPr/>
                    <a:lstStyle/>
                    <a:p>
                      <a:pPr algn="l" fontAlgn="b"/>
                      <a:r>
                        <a:rPr lang="fi-FI" sz="1400" b="0" i="0" u="none" strike="noStrike">
                          <a:effectLst/>
                          <a:latin typeface="Arial" panose="020B0604020202020204" pitchFamily="34" charset="0"/>
                        </a:rPr>
                        <a:t>Päijät-Häme</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8,3</a:t>
                      </a:r>
                    </a:p>
                  </a:txBody>
                  <a:tcPr marL="7620" marR="7620" marT="7620" marB="0" anchor="b"/>
                </a:tc>
                <a:tc>
                  <a:txBody>
                    <a:bodyPr/>
                    <a:lstStyle/>
                    <a:p>
                      <a:pPr algn="r" fontAlgn="b"/>
                      <a:r>
                        <a:rPr lang="fi-FI" sz="1400" b="0" i="0" u="none" strike="noStrike">
                          <a:effectLst/>
                          <a:latin typeface="Arial" panose="020B0604020202020204" pitchFamily="34" charset="0"/>
                        </a:rPr>
                        <a:t>8,2</a:t>
                      </a:r>
                    </a:p>
                  </a:txBody>
                  <a:tcPr marL="7620" marR="7620" marT="7620" marB="0" anchor="b"/>
                </a:tc>
                <a:tc>
                  <a:txBody>
                    <a:bodyPr/>
                    <a:lstStyle/>
                    <a:p>
                      <a:pPr algn="r" fontAlgn="b"/>
                      <a:r>
                        <a:rPr lang="fi-FI" sz="1400" b="0" i="0" u="none" strike="noStrike">
                          <a:effectLst/>
                          <a:latin typeface="Arial" panose="020B0604020202020204" pitchFamily="34" charset="0"/>
                        </a:rPr>
                        <a:t>10,6</a:t>
                      </a:r>
                    </a:p>
                  </a:txBody>
                  <a:tcPr marL="7620" marR="7620" marT="7620" marB="0" anchor="b"/>
                </a:tc>
                <a:tc>
                  <a:txBody>
                    <a:bodyPr/>
                    <a:lstStyle/>
                    <a:p>
                      <a:pPr algn="r" fontAlgn="b"/>
                      <a:r>
                        <a:rPr lang="fi-FI" sz="1400" b="0" i="0" u="none" strike="noStrike">
                          <a:effectLst/>
                          <a:latin typeface="Arial" panose="020B0604020202020204" pitchFamily="34" charset="0"/>
                        </a:rPr>
                        <a:t>9,3</a:t>
                      </a:r>
                    </a:p>
                  </a:txBody>
                  <a:tcPr marL="7620" marR="7620" marT="7620" marB="0" anchor="b"/>
                </a:tc>
                <a:tc>
                  <a:txBody>
                    <a:bodyPr/>
                    <a:lstStyle/>
                    <a:p>
                      <a:pPr algn="r" fontAlgn="b"/>
                      <a:r>
                        <a:rPr lang="fi-FI" sz="1400" b="0" i="0" u="none" strike="noStrike">
                          <a:effectLst/>
                          <a:latin typeface="Arial" panose="020B0604020202020204" pitchFamily="34" charset="0"/>
                        </a:rPr>
                        <a:t>8,2</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r" fontAlgn="b"/>
                      <a:r>
                        <a:rPr lang="fi-FI" sz="1400" b="0" i="0" u="none" strike="noStrike">
                          <a:effectLst/>
                          <a:latin typeface="Arial" panose="020B0604020202020204" pitchFamily="34" charset="0"/>
                        </a:rPr>
                        <a:t>7,6</a:t>
                      </a:r>
                    </a:p>
                  </a:txBody>
                  <a:tcPr marL="7620" marR="7620" marT="7620" marB="0" anchor="b"/>
                </a:tc>
                <a:tc>
                  <a:txBody>
                    <a:bodyPr/>
                    <a:lstStyle/>
                    <a:p>
                      <a:pPr algn="r" fontAlgn="b"/>
                      <a:r>
                        <a:rPr lang="fi-FI" sz="1400" b="0" i="0" u="none" strike="noStrike">
                          <a:effectLst/>
                          <a:latin typeface="Arial" panose="020B0604020202020204" pitchFamily="34" charset="0"/>
                        </a:rPr>
                        <a:t>6,4</a:t>
                      </a:r>
                    </a:p>
                  </a:txBody>
                  <a:tcPr marL="7620" marR="7620" marT="7620" marB="0" anchor="b"/>
                </a:tc>
                <a:tc>
                  <a:txBody>
                    <a:bodyPr/>
                    <a:lstStyle/>
                    <a:p>
                      <a:pPr algn="r" fontAlgn="b"/>
                      <a:r>
                        <a:rPr lang="fi-FI" sz="1400" b="0" i="0" u="none" strike="noStrike">
                          <a:effectLst/>
                          <a:latin typeface="Arial" panose="020B0604020202020204" pitchFamily="34" charset="0"/>
                        </a:rPr>
                        <a:t>8,0</a:t>
                      </a:r>
                    </a:p>
                  </a:txBody>
                  <a:tcPr marL="7620" marR="7620" marT="7620" marB="0" anchor="b"/>
                </a:tc>
                <a:tc>
                  <a:txBody>
                    <a:bodyPr/>
                    <a:lstStyle/>
                    <a:p>
                      <a:pPr algn="r" fontAlgn="b"/>
                      <a:r>
                        <a:rPr lang="fi-FI" sz="1400" b="0" i="0" u="none" strike="noStrike">
                          <a:effectLst/>
                          <a:latin typeface="Arial" panose="020B0604020202020204" pitchFamily="34" charset="0"/>
                        </a:rPr>
                        <a:t>8,6</a:t>
                      </a:r>
                    </a:p>
                  </a:txBody>
                  <a:tcPr marL="7620" marR="7620" marT="7620" marB="0" anchor="b"/>
                </a:tc>
                <a:tc>
                  <a:txBody>
                    <a:bodyPr/>
                    <a:lstStyle/>
                    <a:p>
                      <a:pPr algn="r" fontAlgn="b"/>
                      <a:r>
                        <a:rPr lang="fi-FI" sz="1400" b="0" i="0" u="none" strike="noStrike">
                          <a:effectLst/>
                          <a:latin typeface="Arial" panose="020B0604020202020204" pitchFamily="34" charset="0"/>
                        </a:rPr>
                        <a:t>5,7</a:t>
                      </a:r>
                    </a:p>
                  </a:txBody>
                  <a:tcPr marL="7620" marR="7620" marT="7620" marB="0" anchor="b"/>
                </a:tc>
                <a:extLst>
                  <a:ext uri="{0D108BD9-81ED-4DB2-BD59-A6C34878D82A}">
                    <a16:rowId xmlns:a16="http://schemas.microsoft.com/office/drawing/2014/main" val="3348366859"/>
                  </a:ext>
                </a:extLst>
              </a:tr>
              <a:tr h="215735">
                <a:tc>
                  <a:txBody>
                    <a:bodyPr/>
                    <a:lstStyle/>
                    <a:p>
                      <a:pPr algn="l" fontAlgn="b"/>
                      <a:r>
                        <a:rPr lang="fi-FI" sz="1400" b="0" i="0" u="none" strike="noStrike">
                          <a:effectLst/>
                          <a:latin typeface="Arial" panose="020B0604020202020204" pitchFamily="34" charset="0"/>
                        </a:rPr>
                        <a:t>Kymenlaakso</a:t>
                      </a:r>
                    </a:p>
                  </a:txBody>
                  <a:tcPr marL="7620" marR="7620" marT="7620" marB="0" anchor="b"/>
                </a:tc>
                <a:tc>
                  <a:txBody>
                    <a:bodyPr/>
                    <a:lstStyle/>
                    <a:p>
                      <a:pPr algn="r" fontAlgn="b"/>
                      <a:r>
                        <a:rPr lang="fi-FI" sz="1400" b="0" i="0" u="none" strike="noStrike">
                          <a:effectLst/>
                          <a:latin typeface="Arial" panose="020B0604020202020204" pitchFamily="34" charset="0"/>
                        </a:rPr>
                        <a:t>10,8</a:t>
                      </a:r>
                    </a:p>
                  </a:txBody>
                  <a:tcPr marL="7620" marR="7620" marT="7620" marB="0" anchor="b"/>
                </a:tc>
                <a:tc>
                  <a:txBody>
                    <a:bodyPr/>
                    <a:lstStyle/>
                    <a:p>
                      <a:pPr algn="r" fontAlgn="b"/>
                      <a:r>
                        <a:rPr lang="fi-FI" sz="1400" b="0" i="0" u="none" strike="noStrike">
                          <a:effectLst/>
                          <a:latin typeface="Arial" panose="020B0604020202020204" pitchFamily="34" charset="0"/>
                        </a:rPr>
                        <a:t>7,7</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11,6</a:t>
                      </a:r>
                    </a:p>
                  </a:txBody>
                  <a:tcPr marL="7620" marR="7620" marT="7620" marB="0" anchor="b"/>
                </a:tc>
                <a:tc>
                  <a:txBody>
                    <a:bodyPr/>
                    <a:lstStyle/>
                    <a:p>
                      <a:pPr algn="r" fontAlgn="b"/>
                      <a:r>
                        <a:rPr lang="fi-FI" sz="1400" b="0" i="0" u="none" strike="noStrike">
                          <a:effectLst/>
                          <a:latin typeface="Arial" panose="020B0604020202020204" pitchFamily="34" charset="0"/>
                        </a:rPr>
                        <a:t>12,5</a:t>
                      </a:r>
                    </a:p>
                  </a:txBody>
                  <a:tcPr marL="7620" marR="7620" marT="7620" marB="0" anchor="b"/>
                </a:tc>
                <a:tc>
                  <a:txBody>
                    <a:bodyPr/>
                    <a:lstStyle/>
                    <a:p>
                      <a:pPr algn="r" fontAlgn="b"/>
                      <a:r>
                        <a:rPr lang="fi-FI" sz="1400" b="0" i="0" u="none" strike="noStrike">
                          <a:effectLst/>
                          <a:latin typeface="Arial" panose="020B0604020202020204" pitchFamily="34" charset="0"/>
                        </a:rPr>
                        <a:t>12,0</a:t>
                      </a:r>
                    </a:p>
                  </a:txBody>
                  <a:tcPr marL="7620" marR="7620" marT="7620" marB="0" anchor="b"/>
                </a:tc>
                <a:tc>
                  <a:txBody>
                    <a:bodyPr/>
                    <a:lstStyle/>
                    <a:p>
                      <a:pPr algn="r" fontAlgn="b"/>
                      <a:r>
                        <a:rPr lang="fi-FI" sz="1400" b="0" i="0" u="none" strike="noStrike">
                          <a:effectLst/>
                          <a:latin typeface="Arial" panose="020B0604020202020204" pitchFamily="34" charset="0"/>
                        </a:rPr>
                        <a:t>10,5</a:t>
                      </a:r>
                    </a:p>
                  </a:txBody>
                  <a:tcPr marL="7620" marR="7620" marT="7620" marB="0" anchor="b"/>
                </a:tc>
                <a:tc>
                  <a:txBody>
                    <a:bodyPr/>
                    <a:lstStyle/>
                    <a:p>
                      <a:pPr algn="r" fontAlgn="b"/>
                      <a:r>
                        <a:rPr lang="fi-FI" sz="1400" b="0" i="0" u="none" strike="noStrike">
                          <a:effectLst/>
                          <a:latin typeface="Arial" panose="020B0604020202020204" pitchFamily="34" charset="0"/>
                        </a:rPr>
                        <a:t>9,6</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8,5</a:t>
                      </a:r>
                    </a:p>
                  </a:txBody>
                  <a:tcPr marL="7620" marR="7620" marT="7620" marB="0" anchor="b"/>
                </a:tc>
                <a:tc>
                  <a:txBody>
                    <a:bodyPr/>
                    <a:lstStyle/>
                    <a:p>
                      <a:pPr algn="r" fontAlgn="b"/>
                      <a:r>
                        <a:rPr lang="fi-FI" sz="1400" b="0" i="0" u="none" strike="noStrike">
                          <a:effectLst/>
                          <a:latin typeface="Arial" panose="020B0604020202020204" pitchFamily="34" charset="0"/>
                        </a:rPr>
                        <a:t>7,3</a:t>
                      </a:r>
                    </a:p>
                  </a:txBody>
                  <a:tcPr marL="7620" marR="7620" marT="7620" marB="0" anchor="b"/>
                </a:tc>
                <a:extLst>
                  <a:ext uri="{0D108BD9-81ED-4DB2-BD59-A6C34878D82A}">
                    <a16:rowId xmlns:a16="http://schemas.microsoft.com/office/drawing/2014/main" val="2826512440"/>
                  </a:ext>
                </a:extLst>
              </a:tr>
              <a:tr h="215735">
                <a:tc>
                  <a:txBody>
                    <a:bodyPr/>
                    <a:lstStyle/>
                    <a:p>
                      <a:pPr algn="l" fontAlgn="b"/>
                      <a:r>
                        <a:rPr lang="fi-FI" sz="1400" b="0" i="0" u="none" strike="noStrike">
                          <a:effectLst/>
                          <a:latin typeface="Arial" panose="020B0604020202020204" pitchFamily="34" charset="0"/>
                        </a:rPr>
                        <a:t>Etelä-Karjala</a:t>
                      </a:r>
                    </a:p>
                  </a:txBody>
                  <a:tcPr marL="7620" marR="7620" marT="7620" marB="0" anchor="b"/>
                </a:tc>
                <a:tc>
                  <a:txBody>
                    <a:bodyPr/>
                    <a:lstStyle/>
                    <a:p>
                      <a:pPr algn="r" fontAlgn="b"/>
                      <a:r>
                        <a:rPr lang="fi-FI" sz="1400" b="0" i="0" u="none" strike="noStrike">
                          <a:effectLst/>
                          <a:latin typeface="Arial" panose="020B0604020202020204" pitchFamily="34" charset="0"/>
                        </a:rPr>
                        <a:t>10,1</a:t>
                      </a:r>
                    </a:p>
                  </a:txBody>
                  <a:tcPr marL="7620" marR="7620" marT="7620" marB="0" anchor="b"/>
                </a:tc>
                <a:tc>
                  <a:txBody>
                    <a:bodyPr/>
                    <a:lstStyle/>
                    <a:p>
                      <a:pPr algn="r" fontAlgn="b"/>
                      <a:r>
                        <a:rPr lang="fi-FI" sz="1400" b="0" i="0" u="none" strike="noStrike">
                          <a:effectLst/>
                          <a:latin typeface="Arial" panose="020B0604020202020204" pitchFamily="34" charset="0"/>
                        </a:rPr>
                        <a:t>6,9</a:t>
                      </a:r>
                    </a:p>
                  </a:txBody>
                  <a:tcPr marL="7620" marR="7620" marT="7620" marB="0" anchor="b"/>
                </a:tc>
                <a:tc>
                  <a:txBody>
                    <a:bodyPr/>
                    <a:lstStyle/>
                    <a:p>
                      <a:pPr algn="r" fontAlgn="b"/>
                      <a:r>
                        <a:rPr lang="fi-FI" sz="1400" b="0" i="0" u="none" strike="noStrike">
                          <a:effectLst/>
                          <a:latin typeface="Arial" panose="020B0604020202020204" pitchFamily="34" charset="0"/>
                        </a:rPr>
                        <a:t>7,8</a:t>
                      </a:r>
                    </a:p>
                  </a:txBody>
                  <a:tcPr marL="7620" marR="7620" marT="7620" marB="0" anchor="b"/>
                </a:tc>
                <a:tc>
                  <a:txBody>
                    <a:bodyPr/>
                    <a:lstStyle/>
                    <a:p>
                      <a:pPr algn="r" fontAlgn="b"/>
                      <a:r>
                        <a:rPr lang="fi-FI" sz="1400" b="0" i="0" u="none" strike="noStrike">
                          <a:effectLst/>
                          <a:latin typeface="Arial" panose="020B0604020202020204" pitchFamily="34" charset="0"/>
                        </a:rPr>
                        <a:t>8,0</a:t>
                      </a:r>
                    </a:p>
                  </a:txBody>
                  <a:tcPr marL="7620" marR="7620" marT="7620" marB="0" anchor="b"/>
                </a:tc>
                <a:tc>
                  <a:txBody>
                    <a:bodyPr/>
                    <a:lstStyle/>
                    <a:p>
                      <a:pPr algn="r" fontAlgn="b"/>
                      <a:r>
                        <a:rPr lang="fi-FI" sz="1400" b="0" i="0" u="none" strike="noStrike">
                          <a:effectLst/>
                          <a:latin typeface="Arial" panose="020B0604020202020204" pitchFamily="34" charset="0"/>
                        </a:rPr>
                        <a:t>9,9</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8,4</a:t>
                      </a:r>
                    </a:p>
                  </a:txBody>
                  <a:tcPr marL="7620" marR="7620" marT="7620" marB="0" anchor="b"/>
                </a:tc>
                <a:tc>
                  <a:txBody>
                    <a:bodyPr/>
                    <a:lstStyle/>
                    <a:p>
                      <a:pPr algn="r" fontAlgn="b"/>
                      <a:r>
                        <a:rPr lang="fi-FI" sz="1400" b="0" i="0" u="none" strike="noStrike">
                          <a:effectLst/>
                          <a:latin typeface="Arial" panose="020B0604020202020204" pitchFamily="34" charset="0"/>
                        </a:rPr>
                        <a:t>8,2</a:t>
                      </a:r>
                    </a:p>
                  </a:txBody>
                  <a:tcPr marL="7620" marR="7620" marT="7620" marB="0" anchor="b"/>
                </a:tc>
                <a:tc>
                  <a:txBody>
                    <a:bodyPr/>
                    <a:lstStyle/>
                    <a:p>
                      <a:pPr algn="r" fontAlgn="b"/>
                      <a:r>
                        <a:rPr lang="fi-FI" sz="1400" b="0" i="0" u="none" strike="noStrike">
                          <a:effectLst/>
                          <a:latin typeface="Arial" panose="020B0604020202020204" pitchFamily="34" charset="0"/>
                        </a:rPr>
                        <a:t>9,7</a:t>
                      </a:r>
                    </a:p>
                  </a:txBody>
                  <a:tcPr marL="7620" marR="7620" marT="7620" marB="0" anchor="b"/>
                </a:tc>
                <a:tc>
                  <a:txBody>
                    <a:bodyPr/>
                    <a:lstStyle/>
                    <a:p>
                      <a:pPr algn="r" fontAlgn="b"/>
                      <a:r>
                        <a:rPr lang="fi-FI" sz="1400" b="0" i="0" u="none" strike="noStrike">
                          <a:effectLst/>
                          <a:latin typeface="Arial" panose="020B0604020202020204" pitchFamily="34" charset="0"/>
                        </a:rPr>
                        <a:t>8,9</a:t>
                      </a:r>
                    </a:p>
                  </a:txBody>
                  <a:tcPr marL="7620" marR="7620" marT="7620" marB="0" anchor="b"/>
                </a:tc>
                <a:tc>
                  <a:txBody>
                    <a:bodyPr/>
                    <a:lstStyle/>
                    <a:p>
                      <a:pPr algn="r" fontAlgn="b"/>
                      <a:r>
                        <a:rPr lang="fi-FI" sz="1400" b="0" i="0" u="none" strike="noStrike">
                          <a:effectLst/>
                          <a:latin typeface="Arial" panose="020B0604020202020204" pitchFamily="34" charset="0"/>
                        </a:rPr>
                        <a:t>9,0</a:t>
                      </a:r>
                    </a:p>
                  </a:txBody>
                  <a:tcPr marL="7620" marR="7620" marT="7620" marB="0" anchor="b"/>
                </a:tc>
                <a:extLst>
                  <a:ext uri="{0D108BD9-81ED-4DB2-BD59-A6C34878D82A}">
                    <a16:rowId xmlns:a16="http://schemas.microsoft.com/office/drawing/2014/main" val="2057615160"/>
                  </a:ext>
                </a:extLst>
              </a:tr>
              <a:tr h="215735">
                <a:tc>
                  <a:txBody>
                    <a:bodyPr/>
                    <a:lstStyle/>
                    <a:p>
                      <a:pPr algn="l" fontAlgn="b"/>
                      <a:r>
                        <a:rPr lang="fi-FI" sz="1400" b="0" i="0" u="none" strike="noStrike">
                          <a:effectLst/>
                          <a:latin typeface="Arial" panose="020B0604020202020204" pitchFamily="34" charset="0"/>
                        </a:rPr>
                        <a:t>Etelä-Savo</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7,7</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9,1</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11,0</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9,7</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9,3</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9,7</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11,0</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8,8</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7,0</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7,7</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6,3</a:t>
                      </a:r>
                    </a:p>
                  </a:txBody>
                  <a:tcPr marL="7620" marR="7620" marT="7620" marB="0" anchor="b">
                    <a:solidFill>
                      <a:srgbClr val="92D050"/>
                    </a:solidFill>
                  </a:tcPr>
                </a:tc>
                <a:tc>
                  <a:txBody>
                    <a:bodyPr/>
                    <a:lstStyle/>
                    <a:p>
                      <a:pPr algn="r" fontAlgn="b"/>
                      <a:r>
                        <a:rPr lang="fi-FI" sz="1400" b="0" i="0" u="none" strike="noStrike">
                          <a:effectLst/>
                          <a:latin typeface="Arial" panose="020B0604020202020204" pitchFamily="34" charset="0"/>
                        </a:rPr>
                        <a:t>8,1</a:t>
                      </a:r>
                    </a:p>
                  </a:txBody>
                  <a:tcPr marL="7620" marR="7620" marT="7620" marB="0" anchor="b">
                    <a:solidFill>
                      <a:srgbClr val="92D050"/>
                    </a:solidFill>
                  </a:tcPr>
                </a:tc>
                <a:extLst>
                  <a:ext uri="{0D108BD9-81ED-4DB2-BD59-A6C34878D82A}">
                    <a16:rowId xmlns:a16="http://schemas.microsoft.com/office/drawing/2014/main" val="1599783772"/>
                  </a:ext>
                </a:extLst>
              </a:tr>
              <a:tr h="215735">
                <a:tc>
                  <a:txBody>
                    <a:bodyPr/>
                    <a:lstStyle/>
                    <a:p>
                      <a:pPr algn="l" fontAlgn="b"/>
                      <a:r>
                        <a:rPr lang="fi-FI" sz="1400" b="0" i="0" u="none" strike="noStrike">
                          <a:effectLst/>
                          <a:latin typeface="Arial" panose="020B0604020202020204" pitchFamily="34" charset="0"/>
                        </a:rPr>
                        <a:t>Pohjois-Savo</a:t>
                      </a:r>
                    </a:p>
                  </a:txBody>
                  <a:tcPr marL="7620" marR="7620" marT="7620" marB="0" anchor="b"/>
                </a:tc>
                <a:tc>
                  <a:txBody>
                    <a:bodyPr/>
                    <a:lstStyle/>
                    <a:p>
                      <a:pPr algn="r" fontAlgn="b"/>
                      <a:r>
                        <a:rPr lang="fi-FI" sz="1400" b="0" i="0" u="none" strike="noStrike">
                          <a:effectLst/>
                          <a:latin typeface="Arial" panose="020B0604020202020204" pitchFamily="34" charset="0"/>
                        </a:rPr>
                        <a:t>10,6</a:t>
                      </a:r>
                    </a:p>
                  </a:txBody>
                  <a:tcPr marL="7620" marR="7620" marT="7620" marB="0" anchor="b"/>
                </a:tc>
                <a:tc>
                  <a:txBody>
                    <a:bodyPr/>
                    <a:lstStyle/>
                    <a:p>
                      <a:pPr algn="r" fontAlgn="b"/>
                      <a:r>
                        <a:rPr lang="fi-FI" sz="1400" b="0" i="0" u="none" strike="noStrike">
                          <a:effectLst/>
                          <a:latin typeface="Arial" panose="020B0604020202020204" pitchFamily="34" charset="0"/>
                        </a:rPr>
                        <a:t>8,4</a:t>
                      </a:r>
                    </a:p>
                  </a:txBody>
                  <a:tcPr marL="7620" marR="7620" marT="7620" marB="0" anchor="b"/>
                </a:tc>
                <a:tc>
                  <a:txBody>
                    <a:bodyPr/>
                    <a:lstStyle/>
                    <a:p>
                      <a:pPr algn="r" fontAlgn="b"/>
                      <a:r>
                        <a:rPr lang="fi-FI" sz="1400" b="0" i="0" u="none" strike="noStrike">
                          <a:effectLst/>
                          <a:latin typeface="Arial" panose="020B0604020202020204" pitchFamily="34" charset="0"/>
                        </a:rPr>
                        <a:t>8,1</a:t>
                      </a:r>
                    </a:p>
                  </a:txBody>
                  <a:tcPr marL="7620" marR="7620" marT="7620" marB="0" anchor="b"/>
                </a:tc>
                <a:tc>
                  <a:txBody>
                    <a:bodyPr/>
                    <a:lstStyle/>
                    <a:p>
                      <a:pPr algn="r" fontAlgn="b"/>
                      <a:r>
                        <a:rPr lang="fi-FI" sz="1400" b="0" i="0" u="none" strike="noStrike">
                          <a:effectLst/>
                          <a:latin typeface="Arial" panose="020B0604020202020204" pitchFamily="34" charset="0"/>
                        </a:rPr>
                        <a:t>8,6</a:t>
                      </a:r>
                    </a:p>
                  </a:txBody>
                  <a:tcPr marL="7620" marR="7620" marT="7620" marB="0" anchor="b"/>
                </a:tc>
                <a:tc>
                  <a:txBody>
                    <a:bodyPr/>
                    <a:lstStyle/>
                    <a:p>
                      <a:pPr algn="r" fontAlgn="b"/>
                      <a:r>
                        <a:rPr lang="fi-FI" sz="1400" b="0" i="0" u="none" strike="noStrike">
                          <a:effectLst/>
                          <a:latin typeface="Arial" panose="020B0604020202020204" pitchFamily="34" charset="0"/>
                        </a:rPr>
                        <a:t>9,7</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8,0</a:t>
                      </a:r>
                    </a:p>
                  </a:txBody>
                  <a:tcPr marL="7620" marR="7620" marT="7620" marB="0" anchor="b"/>
                </a:tc>
                <a:tc>
                  <a:txBody>
                    <a:bodyPr/>
                    <a:lstStyle/>
                    <a:p>
                      <a:pPr algn="r" fontAlgn="b"/>
                      <a:r>
                        <a:rPr lang="fi-FI" sz="1400" b="0" i="0" u="none" strike="noStrike">
                          <a:effectLst/>
                          <a:latin typeface="Arial" panose="020B0604020202020204" pitchFamily="34" charset="0"/>
                        </a:rPr>
                        <a:t>6,8</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6,1</a:t>
                      </a:r>
                    </a:p>
                  </a:txBody>
                  <a:tcPr marL="7620" marR="7620" marT="7620" marB="0" anchor="b"/>
                </a:tc>
                <a:extLst>
                  <a:ext uri="{0D108BD9-81ED-4DB2-BD59-A6C34878D82A}">
                    <a16:rowId xmlns:a16="http://schemas.microsoft.com/office/drawing/2014/main" val="158837274"/>
                  </a:ext>
                </a:extLst>
              </a:tr>
              <a:tr h="215735">
                <a:tc>
                  <a:txBody>
                    <a:bodyPr/>
                    <a:lstStyle/>
                    <a:p>
                      <a:pPr algn="l" fontAlgn="b"/>
                      <a:r>
                        <a:rPr lang="fi-FI" sz="1400" b="0" i="0" u="none" strike="noStrike">
                          <a:effectLst/>
                          <a:latin typeface="Arial" panose="020B0604020202020204" pitchFamily="34" charset="0"/>
                        </a:rPr>
                        <a:t>Pohjois-Karjala</a:t>
                      </a:r>
                    </a:p>
                  </a:txBody>
                  <a:tcPr marL="7620" marR="7620" marT="7620" marB="0" anchor="b"/>
                </a:tc>
                <a:tc>
                  <a:txBody>
                    <a:bodyPr/>
                    <a:lstStyle/>
                    <a:p>
                      <a:pPr algn="r" fontAlgn="b"/>
                      <a:r>
                        <a:rPr lang="fi-FI" sz="1400" b="0" i="0" u="none" strike="noStrike">
                          <a:effectLst/>
                          <a:latin typeface="Arial" panose="020B0604020202020204" pitchFamily="34" charset="0"/>
                        </a:rPr>
                        <a:t>12,7</a:t>
                      </a:r>
                    </a:p>
                  </a:txBody>
                  <a:tcPr marL="7620" marR="7620" marT="7620" marB="0" anchor="b"/>
                </a:tc>
                <a:tc>
                  <a:txBody>
                    <a:bodyPr/>
                    <a:lstStyle/>
                    <a:p>
                      <a:pPr algn="r" fontAlgn="b"/>
                      <a:r>
                        <a:rPr lang="fi-FI" sz="1400" b="0" i="0" u="none" strike="noStrike">
                          <a:effectLst/>
                          <a:latin typeface="Arial" panose="020B0604020202020204" pitchFamily="34" charset="0"/>
                        </a:rPr>
                        <a:t>11,8</a:t>
                      </a:r>
                    </a:p>
                  </a:txBody>
                  <a:tcPr marL="7620" marR="7620" marT="7620" marB="0" anchor="b"/>
                </a:tc>
                <a:tc>
                  <a:txBody>
                    <a:bodyPr/>
                    <a:lstStyle/>
                    <a:p>
                      <a:pPr algn="r" fontAlgn="b"/>
                      <a:r>
                        <a:rPr lang="fi-FI" sz="1400" b="0" i="0" u="none" strike="noStrike">
                          <a:effectLst/>
                          <a:latin typeface="Arial" panose="020B0604020202020204" pitchFamily="34" charset="0"/>
                        </a:rPr>
                        <a:t>12,0</a:t>
                      </a:r>
                    </a:p>
                  </a:txBody>
                  <a:tcPr marL="7620" marR="7620" marT="7620" marB="0" anchor="b"/>
                </a:tc>
                <a:tc>
                  <a:txBody>
                    <a:bodyPr/>
                    <a:lstStyle/>
                    <a:p>
                      <a:pPr algn="r" fontAlgn="b"/>
                      <a:r>
                        <a:rPr lang="fi-FI" sz="1400" b="0" i="0" u="none" strike="noStrike">
                          <a:effectLst/>
                          <a:latin typeface="Arial" panose="020B0604020202020204" pitchFamily="34" charset="0"/>
                        </a:rPr>
                        <a:t>10,8</a:t>
                      </a:r>
                    </a:p>
                  </a:txBody>
                  <a:tcPr marL="7620" marR="7620" marT="7620" marB="0" anchor="b"/>
                </a:tc>
                <a:tc>
                  <a:txBody>
                    <a:bodyPr/>
                    <a:lstStyle/>
                    <a:p>
                      <a:pPr algn="r" fontAlgn="b"/>
                      <a:r>
                        <a:rPr lang="fi-FI" sz="1400" b="0" i="0" u="none" strike="noStrike">
                          <a:effectLst/>
                          <a:latin typeface="Arial" panose="020B0604020202020204" pitchFamily="34" charset="0"/>
                        </a:rPr>
                        <a:t>10,9</a:t>
                      </a:r>
                    </a:p>
                  </a:txBody>
                  <a:tcPr marL="7620" marR="7620" marT="7620" marB="0" anchor="b"/>
                </a:tc>
                <a:tc>
                  <a:txBody>
                    <a:bodyPr/>
                    <a:lstStyle/>
                    <a:p>
                      <a:pPr algn="r" fontAlgn="b"/>
                      <a:r>
                        <a:rPr lang="fi-FI" sz="1400" b="0" i="0" u="none" strike="noStrike">
                          <a:effectLst/>
                          <a:latin typeface="Arial" panose="020B0604020202020204" pitchFamily="34" charset="0"/>
                        </a:rPr>
                        <a:t>14,5</a:t>
                      </a:r>
                    </a:p>
                  </a:txBody>
                  <a:tcPr marL="7620" marR="7620" marT="7620" marB="0" anchor="b"/>
                </a:tc>
                <a:tc>
                  <a:txBody>
                    <a:bodyPr/>
                    <a:lstStyle/>
                    <a:p>
                      <a:pPr algn="r" fontAlgn="b"/>
                      <a:r>
                        <a:rPr lang="fi-FI" sz="1400" b="0" i="0" u="none" strike="noStrike">
                          <a:effectLst/>
                          <a:latin typeface="Arial" panose="020B0604020202020204" pitchFamily="34" charset="0"/>
                        </a:rPr>
                        <a:t>12,0</a:t>
                      </a:r>
                    </a:p>
                  </a:txBody>
                  <a:tcPr marL="7620" marR="7620" marT="7620" marB="0" anchor="b"/>
                </a:tc>
                <a:tc>
                  <a:txBody>
                    <a:bodyPr/>
                    <a:lstStyle/>
                    <a:p>
                      <a:pPr algn="r" fontAlgn="b"/>
                      <a:r>
                        <a:rPr lang="fi-FI" sz="1400" b="0" i="0" u="none" strike="noStrike">
                          <a:effectLst/>
                          <a:latin typeface="Arial" panose="020B0604020202020204" pitchFamily="34" charset="0"/>
                        </a:rPr>
                        <a:t>8,9</a:t>
                      </a:r>
                    </a:p>
                  </a:txBody>
                  <a:tcPr marL="7620" marR="7620" marT="7620" marB="0" anchor="b"/>
                </a:tc>
                <a:tc>
                  <a:txBody>
                    <a:bodyPr/>
                    <a:lstStyle/>
                    <a:p>
                      <a:pPr algn="r" fontAlgn="b"/>
                      <a:r>
                        <a:rPr lang="fi-FI" sz="1400" b="0" i="0" u="none" strike="noStrike">
                          <a:effectLst/>
                          <a:latin typeface="Arial" panose="020B0604020202020204" pitchFamily="34" charset="0"/>
                        </a:rPr>
                        <a:t>10,4</a:t>
                      </a:r>
                    </a:p>
                  </a:txBody>
                  <a:tcPr marL="7620" marR="7620" marT="7620" marB="0" anchor="b"/>
                </a:tc>
                <a:tc>
                  <a:txBody>
                    <a:bodyPr/>
                    <a:lstStyle/>
                    <a:p>
                      <a:pPr algn="r" fontAlgn="b"/>
                      <a:r>
                        <a:rPr lang="fi-FI" sz="1400" b="0" i="0" u="none" strike="noStrike">
                          <a:effectLst/>
                          <a:latin typeface="Arial" panose="020B0604020202020204" pitchFamily="34" charset="0"/>
                        </a:rPr>
                        <a:t>13,3</a:t>
                      </a:r>
                    </a:p>
                  </a:txBody>
                  <a:tcPr marL="7620" marR="7620" marT="7620" marB="0" anchor="b"/>
                </a:tc>
                <a:tc>
                  <a:txBody>
                    <a:bodyPr/>
                    <a:lstStyle/>
                    <a:p>
                      <a:pPr algn="r" fontAlgn="b"/>
                      <a:r>
                        <a:rPr lang="fi-FI" sz="1400" b="0" i="0" u="none" strike="noStrike">
                          <a:effectLst/>
                          <a:latin typeface="Arial" panose="020B0604020202020204" pitchFamily="34" charset="0"/>
                        </a:rPr>
                        <a:t>9,7</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extLst>
                  <a:ext uri="{0D108BD9-81ED-4DB2-BD59-A6C34878D82A}">
                    <a16:rowId xmlns:a16="http://schemas.microsoft.com/office/drawing/2014/main" val="973992392"/>
                  </a:ext>
                </a:extLst>
              </a:tr>
              <a:tr h="215735">
                <a:tc>
                  <a:txBody>
                    <a:bodyPr/>
                    <a:lstStyle/>
                    <a:p>
                      <a:pPr algn="l" fontAlgn="b"/>
                      <a:r>
                        <a:rPr lang="fi-FI" sz="1400" b="0" i="0" u="none" strike="noStrike">
                          <a:effectLst/>
                          <a:latin typeface="Arial" panose="020B0604020202020204" pitchFamily="34" charset="0"/>
                        </a:rPr>
                        <a:t>Keski-Suomi</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10,0</a:t>
                      </a:r>
                    </a:p>
                  </a:txBody>
                  <a:tcPr marL="7620" marR="7620" marT="7620" marB="0" anchor="b"/>
                </a:tc>
                <a:tc>
                  <a:txBody>
                    <a:bodyPr/>
                    <a:lstStyle/>
                    <a:p>
                      <a:pPr algn="r" fontAlgn="b"/>
                      <a:r>
                        <a:rPr lang="fi-FI" sz="1400" b="0" i="0" u="none" strike="noStrike">
                          <a:effectLst/>
                          <a:latin typeface="Arial" panose="020B0604020202020204" pitchFamily="34" charset="0"/>
                        </a:rPr>
                        <a:t>10,4</a:t>
                      </a:r>
                    </a:p>
                  </a:txBody>
                  <a:tcPr marL="7620" marR="7620" marT="7620" marB="0" anchor="b"/>
                </a:tc>
                <a:tc>
                  <a:txBody>
                    <a:bodyPr/>
                    <a:lstStyle/>
                    <a:p>
                      <a:pPr algn="r" fontAlgn="b"/>
                      <a:r>
                        <a:rPr lang="fi-FI" sz="1400" b="0" i="0" u="none" strike="noStrike">
                          <a:effectLst/>
                          <a:latin typeface="Arial" panose="020B0604020202020204" pitchFamily="34" charset="0"/>
                        </a:rPr>
                        <a:t>11,4</a:t>
                      </a:r>
                    </a:p>
                  </a:txBody>
                  <a:tcPr marL="7620" marR="7620" marT="7620" marB="0" anchor="b"/>
                </a:tc>
                <a:tc>
                  <a:txBody>
                    <a:bodyPr/>
                    <a:lstStyle/>
                    <a:p>
                      <a:pPr algn="r" fontAlgn="b"/>
                      <a:r>
                        <a:rPr lang="fi-FI" sz="1400" b="0" i="0" u="none" strike="noStrike">
                          <a:effectLst/>
                          <a:latin typeface="Arial" panose="020B0604020202020204" pitchFamily="34" charset="0"/>
                        </a:rPr>
                        <a:t>10,5</a:t>
                      </a:r>
                    </a:p>
                  </a:txBody>
                  <a:tcPr marL="7620" marR="7620" marT="7620" marB="0" anchor="b"/>
                </a:tc>
                <a:tc>
                  <a:txBody>
                    <a:bodyPr/>
                    <a:lstStyle/>
                    <a:p>
                      <a:pPr algn="r" fontAlgn="b"/>
                      <a:r>
                        <a:rPr lang="fi-FI" sz="1400" b="0" i="0" u="none" strike="noStrike">
                          <a:effectLst/>
                          <a:latin typeface="Arial" panose="020B0604020202020204" pitchFamily="34" charset="0"/>
                        </a:rPr>
                        <a:t>10,6</a:t>
                      </a:r>
                    </a:p>
                  </a:txBody>
                  <a:tcPr marL="7620" marR="7620" marT="7620" marB="0" anchor="b"/>
                </a:tc>
                <a:tc>
                  <a:txBody>
                    <a:bodyPr/>
                    <a:lstStyle/>
                    <a:p>
                      <a:pPr algn="r" fontAlgn="b"/>
                      <a:r>
                        <a:rPr lang="fi-FI" sz="1400" b="0" i="0" u="none" strike="noStrike">
                          <a:effectLst/>
                          <a:latin typeface="Arial" panose="020B0604020202020204" pitchFamily="34" charset="0"/>
                        </a:rPr>
                        <a:t>9,0</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r" fontAlgn="b"/>
                      <a:r>
                        <a:rPr lang="fi-FI" sz="1400" b="0" i="0" u="none" strike="noStrike">
                          <a:effectLst/>
                          <a:latin typeface="Arial" panose="020B0604020202020204" pitchFamily="34" charset="0"/>
                        </a:rPr>
                        <a:t>9,6</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extLst>
                  <a:ext uri="{0D108BD9-81ED-4DB2-BD59-A6C34878D82A}">
                    <a16:rowId xmlns:a16="http://schemas.microsoft.com/office/drawing/2014/main" val="3019004566"/>
                  </a:ext>
                </a:extLst>
              </a:tr>
              <a:tr h="215735">
                <a:tc>
                  <a:txBody>
                    <a:bodyPr/>
                    <a:lstStyle/>
                    <a:p>
                      <a:pPr algn="l" fontAlgn="b"/>
                      <a:r>
                        <a:rPr lang="fi-FI" sz="1400" b="0" i="0" u="none" strike="noStrike">
                          <a:effectLst/>
                          <a:latin typeface="Arial" panose="020B0604020202020204" pitchFamily="34" charset="0"/>
                        </a:rPr>
                        <a:t>Etelä-Pohjanmaa</a:t>
                      </a:r>
                    </a:p>
                  </a:txBody>
                  <a:tcPr marL="7620" marR="7620" marT="7620" marB="0" anchor="b"/>
                </a:tc>
                <a:tc>
                  <a:txBody>
                    <a:bodyPr/>
                    <a:lstStyle/>
                    <a:p>
                      <a:pPr algn="r" fontAlgn="b"/>
                      <a:r>
                        <a:rPr lang="fi-FI" sz="1400" b="0" i="0" u="none" strike="noStrike">
                          <a:effectLst/>
                          <a:latin typeface="Arial" panose="020B0604020202020204" pitchFamily="34" charset="0"/>
                        </a:rPr>
                        <a:t>7,3</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8,1</a:t>
                      </a:r>
                    </a:p>
                  </a:txBody>
                  <a:tcPr marL="7620" marR="7620" marT="7620" marB="0" anchor="b"/>
                </a:tc>
                <a:tc>
                  <a:txBody>
                    <a:bodyPr/>
                    <a:lstStyle/>
                    <a:p>
                      <a:pPr algn="r" fontAlgn="b"/>
                      <a:r>
                        <a:rPr lang="fi-FI" sz="1400" b="0" i="0" u="none" strike="noStrike">
                          <a:effectLst/>
                          <a:latin typeface="Arial" panose="020B0604020202020204" pitchFamily="34" charset="0"/>
                        </a:rPr>
                        <a:t>8,9</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r" fontAlgn="b"/>
                      <a:r>
                        <a:rPr lang="fi-FI" sz="1400" b="0" i="0" u="none" strike="noStrike">
                          <a:effectLst/>
                          <a:latin typeface="Arial" panose="020B0604020202020204" pitchFamily="34" charset="0"/>
                        </a:rPr>
                        <a:t>6,9</a:t>
                      </a:r>
                    </a:p>
                  </a:txBody>
                  <a:tcPr marL="7620" marR="7620" marT="7620" marB="0" anchor="b"/>
                </a:tc>
                <a:tc>
                  <a:txBody>
                    <a:bodyPr/>
                    <a:lstStyle/>
                    <a:p>
                      <a:pPr algn="r" fontAlgn="b"/>
                      <a:r>
                        <a:rPr lang="fi-FI" sz="1400" b="0" i="0" u="none" strike="noStrike">
                          <a:effectLst/>
                          <a:latin typeface="Arial" panose="020B0604020202020204" pitchFamily="34" charset="0"/>
                        </a:rPr>
                        <a:t>4,5</a:t>
                      </a:r>
                    </a:p>
                  </a:txBody>
                  <a:tcPr marL="7620" marR="7620" marT="7620" marB="0" anchor="b"/>
                </a:tc>
                <a:tc>
                  <a:txBody>
                    <a:bodyPr/>
                    <a:lstStyle/>
                    <a:p>
                      <a:pPr algn="r" fontAlgn="b"/>
                      <a:r>
                        <a:rPr lang="fi-FI" sz="1400" b="0" i="0" u="none" strike="noStrike">
                          <a:effectLst/>
                          <a:latin typeface="Arial" panose="020B0604020202020204" pitchFamily="34" charset="0"/>
                        </a:rPr>
                        <a:t>4,7</a:t>
                      </a:r>
                    </a:p>
                  </a:txBody>
                  <a:tcPr marL="7620" marR="7620" marT="7620" marB="0" anchor="b"/>
                </a:tc>
                <a:tc>
                  <a:txBody>
                    <a:bodyPr/>
                    <a:lstStyle/>
                    <a:p>
                      <a:pPr algn="r" fontAlgn="b"/>
                      <a:r>
                        <a:rPr lang="fi-FI" sz="1400" b="0" i="0" u="none" strike="noStrike">
                          <a:effectLst/>
                          <a:latin typeface="Arial" panose="020B0604020202020204" pitchFamily="34" charset="0"/>
                        </a:rPr>
                        <a:t>5,8</a:t>
                      </a:r>
                    </a:p>
                  </a:txBody>
                  <a:tcPr marL="7620" marR="7620" marT="7620" marB="0" anchor="b"/>
                </a:tc>
                <a:tc>
                  <a:txBody>
                    <a:bodyPr/>
                    <a:lstStyle/>
                    <a:p>
                      <a:pPr algn="r" fontAlgn="b"/>
                      <a:r>
                        <a:rPr lang="fi-FI" sz="1400" b="0" i="0" u="none" strike="noStrike">
                          <a:effectLst/>
                          <a:latin typeface="Arial" panose="020B0604020202020204" pitchFamily="34" charset="0"/>
                        </a:rPr>
                        <a:t>5,8</a:t>
                      </a:r>
                    </a:p>
                  </a:txBody>
                  <a:tcPr marL="7620" marR="7620" marT="7620" marB="0" anchor="b"/>
                </a:tc>
                <a:tc>
                  <a:txBody>
                    <a:bodyPr/>
                    <a:lstStyle/>
                    <a:p>
                      <a:pPr algn="r" fontAlgn="b"/>
                      <a:r>
                        <a:rPr lang="fi-FI" sz="1400" b="0" i="0" u="none" strike="noStrike">
                          <a:effectLst/>
                          <a:latin typeface="Arial" panose="020B0604020202020204" pitchFamily="34" charset="0"/>
                        </a:rPr>
                        <a:t>5,7</a:t>
                      </a:r>
                    </a:p>
                  </a:txBody>
                  <a:tcPr marL="7620" marR="7620" marT="7620" marB="0" anchor="b"/>
                </a:tc>
                <a:extLst>
                  <a:ext uri="{0D108BD9-81ED-4DB2-BD59-A6C34878D82A}">
                    <a16:rowId xmlns:a16="http://schemas.microsoft.com/office/drawing/2014/main" val="2036515758"/>
                  </a:ext>
                </a:extLst>
              </a:tr>
              <a:tr h="215735">
                <a:tc>
                  <a:txBody>
                    <a:bodyPr/>
                    <a:lstStyle/>
                    <a:p>
                      <a:pPr algn="l" fontAlgn="b"/>
                      <a:r>
                        <a:rPr lang="fi-FI" sz="1400" b="0" i="0" u="none" strike="noStrike">
                          <a:effectLst/>
                          <a:latin typeface="Arial" panose="020B0604020202020204" pitchFamily="34" charset="0"/>
                        </a:rPr>
                        <a:t>Pohjanmaa</a:t>
                      </a:r>
                    </a:p>
                  </a:txBody>
                  <a:tcPr marL="7620" marR="7620" marT="7620" marB="0" anchor="b"/>
                </a:tc>
                <a:tc>
                  <a:txBody>
                    <a:bodyPr/>
                    <a:lstStyle/>
                    <a:p>
                      <a:pPr algn="r" fontAlgn="b"/>
                      <a:r>
                        <a:rPr lang="fi-FI" sz="1400" b="0" i="0" u="none" strike="noStrike">
                          <a:effectLst/>
                          <a:latin typeface="Arial" panose="020B0604020202020204" pitchFamily="34" charset="0"/>
                        </a:rPr>
                        <a:t>6,5</a:t>
                      </a:r>
                    </a:p>
                  </a:txBody>
                  <a:tcPr marL="7620" marR="7620" marT="7620" marB="0" anchor="b"/>
                </a:tc>
                <a:tc>
                  <a:txBody>
                    <a:bodyPr/>
                    <a:lstStyle/>
                    <a:p>
                      <a:pPr algn="r" fontAlgn="b"/>
                      <a:r>
                        <a:rPr lang="fi-FI" sz="1400" b="0" i="0" u="none" strike="noStrike">
                          <a:effectLst/>
                          <a:latin typeface="Arial" panose="020B0604020202020204" pitchFamily="34" charset="0"/>
                        </a:rPr>
                        <a:t>6,3</a:t>
                      </a:r>
                    </a:p>
                  </a:txBody>
                  <a:tcPr marL="7620" marR="7620" marT="7620" marB="0" anchor="b"/>
                </a:tc>
                <a:tc>
                  <a:txBody>
                    <a:bodyPr/>
                    <a:lstStyle/>
                    <a:p>
                      <a:pPr algn="r" fontAlgn="b"/>
                      <a:r>
                        <a:rPr lang="fi-FI" sz="1400" b="0" i="0" u="none" strike="noStrike">
                          <a:effectLst/>
                          <a:latin typeface="Arial" panose="020B0604020202020204" pitchFamily="34" charset="0"/>
                        </a:rPr>
                        <a:t>5,8</a:t>
                      </a:r>
                    </a:p>
                  </a:txBody>
                  <a:tcPr marL="7620" marR="7620" marT="7620" marB="0" anchor="b"/>
                </a:tc>
                <a:tc>
                  <a:txBody>
                    <a:bodyPr/>
                    <a:lstStyle/>
                    <a:p>
                      <a:pPr algn="r" fontAlgn="b"/>
                      <a:r>
                        <a:rPr lang="fi-FI" sz="1400" b="0" i="0" u="none" strike="noStrike">
                          <a:effectLst/>
                          <a:latin typeface="Arial" panose="020B0604020202020204" pitchFamily="34" charset="0"/>
                        </a:rPr>
                        <a:t>6,1</a:t>
                      </a:r>
                    </a:p>
                  </a:txBody>
                  <a:tcPr marL="7620" marR="7620" marT="7620" marB="0" anchor="b"/>
                </a:tc>
                <a:tc>
                  <a:txBody>
                    <a:bodyPr/>
                    <a:lstStyle/>
                    <a:p>
                      <a:pPr algn="r" fontAlgn="b"/>
                      <a:r>
                        <a:rPr lang="fi-FI" sz="1400" b="0" i="0" u="none" strike="noStrike">
                          <a:effectLst/>
                          <a:latin typeface="Arial" panose="020B0604020202020204" pitchFamily="34" charset="0"/>
                        </a:rPr>
                        <a:t>7,3</a:t>
                      </a:r>
                    </a:p>
                  </a:txBody>
                  <a:tcPr marL="7620" marR="7620" marT="7620" marB="0" anchor="b"/>
                </a:tc>
                <a:tc>
                  <a:txBody>
                    <a:bodyPr/>
                    <a:lstStyle/>
                    <a:p>
                      <a:pPr algn="r" fontAlgn="b"/>
                      <a:r>
                        <a:rPr lang="fi-FI" sz="1400" b="0" i="0" u="none" strike="noStrike">
                          <a:effectLst/>
                          <a:latin typeface="Arial" panose="020B0604020202020204" pitchFamily="34" charset="0"/>
                        </a:rPr>
                        <a:t>5,5</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tc>
                  <a:txBody>
                    <a:bodyPr/>
                    <a:lstStyle/>
                    <a:p>
                      <a:pPr algn="r" fontAlgn="b"/>
                      <a:r>
                        <a:rPr lang="fi-FI" sz="1400" b="0" i="0" u="none" strike="noStrike">
                          <a:effectLst/>
                          <a:latin typeface="Arial" panose="020B0604020202020204" pitchFamily="34" charset="0"/>
                        </a:rPr>
                        <a:t>4,8</a:t>
                      </a:r>
                    </a:p>
                  </a:txBody>
                  <a:tcPr marL="7620" marR="7620" marT="7620" marB="0" anchor="b"/>
                </a:tc>
                <a:tc>
                  <a:txBody>
                    <a:bodyPr/>
                    <a:lstStyle/>
                    <a:p>
                      <a:pPr algn="r" fontAlgn="b"/>
                      <a:r>
                        <a:rPr lang="fi-FI" sz="1400" b="0" i="0" u="none" strike="noStrike">
                          <a:effectLst/>
                          <a:latin typeface="Arial" panose="020B0604020202020204" pitchFamily="34" charset="0"/>
                        </a:rPr>
                        <a:t>4,5</a:t>
                      </a:r>
                    </a:p>
                  </a:txBody>
                  <a:tcPr marL="7620" marR="7620" marT="7620" marB="0" anchor="b"/>
                </a:tc>
                <a:tc>
                  <a:txBody>
                    <a:bodyPr/>
                    <a:lstStyle/>
                    <a:p>
                      <a:pPr algn="r" fontAlgn="b"/>
                      <a:r>
                        <a:rPr lang="fi-FI" sz="1400" b="0" i="0" u="none" strike="noStrike">
                          <a:effectLst/>
                          <a:latin typeface="Arial" panose="020B0604020202020204" pitchFamily="34" charset="0"/>
                        </a:rPr>
                        <a:t>5,7</a:t>
                      </a:r>
                    </a:p>
                  </a:txBody>
                  <a:tcPr marL="7620" marR="7620" marT="7620" marB="0" anchor="b"/>
                </a:tc>
                <a:tc>
                  <a:txBody>
                    <a:bodyPr/>
                    <a:lstStyle/>
                    <a:p>
                      <a:pPr algn="r" fontAlgn="b"/>
                      <a:r>
                        <a:rPr lang="fi-FI" sz="1400" b="0" i="0" u="none" strike="noStrike">
                          <a:effectLst/>
                          <a:latin typeface="Arial" panose="020B0604020202020204" pitchFamily="34" charset="0"/>
                        </a:rPr>
                        <a:t>4,6</a:t>
                      </a:r>
                    </a:p>
                  </a:txBody>
                  <a:tcPr marL="7620" marR="7620" marT="7620" marB="0" anchor="b"/>
                </a:tc>
                <a:tc>
                  <a:txBody>
                    <a:bodyPr/>
                    <a:lstStyle/>
                    <a:p>
                      <a:pPr algn="r" fontAlgn="b"/>
                      <a:r>
                        <a:rPr lang="fi-FI" sz="1400" b="0" i="0" u="none" strike="noStrike">
                          <a:effectLst/>
                          <a:latin typeface="Arial" panose="020B0604020202020204" pitchFamily="34" charset="0"/>
                        </a:rPr>
                        <a:t>3,7</a:t>
                      </a:r>
                    </a:p>
                  </a:txBody>
                  <a:tcPr marL="7620" marR="7620" marT="7620" marB="0" anchor="b"/>
                </a:tc>
                <a:extLst>
                  <a:ext uri="{0D108BD9-81ED-4DB2-BD59-A6C34878D82A}">
                    <a16:rowId xmlns:a16="http://schemas.microsoft.com/office/drawing/2014/main" val="3912864367"/>
                  </a:ext>
                </a:extLst>
              </a:tr>
              <a:tr h="215735">
                <a:tc>
                  <a:txBody>
                    <a:bodyPr/>
                    <a:lstStyle/>
                    <a:p>
                      <a:pPr algn="l" fontAlgn="b"/>
                      <a:r>
                        <a:rPr lang="fi-FI" sz="1400" b="0" i="0" u="none" strike="noStrike">
                          <a:effectLst/>
                          <a:latin typeface="Arial" panose="020B0604020202020204" pitchFamily="34" charset="0"/>
                        </a:rPr>
                        <a:t>Keski-Pohjanmaa</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r" fontAlgn="b"/>
                      <a:r>
                        <a:rPr lang="fi-FI" sz="1400" b="0" i="0" u="none" strike="noStrike">
                          <a:effectLst/>
                          <a:latin typeface="Arial" panose="020B0604020202020204" pitchFamily="34" charset="0"/>
                        </a:rPr>
                        <a:t>7,1</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extLst>
                  <a:ext uri="{0D108BD9-81ED-4DB2-BD59-A6C34878D82A}">
                    <a16:rowId xmlns:a16="http://schemas.microsoft.com/office/drawing/2014/main" val="548309893"/>
                  </a:ext>
                </a:extLst>
              </a:tr>
              <a:tr h="215735">
                <a:tc>
                  <a:txBody>
                    <a:bodyPr/>
                    <a:lstStyle/>
                    <a:p>
                      <a:pPr algn="l" fontAlgn="b"/>
                      <a:r>
                        <a:rPr lang="fi-FI" sz="1400" b="0" i="0" u="none" strike="noStrike">
                          <a:effectLst/>
                          <a:latin typeface="Arial" panose="020B0604020202020204" pitchFamily="34" charset="0"/>
                        </a:rPr>
                        <a:t>Pohjois-Pohjanmaa</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9,5</a:t>
                      </a:r>
                    </a:p>
                  </a:txBody>
                  <a:tcPr marL="7620" marR="7620" marT="7620" marB="0" anchor="b"/>
                </a:tc>
                <a:tc>
                  <a:txBody>
                    <a:bodyPr/>
                    <a:lstStyle/>
                    <a:p>
                      <a:pPr algn="r" fontAlgn="b"/>
                      <a:r>
                        <a:rPr lang="fi-FI" sz="1400" b="0" i="0" u="none" strike="noStrike">
                          <a:effectLst/>
                          <a:latin typeface="Arial" panose="020B0604020202020204" pitchFamily="34" charset="0"/>
                        </a:rPr>
                        <a:t>9,9</a:t>
                      </a:r>
                    </a:p>
                  </a:txBody>
                  <a:tcPr marL="7620" marR="7620" marT="7620" marB="0" anchor="b"/>
                </a:tc>
                <a:tc>
                  <a:txBody>
                    <a:bodyPr/>
                    <a:lstStyle/>
                    <a:p>
                      <a:pPr algn="r" fontAlgn="b"/>
                      <a:r>
                        <a:rPr lang="fi-FI" sz="1400" b="0" i="0" u="none" strike="noStrike">
                          <a:effectLst/>
                          <a:latin typeface="Arial" panose="020B0604020202020204" pitchFamily="34" charset="0"/>
                        </a:rPr>
                        <a:t>10,0</a:t>
                      </a:r>
                    </a:p>
                  </a:txBody>
                  <a:tcPr marL="7620" marR="7620" marT="7620" marB="0" anchor="b"/>
                </a:tc>
                <a:tc>
                  <a:txBody>
                    <a:bodyPr/>
                    <a:lstStyle/>
                    <a:p>
                      <a:pPr algn="r" fontAlgn="b"/>
                      <a:r>
                        <a:rPr lang="fi-FI" sz="1400" b="0" i="0" u="none" strike="noStrike">
                          <a:effectLst/>
                          <a:latin typeface="Arial" panose="020B0604020202020204" pitchFamily="34" charset="0"/>
                        </a:rPr>
                        <a:t>10,1</a:t>
                      </a:r>
                    </a:p>
                  </a:txBody>
                  <a:tcPr marL="7620" marR="7620" marT="7620" marB="0" anchor="b"/>
                </a:tc>
                <a:tc>
                  <a:txBody>
                    <a:bodyPr/>
                    <a:lstStyle/>
                    <a:p>
                      <a:pPr algn="r" fontAlgn="b"/>
                      <a:r>
                        <a:rPr lang="fi-FI" sz="1400" b="0" i="0" u="none" strike="noStrike">
                          <a:effectLst/>
                          <a:latin typeface="Arial" panose="020B0604020202020204" pitchFamily="34" charset="0"/>
                        </a:rPr>
                        <a:t>9,8</a:t>
                      </a:r>
                    </a:p>
                  </a:txBody>
                  <a:tcPr marL="7620" marR="7620" marT="7620" marB="0" anchor="b"/>
                </a:tc>
                <a:tc>
                  <a:txBody>
                    <a:bodyPr/>
                    <a:lstStyle/>
                    <a:p>
                      <a:pPr algn="r" fontAlgn="b"/>
                      <a:r>
                        <a:rPr lang="fi-FI" sz="1400" b="0" i="0" u="none" strike="noStrike">
                          <a:effectLst/>
                          <a:latin typeface="Arial" panose="020B0604020202020204" pitchFamily="34" charset="0"/>
                        </a:rPr>
                        <a:t>8,7</a:t>
                      </a:r>
                    </a:p>
                  </a:txBody>
                  <a:tcPr marL="7620" marR="7620" marT="7620" marB="0" anchor="b"/>
                </a:tc>
                <a:tc>
                  <a:txBody>
                    <a:bodyPr/>
                    <a:lstStyle/>
                    <a:p>
                      <a:pPr algn="r" fontAlgn="b"/>
                      <a:r>
                        <a:rPr lang="fi-FI" sz="1400" b="0" i="0" u="none" strike="noStrike">
                          <a:effectLst/>
                          <a:latin typeface="Arial" panose="020B0604020202020204" pitchFamily="34" charset="0"/>
                        </a:rPr>
                        <a:t>7,0</a:t>
                      </a:r>
                    </a:p>
                  </a:txBody>
                  <a:tcPr marL="7620" marR="7620" marT="7620" marB="0" anchor="b"/>
                </a:tc>
                <a:tc>
                  <a:txBody>
                    <a:bodyPr/>
                    <a:lstStyle/>
                    <a:p>
                      <a:pPr algn="r" fontAlgn="b"/>
                      <a:r>
                        <a:rPr lang="fi-FI" sz="1400" b="0" i="0" u="none" strike="noStrike">
                          <a:effectLst/>
                          <a:latin typeface="Arial" panose="020B0604020202020204" pitchFamily="34" charset="0"/>
                        </a:rPr>
                        <a:t>7,9</a:t>
                      </a:r>
                    </a:p>
                  </a:txBody>
                  <a:tcPr marL="7620" marR="7620" marT="7620" marB="0" anchor="b"/>
                </a:tc>
                <a:tc>
                  <a:txBody>
                    <a:bodyPr/>
                    <a:lstStyle/>
                    <a:p>
                      <a:pPr algn="r" fontAlgn="b"/>
                      <a:r>
                        <a:rPr lang="fi-FI" sz="1400" b="0" i="0" u="none" strike="noStrike">
                          <a:effectLst/>
                          <a:latin typeface="Arial" panose="020B0604020202020204" pitchFamily="34" charset="0"/>
                        </a:rPr>
                        <a:t>8,2</a:t>
                      </a:r>
                    </a:p>
                  </a:txBody>
                  <a:tcPr marL="7620" marR="7620" marT="7620" marB="0" anchor="b"/>
                </a:tc>
                <a:tc>
                  <a:txBody>
                    <a:bodyPr/>
                    <a:lstStyle/>
                    <a:p>
                      <a:pPr algn="r" fontAlgn="b"/>
                      <a:r>
                        <a:rPr lang="fi-FI" sz="1400" b="0" i="0" u="none" strike="noStrike">
                          <a:effectLst/>
                          <a:latin typeface="Arial" panose="020B0604020202020204" pitchFamily="34" charset="0"/>
                        </a:rPr>
                        <a:t>7,4</a:t>
                      </a:r>
                    </a:p>
                  </a:txBody>
                  <a:tcPr marL="7620" marR="7620" marT="7620" marB="0" anchor="b"/>
                </a:tc>
                <a:tc>
                  <a:txBody>
                    <a:bodyPr/>
                    <a:lstStyle/>
                    <a:p>
                      <a:pPr algn="r" fontAlgn="b"/>
                      <a:r>
                        <a:rPr lang="fi-FI" sz="1400" b="0" i="0" u="none" strike="noStrike">
                          <a:effectLst/>
                          <a:latin typeface="Arial" panose="020B0604020202020204" pitchFamily="34" charset="0"/>
                        </a:rPr>
                        <a:t>6,8</a:t>
                      </a:r>
                    </a:p>
                  </a:txBody>
                  <a:tcPr marL="7620" marR="7620" marT="7620" marB="0" anchor="b"/>
                </a:tc>
                <a:extLst>
                  <a:ext uri="{0D108BD9-81ED-4DB2-BD59-A6C34878D82A}">
                    <a16:rowId xmlns:a16="http://schemas.microsoft.com/office/drawing/2014/main" val="1934737122"/>
                  </a:ext>
                </a:extLst>
              </a:tr>
              <a:tr h="215735">
                <a:tc>
                  <a:txBody>
                    <a:bodyPr/>
                    <a:lstStyle/>
                    <a:p>
                      <a:pPr algn="l" fontAlgn="b"/>
                      <a:r>
                        <a:rPr lang="fi-FI" sz="1400" b="0" i="0" u="none" strike="noStrike">
                          <a:effectLst/>
                          <a:latin typeface="Arial" panose="020B0604020202020204" pitchFamily="34" charset="0"/>
                        </a:rPr>
                        <a:t>Kainuu</a:t>
                      </a:r>
                    </a:p>
                  </a:txBody>
                  <a:tcPr marL="7620" marR="7620" marT="7620" marB="0" anchor="b"/>
                </a:tc>
                <a:tc>
                  <a:txBody>
                    <a:bodyPr/>
                    <a:lstStyle/>
                    <a:p>
                      <a:pPr algn="r" fontAlgn="b"/>
                      <a:r>
                        <a:rPr lang="fi-FI" sz="1400" b="0" i="0" u="none" strike="noStrike">
                          <a:effectLst/>
                          <a:latin typeface="Arial" panose="020B0604020202020204" pitchFamily="34" charset="0"/>
                        </a:rPr>
                        <a:t>7,6</a:t>
                      </a:r>
                    </a:p>
                  </a:txBody>
                  <a:tcPr marL="7620" marR="7620" marT="7620" marB="0" anchor="b"/>
                </a:tc>
                <a:tc>
                  <a:txBody>
                    <a:bodyPr/>
                    <a:lstStyle/>
                    <a:p>
                      <a:pPr algn="r" fontAlgn="b"/>
                      <a:r>
                        <a:rPr lang="fi-FI" sz="1400" b="0" i="0" u="none" strike="noStrike">
                          <a:effectLst/>
                          <a:latin typeface="Arial" panose="020B0604020202020204" pitchFamily="34" charset="0"/>
                        </a:rPr>
                        <a:t>10,5</a:t>
                      </a:r>
                    </a:p>
                  </a:txBody>
                  <a:tcPr marL="7620" marR="7620" marT="7620" marB="0" anchor="b"/>
                </a:tc>
                <a:tc>
                  <a:txBody>
                    <a:bodyPr/>
                    <a:lstStyle/>
                    <a:p>
                      <a:pPr algn="r" fontAlgn="b"/>
                      <a:r>
                        <a:rPr lang="fi-FI" sz="1400" b="0" i="0" u="none" strike="noStrike">
                          <a:effectLst/>
                          <a:latin typeface="Arial" panose="020B0604020202020204" pitchFamily="34" charset="0"/>
                        </a:rPr>
                        <a:t>11,8</a:t>
                      </a:r>
                    </a:p>
                  </a:txBody>
                  <a:tcPr marL="7620" marR="7620" marT="7620" marB="0" anchor="b"/>
                </a:tc>
                <a:tc>
                  <a:txBody>
                    <a:bodyPr/>
                    <a:lstStyle/>
                    <a:p>
                      <a:pPr algn="r" fontAlgn="b"/>
                      <a:r>
                        <a:rPr lang="fi-FI" sz="1400" b="0" i="0" u="none" strike="noStrike">
                          <a:effectLst/>
                          <a:latin typeface="Arial" panose="020B0604020202020204" pitchFamily="34" charset="0"/>
                        </a:rPr>
                        <a:t>17,5</a:t>
                      </a:r>
                    </a:p>
                  </a:txBody>
                  <a:tcPr marL="7620" marR="7620" marT="7620" marB="0" anchor="b"/>
                </a:tc>
                <a:tc>
                  <a:txBody>
                    <a:bodyPr/>
                    <a:lstStyle/>
                    <a:p>
                      <a:pPr algn="r" fontAlgn="b"/>
                      <a:r>
                        <a:rPr lang="fi-FI" sz="1400" b="0" i="0" u="none" strike="noStrike">
                          <a:effectLst/>
                          <a:latin typeface="Arial" panose="020B0604020202020204" pitchFamily="34" charset="0"/>
                        </a:rPr>
                        <a:t>15,6</a:t>
                      </a:r>
                    </a:p>
                  </a:txBody>
                  <a:tcPr marL="7620" marR="7620" marT="7620" marB="0" anchor="b"/>
                </a:tc>
                <a:tc>
                  <a:txBody>
                    <a:bodyPr/>
                    <a:lstStyle/>
                    <a:p>
                      <a:pPr algn="r" fontAlgn="b"/>
                      <a:r>
                        <a:rPr lang="fi-FI" sz="1400" b="0" i="0" u="none" strike="noStrike">
                          <a:effectLst/>
                          <a:latin typeface="Arial" panose="020B0604020202020204" pitchFamily="34" charset="0"/>
                        </a:rPr>
                        <a:t>10,6</a:t>
                      </a:r>
                    </a:p>
                  </a:txBody>
                  <a:tcPr marL="7620" marR="7620" marT="7620" marB="0" anchor="b"/>
                </a:tc>
                <a:tc>
                  <a:txBody>
                    <a:bodyPr/>
                    <a:lstStyle/>
                    <a:p>
                      <a:pPr algn="r" fontAlgn="b"/>
                      <a:r>
                        <a:rPr lang="fi-FI" sz="1400" b="0" i="0" u="none" strike="noStrike">
                          <a:effectLst/>
                          <a:latin typeface="Arial" panose="020B0604020202020204" pitchFamily="34" charset="0"/>
                        </a:rPr>
                        <a:t>11,7</a:t>
                      </a:r>
                    </a:p>
                  </a:txBody>
                  <a:tcPr marL="7620" marR="7620" marT="7620" marB="0" anchor="b"/>
                </a:tc>
                <a:tc>
                  <a:txBody>
                    <a:bodyPr/>
                    <a:lstStyle/>
                    <a:p>
                      <a:pPr algn="r" fontAlgn="b"/>
                      <a:r>
                        <a:rPr lang="fi-FI" sz="1400" b="0" i="0" u="none" strike="noStrike">
                          <a:effectLst/>
                          <a:latin typeface="Arial" panose="020B0604020202020204" pitchFamily="34" charset="0"/>
                        </a:rPr>
                        <a:t>10,8</a:t>
                      </a:r>
                    </a:p>
                  </a:txBody>
                  <a:tcPr marL="7620" marR="7620" marT="7620" marB="0" anchor="b"/>
                </a:tc>
                <a:tc>
                  <a:txBody>
                    <a:bodyPr/>
                    <a:lstStyle/>
                    <a:p>
                      <a:pPr algn="r" fontAlgn="b"/>
                      <a:r>
                        <a:rPr lang="fi-FI" sz="1400" b="0" i="0" u="none" strike="noStrike">
                          <a:effectLst/>
                          <a:latin typeface="Arial" panose="020B0604020202020204" pitchFamily="34" charset="0"/>
                        </a:rPr>
                        <a:t>7,6</a:t>
                      </a:r>
                    </a:p>
                  </a:txBody>
                  <a:tcPr marL="7620" marR="7620" marT="7620" marB="0" anchor="b"/>
                </a:tc>
                <a:tc>
                  <a:txBody>
                    <a:bodyPr/>
                    <a:lstStyle/>
                    <a:p>
                      <a:pPr algn="r" fontAlgn="b"/>
                      <a:r>
                        <a:rPr lang="fi-FI" sz="1400" b="0" i="0" u="none" strike="noStrike">
                          <a:effectLst/>
                          <a:latin typeface="Arial" panose="020B0604020202020204" pitchFamily="34" charset="0"/>
                        </a:rPr>
                        <a:t>7,2</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extLst>
                  <a:ext uri="{0D108BD9-81ED-4DB2-BD59-A6C34878D82A}">
                    <a16:rowId xmlns:a16="http://schemas.microsoft.com/office/drawing/2014/main" val="2749753424"/>
                  </a:ext>
                </a:extLst>
              </a:tr>
              <a:tr h="215735">
                <a:tc>
                  <a:txBody>
                    <a:bodyPr/>
                    <a:lstStyle/>
                    <a:p>
                      <a:pPr algn="l" fontAlgn="b"/>
                      <a:r>
                        <a:rPr lang="fi-FI" sz="1400" b="0" i="0" u="none" strike="noStrike">
                          <a:effectLst/>
                          <a:latin typeface="Arial" panose="020B0604020202020204" pitchFamily="34" charset="0"/>
                        </a:rPr>
                        <a:t>Lappi</a:t>
                      </a:r>
                    </a:p>
                  </a:txBody>
                  <a:tcPr marL="7620" marR="7620" marT="7620" marB="0" anchor="b"/>
                </a:tc>
                <a:tc>
                  <a:txBody>
                    <a:bodyPr/>
                    <a:lstStyle/>
                    <a:p>
                      <a:pPr algn="r" fontAlgn="b"/>
                      <a:r>
                        <a:rPr lang="fi-FI" sz="1400" b="0" i="0" u="none" strike="noStrike">
                          <a:effectLst/>
                          <a:latin typeface="Arial" panose="020B0604020202020204" pitchFamily="34" charset="0"/>
                        </a:rPr>
                        <a:t>10,4</a:t>
                      </a:r>
                    </a:p>
                  </a:txBody>
                  <a:tcPr marL="7620" marR="7620" marT="7620" marB="0" anchor="b"/>
                </a:tc>
                <a:tc>
                  <a:txBody>
                    <a:bodyPr/>
                    <a:lstStyle/>
                    <a:p>
                      <a:pPr algn="r" fontAlgn="b"/>
                      <a:r>
                        <a:rPr lang="fi-FI" sz="1400" b="0" i="0" u="none" strike="noStrike">
                          <a:effectLst/>
                          <a:latin typeface="Arial" panose="020B0604020202020204" pitchFamily="34" charset="0"/>
                        </a:rPr>
                        <a:t>10,3</a:t>
                      </a:r>
                    </a:p>
                  </a:txBody>
                  <a:tcPr marL="7620" marR="7620" marT="7620" marB="0" anchor="b"/>
                </a:tc>
                <a:tc>
                  <a:txBody>
                    <a:bodyPr/>
                    <a:lstStyle/>
                    <a:p>
                      <a:pPr algn="r" fontAlgn="b"/>
                      <a:r>
                        <a:rPr lang="fi-FI" sz="1400" b="0" i="0" u="none" strike="noStrike">
                          <a:effectLst/>
                          <a:latin typeface="Arial" panose="020B0604020202020204" pitchFamily="34" charset="0"/>
                        </a:rPr>
                        <a:t>10,3</a:t>
                      </a:r>
                    </a:p>
                  </a:txBody>
                  <a:tcPr marL="7620" marR="7620" marT="7620" marB="0" anchor="b"/>
                </a:tc>
                <a:tc>
                  <a:txBody>
                    <a:bodyPr/>
                    <a:lstStyle/>
                    <a:p>
                      <a:pPr algn="r" fontAlgn="b"/>
                      <a:r>
                        <a:rPr lang="fi-FI" sz="1400" b="0" i="0" u="none" strike="noStrike">
                          <a:effectLst/>
                          <a:latin typeface="Arial" panose="020B0604020202020204" pitchFamily="34" charset="0"/>
                        </a:rPr>
                        <a:t>9,6</a:t>
                      </a:r>
                    </a:p>
                  </a:txBody>
                  <a:tcPr marL="7620" marR="7620" marT="7620" marB="0" anchor="b"/>
                </a:tc>
                <a:tc>
                  <a:txBody>
                    <a:bodyPr/>
                    <a:lstStyle/>
                    <a:p>
                      <a:pPr algn="r" fontAlgn="b"/>
                      <a:r>
                        <a:rPr lang="fi-FI" sz="1400" b="0" i="0" u="none" strike="noStrike">
                          <a:effectLst/>
                          <a:latin typeface="Arial" panose="020B0604020202020204" pitchFamily="34" charset="0"/>
                        </a:rPr>
                        <a:t>11,7</a:t>
                      </a:r>
                    </a:p>
                  </a:txBody>
                  <a:tcPr marL="7620" marR="7620" marT="7620" marB="0" anchor="b"/>
                </a:tc>
                <a:tc>
                  <a:txBody>
                    <a:bodyPr/>
                    <a:lstStyle/>
                    <a:p>
                      <a:pPr algn="r" fontAlgn="b"/>
                      <a:r>
                        <a:rPr lang="fi-FI" sz="1400" b="0" i="0" u="none" strike="noStrike">
                          <a:effectLst/>
                          <a:latin typeface="Arial" panose="020B0604020202020204" pitchFamily="34" charset="0"/>
                        </a:rPr>
                        <a:t>10,4</a:t>
                      </a:r>
                    </a:p>
                  </a:txBody>
                  <a:tcPr marL="7620" marR="7620" marT="7620" marB="0" anchor="b"/>
                </a:tc>
                <a:tc>
                  <a:txBody>
                    <a:bodyPr/>
                    <a:lstStyle/>
                    <a:p>
                      <a:pPr algn="r" fontAlgn="b"/>
                      <a:r>
                        <a:rPr lang="fi-FI" sz="1400" b="0" i="0" u="none" strike="noStrike">
                          <a:effectLst/>
                          <a:latin typeface="Arial" panose="020B0604020202020204" pitchFamily="34" charset="0"/>
                        </a:rPr>
                        <a:t>10,4</a:t>
                      </a:r>
                    </a:p>
                  </a:txBody>
                  <a:tcPr marL="7620" marR="7620" marT="7620" marB="0" anchor="b"/>
                </a:tc>
                <a:tc>
                  <a:txBody>
                    <a:bodyPr/>
                    <a:lstStyle/>
                    <a:p>
                      <a:pPr algn="r" fontAlgn="b"/>
                      <a:r>
                        <a:rPr lang="fi-FI" sz="1400" b="0" i="0" u="none" strike="noStrike">
                          <a:effectLst/>
                          <a:latin typeface="Arial" panose="020B0604020202020204" pitchFamily="34" charset="0"/>
                        </a:rPr>
                        <a:t>8,8</a:t>
                      </a:r>
                    </a:p>
                  </a:txBody>
                  <a:tcPr marL="7620" marR="7620" marT="7620" marB="0" anchor="b"/>
                </a:tc>
                <a:tc>
                  <a:txBody>
                    <a:bodyPr/>
                    <a:lstStyle/>
                    <a:p>
                      <a:pPr algn="r" fontAlgn="b"/>
                      <a:r>
                        <a:rPr lang="fi-FI" sz="1400" b="0" i="0" u="none" strike="noStrike">
                          <a:effectLst/>
                          <a:latin typeface="Arial" panose="020B0604020202020204" pitchFamily="34" charset="0"/>
                        </a:rPr>
                        <a:t>8,3</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9,2</a:t>
                      </a:r>
                    </a:p>
                  </a:txBody>
                  <a:tcPr marL="7620" marR="7620" marT="7620" marB="0" anchor="b"/>
                </a:tc>
                <a:tc>
                  <a:txBody>
                    <a:bodyPr/>
                    <a:lstStyle/>
                    <a:p>
                      <a:pPr algn="r" fontAlgn="b"/>
                      <a:r>
                        <a:rPr lang="fi-FI" sz="1400" b="0" i="0" u="none" strike="noStrike">
                          <a:effectLst/>
                          <a:latin typeface="Arial" panose="020B0604020202020204" pitchFamily="34" charset="0"/>
                        </a:rPr>
                        <a:t>7,5</a:t>
                      </a:r>
                    </a:p>
                  </a:txBody>
                  <a:tcPr marL="7620" marR="7620" marT="7620" marB="0" anchor="b"/>
                </a:tc>
                <a:extLst>
                  <a:ext uri="{0D108BD9-81ED-4DB2-BD59-A6C34878D82A}">
                    <a16:rowId xmlns:a16="http://schemas.microsoft.com/office/drawing/2014/main" val="1819767306"/>
                  </a:ext>
                </a:extLst>
              </a:tr>
              <a:tr h="215735">
                <a:tc>
                  <a:txBody>
                    <a:bodyPr/>
                    <a:lstStyle/>
                    <a:p>
                      <a:pPr algn="l" fontAlgn="b"/>
                      <a:r>
                        <a:rPr lang="fi-FI" sz="1400" b="0" i="0" u="none" strike="noStrike">
                          <a:effectLst/>
                          <a:latin typeface="Arial" panose="020B0604020202020204" pitchFamily="34" charset="0"/>
                        </a:rPr>
                        <a:t>Ahvenanmaa</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a:effectLst/>
                          <a:latin typeface="Arial" panose="020B0604020202020204" pitchFamily="34" charset="0"/>
                        </a:rPr>
                        <a:t>.</a:t>
                      </a:r>
                    </a:p>
                  </a:txBody>
                  <a:tcPr marL="7620" marR="7620" marT="7620" marB="0" anchor="b"/>
                </a:tc>
                <a:tc>
                  <a:txBody>
                    <a:bodyPr/>
                    <a:lstStyle/>
                    <a:p>
                      <a:pPr algn="l" fontAlgn="b"/>
                      <a:r>
                        <a:rPr lang="fi-FI" sz="1400" b="0" i="0" u="none" strike="noStrike" dirty="0">
                          <a:effectLst/>
                          <a:latin typeface="Arial" panose="020B0604020202020204" pitchFamily="34" charset="0"/>
                        </a:rPr>
                        <a:t> </a:t>
                      </a:r>
                    </a:p>
                  </a:txBody>
                  <a:tcPr marL="7620" marR="7620" marT="7620" marB="0" anchor="b"/>
                </a:tc>
                <a:extLst>
                  <a:ext uri="{0D108BD9-81ED-4DB2-BD59-A6C34878D82A}">
                    <a16:rowId xmlns:a16="http://schemas.microsoft.com/office/drawing/2014/main" val="1388982754"/>
                  </a:ext>
                </a:extLst>
              </a:tr>
            </a:tbl>
          </a:graphicData>
        </a:graphic>
      </p:graphicFrame>
      <p:sp>
        <p:nvSpPr>
          <p:cNvPr id="2" name="Title 11">
            <a:extLst>
              <a:ext uri="{FF2B5EF4-FFF2-40B4-BE49-F238E27FC236}">
                <a16:creationId xmlns:a16="http://schemas.microsoft.com/office/drawing/2014/main" id="{C7D979B6-4F6C-FEB7-F969-5610928EBC89}"/>
              </a:ext>
            </a:extLst>
          </p:cNvPr>
          <p:cNvSpPr txBox="1">
            <a:spLocks/>
          </p:cNvSpPr>
          <p:nvPr/>
        </p:nvSpPr>
        <p:spPr bwMode="auto">
          <a:xfrm>
            <a:off x="407368" y="6165304"/>
            <a:ext cx="11665296" cy="5848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tieto on puuttuva</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20114641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25698</TotalTime>
  <Words>763</Words>
  <Application>Microsoft Office PowerPoint</Application>
  <PresentationFormat>Laajakuva</PresentationFormat>
  <Paragraphs>563</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Times New Roman</vt:lpstr>
      <vt:lpstr>ESAVO</vt:lpstr>
      <vt:lpstr>Työllisyys- ja työttömyysaste 2011 - 2022</vt:lpstr>
      <vt:lpstr>Työllisyysaste (15-64-v.) ja työttömyysaste Etelä-Savossa 2011 - 2022, %</vt:lpstr>
      <vt:lpstr>Työllisyysaste (15-64-v.) Etelä-Savossa ja koko maassa 2011 - 2022, %</vt:lpstr>
      <vt:lpstr>Työllisyysaste maakunnittain (15-64-v.) 2022, %</vt:lpstr>
      <vt:lpstr>Työllisyysaste maakunnittain (15-64-v.) 2011 - 2022, %</vt:lpstr>
      <vt:lpstr>Työttömyysaste Etelä-Savossa ja koko maassa 2011 - 2022, %</vt:lpstr>
      <vt:lpstr>Työttömyysaste maakunnittain 2022, %</vt:lpstr>
      <vt:lpstr>Työttömyysaste maakunnittain 2011 - 2022, %</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tyollisyys_ja_tyottomyysaste_1998-2019</dc:title>
  <dc:creator>Jaana Kokkonen</dc:creator>
  <cp:lastModifiedBy>Jaana Kokkonen</cp:lastModifiedBy>
  <cp:revision>43</cp:revision>
  <dcterms:created xsi:type="dcterms:W3CDTF">2020-02-25T14:36:39Z</dcterms:created>
  <dcterms:modified xsi:type="dcterms:W3CDTF">2023-02-28T20:33:23Z</dcterms:modified>
</cp:coreProperties>
</file>