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9"/>
  </p:notesMasterIdLst>
  <p:sldIdLst>
    <p:sldId id="822" r:id="rId2"/>
    <p:sldId id="299" r:id="rId3"/>
    <p:sldId id="738" r:id="rId4"/>
    <p:sldId id="739" r:id="rId5"/>
    <p:sldId id="298" r:id="rId6"/>
    <p:sldId id="821" r:id="rId7"/>
    <p:sldId id="74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EACD62-A753-41BF-9CE5-72EBA696BB28}" v="17" dt="2023-11-02T11:49:32.31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191" autoAdjust="0"/>
  </p:normalViewPr>
  <p:slideViewPr>
    <p:cSldViewPr showGuides="1">
      <p:cViewPr varScale="1">
        <p:scale>
          <a:sx n="78" d="100"/>
          <a:sy n="78" d="100"/>
        </p:scale>
        <p:origin x="85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6EACD62-A753-41BF-9CE5-72EBA696BB28}"/>
    <pc:docChg chg="custSel addSld modSld sldOrd">
      <pc:chgData name="Jaana Kokkonen" userId="fd0ea1af-346e-4258-bc54-cec630bd1122" providerId="ADAL" clId="{C6EACD62-A753-41BF-9CE5-72EBA696BB28}" dt="2023-11-02T11:57:01.783" v="339" actId="1076"/>
      <pc:docMkLst>
        <pc:docMk/>
      </pc:docMkLst>
      <pc:sldChg chg="addSp delSp modSp mod">
        <pc:chgData name="Jaana Kokkonen" userId="fd0ea1af-346e-4258-bc54-cec630bd1122" providerId="ADAL" clId="{C6EACD62-A753-41BF-9CE5-72EBA696BB28}" dt="2023-11-02T08:47:28.558" v="208" actId="962"/>
        <pc:sldMkLst>
          <pc:docMk/>
          <pc:sldMk cId="432372840" sldId="298"/>
        </pc:sldMkLst>
        <pc:spChg chg="mod">
          <ac:chgData name="Jaana Kokkonen" userId="fd0ea1af-346e-4258-bc54-cec630bd1122" providerId="ADAL" clId="{C6EACD62-A753-41BF-9CE5-72EBA696BB28}" dt="2023-10-30T09:50:05.565" v="3" actId="313"/>
          <ac:spMkLst>
            <pc:docMk/>
            <pc:sldMk cId="432372840" sldId="298"/>
            <ac:spMk id="3" creationId="{00000000-0000-0000-0000-000000000000}"/>
          </ac:spMkLst>
        </pc:spChg>
        <pc:spChg chg="mod">
          <ac:chgData name="Jaana Kokkonen" userId="fd0ea1af-346e-4258-bc54-cec630bd1122" providerId="ADAL" clId="{C6EACD62-A753-41BF-9CE5-72EBA696BB28}" dt="2023-10-30T09:51:45.814" v="32"/>
          <ac:spMkLst>
            <pc:docMk/>
            <pc:sldMk cId="432372840" sldId="298"/>
            <ac:spMk id="8" creationId="{A4306963-3132-4E16-8C25-A4E9D3FDAB98}"/>
          </ac:spMkLst>
        </pc:spChg>
        <pc:picChg chg="add del mod">
          <ac:chgData name="Jaana Kokkonen" userId="fd0ea1af-346e-4258-bc54-cec630bd1122" providerId="ADAL" clId="{C6EACD62-A753-41BF-9CE5-72EBA696BB28}" dt="2023-11-01T06:28:49.278" v="78" actId="478"/>
          <ac:picMkLst>
            <pc:docMk/>
            <pc:sldMk cId="432372840" sldId="298"/>
            <ac:picMk id="2" creationId="{011B41A6-6C6A-C309-749D-2893E60C680A}"/>
          </ac:picMkLst>
        </pc:picChg>
        <pc:picChg chg="del">
          <ac:chgData name="Jaana Kokkonen" userId="fd0ea1af-346e-4258-bc54-cec630bd1122" providerId="ADAL" clId="{C6EACD62-A753-41BF-9CE5-72EBA696BB28}" dt="2023-11-01T06:29:54.142" v="81" actId="478"/>
          <ac:picMkLst>
            <pc:docMk/>
            <pc:sldMk cId="432372840" sldId="298"/>
            <ac:picMk id="4" creationId="{DD5B4C6A-E57F-5BEA-E701-1D50035C0232}"/>
          </ac:picMkLst>
        </pc:picChg>
        <pc:picChg chg="add del mod">
          <ac:chgData name="Jaana Kokkonen" userId="fd0ea1af-346e-4258-bc54-cec630bd1122" providerId="ADAL" clId="{C6EACD62-A753-41BF-9CE5-72EBA696BB28}" dt="2023-11-02T08:47:22.500" v="205" actId="478"/>
          <ac:picMkLst>
            <pc:docMk/>
            <pc:sldMk cId="432372840" sldId="298"/>
            <ac:picMk id="5" creationId="{214DDB9B-6258-828C-3E9B-6964CFF837AE}"/>
          </ac:picMkLst>
        </pc:picChg>
        <pc:picChg chg="add mod">
          <ac:chgData name="Jaana Kokkonen" userId="fd0ea1af-346e-4258-bc54-cec630bd1122" providerId="ADAL" clId="{C6EACD62-A753-41BF-9CE5-72EBA696BB28}" dt="2023-11-02T08:47:28.558" v="208" actId="962"/>
          <ac:picMkLst>
            <pc:docMk/>
            <pc:sldMk cId="432372840" sldId="298"/>
            <ac:picMk id="6" creationId="{D623F2ED-723F-28C3-F00B-E1B6585D9925}"/>
          </ac:picMkLst>
        </pc:picChg>
      </pc:sldChg>
      <pc:sldChg chg="addSp delSp modSp mod">
        <pc:chgData name="Jaana Kokkonen" userId="fd0ea1af-346e-4258-bc54-cec630bd1122" providerId="ADAL" clId="{C6EACD62-A753-41BF-9CE5-72EBA696BB28}" dt="2023-11-02T08:51:00.026" v="290" actId="962"/>
        <pc:sldMkLst>
          <pc:docMk/>
          <pc:sldMk cId="3359469416" sldId="299"/>
        </pc:sldMkLst>
        <pc:spChg chg="mod">
          <ac:chgData name="Jaana Kokkonen" userId="fd0ea1af-346e-4258-bc54-cec630bd1122" providerId="ADAL" clId="{C6EACD62-A753-41BF-9CE5-72EBA696BB28}" dt="2023-10-30T09:50:01.211" v="0" actId="313"/>
          <ac:spMkLst>
            <pc:docMk/>
            <pc:sldMk cId="3359469416" sldId="299"/>
            <ac:spMk id="3" creationId="{00000000-0000-0000-0000-000000000000}"/>
          </ac:spMkLst>
        </pc:spChg>
        <pc:spChg chg="mod">
          <ac:chgData name="Jaana Kokkonen" userId="fd0ea1af-346e-4258-bc54-cec630bd1122" providerId="ADAL" clId="{C6EACD62-A753-41BF-9CE5-72EBA696BB28}" dt="2023-10-30T09:51:45.814" v="32"/>
          <ac:spMkLst>
            <pc:docMk/>
            <pc:sldMk cId="3359469416" sldId="299"/>
            <ac:spMk id="6" creationId="{04780260-DDD6-4D52-B39E-728B529F597E}"/>
          </ac:spMkLst>
        </pc:spChg>
        <pc:picChg chg="del">
          <ac:chgData name="Jaana Kokkonen" userId="fd0ea1af-346e-4258-bc54-cec630bd1122" providerId="ADAL" clId="{C6EACD62-A753-41BF-9CE5-72EBA696BB28}" dt="2023-11-02T08:49:02.867" v="211" actId="478"/>
          <ac:picMkLst>
            <pc:docMk/>
            <pc:sldMk cId="3359469416" sldId="299"/>
            <ac:picMk id="2" creationId="{64337689-1595-06E5-0B1F-577C944FDB18}"/>
          </ac:picMkLst>
        </pc:picChg>
        <pc:picChg chg="add mod">
          <ac:chgData name="Jaana Kokkonen" userId="fd0ea1af-346e-4258-bc54-cec630bd1122" providerId="ADAL" clId="{C6EACD62-A753-41BF-9CE5-72EBA696BB28}" dt="2023-11-02T08:51:00.026" v="290" actId="962"/>
          <ac:picMkLst>
            <pc:docMk/>
            <pc:sldMk cId="3359469416" sldId="299"/>
            <ac:picMk id="4" creationId="{EC08385C-575C-0EE5-01EE-89F6E6DA1B99}"/>
          </ac:picMkLst>
        </pc:picChg>
      </pc:sldChg>
      <pc:sldChg chg="addSp delSp modSp mod">
        <pc:chgData name="Jaana Kokkonen" userId="fd0ea1af-346e-4258-bc54-cec630bd1122" providerId="ADAL" clId="{C6EACD62-A753-41BF-9CE5-72EBA696BB28}" dt="2023-11-02T11:57:01.783" v="339" actId="1076"/>
        <pc:sldMkLst>
          <pc:docMk/>
          <pc:sldMk cId="4156709704" sldId="738"/>
        </pc:sldMkLst>
        <pc:spChg chg="mod">
          <ac:chgData name="Jaana Kokkonen" userId="fd0ea1af-346e-4258-bc54-cec630bd1122" providerId="ADAL" clId="{C6EACD62-A753-41BF-9CE5-72EBA696BB28}" dt="2023-10-30T09:50:02.968" v="1" actId="313"/>
          <ac:spMkLst>
            <pc:docMk/>
            <pc:sldMk cId="4156709704" sldId="738"/>
            <ac:spMk id="3" creationId="{00000000-0000-0000-0000-000000000000}"/>
          </ac:spMkLst>
        </pc:spChg>
        <pc:spChg chg="mod">
          <ac:chgData name="Jaana Kokkonen" userId="fd0ea1af-346e-4258-bc54-cec630bd1122" providerId="ADAL" clId="{C6EACD62-A753-41BF-9CE5-72EBA696BB28}" dt="2023-10-30T09:51:45.814" v="32"/>
          <ac:spMkLst>
            <pc:docMk/>
            <pc:sldMk cId="4156709704" sldId="738"/>
            <ac:spMk id="8" creationId="{6FDE28CE-DA95-4170-8569-C64927358FBF}"/>
          </ac:spMkLst>
        </pc:spChg>
        <pc:picChg chg="add mod">
          <ac:chgData name="Jaana Kokkonen" userId="fd0ea1af-346e-4258-bc54-cec630bd1122" providerId="ADAL" clId="{C6EACD62-A753-41BF-9CE5-72EBA696BB28}" dt="2023-11-02T11:57:01.783" v="339" actId="1076"/>
          <ac:picMkLst>
            <pc:docMk/>
            <pc:sldMk cId="4156709704" sldId="738"/>
            <ac:picMk id="2" creationId="{036D09AD-1EBD-0E9D-E547-9CEC13CDC6C0}"/>
          </ac:picMkLst>
        </pc:picChg>
        <pc:picChg chg="del">
          <ac:chgData name="Jaana Kokkonen" userId="fd0ea1af-346e-4258-bc54-cec630bd1122" providerId="ADAL" clId="{C6EACD62-A753-41BF-9CE5-72EBA696BB28}" dt="2023-11-02T11:49:51.912" v="293" actId="478"/>
          <ac:picMkLst>
            <pc:docMk/>
            <pc:sldMk cId="4156709704" sldId="738"/>
            <ac:picMk id="6" creationId="{29C634B0-C67C-573A-4656-9BFA02671788}"/>
          </ac:picMkLst>
        </pc:picChg>
      </pc:sldChg>
      <pc:sldChg chg="modSp mod">
        <pc:chgData name="Jaana Kokkonen" userId="fd0ea1af-346e-4258-bc54-cec630bd1122" providerId="ADAL" clId="{C6EACD62-A753-41BF-9CE5-72EBA696BB28}" dt="2023-10-31T11:33:27.407" v="44" actId="3064"/>
        <pc:sldMkLst>
          <pc:docMk/>
          <pc:sldMk cId="1374426583" sldId="739"/>
        </pc:sldMkLst>
        <pc:spChg chg="mod">
          <ac:chgData name="Jaana Kokkonen" userId="fd0ea1af-346e-4258-bc54-cec630bd1122" providerId="ADAL" clId="{C6EACD62-A753-41BF-9CE5-72EBA696BB28}" dt="2023-10-30T09:50:04.436" v="2" actId="313"/>
          <ac:spMkLst>
            <pc:docMk/>
            <pc:sldMk cId="1374426583" sldId="739"/>
            <ac:spMk id="3" creationId="{00000000-0000-0000-0000-000000000000}"/>
          </ac:spMkLst>
        </pc:spChg>
        <pc:spChg chg="mod">
          <ac:chgData name="Jaana Kokkonen" userId="fd0ea1af-346e-4258-bc54-cec630bd1122" providerId="ADAL" clId="{C6EACD62-A753-41BF-9CE5-72EBA696BB28}" dt="2023-10-30T09:51:45.814" v="32"/>
          <ac:spMkLst>
            <pc:docMk/>
            <pc:sldMk cId="1374426583" sldId="739"/>
            <ac:spMk id="9" creationId="{3777465F-F4B4-4619-B878-1EE76291B146}"/>
          </ac:spMkLst>
        </pc:spChg>
        <pc:graphicFrameChg chg="mod modGraphic">
          <ac:chgData name="Jaana Kokkonen" userId="fd0ea1af-346e-4258-bc54-cec630bd1122" providerId="ADAL" clId="{C6EACD62-A753-41BF-9CE5-72EBA696BB28}" dt="2023-10-31T11:33:27.407" v="44" actId="3064"/>
          <ac:graphicFrameMkLst>
            <pc:docMk/>
            <pc:sldMk cId="1374426583" sldId="739"/>
            <ac:graphicFrameMk id="4" creationId="{040F834B-AEF7-4376-82DA-6D0901D78EA7}"/>
          </ac:graphicFrameMkLst>
        </pc:graphicFrameChg>
      </pc:sldChg>
      <pc:sldChg chg="addSp delSp modSp mod">
        <pc:chgData name="Jaana Kokkonen" userId="fd0ea1af-346e-4258-bc54-cec630bd1122" providerId="ADAL" clId="{C6EACD62-A753-41BF-9CE5-72EBA696BB28}" dt="2023-10-31T11:59:56.073" v="56" actId="962"/>
        <pc:sldMkLst>
          <pc:docMk/>
          <pc:sldMk cId="779808413" sldId="740"/>
        </pc:sldMkLst>
        <pc:spChg chg="mod">
          <ac:chgData name="Jaana Kokkonen" userId="fd0ea1af-346e-4258-bc54-cec630bd1122" providerId="ADAL" clId="{C6EACD62-A753-41BF-9CE5-72EBA696BB28}" dt="2023-10-30T09:50:41.746" v="6"/>
          <ac:spMkLst>
            <pc:docMk/>
            <pc:sldMk cId="779808413" sldId="740"/>
            <ac:spMk id="3" creationId="{00000000-0000-0000-0000-000000000000}"/>
          </ac:spMkLst>
        </pc:spChg>
        <pc:spChg chg="mod">
          <ac:chgData name="Jaana Kokkonen" userId="fd0ea1af-346e-4258-bc54-cec630bd1122" providerId="ADAL" clId="{C6EACD62-A753-41BF-9CE5-72EBA696BB28}" dt="2023-10-30T09:51:45.814" v="32"/>
          <ac:spMkLst>
            <pc:docMk/>
            <pc:sldMk cId="779808413" sldId="740"/>
            <ac:spMk id="9" creationId="{6DF4513A-0A34-4A36-BDBC-27668DD4D4A7}"/>
          </ac:spMkLst>
        </pc:spChg>
        <pc:picChg chg="add mod">
          <ac:chgData name="Jaana Kokkonen" userId="fd0ea1af-346e-4258-bc54-cec630bd1122" providerId="ADAL" clId="{C6EACD62-A753-41BF-9CE5-72EBA696BB28}" dt="2023-10-31T11:59:56.073" v="56" actId="962"/>
          <ac:picMkLst>
            <pc:docMk/>
            <pc:sldMk cId="779808413" sldId="740"/>
            <ac:picMk id="2" creationId="{7E44A60A-1BEB-5763-1742-7DA650C7C9C8}"/>
          </ac:picMkLst>
        </pc:picChg>
        <pc:picChg chg="del">
          <ac:chgData name="Jaana Kokkonen" userId="fd0ea1af-346e-4258-bc54-cec630bd1122" providerId="ADAL" clId="{C6EACD62-A753-41BF-9CE5-72EBA696BB28}" dt="2023-10-31T11:59:40.302" v="49" actId="478"/>
          <ac:picMkLst>
            <pc:docMk/>
            <pc:sldMk cId="779808413" sldId="740"/>
            <ac:picMk id="5" creationId="{6DC5BFA4-503E-356D-C91F-3F3D5686A3D9}"/>
          </ac:picMkLst>
        </pc:picChg>
      </pc:sldChg>
      <pc:sldChg chg="addSp delSp modSp mod">
        <pc:chgData name="Jaana Kokkonen" userId="fd0ea1af-346e-4258-bc54-cec630bd1122" providerId="ADAL" clId="{C6EACD62-A753-41BF-9CE5-72EBA696BB28}" dt="2023-11-02T11:55:49.683" v="332" actId="13244"/>
        <pc:sldMkLst>
          <pc:docMk/>
          <pc:sldMk cId="2401470308" sldId="821"/>
        </pc:sldMkLst>
        <pc:spChg chg="mod ord">
          <ac:chgData name="Jaana Kokkonen" userId="fd0ea1af-346e-4258-bc54-cec630bd1122" providerId="ADAL" clId="{C6EACD62-A753-41BF-9CE5-72EBA696BB28}" dt="2023-11-02T11:55:45.384" v="331" actId="13244"/>
          <ac:spMkLst>
            <pc:docMk/>
            <pc:sldMk cId="2401470308" sldId="821"/>
            <ac:spMk id="2" creationId="{724DBDE3-FD9C-458D-9158-9F770EE9538B}"/>
          </ac:spMkLst>
        </pc:spChg>
        <pc:spChg chg="mod">
          <ac:chgData name="Jaana Kokkonen" userId="fd0ea1af-346e-4258-bc54-cec630bd1122" providerId="ADAL" clId="{C6EACD62-A753-41BF-9CE5-72EBA696BB28}" dt="2023-11-02T11:53:53.594" v="327" actId="14100"/>
          <ac:spMkLst>
            <pc:docMk/>
            <pc:sldMk cId="2401470308" sldId="821"/>
            <ac:spMk id="3" creationId="{00000000-0000-0000-0000-000000000000}"/>
          </ac:spMkLst>
        </pc:spChg>
        <pc:spChg chg="mod ord">
          <ac:chgData name="Jaana Kokkonen" userId="fd0ea1af-346e-4258-bc54-cec630bd1122" providerId="ADAL" clId="{C6EACD62-A753-41BF-9CE5-72EBA696BB28}" dt="2023-11-02T11:55:49.683" v="332" actId="13244"/>
          <ac:spMkLst>
            <pc:docMk/>
            <pc:sldMk cId="2401470308" sldId="821"/>
            <ac:spMk id="8" creationId="{C20B41EC-95DE-49C2-8A90-40A71438E73B}"/>
          </ac:spMkLst>
        </pc:spChg>
        <pc:picChg chg="del mod">
          <ac:chgData name="Jaana Kokkonen" userId="fd0ea1af-346e-4258-bc54-cec630bd1122" providerId="ADAL" clId="{C6EACD62-A753-41BF-9CE5-72EBA696BB28}" dt="2023-11-02T08:32:43.806" v="166" actId="478"/>
          <ac:picMkLst>
            <pc:docMk/>
            <pc:sldMk cId="2401470308" sldId="821"/>
            <ac:picMk id="4" creationId="{86B8DF90-4430-5C0D-D63B-2F26CE7F02F8}"/>
          </ac:picMkLst>
        </pc:picChg>
        <pc:picChg chg="add del mod">
          <ac:chgData name="Jaana Kokkonen" userId="fd0ea1af-346e-4258-bc54-cec630bd1122" providerId="ADAL" clId="{C6EACD62-A753-41BF-9CE5-72EBA696BB28}" dt="2023-10-31T14:07:18.250" v="75" actId="478"/>
          <ac:picMkLst>
            <pc:docMk/>
            <pc:sldMk cId="2401470308" sldId="821"/>
            <ac:picMk id="5" creationId="{33C15E74-909E-D070-3ACE-54BFCCF0F669}"/>
          </ac:picMkLst>
        </pc:picChg>
        <pc:picChg chg="add mod">
          <ac:chgData name="Jaana Kokkonen" userId="fd0ea1af-346e-4258-bc54-cec630bd1122" providerId="ADAL" clId="{C6EACD62-A753-41BF-9CE5-72EBA696BB28}" dt="2023-11-02T11:54:07.086" v="330" actId="1035"/>
          <ac:picMkLst>
            <pc:docMk/>
            <pc:sldMk cId="2401470308" sldId="821"/>
            <ac:picMk id="6" creationId="{CDAAB664-CEC2-BA10-D013-A00073343F4B}"/>
          </ac:picMkLst>
        </pc:picChg>
      </pc:sldChg>
      <pc:sldChg chg="modSp new mod ord">
        <pc:chgData name="Jaana Kokkonen" userId="fd0ea1af-346e-4258-bc54-cec630bd1122" providerId="ADAL" clId="{C6EACD62-A753-41BF-9CE5-72EBA696BB28}" dt="2023-10-30T09:51:10.860" v="31" actId="20577"/>
        <pc:sldMkLst>
          <pc:docMk/>
          <pc:sldMk cId="1432721540" sldId="822"/>
        </pc:sldMkLst>
        <pc:spChg chg="mod">
          <ac:chgData name="Jaana Kokkonen" userId="fd0ea1af-346e-4258-bc54-cec630bd1122" providerId="ADAL" clId="{C6EACD62-A753-41BF-9CE5-72EBA696BB28}" dt="2023-10-30T09:51:10.860" v="31" actId="20577"/>
          <ac:spMkLst>
            <pc:docMk/>
            <pc:sldMk cId="1432721540" sldId="822"/>
            <ac:spMk id="2" creationId="{7442657A-3542-FB29-39ED-4D52B541FF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23.10.2023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119C122-1841-446F-A209-09DB18BC1FBD}" type="slidenum">
              <a:rPr lang="fi-FI" smtClean="0"/>
              <a:t>6</a:t>
            </a:fld>
            <a:endParaRPr lang="fi-FI"/>
          </a:p>
        </p:txBody>
      </p:sp>
    </p:spTree>
    <p:extLst>
      <p:ext uri="{BB962C8B-B14F-4D97-AF65-F5344CB8AC3E}">
        <p14:creationId xmlns:p14="http://schemas.microsoft.com/office/powerpoint/2010/main" val="3091356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2912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87519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592949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2610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703628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8854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2887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696938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611570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615227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049592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29558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06864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90092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963084" y="3819526"/>
            <a:ext cx="10363200" cy="1362075"/>
          </a:xfrm>
        </p:spPr>
        <p:txBody>
          <a:bodyPr anchor="t"/>
          <a:lstStyle>
            <a:lvl1pPr algn="l">
              <a:defRPr sz="4000" b="1" cap="all"/>
            </a:lvl1pPr>
          </a:lstStyle>
          <a:p>
            <a:r>
              <a:rPr lang="fi-FI" dirty="0"/>
              <a:t>Muokkaa perustyylejä </a:t>
            </a:r>
            <a:r>
              <a:rPr lang="fi-FI" dirty="0" err="1"/>
              <a:t>osoitt</a:t>
            </a:r>
            <a:r>
              <a:rPr lang="fi-FI" dirty="0"/>
              <a:t>.</a:t>
            </a:r>
          </a:p>
        </p:txBody>
      </p:sp>
      <p:sp>
        <p:nvSpPr>
          <p:cNvPr id="3" name="Tekstin paikkamerkki 2"/>
          <p:cNvSpPr>
            <a:spLocks noGrp="1"/>
          </p:cNvSpPr>
          <p:nvPr>
            <p:ph type="body" idx="1"/>
          </p:nvPr>
        </p:nvSpPr>
        <p:spPr>
          <a:xfrm>
            <a:off x="963084" y="2319339"/>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osoittamalla</a:t>
            </a:r>
          </a:p>
        </p:txBody>
      </p:sp>
    </p:spTree>
    <p:extLst>
      <p:ext uri="{BB962C8B-B14F-4D97-AF65-F5344CB8AC3E}">
        <p14:creationId xmlns:p14="http://schemas.microsoft.com/office/powerpoint/2010/main" val="310877751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1269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50894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883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7442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031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5749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91057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9139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23.10.2023</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416405927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7" r:id="rId19"/>
    <p:sldLayoutId id="2147483758" r:id="rId20"/>
    <p:sldLayoutId id="2147483759" r:id="rId21"/>
    <p:sldLayoutId id="2147483760" r:id="rId22"/>
    <p:sldLayoutId id="2147483761" r:id="rId23"/>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hyperlink" Target="https://stat.fi/julkaisu/cl8mz3a272d130cvzwa7nz195"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42657A-3542-FB29-39ED-4D52B541FF9F}"/>
              </a:ext>
            </a:extLst>
          </p:cNvPr>
          <p:cNvSpPr>
            <a:spLocks noGrp="1"/>
          </p:cNvSpPr>
          <p:nvPr>
            <p:ph type="ctrTitle"/>
          </p:nvPr>
        </p:nvSpPr>
        <p:spPr/>
        <p:txBody>
          <a:bodyPr/>
          <a:lstStyle/>
          <a:p>
            <a:r>
              <a:rPr lang="fi-FI" dirty="0"/>
              <a:t>Koulutusrakenne 2022</a:t>
            </a:r>
          </a:p>
        </p:txBody>
      </p:sp>
    </p:spTree>
    <p:extLst>
      <p:ext uri="{BB962C8B-B14F-4D97-AF65-F5344CB8AC3E}">
        <p14:creationId xmlns:p14="http://schemas.microsoft.com/office/powerpoint/2010/main" val="143272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767408" y="548680"/>
            <a:ext cx="9145016"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koulutusaste Etelä-Savossa ja koko maassa 2022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28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6" name="Title 11">
            <a:extLst>
              <a:ext uri="{FF2B5EF4-FFF2-40B4-BE49-F238E27FC236}">
                <a16:creationId xmlns:a16="http://schemas.microsoft.com/office/drawing/2014/main" id="{04780260-DDD6-4D52-B39E-728B529F597E}"/>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Väestön koulutusaste Etelä-Savossa ja koko maassa 2022. 15-vuotta täyttäneestä väestöstä tutkinnon suorittaneita oli vuonna 2022 Etelä-Savossa 73,3 prosenttia ja koko maassa 74,7 prosenttia. Toisen asteen tutkinnon suorittaneita oli Etelä-Savossa 44,8 prosenttia ja koko maassa 40,3 prosenttia, erikoisammattitutkinnon suorittaneita Etelä-Savossa 1,3 prosenttia ja koko maassa 1,1  prosenttia sekä korkea-asteen tutkinnon suorittaneita Etelä-Savossa 27,2 prosenttia ja koko maassa 33,3 prosenttia.">
            <a:extLst>
              <a:ext uri="{FF2B5EF4-FFF2-40B4-BE49-F238E27FC236}">
                <a16:creationId xmlns:a16="http://schemas.microsoft.com/office/drawing/2014/main" id="{EC08385C-575C-0EE5-01EE-89F6E6DA1B99}"/>
              </a:ext>
            </a:extLst>
          </p:cNvPr>
          <p:cNvPicPr>
            <a:picLocks noChangeAspect="1"/>
          </p:cNvPicPr>
          <p:nvPr/>
        </p:nvPicPr>
        <p:blipFill>
          <a:blip r:embed="rId2"/>
          <a:stretch>
            <a:fillRect/>
          </a:stretch>
        </p:blipFill>
        <p:spPr>
          <a:xfrm>
            <a:off x="770916" y="1628800"/>
            <a:ext cx="8352928" cy="4044249"/>
          </a:xfrm>
          <a:prstGeom prst="rect">
            <a:avLst/>
          </a:prstGeom>
        </p:spPr>
      </p:pic>
    </p:spTree>
    <p:extLst>
      <p:ext uri="{BB962C8B-B14F-4D97-AF65-F5344CB8AC3E}">
        <p14:creationId xmlns:p14="http://schemas.microsoft.com/office/powerpoint/2010/main" val="335946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04664"/>
            <a:ext cx="11233248"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koulutusaste Etelä-Savossa seutukunnittain ja kunnittain 2022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32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8" name="Title 11">
            <a:extLst>
              <a:ext uri="{FF2B5EF4-FFF2-40B4-BE49-F238E27FC236}">
                <a16:creationId xmlns:a16="http://schemas.microsoft.com/office/drawing/2014/main" id="{6FDE28CE-DA95-4170-8569-C64927358FBF}"/>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alkkikaavio: Väestön koulutusaste Etelä-Savossa seutukunnittain ja kunnittain 2022. 15-vuotta täyttäneestä väestöstä toisen asteen tutkinnon suorittaneita oli vuonna 2022 Etelä-Savossa 44,8 prosenttia ja koko maassa 40,3 prosenttia sekä korkea-asteen tutkinnon suorittaneita Etelä-Savossa 27,2 prosenttia ja koko maassa 33,3 prosenttia. Kaikissa Etelä-Savon kunnissa toisen asteen tutkinnon suorittaneita oli enemmän ja korkea-asteen tutkinnon suorittaneita vähemmän kuin koko maassa.">
            <a:extLst>
              <a:ext uri="{FF2B5EF4-FFF2-40B4-BE49-F238E27FC236}">
                <a16:creationId xmlns:a16="http://schemas.microsoft.com/office/drawing/2014/main" id="{036D09AD-1EBD-0E9D-E547-9CEC13CDC6C0}"/>
              </a:ext>
            </a:extLst>
          </p:cNvPr>
          <p:cNvPicPr>
            <a:picLocks noChangeAspect="1"/>
          </p:cNvPicPr>
          <p:nvPr/>
        </p:nvPicPr>
        <p:blipFill>
          <a:blip r:embed="rId2"/>
          <a:stretch>
            <a:fillRect/>
          </a:stretch>
        </p:blipFill>
        <p:spPr>
          <a:xfrm>
            <a:off x="695400" y="1556792"/>
            <a:ext cx="8515272" cy="4320480"/>
          </a:xfrm>
          <a:prstGeom prst="rect">
            <a:avLst/>
          </a:prstGeom>
        </p:spPr>
      </p:pic>
    </p:spTree>
    <p:extLst>
      <p:ext uri="{BB962C8B-B14F-4D97-AF65-F5344CB8AC3E}">
        <p14:creationId xmlns:p14="http://schemas.microsoft.com/office/powerpoint/2010/main" val="415670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95400" y="260648"/>
            <a:ext cx="11161240"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koulutusrakenne Etelä-Savossa seutukunnittain ja kunnittain 2022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32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9" name="Title 11">
            <a:extLst>
              <a:ext uri="{FF2B5EF4-FFF2-40B4-BE49-F238E27FC236}">
                <a16:creationId xmlns:a16="http://schemas.microsoft.com/office/drawing/2014/main" id="{3777465F-F4B4-4619-B878-1EE76291B146}"/>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5" name="Tekstiruutu 4"/>
          <p:cNvSpPr txBox="1"/>
          <p:nvPr/>
        </p:nvSpPr>
        <p:spPr>
          <a:xfrm>
            <a:off x="623392" y="6017513"/>
            <a:ext cx="9505056" cy="5078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900" b="0" i="0" u="none" strike="noStrike" kern="1200" cap="none" spc="0" normalizeH="0" baseline="0" noProof="0" dirty="0">
                <a:ln>
                  <a:noFill/>
                </a:ln>
                <a:solidFill>
                  <a:srgbClr val="000000"/>
                </a:solidFill>
                <a:effectLst/>
                <a:uLnTx/>
                <a:uFillTx/>
                <a:latin typeface="Arial" charset="0"/>
                <a:ea typeface="+mn-ea"/>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p:txBody>
      </p:sp>
      <p:graphicFrame>
        <p:nvGraphicFramePr>
          <p:cNvPr id="4" name="Taulukko 3">
            <a:extLst>
              <a:ext uri="{FF2B5EF4-FFF2-40B4-BE49-F238E27FC236}">
                <a16:creationId xmlns:a16="http://schemas.microsoft.com/office/drawing/2014/main" id="{040F834B-AEF7-4376-82DA-6D0901D78EA7}"/>
              </a:ext>
            </a:extLst>
          </p:cNvPr>
          <p:cNvGraphicFramePr>
            <a:graphicFrameLocks noGrp="1"/>
          </p:cNvGraphicFramePr>
          <p:nvPr>
            <p:extLst>
              <p:ext uri="{D42A27DB-BD31-4B8C-83A1-F6EECF244321}">
                <p14:modId xmlns:p14="http://schemas.microsoft.com/office/powerpoint/2010/main" val="1700926176"/>
              </p:ext>
            </p:extLst>
          </p:nvPr>
        </p:nvGraphicFramePr>
        <p:xfrm>
          <a:off x="695400" y="1196752"/>
          <a:ext cx="9577064" cy="4735388"/>
        </p:xfrm>
        <a:graphic>
          <a:graphicData uri="http://schemas.openxmlformats.org/drawingml/2006/table">
            <a:tbl>
              <a:tblPr firstRow="1" bandRow="1">
                <a:tableStyleId>{5C22544A-7EE6-4342-B048-85BDC9FD1C3A}</a:tableStyleId>
              </a:tblPr>
              <a:tblGrid>
                <a:gridCol w="1714184">
                  <a:extLst>
                    <a:ext uri="{9D8B030D-6E8A-4147-A177-3AD203B41FA5}">
                      <a16:colId xmlns:a16="http://schemas.microsoft.com/office/drawing/2014/main" val="3470639060"/>
                    </a:ext>
                  </a:extLst>
                </a:gridCol>
                <a:gridCol w="670766">
                  <a:extLst>
                    <a:ext uri="{9D8B030D-6E8A-4147-A177-3AD203B41FA5}">
                      <a16:colId xmlns:a16="http://schemas.microsoft.com/office/drawing/2014/main" val="1387733651"/>
                    </a:ext>
                  </a:extLst>
                </a:gridCol>
                <a:gridCol w="734851">
                  <a:extLst>
                    <a:ext uri="{9D8B030D-6E8A-4147-A177-3AD203B41FA5}">
                      <a16:colId xmlns:a16="http://schemas.microsoft.com/office/drawing/2014/main" val="3894333651"/>
                    </a:ext>
                  </a:extLst>
                </a:gridCol>
                <a:gridCol w="768166">
                  <a:extLst>
                    <a:ext uri="{9D8B030D-6E8A-4147-A177-3AD203B41FA5}">
                      <a16:colId xmlns:a16="http://schemas.microsoft.com/office/drawing/2014/main" val="3067438224"/>
                    </a:ext>
                  </a:extLst>
                </a:gridCol>
                <a:gridCol w="770140">
                  <a:extLst>
                    <a:ext uri="{9D8B030D-6E8A-4147-A177-3AD203B41FA5}">
                      <a16:colId xmlns:a16="http://schemas.microsoft.com/office/drawing/2014/main" val="1435956488"/>
                    </a:ext>
                  </a:extLst>
                </a:gridCol>
                <a:gridCol w="638300">
                  <a:extLst>
                    <a:ext uri="{9D8B030D-6E8A-4147-A177-3AD203B41FA5}">
                      <a16:colId xmlns:a16="http://schemas.microsoft.com/office/drawing/2014/main" val="3779892849"/>
                    </a:ext>
                  </a:extLst>
                </a:gridCol>
                <a:gridCol w="628705">
                  <a:extLst>
                    <a:ext uri="{9D8B030D-6E8A-4147-A177-3AD203B41FA5}">
                      <a16:colId xmlns:a16="http://schemas.microsoft.com/office/drawing/2014/main" val="234984764"/>
                    </a:ext>
                  </a:extLst>
                </a:gridCol>
                <a:gridCol w="583817">
                  <a:extLst>
                    <a:ext uri="{9D8B030D-6E8A-4147-A177-3AD203B41FA5}">
                      <a16:colId xmlns:a16="http://schemas.microsoft.com/office/drawing/2014/main" val="391161768"/>
                    </a:ext>
                  </a:extLst>
                </a:gridCol>
                <a:gridCol w="673870">
                  <a:extLst>
                    <a:ext uri="{9D8B030D-6E8A-4147-A177-3AD203B41FA5}">
                      <a16:colId xmlns:a16="http://schemas.microsoft.com/office/drawing/2014/main" val="3924222581"/>
                    </a:ext>
                  </a:extLst>
                </a:gridCol>
                <a:gridCol w="580428">
                  <a:extLst>
                    <a:ext uri="{9D8B030D-6E8A-4147-A177-3AD203B41FA5}">
                      <a16:colId xmlns:a16="http://schemas.microsoft.com/office/drawing/2014/main" val="1890294734"/>
                    </a:ext>
                  </a:extLst>
                </a:gridCol>
                <a:gridCol w="658628">
                  <a:extLst>
                    <a:ext uri="{9D8B030D-6E8A-4147-A177-3AD203B41FA5}">
                      <a16:colId xmlns:a16="http://schemas.microsoft.com/office/drawing/2014/main" val="3554678332"/>
                    </a:ext>
                  </a:extLst>
                </a:gridCol>
                <a:gridCol w="574782">
                  <a:extLst>
                    <a:ext uri="{9D8B030D-6E8A-4147-A177-3AD203B41FA5}">
                      <a16:colId xmlns:a16="http://schemas.microsoft.com/office/drawing/2014/main" val="461876765"/>
                    </a:ext>
                  </a:extLst>
                </a:gridCol>
                <a:gridCol w="580427">
                  <a:extLst>
                    <a:ext uri="{9D8B030D-6E8A-4147-A177-3AD203B41FA5}">
                      <a16:colId xmlns:a16="http://schemas.microsoft.com/office/drawing/2014/main" val="1167514658"/>
                    </a:ext>
                  </a:extLst>
                </a:gridCol>
              </a:tblGrid>
              <a:tr h="1099606">
                <a:tc>
                  <a:txBody>
                    <a:bodyPr/>
                    <a:lstStyle/>
                    <a:p>
                      <a:pPr algn="ctr" fontAlgn="t"/>
                      <a:r>
                        <a:rPr lang="fi-FI" sz="1600" u="none" strike="noStrike" dirty="0">
                          <a:effectLst/>
                        </a:rPr>
                        <a:t>Alue</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15 vuotta täyttänyt väestö</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Ei perus-asteen jälkeistä tutkintoa</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Ei perus-asteen jälkeistä tutkintoa,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Tutkinnon suoritta-</a:t>
                      </a:r>
                      <a:r>
                        <a:rPr lang="fi-FI" sz="1100" u="none" strike="noStrike" dirty="0" err="1">
                          <a:effectLst/>
                        </a:rPr>
                        <a:t>neet</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Tutkin-</a:t>
                      </a:r>
                      <a:r>
                        <a:rPr lang="fi-FI" sz="1100" u="none" strike="noStrike" dirty="0" err="1">
                          <a:effectLst/>
                        </a:rPr>
                        <a:t>non</a:t>
                      </a:r>
                      <a:r>
                        <a:rPr lang="fi-FI" sz="1100" u="none" strike="noStrike" dirty="0">
                          <a:effectLst/>
                        </a:rPr>
                        <a:t> suoritta-</a:t>
                      </a:r>
                      <a:r>
                        <a:rPr lang="fi-FI" sz="1100" u="none" strike="noStrike" dirty="0" err="1">
                          <a:effectLst/>
                        </a:rPr>
                        <a:t>neet</a:t>
                      </a:r>
                      <a:r>
                        <a:rPr lang="fi-FI" sz="1100" u="none" strike="noStrike" dirty="0">
                          <a:effectLst/>
                        </a:rPr>
                        <a:t>,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Toisen asteen tutkinto</a:t>
                      </a:r>
                      <a:endParaRPr lang="fi-FI" sz="1100" b="1" i="0" u="none" strike="noStrike">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Toisen asteen 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Erikois-ammatti-tutkinto</a:t>
                      </a:r>
                      <a:endParaRPr lang="fi-FI" sz="1100" b="1" i="0" u="none" strike="noStrike">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Erikoisammattitutkinto,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Korkea-asteen tutkinto</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Korkea-asteen 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 </a:t>
                      </a:r>
                      <a:br>
                        <a:rPr lang="fi-FI" sz="1100" u="none" strike="noStrike" dirty="0">
                          <a:effectLst/>
                        </a:rPr>
                      </a:br>
                      <a:r>
                        <a:rPr lang="fi-FI" sz="1100" u="none" strike="noStrike" dirty="0">
                          <a:effectLst/>
                        </a:rPr>
                        <a:t>Koulu-</a:t>
                      </a:r>
                      <a:r>
                        <a:rPr lang="fi-FI" sz="1100" u="none" strike="noStrike" dirty="0" err="1">
                          <a:effectLst/>
                        </a:rPr>
                        <a:t>tustaso</a:t>
                      </a:r>
                      <a:endParaRPr lang="fi-FI" sz="1100" b="1" i="0" u="none" strike="noStrike" dirty="0">
                        <a:solidFill>
                          <a:srgbClr val="000000"/>
                        </a:solidFill>
                        <a:effectLst/>
                        <a:latin typeface="Arial" panose="020B0604020202020204" pitchFamily="34" charset="0"/>
                      </a:endParaRPr>
                    </a:p>
                  </a:txBody>
                  <a:tcPr marL="5026" marR="5026" marT="5026" marB="0" anchor="ctr"/>
                </a:tc>
                <a:extLst>
                  <a:ext uri="{0D108BD9-81ED-4DB2-BD59-A6C34878D82A}">
                    <a16:rowId xmlns:a16="http://schemas.microsoft.com/office/drawing/2014/main" val="1550668587"/>
                  </a:ext>
                </a:extLst>
              </a:tr>
              <a:tr h="189860">
                <a:tc>
                  <a:txBody>
                    <a:bodyPr/>
                    <a:lstStyle/>
                    <a:p>
                      <a:pPr algn="l" fontAlgn="b"/>
                      <a:r>
                        <a:rPr lang="fi-FI" sz="1000" b="0" i="0" u="none" strike="noStrike">
                          <a:solidFill>
                            <a:srgbClr val="000000"/>
                          </a:solidFill>
                          <a:effectLst/>
                          <a:latin typeface="Arial" panose="020B0604020202020204" pitchFamily="34" charset="0"/>
                        </a:rPr>
                        <a:t>Hirvensalmi</a:t>
                      </a:r>
                      <a:endParaRPr lang="fi-FI" sz="10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fi-FI" sz="1100" b="0" i="0" u="none" strike="noStrike" dirty="0">
                          <a:solidFill>
                            <a:schemeClr val="tx1"/>
                          </a:solidFill>
                          <a:effectLst/>
                          <a:latin typeface="Calibri" panose="020F0502020204030204" pitchFamily="34" charset="0"/>
                        </a:rPr>
                        <a:t>1 883</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592</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31,4</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1 291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68,6</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853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45,3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415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22,0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296,7</a:t>
                      </a:r>
                    </a:p>
                  </a:txBody>
                  <a:tcPr marL="7620" marR="108000" marT="7620" marB="0" anchor="b"/>
                </a:tc>
                <a:extLst>
                  <a:ext uri="{0D108BD9-81ED-4DB2-BD59-A6C34878D82A}">
                    <a16:rowId xmlns:a16="http://schemas.microsoft.com/office/drawing/2014/main" val="3153031921"/>
                  </a:ext>
                </a:extLst>
              </a:tr>
              <a:tr h="189860">
                <a:tc>
                  <a:txBody>
                    <a:bodyPr/>
                    <a:lstStyle/>
                    <a:p>
                      <a:pPr algn="l" fontAlgn="b"/>
                      <a:r>
                        <a:rPr lang="fi-FI" sz="1000" b="0" i="0" u="none" strike="noStrike">
                          <a:solidFill>
                            <a:srgbClr val="000000"/>
                          </a:solidFill>
                          <a:effectLst/>
                          <a:latin typeface="Arial" panose="020B0604020202020204" pitchFamily="34" charset="0"/>
                        </a:rPr>
                        <a:t>Kangasniemi</a:t>
                      </a:r>
                      <a:endParaRPr lang="fi-FI" sz="10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fi-FI" sz="1100" b="0" i="0" u="none" strike="noStrike" dirty="0">
                          <a:solidFill>
                            <a:schemeClr val="tx1"/>
                          </a:solidFill>
                          <a:effectLst/>
                          <a:latin typeface="Calibri" panose="020F0502020204030204" pitchFamily="34" charset="0"/>
                        </a:rPr>
                        <a:t>4 593</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1 413</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30,8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3 180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69,2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2 079</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45,3</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44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1 057</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23,0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307,4</a:t>
                      </a:r>
                    </a:p>
                  </a:txBody>
                  <a:tcPr marL="7620" marR="108000" marT="7620" marB="0" anchor="b"/>
                </a:tc>
                <a:extLst>
                  <a:ext uri="{0D108BD9-81ED-4DB2-BD59-A6C34878D82A}">
                    <a16:rowId xmlns:a16="http://schemas.microsoft.com/office/drawing/2014/main" val="2170358825"/>
                  </a:ext>
                </a:extLst>
              </a:tr>
              <a:tr h="189860">
                <a:tc>
                  <a:txBody>
                    <a:bodyPr/>
                    <a:lstStyle/>
                    <a:p>
                      <a:pPr algn="l" fontAlgn="b"/>
                      <a:r>
                        <a:rPr lang="fi-FI" sz="1000" b="0" i="0" u="none" strike="noStrike">
                          <a:solidFill>
                            <a:srgbClr val="000000"/>
                          </a:solidFill>
                          <a:effectLst/>
                          <a:latin typeface="Arial" panose="020B0604020202020204" pitchFamily="34" charset="0"/>
                        </a:rPr>
                        <a:t>Mikkeli</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44 978</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10 720</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23,8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34 258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76,2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19 385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43,1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541</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1,2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14 332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31,9</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377,1</a:t>
                      </a:r>
                    </a:p>
                  </a:txBody>
                  <a:tcPr marL="7620" marR="108000" marT="7620" marB="0" anchor="b"/>
                </a:tc>
                <a:extLst>
                  <a:ext uri="{0D108BD9-81ED-4DB2-BD59-A6C34878D82A}">
                    <a16:rowId xmlns:a16="http://schemas.microsoft.com/office/drawing/2014/main" val="1652118080"/>
                  </a:ext>
                </a:extLst>
              </a:tr>
              <a:tr h="189860">
                <a:tc>
                  <a:txBody>
                    <a:bodyPr/>
                    <a:lstStyle/>
                    <a:p>
                      <a:pPr algn="l" fontAlgn="b"/>
                      <a:r>
                        <a:rPr lang="fi-FI" sz="1000" b="0" i="0" u="none" strike="noStrike">
                          <a:solidFill>
                            <a:srgbClr val="000000"/>
                          </a:solidFill>
                          <a:effectLst/>
                          <a:latin typeface="Arial" panose="020B0604020202020204" pitchFamily="34" charset="0"/>
                        </a:rPr>
                        <a:t>Mäntyharju</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4 958</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1 678</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33,8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3 280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66,2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2 146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43,3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52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1,0</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1 082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21,8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293,3</a:t>
                      </a:r>
                    </a:p>
                  </a:txBody>
                  <a:tcPr marL="7620" marR="108000" marT="7620" marB="0" anchor="b"/>
                </a:tc>
                <a:extLst>
                  <a:ext uri="{0D108BD9-81ED-4DB2-BD59-A6C34878D82A}">
                    <a16:rowId xmlns:a16="http://schemas.microsoft.com/office/drawing/2014/main" val="3887894282"/>
                  </a:ext>
                </a:extLst>
              </a:tr>
              <a:tr h="189860">
                <a:tc>
                  <a:txBody>
                    <a:bodyPr/>
                    <a:lstStyle/>
                    <a:p>
                      <a:pPr algn="l" fontAlgn="b"/>
                      <a:r>
                        <a:rPr lang="fi-FI" sz="1000" b="0" i="0" u="none" strike="noStrike">
                          <a:solidFill>
                            <a:srgbClr val="000000"/>
                          </a:solidFill>
                          <a:effectLst/>
                          <a:latin typeface="Arial" panose="020B0604020202020204" pitchFamily="34" charset="0"/>
                        </a:rPr>
                        <a:t>Pertunmaa</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1 449</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518</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35,7</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931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64,3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661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45,6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0,8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259</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17,9</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264,6</a:t>
                      </a:r>
                    </a:p>
                  </a:txBody>
                  <a:tcPr marL="7620" marR="108000" marT="7620" marB="0" anchor="b"/>
                </a:tc>
                <a:extLst>
                  <a:ext uri="{0D108BD9-81ED-4DB2-BD59-A6C34878D82A}">
                    <a16:rowId xmlns:a16="http://schemas.microsoft.com/office/drawing/2014/main" val="3541025815"/>
                  </a:ext>
                </a:extLst>
              </a:tr>
              <a:tr h="189860">
                <a:tc>
                  <a:txBody>
                    <a:bodyPr/>
                    <a:lstStyle/>
                    <a:p>
                      <a:pPr algn="l" fontAlgn="b"/>
                      <a:r>
                        <a:rPr lang="fi-FI" sz="1000" b="0" i="0" u="none" strike="noStrike">
                          <a:solidFill>
                            <a:srgbClr val="000000"/>
                          </a:solidFill>
                          <a:effectLst/>
                          <a:latin typeface="Arial" panose="020B0604020202020204" pitchFamily="34" charset="0"/>
                        </a:rPr>
                        <a:t>Puumala</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1 967</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dirty="0">
                          <a:solidFill>
                            <a:schemeClr val="tx1"/>
                          </a:solidFill>
                          <a:effectLst/>
                          <a:latin typeface="Calibri" panose="020F0502020204030204" pitchFamily="34" charset="0"/>
                        </a:rPr>
                        <a:t>598</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30,4</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1 369</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69,6</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853</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43,4</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17</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0,9</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499</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dirty="0">
                          <a:solidFill>
                            <a:schemeClr val="tx1"/>
                          </a:solidFill>
                          <a:effectLst/>
                          <a:latin typeface="Calibri" panose="020F0502020204030204" pitchFamily="34" charset="0"/>
                        </a:rPr>
                        <a:t>25,4</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314,1</a:t>
                      </a:r>
                    </a:p>
                  </a:txBody>
                  <a:tcPr marL="7620" marR="10800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1659436"/>
                  </a:ext>
                </a:extLst>
              </a:tr>
              <a:tr h="268969">
                <a:tc>
                  <a:txBody>
                    <a:bodyPr/>
                    <a:lstStyle/>
                    <a:p>
                      <a:pPr algn="l" fontAlgn="t"/>
                      <a:r>
                        <a:rPr lang="fi-FI" sz="1000" b="1" i="0" u="none" strike="noStrike">
                          <a:solidFill>
                            <a:srgbClr val="000000"/>
                          </a:solidFill>
                          <a:effectLst/>
                          <a:latin typeface="Arial" panose="020B0604020202020204" pitchFamily="34" charset="0"/>
                        </a:rPr>
                        <a:t>Mikkelin seutukunta</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59 828</a:t>
                      </a:r>
                    </a:p>
                  </a:txBody>
                  <a:tcPr marL="7620" marR="36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15 519</a:t>
                      </a:r>
                    </a:p>
                  </a:txBody>
                  <a:tcPr marL="7620" marR="36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25,9</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44 309</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74,1</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25 977</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43,4</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688</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1,1</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17 644</a:t>
                      </a:r>
                    </a:p>
                  </a:txBody>
                  <a:tcPr marL="7620" marR="10800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29,5</a:t>
                      </a:r>
                    </a:p>
                  </a:txBody>
                  <a:tcPr marL="7620" marR="108000" marT="7620" marB="0">
                    <a:lnT w="12700" cap="flat" cmpd="sng" algn="ctr">
                      <a:solidFill>
                        <a:schemeClr val="tx1"/>
                      </a:solidFill>
                      <a:prstDash val="solid"/>
                      <a:round/>
                      <a:headEnd type="none" w="med" len="med"/>
                      <a:tailEnd type="none" w="med" len="med"/>
                    </a:lnT>
                  </a:tcPr>
                </a:tc>
                <a:tc>
                  <a:txBody>
                    <a:bodyPr/>
                    <a:lstStyle/>
                    <a:p>
                      <a:pPr algn="l" fontAlgn="b"/>
                      <a:r>
                        <a:rPr lang="fi-FI" sz="1100" b="0" i="0" u="none" strike="noStrike" dirty="0">
                          <a:solidFill>
                            <a:schemeClr val="tx1"/>
                          </a:solidFill>
                          <a:effectLst/>
                          <a:latin typeface="Calibri" panose="020F0502020204030204" pitchFamily="34" charset="0"/>
                        </a:rPr>
                        <a:t> </a:t>
                      </a:r>
                    </a:p>
                  </a:txBody>
                  <a:tcPr marL="7620" marR="108000" marT="762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87859265"/>
                  </a:ext>
                </a:extLst>
              </a:tr>
              <a:tr h="189860">
                <a:tc>
                  <a:txBody>
                    <a:bodyPr/>
                    <a:lstStyle/>
                    <a:p>
                      <a:pPr algn="l" fontAlgn="b"/>
                      <a:r>
                        <a:rPr lang="fi-FI" sz="1000" b="0" i="0" u="none" strike="noStrike">
                          <a:solidFill>
                            <a:srgbClr val="000000"/>
                          </a:solidFill>
                          <a:effectLst/>
                          <a:latin typeface="Arial" panose="020B0604020202020204" pitchFamily="34" charset="0"/>
                        </a:rPr>
                        <a:t>Juva</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5 132</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1 560</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30,4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3 572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69,6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2 416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47,1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1 091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21,3</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304,4</a:t>
                      </a:r>
                    </a:p>
                  </a:txBody>
                  <a:tcPr marL="7620" marR="108000" marT="7620" marB="0" anchor="b"/>
                </a:tc>
                <a:extLst>
                  <a:ext uri="{0D108BD9-81ED-4DB2-BD59-A6C34878D82A}">
                    <a16:rowId xmlns:a16="http://schemas.microsoft.com/office/drawing/2014/main" val="3154674274"/>
                  </a:ext>
                </a:extLst>
              </a:tr>
              <a:tr h="175833">
                <a:tc>
                  <a:txBody>
                    <a:bodyPr/>
                    <a:lstStyle/>
                    <a:p>
                      <a:pPr algn="l" fontAlgn="b"/>
                      <a:r>
                        <a:rPr lang="fi-FI" sz="1000" b="0" i="0" u="none" strike="noStrike">
                          <a:solidFill>
                            <a:srgbClr val="000000"/>
                          </a:solidFill>
                          <a:effectLst/>
                          <a:latin typeface="Arial" panose="020B0604020202020204" pitchFamily="34" charset="0"/>
                        </a:rPr>
                        <a:t>Pieksämäki</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15 134</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dirty="0">
                          <a:solidFill>
                            <a:schemeClr val="tx1"/>
                          </a:solidFill>
                          <a:effectLst/>
                          <a:latin typeface="Calibri" panose="020F0502020204030204" pitchFamily="34" charset="0"/>
                        </a:rPr>
                        <a:t>4 118</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27,2</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11 016</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72,8</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7 259</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48,0</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179</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1,2</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3 578</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23,6</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dirty="0">
                          <a:solidFill>
                            <a:schemeClr val="tx1"/>
                          </a:solidFill>
                          <a:effectLst/>
                          <a:latin typeface="Calibri" panose="020F0502020204030204" pitchFamily="34" charset="0"/>
                        </a:rPr>
                        <a:t>316,7</a:t>
                      </a:r>
                    </a:p>
                  </a:txBody>
                  <a:tcPr marL="7620" marR="10800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915944"/>
                  </a:ext>
                </a:extLst>
              </a:tr>
              <a:tr h="189860">
                <a:tc>
                  <a:txBody>
                    <a:bodyPr/>
                    <a:lstStyle/>
                    <a:p>
                      <a:pPr algn="l" fontAlgn="t"/>
                      <a:r>
                        <a:rPr lang="fi-FI" sz="1000" b="1" i="0" u="none" strike="noStrike">
                          <a:solidFill>
                            <a:srgbClr val="000000"/>
                          </a:solidFill>
                          <a:effectLst/>
                          <a:latin typeface="Arial" panose="020B0604020202020204" pitchFamily="34" charset="0"/>
                        </a:rPr>
                        <a:t>Pieksämäen seutukunta</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20 266</a:t>
                      </a:r>
                    </a:p>
                  </a:txBody>
                  <a:tcPr marL="7620" marR="36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5 678</a:t>
                      </a:r>
                    </a:p>
                  </a:txBody>
                  <a:tcPr marL="7620" marR="36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28,0</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14 588</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72,0</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9 675</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47,7</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244</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1,2</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4 669</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23,0</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l" fontAlgn="b"/>
                      <a:r>
                        <a:rPr lang="fi-FI" sz="1100" b="0" i="0" u="none" strike="noStrike" dirty="0">
                          <a:solidFill>
                            <a:schemeClr val="tx1"/>
                          </a:solidFill>
                          <a:effectLst/>
                          <a:latin typeface="Calibri" panose="020F0502020204030204" pitchFamily="34" charset="0"/>
                        </a:rPr>
                        <a:t> </a:t>
                      </a:r>
                    </a:p>
                  </a:txBody>
                  <a:tcPr marL="7620" marR="10800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1973234"/>
                  </a:ext>
                </a:extLst>
              </a:tr>
              <a:tr h="268969">
                <a:tc>
                  <a:txBody>
                    <a:bodyPr/>
                    <a:lstStyle/>
                    <a:p>
                      <a:pPr algn="l" fontAlgn="b"/>
                      <a:r>
                        <a:rPr lang="fi-FI" sz="1000" b="0" i="0" u="none" strike="noStrike">
                          <a:solidFill>
                            <a:srgbClr val="000000"/>
                          </a:solidFill>
                          <a:effectLst/>
                          <a:latin typeface="Arial" panose="020B0604020202020204" pitchFamily="34" charset="0"/>
                        </a:rPr>
                        <a:t>Enonkoski</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1 167</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371</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31,8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796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68,2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554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47,5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230</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19,7</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288,4</a:t>
                      </a:r>
                    </a:p>
                  </a:txBody>
                  <a:tcPr marL="7620" marR="108000" marT="7620" marB="0" anchor="b"/>
                </a:tc>
                <a:extLst>
                  <a:ext uri="{0D108BD9-81ED-4DB2-BD59-A6C34878D82A}">
                    <a16:rowId xmlns:a16="http://schemas.microsoft.com/office/drawing/2014/main" val="3486844831"/>
                  </a:ext>
                </a:extLst>
              </a:tr>
              <a:tr h="189860">
                <a:tc>
                  <a:txBody>
                    <a:bodyPr/>
                    <a:lstStyle/>
                    <a:p>
                      <a:pPr algn="l" fontAlgn="b"/>
                      <a:r>
                        <a:rPr lang="fi-FI" sz="1000" b="0" i="0" u="none" strike="noStrike">
                          <a:solidFill>
                            <a:srgbClr val="000000"/>
                          </a:solidFill>
                          <a:effectLst/>
                          <a:latin typeface="Arial" panose="020B0604020202020204" pitchFamily="34" charset="0"/>
                        </a:rPr>
                        <a:t>Rantasalmi</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2 935</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863</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29,4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2 072</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70,6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1 388</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47,3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39</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1,3</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645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22,0</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307,6</a:t>
                      </a:r>
                    </a:p>
                  </a:txBody>
                  <a:tcPr marL="7620" marR="108000" marT="7620" marB="0" anchor="b"/>
                </a:tc>
                <a:extLst>
                  <a:ext uri="{0D108BD9-81ED-4DB2-BD59-A6C34878D82A}">
                    <a16:rowId xmlns:a16="http://schemas.microsoft.com/office/drawing/2014/main" val="1918767715"/>
                  </a:ext>
                </a:extLst>
              </a:tr>
              <a:tr h="175833">
                <a:tc>
                  <a:txBody>
                    <a:bodyPr/>
                    <a:lstStyle/>
                    <a:p>
                      <a:pPr algn="l" fontAlgn="b"/>
                      <a:r>
                        <a:rPr lang="fi-FI" sz="1000" b="0" i="0" u="none" strike="noStrike">
                          <a:solidFill>
                            <a:srgbClr val="000000"/>
                          </a:solidFill>
                          <a:effectLst/>
                          <a:latin typeface="Arial" panose="020B0604020202020204" pitchFamily="34" charset="0"/>
                        </a:rPr>
                        <a:t>Savonlinna</a:t>
                      </a:r>
                    </a:p>
                  </a:txBody>
                  <a:tcPr marL="7620" marR="7620" marT="7620" marB="0" anchor="b"/>
                </a:tc>
                <a:tc>
                  <a:txBody>
                    <a:bodyPr/>
                    <a:lstStyle/>
                    <a:p>
                      <a:pPr algn="r" fontAlgn="b"/>
                      <a:r>
                        <a:rPr lang="fi-FI" sz="1100" b="0" i="0" u="none" strike="noStrike">
                          <a:solidFill>
                            <a:schemeClr val="tx1"/>
                          </a:solidFill>
                          <a:effectLst/>
                          <a:latin typeface="Calibri" panose="020F0502020204030204" pitchFamily="34" charset="0"/>
                        </a:rPr>
                        <a:t>28 578</a:t>
                      </a:r>
                    </a:p>
                  </a:txBody>
                  <a:tcPr marL="7620" marR="36000" marT="7620" marB="0" anchor="b"/>
                </a:tc>
                <a:tc>
                  <a:txBody>
                    <a:bodyPr/>
                    <a:lstStyle/>
                    <a:p>
                      <a:pPr algn="r" fontAlgn="b"/>
                      <a:r>
                        <a:rPr lang="fi-FI" sz="1100" b="0" i="0" u="none" strike="noStrike" dirty="0">
                          <a:solidFill>
                            <a:schemeClr val="tx1"/>
                          </a:solidFill>
                          <a:effectLst/>
                          <a:latin typeface="Calibri" panose="020F0502020204030204" pitchFamily="34" charset="0"/>
                        </a:rPr>
                        <a:t>7 534</a:t>
                      </a:r>
                    </a:p>
                  </a:txBody>
                  <a:tcPr marL="7620" marR="36000" marT="7620" marB="0" anchor="b"/>
                </a:tc>
                <a:tc>
                  <a:txBody>
                    <a:bodyPr/>
                    <a:lstStyle/>
                    <a:p>
                      <a:pPr algn="r" fontAlgn="b"/>
                      <a:r>
                        <a:rPr lang="fi-FI" sz="1100" b="0" i="0" u="none" strike="noStrike">
                          <a:solidFill>
                            <a:schemeClr val="tx1"/>
                          </a:solidFill>
                          <a:effectLst/>
                          <a:latin typeface="Calibri" panose="020F0502020204030204" pitchFamily="34" charset="0"/>
                        </a:rPr>
                        <a:t>26,4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21 044</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73,6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12 996</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45,5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431</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1,5</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7 617</a:t>
                      </a:r>
                    </a:p>
                  </a:txBody>
                  <a:tcPr marL="7620" marR="108000" marT="7620" marB="0" anchor="b"/>
                </a:tc>
                <a:tc>
                  <a:txBody>
                    <a:bodyPr/>
                    <a:lstStyle/>
                    <a:p>
                      <a:pPr algn="r" fontAlgn="b"/>
                      <a:r>
                        <a:rPr lang="fi-FI" sz="1100" b="0" i="0" u="none" strike="noStrike">
                          <a:solidFill>
                            <a:schemeClr val="tx1"/>
                          </a:solidFill>
                          <a:effectLst/>
                          <a:latin typeface="Calibri" panose="020F0502020204030204" pitchFamily="34" charset="0"/>
                        </a:rPr>
                        <a:t>26,7</a:t>
                      </a:r>
                    </a:p>
                  </a:txBody>
                  <a:tcPr marL="7620" marR="108000" marT="7620" marB="0" anchor="b"/>
                </a:tc>
                <a:tc>
                  <a:txBody>
                    <a:bodyPr/>
                    <a:lstStyle/>
                    <a:p>
                      <a:pPr algn="r" fontAlgn="b"/>
                      <a:r>
                        <a:rPr lang="fi-FI" sz="1100" b="0" i="0" u="none" strike="noStrike" dirty="0">
                          <a:solidFill>
                            <a:schemeClr val="tx1"/>
                          </a:solidFill>
                          <a:effectLst/>
                          <a:latin typeface="Calibri" panose="020F0502020204030204" pitchFamily="34" charset="0"/>
                        </a:rPr>
                        <a:t>341,8</a:t>
                      </a:r>
                    </a:p>
                  </a:txBody>
                  <a:tcPr marL="7620" marR="108000" marT="7620" marB="0" anchor="b"/>
                </a:tc>
                <a:extLst>
                  <a:ext uri="{0D108BD9-81ED-4DB2-BD59-A6C34878D82A}">
                    <a16:rowId xmlns:a16="http://schemas.microsoft.com/office/drawing/2014/main" val="944528833"/>
                  </a:ext>
                </a:extLst>
              </a:tr>
              <a:tr h="189860">
                <a:tc>
                  <a:txBody>
                    <a:bodyPr/>
                    <a:lstStyle/>
                    <a:p>
                      <a:pPr algn="l" fontAlgn="b"/>
                      <a:r>
                        <a:rPr lang="fi-FI" sz="1000" b="0" i="0" u="none" strike="noStrike">
                          <a:solidFill>
                            <a:srgbClr val="000000"/>
                          </a:solidFill>
                          <a:effectLst/>
                          <a:latin typeface="Arial" panose="020B0604020202020204" pitchFamily="34" charset="0"/>
                        </a:rPr>
                        <a:t>Sulkava</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2 167</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dirty="0">
                          <a:solidFill>
                            <a:schemeClr val="tx1"/>
                          </a:solidFill>
                          <a:effectLst/>
                          <a:latin typeface="Calibri" panose="020F0502020204030204" pitchFamily="34" charset="0"/>
                        </a:rPr>
                        <a:t>724</a:t>
                      </a:r>
                    </a:p>
                  </a:txBody>
                  <a:tcPr marL="7620" marR="36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33,4</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1 443</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66,6</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948</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43,7</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23</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1,1</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472</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21,8</a:t>
                      </a:r>
                    </a:p>
                  </a:txBody>
                  <a:tcPr marL="7620" marR="108000" marT="7620" marB="0" anchor="b">
                    <a:lnB w="12700" cap="flat" cmpd="sng" algn="ctr">
                      <a:solidFill>
                        <a:schemeClr val="tx1"/>
                      </a:solidFill>
                      <a:prstDash val="solid"/>
                      <a:round/>
                      <a:headEnd type="none" w="med" len="med"/>
                      <a:tailEnd type="none" w="med" len="med"/>
                    </a:lnB>
                  </a:tcPr>
                </a:tc>
                <a:tc>
                  <a:txBody>
                    <a:bodyPr/>
                    <a:lstStyle/>
                    <a:p>
                      <a:pPr algn="r" fontAlgn="b"/>
                      <a:r>
                        <a:rPr lang="fi-FI" sz="1100" b="0" i="0" u="none" strike="noStrike">
                          <a:solidFill>
                            <a:schemeClr val="tx1"/>
                          </a:solidFill>
                          <a:effectLst/>
                          <a:latin typeface="Calibri" panose="020F0502020204030204" pitchFamily="34" charset="0"/>
                        </a:rPr>
                        <a:t>287,9</a:t>
                      </a:r>
                    </a:p>
                  </a:txBody>
                  <a:tcPr marL="7620" marR="10800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45996"/>
                  </a:ext>
                </a:extLst>
              </a:tr>
              <a:tr h="189860">
                <a:tc>
                  <a:txBody>
                    <a:bodyPr/>
                    <a:lstStyle/>
                    <a:p>
                      <a:pPr algn="l" fontAlgn="t"/>
                      <a:r>
                        <a:rPr lang="fi-FI" sz="1000" b="1" i="0" u="none" strike="noStrike">
                          <a:solidFill>
                            <a:srgbClr val="000000"/>
                          </a:solidFill>
                          <a:effectLst/>
                          <a:latin typeface="Arial" panose="020B0604020202020204" pitchFamily="34" charset="0"/>
                        </a:rPr>
                        <a:t>Savonlinnan seutukunta</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34 847</a:t>
                      </a:r>
                    </a:p>
                  </a:txBody>
                  <a:tcPr marL="7620" marR="36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dirty="0">
                          <a:solidFill>
                            <a:schemeClr val="tx1"/>
                          </a:solidFill>
                          <a:effectLst/>
                          <a:latin typeface="Calibri" panose="020F0502020204030204" pitchFamily="34" charset="0"/>
                        </a:rPr>
                        <a:t>9 492</a:t>
                      </a:r>
                    </a:p>
                  </a:txBody>
                  <a:tcPr marL="7620" marR="36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27,2</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25 355</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72,8</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15 886</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45,6</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505</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1,4</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8 964</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r" fontAlgn="b"/>
                      <a:r>
                        <a:rPr lang="fi-FI" sz="1100" b="1" i="0" u="none" strike="noStrike">
                          <a:solidFill>
                            <a:schemeClr val="tx1"/>
                          </a:solidFill>
                          <a:effectLst/>
                          <a:latin typeface="Calibri" panose="020F0502020204030204" pitchFamily="34" charset="0"/>
                        </a:rPr>
                        <a:t>25,7</a:t>
                      </a:r>
                    </a:p>
                  </a:txBody>
                  <a:tcPr marL="7620" marR="108000" marT="7620" marB="0" anchor="b">
                    <a:lnT w="12700" cap="flat" cmpd="sng" algn="ctr">
                      <a:solidFill>
                        <a:schemeClr val="tx1"/>
                      </a:solidFill>
                      <a:prstDash val="solid"/>
                      <a:round/>
                      <a:headEnd type="none" w="med" len="med"/>
                      <a:tailEnd type="none" w="med" len="med"/>
                    </a:lnT>
                  </a:tcPr>
                </a:tc>
                <a:tc>
                  <a:txBody>
                    <a:bodyPr/>
                    <a:lstStyle/>
                    <a:p>
                      <a:pPr algn="l" fontAlgn="b"/>
                      <a:r>
                        <a:rPr lang="fi-FI" sz="1100" b="0" i="0" u="none" strike="noStrike" dirty="0">
                          <a:solidFill>
                            <a:schemeClr val="tx1"/>
                          </a:solidFill>
                          <a:effectLst/>
                          <a:latin typeface="Calibri" panose="020F0502020204030204" pitchFamily="34" charset="0"/>
                        </a:rPr>
                        <a:t> </a:t>
                      </a:r>
                    </a:p>
                  </a:txBody>
                  <a:tcPr marL="7620" marR="10800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67958310"/>
                  </a:ext>
                </a:extLst>
              </a:tr>
              <a:tr h="314818">
                <a:tc>
                  <a:txBody>
                    <a:bodyPr/>
                    <a:lstStyle/>
                    <a:p>
                      <a:pPr algn="l" fontAlgn="ctr"/>
                      <a:r>
                        <a:rPr lang="fi-FI" sz="1000" b="1" i="0" u="none" strike="noStrike">
                          <a:solidFill>
                            <a:srgbClr val="000000"/>
                          </a:solidFill>
                          <a:effectLst/>
                          <a:latin typeface="Arial" panose="020B0604020202020204" pitchFamily="34" charset="0"/>
                        </a:rPr>
                        <a:t>ETELÄ-SAVON MAAKUNTA</a:t>
                      </a:r>
                    </a:p>
                  </a:txBody>
                  <a:tcPr marL="7620" marR="762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114 941</a:t>
                      </a:r>
                    </a:p>
                  </a:txBody>
                  <a:tcPr marL="7620" marR="36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30 689</a:t>
                      </a:r>
                    </a:p>
                  </a:txBody>
                  <a:tcPr marL="7620" marR="36000" marT="7620" marB="0" anchor="ctr">
                    <a:solidFill>
                      <a:schemeClr val="tx2">
                        <a:lumMod val="40000"/>
                        <a:lumOff val="60000"/>
                      </a:schemeClr>
                    </a:solidFill>
                  </a:tcPr>
                </a:tc>
                <a:tc>
                  <a:txBody>
                    <a:bodyPr/>
                    <a:lstStyle/>
                    <a:p>
                      <a:pPr algn="r" fontAlgn="b"/>
                      <a:r>
                        <a:rPr lang="fi-FI" sz="1100" b="0" i="0" u="none" strike="noStrike">
                          <a:solidFill>
                            <a:schemeClr val="tx1"/>
                          </a:solidFill>
                          <a:effectLst/>
                          <a:latin typeface="Calibri" panose="020F0502020204030204" pitchFamily="34" charset="0"/>
                        </a:rPr>
                        <a:t>26,7</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84 252</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73,3</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51 538</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44,8</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1 437</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1,3</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31 277</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27,2</a:t>
                      </a:r>
                    </a:p>
                  </a:txBody>
                  <a:tcPr marL="7620" marR="108000" marT="7620" marB="0" anchor="ctr">
                    <a:solidFill>
                      <a:schemeClr val="tx2">
                        <a:lumMod val="40000"/>
                        <a:lumOff val="60000"/>
                      </a:schemeClr>
                    </a:solidFill>
                  </a:tcPr>
                </a:tc>
                <a:tc>
                  <a:txBody>
                    <a:bodyPr/>
                    <a:lstStyle/>
                    <a:p>
                      <a:pPr algn="r" fontAlgn="b"/>
                      <a:r>
                        <a:rPr lang="fi-FI" sz="1100" b="0" i="0" u="none" strike="noStrike" dirty="0">
                          <a:solidFill>
                            <a:schemeClr val="tx1"/>
                          </a:solidFill>
                          <a:effectLst/>
                          <a:latin typeface="Calibri" panose="020F0502020204030204" pitchFamily="34" charset="0"/>
                        </a:rPr>
                        <a:t>342,3</a:t>
                      </a:r>
                    </a:p>
                  </a:txBody>
                  <a:tcPr marL="7620" marR="108000" marT="7620" marB="0" anchor="ctr">
                    <a:solidFill>
                      <a:schemeClr val="tx2">
                        <a:lumMod val="40000"/>
                        <a:lumOff val="60000"/>
                      </a:schemeClr>
                    </a:solidFill>
                  </a:tcPr>
                </a:tc>
                <a:extLst>
                  <a:ext uri="{0D108BD9-81ED-4DB2-BD59-A6C34878D82A}">
                    <a16:rowId xmlns:a16="http://schemas.microsoft.com/office/drawing/2014/main" val="1710578573"/>
                  </a:ext>
                </a:extLst>
              </a:tr>
              <a:tr h="268969">
                <a:tc>
                  <a:txBody>
                    <a:bodyPr/>
                    <a:lstStyle/>
                    <a:p>
                      <a:pPr algn="l" fontAlgn="ctr"/>
                      <a:r>
                        <a:rPr lang="fi-FI" sz="1000" b="0" i="0" u="none" strike="noStrike">
                          <a:solidFill>
                            <a:srgbClr val="000000"/>
                          </a:solidFill>
                          <a:effectLst/>
                          <a:latin typeface="Arial" panose="020B0604020202020204" pitchFamily="34" charset="0"/>
                        </a:rPr>
                        <a:t>KOKO MAA</a:t>
                      </a:r>
                    </a:p>
                  </a:txBody>
                  <a:tcPr marL="7620" marR="7620" marT="7620" marB="0" anchor="ctr"/>
                </a:tc>
                <a:tc>
                  <a:txBody>
                    <a:bodyPr/>
                    <a:lstStyle/>
                    <a:p>
                      <a:pPr algn="r" fontAlgn="b"/>
                      <a:r>
                        <a:rPr lang="fi-FI" sz="1100" b="0" i="0" u="none" strike="noStrike">
                          <a:solidFill>
                            <a:schemeClr val="tx1"/>
                          </a:solidFill>
                          <a:effectLst/>
                          <a:latin typeface="Calibri" panose="020F0502020204030204" pitchFamily="34" charset="0"/>
                        </a:rPr>
                        <a:t>4 723 642</a:t>
                      </a:r>
                    </a:p>
                  </a:txBody>
                  <a:tcPr marL="7620" marR="7620" marT="7620" marB="0" anchor="ctr"/>
                </a:tc>
                <a:tc>
                  <a:txBody>
                    <a:bodyPr/>
                    <a:lstStyle/>
                    <a:p>
                      <a:pPr algn="r" fontAlgn="b"/>
                      <a:r>
                        <a:rPr lang="fi-FI" sz="1100" b="0" i="0" u="none" strike="noStrike">
                          <a:solidFill>
                            <a:schemeClr val="tx1"/>
                          </a:solidFill>
                          <a:effectLst/>
                          <a:latin typeface="Calibri" panose="020F0502020204030204" pitchFamily="34" charset="0"/>
                        </a:rPr>
                        <a:t>1 193 355</a:t>
                      </a:r>
                    </a:p>
                  </a:txBody>
                  <a:tcPr marL="7620" marR="7620" marT="7620" marB="0" anchor="ctr"/>
                </a:tc>
                <a:tc>
                  <a:txBody>
                    <a:bodyPr/>
                    <a:lstStyle/>
                    <a:p>
                      <a:pPr algn="r" fontAlgn="b"/>
                      <a:r>
                        <a:rPr lang="fi-FI" sz="1100" b="0" i="0" u="none" strike="noStrike">
                          <a:solidFill>
                            <a:schemeClr val="tx1"/>
                          </a:solidFill>
                          <a:effectLst/>
                          <a:latin typeface="Calibri" panose="020F0502020204030204" pitchFamily="34" charset="0"/>
                        </a:rPr>
                        <a:t>25,3</a:t>
                      </a:r>
                    </a:p>
                  </a:txBody>
                  <a:tcPr marL="7620" marR="108000" marT="7620" marB="0" anchor="ctr"/>
                </a:tc>
                <a:tc>
                  <a:txBody>
                    <a:bodyPr/>
                    <a:lstStyle/>
                    <a:p>
                      <a:pPr algn="r" fontAlgn="b"/>
                      <a:r>
                        <a:rPr lang="fi-FI" sz="1100" b="0" i="0" u="none" strike="noStrike">
                          <a:solidFill>
                            <a:schemeClr val="tx1"/>
                          </a:solidFill>
                          <a:effectLst/>
                          <a:latin typeface="Calibri" panose="020F0502020204030204" pitchFamily="34" charset="0"/>
                        </a:rPr>
                        <a:t>3 530 287</a:t>
                      </a:r>
                    </a:p>
                  </a:txBody>
                  <a:tcPr marL="7620" marR="108000" marT="7620" marB="0" anchor="ctr"/>
                </a:tc>
                <a:tc>
                  <a:txBody>
                    <a:bodyPr/>
                    <a:lstStyle/>
                    <a:p>
                      <a:pPr algn="r" fontAlgn="b"/>
                      <a:r>
                        <a:rPr lang="fi-FI" sz="1100" b="0" i="0" u="none" strike="noStrike">
                          <a:solidFill>
                            <a:schemeClr val="tx1"/>
                          </a:solidFill>
                          <a:effectLst/>
                          <a:latin typeface="Calibri" panose="020F0502020204030204" pitchFamily="34" charset="0"/>
                        </a:rPr>
                        <a:t>74,7</a:t>
                      </a:r>
                    </a:p>
                  </a:txBody>
                  <a:tcPr marL="7620" marR="108000" marT="7620" marB="0" anchor="ctr"/>
                </a:tc>
                <a:tc>
                  <a:txBody>
                    <a:bodyPr/>
                    <a:lstStyle/>
                    <a:p>
                      <a:pPr algn="r" fontAlgn="b"/>
                      <a:r>
                        <a:rPr lang="fi-FI" sz="1100" b="0" i="0" u="none" strike="noStrike">
                          <a:solidFill>
                            <a:schemeClr val="tx1"/>
                          </a:solidFill>
                          <a:effectLst/>
                          <a:latin typeface="Calibri" panose="020F0502020204030204" pitchFamily="34" charset="0"/>
                        </a:rPr>
                        <a:t>1 905 233</a:t>
                      </a:r>
                    </a:p>
                  </a:txBody>
                  <a:tcPr marL="7620" marR="108000" marT="7620" marB="0" anchor="ctr"/>
                </a:tc>
                <a:tc>
                  <a:txBody>
                    <a:bodyPr/>
                    <a:lstStyle/>
                    <a:p>
                      <a:pPr algn="r" fontAlgn="b"/>
                      <a:r>
                        <a:rPr lang="fi-FI" sz="1100" b="0" i="0" u="none" strike="noStrike">
                          <a:solidFill>
                            <a:schemeClr val="tx1"/>
                          </a:solidFill>
                          <a:effectLst/>
                          <a:latin typeface="Calibri" panose="020F0502020204030204" pitchFamily="34" charset="0"/>
                        </a:rPr>
                        <a:t>40,3</a:t>
                      </a:r>
                    </a:p>
                  </a:txBody>
                  <a:tcPr marL="7620" marR="108000" marT="7620" marB="0" anchor="ctr"/>
                </a:tc>
                <a:tc>
                  <a:txBody>
                    <a:bodyPr/>
                    <a:lstStyle/>
                    <a:p>
                      <a:pPr algn="r" fontAlgn="b"/>
                      <a:r>
                        <a:rPr lang="fi-FI" sz="1100" b="0" i="0" u="none" strike="noStrike" dirty="0">
                          <a:solidFill>
                            <a:schemeClr val="tx1"/>
                          </a:solidFill>
                          <a:effectLst/>
                          <a:latin typeface="Calibri" panose="020F0502020204030204" pitchFamily="34" charset="0"/>
                        </a:rPr>
                        <a:t>52 131</a:t>
                      </a:r>
                    </a:p>
                  </a:txBody>
                  <a:tcPr marL="7620" marR="108000" marT="7620" marB="0" anchor="ctr"/>
                </a:tc>
                <a:tc>
                  <a:txBody>
                    <a:bodyPr/>
                    <a:lstStyle/>
                    <a:p>
                      <a:pPr algn="r" fontAlgn="b"/>
                      <a:r>
                        <a:rPr lang="fi-FI" sz="1100" b="0" i="0" u="none" strike="noStrike" dirty="0">
                          <a:solidFill>
                            <a:schemeClr val="tx1"/>
                          </a:solidFill>
                          <a:effectLst/>
                          <a:latin typeface="Calibri" panose="020F0502020204030204" pitchFamily="34" charset="0"/>
                        </a:rPr>
                        <a:t>1,1</a:t>
                      </a:r>
                    </a:p>
                  </a:txBody>
                  <a:tcPr marL="7620" marR="108000" marT="7620" marB="0" anchor="ctr"/>
                </a:tc>
                <a:tc>
                  <a:txBody>
                    <a:bodyPr/>
                    <a:lstStyle/>
                    <a:p>
                      <a:pPr algn="r" fontAlgn="b"/>
                      <a:r>
                        <a:rPr lang="fi-FI" sz="1100" b="0" i="0" u="none" strike="noStrike" dirty="0">
                          <a:solidFill>
                            <a:schemeClr val="tx1"/>
                          </a:solidFill>
                          <a:effectLst/>
                          <a:latin typeface="Calibri" panose="020F0502020204030204" pitchFamily="34" charset="0"/>
                        </a:rPr>
                        <a:t>1 572 923</a:t>
                      </a:r>
                    </a:p>
                  </a:txBody>
                  <a:tcPr marL="7620" marR="108000" marT="7620" marB="0" anchor="ctr"/>
                </a:tc>
                <a:tc>
                  <a:txBody>
                    <a:bodyPr/>
                    <a:lstStyle/>
                    <a:p>
                      <a:pPr algn="r" fontAlgn="b"/>
                      <a:r>
                        <a:rPr lang="fi-FI" sz="1100" b="0" i="0" u="none" strike="noStrike" dirty="0">
                          <a:solidFill>
                            <a:schemeClr val="tx1"/>
                          </a:solidFill>
                          <a:effectLst/>
                          <a:latin typeface="Calibri" panose="020F0502020204030204" pitchFamily="34" charset="0"/>
                        </a:rPr>
                        <a:t>33,3</a:t>
                      </a:r>
                    </a:p>
                  </a:txBody>
                  <a:tcPr marL="7620" marR="108000" marT="7620" marB="0" anchor="ctr"/>
                </a:tc>
                <a:tc>
                  <a:txBody>
                    <a:bodyPr/>
                    <a:lstStyle/>
                    <a:p>
                      <a:pPr algn="r" fontAlgn="b"/>
                      <a:r>
                        <a:rPr lang="fi-FI" sz="1100" b="0" i="0" u="none" strike="noStrike" dirty="0">
                          <a:solidFill>
                            <a:schemeClr val="tx1"/>
                          </a:solidFill>
                          <a:effectLst/>
                          <a:latin typeface="Calibri" panose="020F0502020204030204" pitchFamily="34" charset="0"/>
                        </a:rPr>
                        <a:t>391,3</a:t>
                      </a:r>
                    </a:p>
                  </a:txBody>
                  <a:tcPr marL="7620" marR="108000" marT="7620" marB="0" anchor="ctr"/>
                </a:tc>
                <a:extLst>
                  <a:ext uri="{0D108BD9-81ED-4DB2-BD59-A6C34878D82A}">
                    <a16:rowId xmlns:a16="http://schemas.microsoft.com/office/drawing/2014/main" val="2204995768"/>
                  </a:ext>
                </a:extLst>
              </a:tr>
            </a:tbl>
          </a:graphicData>
        </a:graphic>
      </p:graphicFrame>
    </p:spTree>
    <p:extLst>
      <p:ext uri="{BB962C8B-B14F-4D97-AF65-F5344CB8AC3E}">
        <p14:creationId xmlns:p14="http://schemas.microsoft.com/office/powerpoint/2010/main" val="137442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95400" y="260648"/>
            <a:ext cx="1101722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fi-FI" sz="2800" kern="0" dirty="0">
                <a:solidFill>
                  <a:srgbClr val="2D3787"/>
                </a:solidFill>
                <a:latin typeface="Times New Roman"/>
                <a:cs typeface="Arial"/>
              </a:rPr>
              <a:t>Väestön koulutusaste </a:t>
            </a:r>
            <a:r>
              <a:rPr kumimoji="0" lang="fi-FI" sz="2800" b="1" i="0" u="none" strike="noStrike" kern="0" cap="none" spc="0" normalizeH="0" baseline="0" noProof="0" dirty="0">
                <a:ln>
                  <a:noFill/>
                </a:ln>
                <a:solidFill>
                  <a:srgbClr val="2D3787"/>
                </a:solidFill>
                <a:effectLst/>
                <a:uLnTx/>
                <a:uFillTx/>
                <a:latin typeface="Times New Roman"/>
                <a:ea typeface="+mj-ea"/>
                <a:cs typeface="Arial"/>
              </a:rPr>
              <a:t>maakunnittain 2022, %</a:t>
            </a:r>
            <a:br>
              <a:rPr kumimoji="0" lang="fi-FI" sz="2800" b="1" i="0" u="none" strike="noStrike" kern="0" cap="none" spc="0" normalizeH="0" baseline="0" noProof="0" dirty="0">
                <a:ln>
                  <a:noFill/>
                </a:ln>
                <a:solidFill>
                  <a:srgbClr val="2D3787"/>
                </a:solidFill>
                <a:effectLst/>
                <a:uLnTx/>
                <a:uFillTx/>
                <a:latin typeface="Times New Roman"/>
                <a:ea typeface="+mj-ea"/>
                <a:cs typeface="Arial"/>
              </a:rPr>
            </a:b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2800" b="1"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8" name="Title 11">
            <a:extLst>
              <a:ext uri="{FF2B5EF4-FFF2-40B4-BE49-F238E27FC236}">
                <a16:creationId xmlns:a16="http://schemas.microsoft.com/office/drawing/2014/main" id="{A4306963-3132-4E16-8C25-A4E9D3FDAB98}"/>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Pylväskaavio: Tutkinnon suorittaneiden prosenttiosuus 15-vuotta täyttäneistä maakunnittain 2022. 15-vuotta täyttäneestä väestöstä tutkinnon suorittaneita oli vuonna 2022 Etelä-Savossa 73,3 prosenttia ja koko maassa 74,7 prosenttia. Toisen asteen tutkinnon suorittaneita oli Etelä-Savossa 44,8 prosenttia ja koko maassa 40,3 prosenttia, erikoisammattitutkinnon suorittaneita Etelä-Savossa 1,3 prosenttia ja koko maassa 1,1 prosenttia sekä korkea-asteen tutkinnon suorittaneita Etelä-Savossa 27,2 prosenttia ja koko maassa 33,3 prosenttia. Maakunnista eniten tutkinnon suorittaneita oli Pirkanmaalla, yhteensä 77,3 prosenttia ja vähiten Ahvenanmaalla, yhteensä 69,2 prosenttia.">
            <a:extLst>
              <a:ext uri="{FF2B5EF4-FFF2-40B4-BE49-F238E27FC236}">
                <a16:creationId xmlns:a16="http://schemas.microsoft.com/office/drawing/2014/main" id="{D623F2ED-723F-28C3-F00B-E1B6585D9925}"/>
              </a:ext>
            </a:extLst>
          </p:cNvPr>
          <p:cNvPicPr>
            <a:picLocks noChangeAspect="1"/>
          </p:cNvPicPr>
          <p:nvPr/>
        </p:nvPicPr>
        <p:blipFill>
          <a:blip r:embed="rId2"/>
          <a:stretch>
            <a:fillRect/>
          </a:stretch>
        </p:blipFill>
        <p:spPr>
          <a:xfrm>
            <a:off x="407368" y="1318381"/>
            <a:ext cx="9199661" cy="4913802"/>
          </a:xfrm>
          <a:prstGeom prst="rect">
            <a:avLst/>
          </a:prstGeom>
        </p:spPr>
      </p:pic>
    </p:spTree>
    <p:extLst>
      <p:ext uri="{BB962C8B-B14F-4D97-AF65-F5344CB8AC3E}">
        <p14:creationId xmlns:p14="http://schemas.microsoft.com/office/powerpoint/2010/main" val="43237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76672"/>
            <a:ext cx="10729192" cy="6549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Korkea-asteen tutkinnon suorittanut väestö maakunnittain 2022, %</a:t>
            </a:r>
          </a:p>
        </p:txBody>
      </p:sp>
      <p:pic>
        <p:nvPicPr>
          <p:cNvPr id="6" name="Kuva 5" descr="Palkkikaavio: Korkea-asteen tutkinnon suorittanut väestö maakunnittain 2022. Korkeimmin koulutettu väestö asui Uudellamaalla, jossa asuvasta 15 vuotta täyttäneestä väestöstä korkea-asteen tutkinnon oli suorittanut 40 prosenttia. Pienin korkeakoulutettujen osuus oli Kainuussa, Etelä-Pohjanmaalla ja Keski-Pohjanmaalla, joissa osuus jäi alle 27 prosenttiin.">
            <a:extLst>
              <a:ext uri="{FF2B5EF4-FFF2-40B4-BE49-F238E27FC236}">
                <a16:creationId xmlns:a16="http://schemas.microsoft.com/office/drawing/2014/main" id="{CDAAB664-CEC2-BA10-D013-A00073343F4B}"/>
              </a:ext>
            </a:extLst>
          </p:cNvPr>
          <p:cNvPicPr>
            <a:picLocks noChangeAspect="1"/>
          </p:cNvPicPr>
          <p:nvPr/>
        </p:nvPicPr>
        <p:blipFill>
          <a:blip r:embed="rId3"/>
          <a:stretch>
            <a:fillRect/>
          </a:stretch>
        </p:blipFill>
        <p:spPr>
          <a:xfrm>
            <a:off x="416736" y="1556792"/>
            <a:ext cx="7479463" cy="3999951"/>
          </a:xfrm>
          <a:prstGeom prst="rect">
            <a:avLst/>
          </a:prstGeom>
        </p:spPr>
      </p:pic>
      <p:sp>
        <p:nvSpPr>
          <p:cNvPr id="8" name="Tekstiruutu 7">
            <a:extLst>
              <a:ext uri="{FF2B5EF4-FFF2-40B4-BE49-F238E27FC236}">
                <a16:creationId xmlns:a16="http://schemas.microsoft.com/office/drawing/2014/main" id="{C20B41EC-95DE-49C2-8A90-40A71438E73B}"/>
              </a:ext>
            </a:extLst>
          </p:cNvPr>
          <p:cNvSpPr txBox="1"/>
          <p:nvPr/>
        </p:nvSpPr>
        <p:spPr>
          <a:xfrm>
            <a:off x="8328248" y="1807810"/>
            <a:ext cx="3312368" cy="3462486"/>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Vuonna 2022 korkeimmin koulutettu väestö asui Uudellamaalla, jossa asuvasta 15 vuotta täyttäneestä väestöstä korkea-asteen tutkinnon oli suorittanut 40 prosenttia.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Toiseksi korkeimmin koulutettu väestö asui Pirkanmaalla, jossa 34,5 prosenttia väestöstä oli suorittanut korkea-asteen tutkinnon.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i-FI" sz="1200" dirty="0">
                <a:solidFill>
                  <a:prstClr val="black"/>
                </a:solidFill>
                <a:latin typeface="Arial"/>
              </a:rPr>
              <a:t>Koko maassa korkea-asteen tutkinnon oli suorittanut 33,3 prosenttia</a:t>
            </a:r>
            <a:endParaRPr kumimoji="0" lang="fi-FI" sz="12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Pienin korkeasti koulutettujen osuus oli Kainuussa, Etelä-Pohjanmaalla</a:t>
            </a:r>
            <a:r>
              <a:rPr lang="fi-FI" sz="1200" dirty="0">
                <a:solidFill>
                  <a:prstClr val="black"/>
                </a:solidFill>
                <a:latin typeface="Arial"/>
              </a:rPr>
              <a:t> ja</a:t>
            </a:r>
            <a:r>
              <a:rPr kumimoji="0" lang="fi-FI" sz="1200" b="0" i="0" u="none" strike="noStrike" kern="1200" cap="none" spc="0" normalizeH="0" baseline="0" noProof="0" dirty="0">
                <a:ln>
                  <a:noFill/>
                </a:ln>
                <a:solidFill>
                  <a:prstClr val="black"/>
                </a:solidFill>
                <a:effectLst/>
                <a:uLnTx/>
                <a:uFillTx/>
                <a:latin typeface="Arial"/>
                <a:ea typeface="+mn-ea"/>
                <a:cs typeface="+mn-cs"/>
              </a:rPr>
              <a:t> Keski-Pohjanmaalla, joissa osuus jäi alle 27 prosenttiin.</a:t>
            </a:r>
            <a:r>
              <a:rPr lang="fi-FI" sz="1200" dirty="0">
                <a:solidFill>
                  <a:prstClr val="black"/>
                </a:solidFill>
                <a:latin typeface="Arial"/>
              </a:rPr>
              <a:t> Etelä-Savossa osuus oli 27,2 prosenttia, joka oli maakunnista viidenneksi pienin.</a:t>
            </a:r>
            <a:endParaRPr kumimoji="0" lang="fi-FI"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Title 11">
            <a:extLst>
              <a:ext uri="{FF2B5EF4-FFF2-40B4-BE49-F238E27FC236}">
                <a16:creationId xmlns:a16="http://schemas.microsoft.com/office/drawing/2014/main" id="{724DBDE3-FD9C-458D-9158-9F770EE9538B}"/>
              </a:ext>
            </a:extLst>
          </p:cNvPr>
          <p:cNvSpPr txBox="1">
            <a:spLocks/>
          </p:cNvSpPr>
          <p:nvPr/>
        </p:nvSpPr>
        <p:spPr bwMode="auto">
          <a:xfrm>
            <a:off x="551384" y="6344314"/>
            <a:ext cx="11521280" cy="3970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Väestön koulutusrakenne, Tilastokeskus, </a:t>
            </a:r>
          </a:p>
          <a:p>
            <a:pPr lvl="0" fontAlgn="base">
              <a:spcBef>
                <a:spcPct val="0"/>
              </a:spcBef>
              <a:defRPr/>
            </a:pPr>
            <a:r>
              <a:rPr lang="fi-FI" sz="1100" dirty="0">
                <a:hlinkClick r:id="rId4"/>
              </a:rPr>
              <a:t>Kolme neljäsosaa 15 vuotta täyttäneistä suorittanut perusasteen jälkeisen tutkinnon vuonna 2022 - Tilastokeskus (stat.fi)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r>
              <a:rPr lang="fi-FI" sz="1100" dirty="0">
                <a:solidFill>
                  <a:srgbClr val="000000"/>
                </a:solidFill>
                <a:latin typeface="Arial" charset="-52"/>
                <a:cs typeface="Arial" charset="-52"/>
              </a:rPr>
              <a:t> </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40147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04664"/>
            <a:ext cx="8568952" cy="6549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Koulutustaso maakunnittain 2022</a:t>
            </a:r>
          </a:p>
        </p:txBody>
      </p:sp>
      <p:sp>
        <p:nvSpPr>
          <p:cNvPr id="9" name="Title 11">
            <a:extLst>
              <a:ext uri="{FF2B5EF4-FFF2-40B4-BE49-F238E27FC236}">
                <a16:creationId xmlns:a16="http://schemas.microsoft.com/office/drawing/2014/main" id="{6DF4513A-0A34-4A36-BDBC-27668DD4D4A7}"/>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4" name="Tekstiruutu 3"/>
          <p:cNvSpPr txBox="1"/>
          <p:nvPr/>
        </p:nvSpPr>
        <p:spPr>
          <a:xfrm>
            <a:off x="551384" y="5733256"/>
            <a:ext cx="8568952" cy="70788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1000" b="0" i="0" u="none" strike="noStrike" kern="1200" cap="none" spc="0" normalizeH="0" baseline="0" noProof="0" dirty="0">
                <a:ln>
                  <a:noFill/>
                </a:ln>
                <a:solidFill>
                  <a:srgbClr val="000000"/>
                </a:solidFill>
                <a:effectLst/>
                <a:uLnTx/>
                <a:uFillTx/>
                <a:latin typeface="Arial" charset="0"/>
                <a:ea typeface="+mn-ea"/>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sz="1000" b="0" i="0" u="none" strike="noStrike" kern="1200" cap="none" spc="0" normalizeH="0" baseline="0" noProof="0" dirty="0">
              <a:ln>
                <a:noFill/>
              </a:ln>
              <a:solidFill>
                <a:srgbClr val="000000"/>
              </a:solidFill>
              <a:effectLst/>
              <a:uLnTx/>
              <a:uFillTx/>
              <a:latin typeface="Arial" charset="0"/>
              <a:ea typeface="+mn-ea"/>
              <a:cs typeface="Arial" charset="0"/>
            </a:endParaRPr>
          </a:p>
        </p:txBody>
      </p:sp>
      <p:pic>
        <p:nvPicPr>
          <p:cNvPr id="2" name="Kuva 1" descr="Palkkikaavio; Vuonna 2022 korkeimmin koulutettu väestö asui Uudellamaalla, jossa väestö oli suorittanut keskimäärin 4,3 vuotta koulutusta perusasteen jälkeen. &#10;Matalin koulutustaso oli Satakunnan, Kymenlaakson ja Etelä-Savon maakunnassa, joissa väestö oli suorittanut keskimäärin 3,4 vuotta koulutusta perusasteen jälkeen. Koko maassa väestö oli suorittanut keskimäärin 3,9 vuotta koulutusta perusasteen jälkeen.">
            <a:extLst>
              <a:ext uri="{FF2B5EF4-FFF2-40B4-BE49-F238E27FC236}">
                <a16:creationId xmlns:a16="http://schemas.microsoft.com/office/drawing/2014/main" id="{7E44A60A-1BEB-5763-1742-7DA650C7C9C8}"/>
              </a:ext>
            </a:extLst>
          </p:cNvPr>
          <p:cNvPicPr>
            <a:picLocks noChangeAspect="1"/>
          </p:cNvPicPr>
          <p:nvPr/>
        </p:nvPicPr>
        <p:blipFill>
          <a:blip r:embed="rId2"/>
          <a:stretch>
            <a:fillRect/>
          </a:stretch>
        </p:blipFill>
        <p:spPr>
          <a:xfrm>
            <a:off x="479376" y="1071210"/>
            <a:ext cx="9001000" cy="4573798"/>
          </a:xfrm>
          <a:prstGeom prst="rect">
            <a:avLst/>
          </a:prstGeom>
        </p:spPr>
      </p:pic>
    </p:spTree>
    <p:extLst>
      <p:ext uri="{BB962C8B-B14F-4D97-AF65-F5344CB8AC3E}">
        <p14:creationId xmlns:p14="http://schemas.microsoft.com/office/powerpoint/2010/main" val="779808413"/>
      </p:ext>
    </p:extLst>
  </p:cSld>
  <p:clrMapOvr>
    <a:masterClrMapping/>
  </p:clrMapOvr>
</p:sld>
</file>

<file path=ppt/theme/theme1.xml><?xml version="1.0" encoding="utf-8"?>
<a:theme xmlns:a="http://schemas.openxmlformats.org/drawingml/2006/main" name="1_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22619</TotalTime>
  <Words>730</Words>
  <Application>Microsoft Office PowerPoint</Application>
  <PresentationFormat>Laajakuva</PresentationFormat>
  <Paragraphs>255</Paragraphs>
  <Slides>7</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Times New Roman</vt:lpstr>
      <vt:lpstr>1_ESAVO</vt:lpstr>
      <vt:lpstr>Koulutusrakenne 2022</vt:lpstr>
      <vt:lpstr>Väestön koulutusaste Etelä-Savossa ja koko maassa 2022 (15 vuotta täyttänyt väestö)</vt:lpstr>
      <vt:lpstr>Väestön koulutusaste Etelä-Savossa seutukunnittain ja kunnittain 2022 (15 vuotta täyttänyt väestö)</vt:lpstr>
      <vt:lpstr>Väestön koulutusrakenne Etelä-Savossa seutukunnittain ja kunnittain 2022 (15 vuotta täyttänyt väestö)</vt:lpstr>
      <vt:lpstr>Väestön koulutusaste maakunnittain 2022, % (15 vuotta täyttänyt väestö)</vt:lpstr>
      <vt:lpstr>Korkea-asteen tutkinnon suorittanut väestö maakunnittain 2022, %</vt:lpstr>
      <vt:lpstr>Koulutustaso maakunnittain 2022</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Jaana Kokkonen</dc:creator>
  <cp:lastModifiedBy>Jaana Kokkonen</cp:lastModifiedBy>
  <cp:revision>53</cp:revision>
  <dcterms:created xsi:type="dcterms:W3CDTF">2020-02-25T14:36:39Z</dcterms:created>
  <dcterms:modified xsi:type="dcterms:W3CDTF">2023-11-02T11:57:11Z</dcterms:modified>
</cp:coreProperties>
</file>