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5"/>
  </p:notesMasterIdLst>
  <p:sldIdLst>
    <p:sldId id="684" r:id="rId2"/>
    <p:sldId id="682" r:id="rId3"/>
    <p:sldId id="68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D4E46-95BD-43C7-B236-8FFA17A7C2D0}" v="6" dt="2024-01-25T09:43:47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0" autoAdjust="0"/>
    <p:restoredTop sz="95033" autoAdjust="0"/>
  </p:normalViewPr>
  <p:slideViewPr>
    <p:cSldViewPr showGuides="1">
      <p:cViewPr>
        <p:scale>
          <a:sx n="100" d="100"/>
          <a:sy n="100" d="100"/>
        </p:scale>
        <p:origin x="-936" y="-7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" userId="fd0ea1af-346e-4258-bc54-cec630bd1122" providerId="ADAL" clId="{FB4D4E46-95BD-43C7-B236-8FFA17A7C2D0}"/>
    <pc:docChg chg="custSel modSld">
      <pc:chgData name="Jaana" userId="fd0ea1af-346e-4258-bc54-cec630bd1122" providerId="ADAL" clId="{FB4D4E46-95BD-43C7-B236-8FFA17A7C2D0}" dt="2024-01-25T09:46:18.607" v="350" actId="962"/>
      <pc:docMkLst>
        <pc:docMk/>
      </pc:docMkLst>
      <pc:sldChg chg="addSp delSp modSp mod">
        <pc:chgData name="Jaana" userId="fd0ea1af-346e-4258-bc54-cec630bd1122" providerId="ADAL" clId="{FB4D4E46-95BD-43C7-B236-8FFA17A7C2D0}" dt="2024-01-25T09:40:15.613" v="128" actId="962"/>
        <pc:sldMkLst>
          <pc:docMk/>
          <pc:sldMk cId="3834217734" sldId="682"/>
        </pc:sldMkLst>
        <pc:spChg chg="mod">
          <ac:chgData name="Jaana" userId="fd0ea1af-346e-4258-bc54-cec630bd1122" providerId="ADAL" clId="{FB4D4E46-95BD-43C7-B236-8FFA17A7C2D0}" dt="2024-01-25T09:37:01.413" v="1"/>
          <ac:spMkLst>
            <pc:docMk/>
            <pc:sldMk cId="3834217734" sldId="682"/>
            <ac:spMk id="8" creationId="{9201FF6F-70E4-494A-AF97-7FDB53D6943F}"/>
          </ac:spMkLst>
        </pc:spChg>
        <pc:spChg chg="mod">
          <ac:chgData name="Jaana" userId="fd0ea1af-346e-4258-bc54-cec630bd1122" providerId="ADAL" clId="{FB4D4E46-95BD-43C7-B236-8FFA17A7C2D0}" dt="2024-01-25T09:36:45.052" v="0"/>
          <ac:spMkLst>
            <pc:docMk/>
            <pc:sldMk cId="3834217734" sldId="682"/>
            <ac:spMk id="9" creationId="{2CDFEEDE-9317-4DC7-AEAF-0188642B9EBE}"/>
          </ac:spMkLst>
        </pc:spChg>
        <pc:picChg chg="add mod">
          <ac:chgData name="Jaana" userId="fd0ea1af-346e-4258-bc54-cec630bd1122" providerId="ADAL" clId="{FB4D4E46-95BD-43C7-B236-8FFA17A7C2D0}" dt="2024-01-25T09:37:46.841" v="47" actId="1037"/>
          <ac:picMkLst>
            <pc:docMk/>
            <pc:sldMk cId="3834217734" sldId="682"/>
            <ac:picMk id="2" creationId="{D4679C9C-1FE1-5923-2B5E-58023BAF71E1}"/>
          </ac:picMkLst>
        </pc:picChg>
        <pc:picChg chg="add mod">
          <ac:chgData name="Jaana" userId="fd0ea1af-346e-4258-bc54-cec630bd1122" providerId="ADAL" clId="{FB4D4E46-95BD-43C7-B236-8FFA17A7C2D0}" dt="2024-01-25T09:40:15.613" v="128" actId="962"/>
          <ac:picMkLst>
            <pc:docMk/>
            <pc:sldMk cId="3834217734" sldId="682"/>
            <ac:picMk id="3" creationId="{3AC09EB0-C0A4-2A3B-B578-11EAECB76138}"/>
          </ac:picMkLst>
        </pc:picChg>
        <pc:picChg chg="del">
          <ac:chgData name="Jaana" userId="fd0ea1af-346e-4258-bc54-cec630bd1122" providerId="ADAL" clId="{FB4D4E46-95BD-43C7-B236-8FFA17A7C2D0}" dt="2024-01-25T09:37:42.679" v="6" actId="478"/>
          <ac:picMkLst>
            <pc:docMk/>
            <pc:sldMk cId="3834217734" sldId="682"/>
            <ac:picMk id="4" creationId="{94410C44-8832-B140-A6CD-1A7880D8C1F0}"/>
          </ac:picMkLst>
        </pc:picChg>
        <pc:picChg chg="del">
          <ac:chgData name="Jaana" userId="fd0ea1af-346e-4258-bc54-cec630bd1122" providerId="ADAL" clId="{FB4D4E46-95BD-43C7-B236-8FFA17A7C2D0}" dt="2024-01-25T09:38:29.152" v="51" actId="478"/>
          <ac:picMkLst>
            <pc:docMk/>
            <pc:sldMk cId="3834217734" sldId="682"/>
            <ac:picMk id="7" creationId="{C1F40DB4-7BF6-2858-3F84-9EE0E37D6537}"/>
          </ac:picMkLst>
        </pc:picChg>
      </pc:sldChg>
      <pc:sldChg chg="addSp delSp modSp mod">
        <pc:chgData name="Jaana" userId="fd0ea1af-346e-4258-bc54-cec630bd1122" providerId="ADAL" clId="{FB4D4E46-95BD-43C7-B236-8FFA17A7C2D0}" dt="2024-01-25T09:46:18.607" v="350" actId="962"/>
        <pc:sldMkLst>
          <pc:docMk/>
          <pc:sldMk cId="558302148" sldId="683"/>
        </pc:sldMkLst>
        <pc:spChg chg="mod">
          <ac:chgData name="Jaana" userId="fd0ea1af-346e-4258-bc54-cec630bd1122" providerId="ADAL" clId="{FB4D4E46-95BD-43C7-B236-8FFA17A7C2D0}" dt="2024-01-25T09:37:01.413" v="1"/>
          <ac:spMkLst>
            <pc:docMk/>
            <pc:sldMk cId="558302148" sldId="683"/>
            <ac:spMk id="8" creationId="{9201FF6F-70E4-494A-AF97-7FDB53D6943F}"/>
          </ac:spMkLst>
        </pc:spChg>
        <pc:spChg chg="mod">
          <ac:chgData name="Jaana" userId="fd0ea1af-346e-4258-bc54-cec630bd1122" providerId="ADAL" clId="{FB4D4E46-95BD-43C7-B236-8FFA17A7C2D0}" dt="2024-01-25T09:36:45.052" v="0"/>
          <ac:spMkLst>
            <pc:docMk/>
            <pc:sldMk cId="558302148" sldId="683"/>
            <ac:spMk id="10" creationId="{A5A8C70B-EB9F-43FA-A68E-79E6723B3B4D}"/>
          </ac:spMkLst>
        </pc:spChg>
        <pc:picChg chg="del">
          <ac:chgData name="Jaana" userId="fd0ea1af-346e-4258-bc54-cec630bd1122" providerId="ADAL" clId="{FB4D4E46-95BD-43C7-B236-8FFA17A7C2D0}" dt="2024-01-25T09:42:05.597" v="133" actId="478"/>
          <ac:picMkLst>
            <pc:docMk/>
            <pc:sldMk cId="558302148" sldId="683"/>
            <ac:picMk id="2" creationId="{B092CA40-9A44-4D84-6EE6-0CD5EA3D079B}"/>
          </ac:picMkLst>
        </pc:picChg>
        <pc:picChg chg="add mod">
          <ac:chgData name="Jaana" userId="fd0ea1af-346e-4258-bc54-cec630bd1122" providerId="ADAL" clId="{FB4D4E46-95BD-43C7-B236-8FFA17A7C2D0}" dt="2024-01-25T09:43:15.395" v="214" actId="962"/>
          <ac:picMkLst>
            <pc:docMk/>
            <pc:sldMk cId="558302148" sldId="683"/>
            <ac:picMk id="3" creationId="{02016501-D784-66C4-F75C-8258060D7A36}"/>
          </ac:picMkLst>
        </pc:picChg>
        <pc:picChg chg="add mod">
          <ac:chgData name="Jaana" userId="fd0ea1af-346e-4258-bc54-cec630bd1122" providerId="ADAL" clId="{FB4D4E46-95BD-43C7-B236-8FFA17A7C2D0}" dt="2024-01-25T09:46:18.607" v="350" actId="962"/>
          <ac:picMkLst>
            <pc:docMk/>
            <pc:sldMk cId="558302148" sldId="683"/>
            <ac:picMk id="4" creationId="{0BA7A7DF-6777-6906-ACF8-5E54C9DBCD9D}"/>
          </ac:picMkLst>
        </pc:picChg>
        <pc:picChg chg="del">
          <ac:chgData name="Jaana" userId="fd0ea1af-346e-4258-bc54-cec630bd1122" providerId="ADAL" clId="{FB4D4E46-95BD-43C7-B236-8FFA17A7C2D0}" dt="2024-01-25T09:44:13.929" v="220" actId="478"/>
          <ac:picMkLst>
            <pc:docMk/>
            <pc:sldMk cId="558302148" sldId="683"/>
            <ac:picMk id="5" creationId="{B420A0FA-31D2-50A5-D161-F24F9440DD51}"/>
          </ac:picMkLst>
        </pc:picChg>
      </pc:sldChg>
      <pc:sldChg chg="modSp">
        <pc:chgData name="Jaana" userId="fd0ea1af-346e-4258-bc54-cec630bd1122" providerId="ADAL" clId="{FB4D4E46-95BD-43C7-B236-8FFA17A7C2D0}" dt="2024-01-25T09:37:01.413" v="1"/>
        <pc:sldMkLst>
          <pc:docMk/>
          <pc:sldMk cId="506788486" sldId="684"/>
        </pc:sldMkLst>
        <pc:spChg chg="mod">
          <ac:chgData name="Jaana" userId="fd0ea1af-346e-4258-bc54-cec630bd1122" providerId="ADAL" clId="{FB4D4E46-95BD-43C7-B236-8FFA17A7C2D0}" dt="2024-01-25T09:37:01.413" v="1"/>
          <ac:spMkLst>
            <pc:docMk/>
            <pc:sldMk cId="506788486" sldId="684"/>
            <ac:spMk id="2" creationId="{81A73B43-1EB6-4A1D-81F2-91C5559DF5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Väestömuutosten ennakkotiedot maakunnittain 1.1. - 31.12.2023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6"/>
            <a:ext cx="11305256" cy="504056"/>
          </a:xfrm>
        </p:spPr>
        <p:txBody>
          <a:bodyPr/>
          <a:lstStyle/>
          <a:p>
            <a:r>
              <a:rPr lang="fi-FI" sz="2600" dirty="0"/>
              <a:t>Väestön kokonaismuutos maakunnittain 1.1. - 31.12.2023 </a:t>
            </a:r>
            <a:r>
              <a:rPr lang="fi-FI" sz="2400" b="0" dirty="0"/>
              <a:t>(ennakkotietoja)</a:t>
            </a:r>
            <a:endParaRPr lang="fi-FI" sz="2600" b="0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2CDFEEDE-9317-4DC7-AEAF-0188642B9EBE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1.1.2023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</a:t>
            </a:r>
            <a:r>
              <a:rPr lang="fi-FI" sz="1000" dirty="0">
                <a:solidFill>
                  <a:srgbClr val="000000"/>
                </a:solidFill>
                <a:latin typeface="Arial" charset="-52"/>
                <a:cs typeface="Arial" charset="-52"/>
              </a:rPr>
              <a:t>25.1.2024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 väestön kokonaismuutosten ennakkotiedoista maakunnittain 1.1.-31.12.2023. Eniten väkiluku kasvoi Uudellamaalla, 27 111 hengellä, Pirkanmaalla, 6 668 hengellä, sekä Varsinais-Suomessa, 5 223 hengellä. Eniten väkiluku väheni Kymenlaaksossa, 852 hengellä, Satakunnassa, 802 hengellä ja Etelä-Savossa, 555 hengellä. Koko Suomen väkiluku kasvoi 40 588 hengellä.">
            <a:extLst>
              <a:ext uri="{FF2B5EF4-FFF2-40B4-BE49-F238E27FC236}">
                <a16:creationId xmlns:a16="http://schemas.microsoft.com/office/drawing/2014/main" id="{D4679C9C-1FE1-5923-2B5E-58023BAF7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064851"/>
            <a:ext cx="3925656" cy="5151329"/>
          </a:xfrm>
          <a:prstGeom prst="rect">
            <a:avLst/>
          </a:prstGeom>
        </p:spPr>
      </p:pic>
      <p:pic>
        <p:nvPicPr>
          <p:cNvPr id="3" name="Kuva 2" descr="Palkkikaavio väestönmuutoksista maakunnittain 1.1.-31.12.2023 prosenttiosuuksina väkiluvusta. &#10;Suhteellisesti eniten väkiluku kasvoi Uudellamaalla (+1,56 prosenttia), Pirkanmaalla (+1,25 prosenttia) ja Varsinais-Suomessa (+1,08 prosenttia väkimäärästä). &#10;Suhteellisesti eniten väkiluku väheni  Kymenlaaksossa (-0,5 prosenttia), Kainuussa (-0,53 prosenttia), Kymenlaaksossa (-0,53 prosenttia) ja Etelä-Savossa (-0,43 prosenttia väkimäärästä). Koko maassa väkiluku kasvoi 0,73 prosenttia.">
            <a:extLst>
              <a:ext uri="{FF2B5EF4-FFF2-40B4-BE49-F238E27FC236}">
                <a16:creationId xmlns:a16="http://schemas.microsoft.com/office/drawing/2014/main" id="{3AC09EB0-C0A4-2A3B-B578-11EAECB76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087" y="1066738"/>
            <a:ext cx="3940321" cy="517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0648"/>
            <a:ext cx="10081120" cy="792088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- 31.12.2023 </a:t>
            </a:r>
            <a:r>
              <a:rPr lang="fi-FI" sz="2400" b="0" dirty="0"/>
              <a:t>(ennakkotietoja)</a:t>
            </a:r>
            <a:endParaRPr lang="fi-FI" sz="2600" b="0" dirty="0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A5A8C70B-EB9F-43FA-A68E-79E6723B3B4D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1.1.2023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</a:t>
            </a:r>
            <a:r>
              <a:rPr lang="fi-FI" sz="1000" dirty="0">
                <a:solidFill>
                  <a:srgbClr val="000000"/>
                </a:solidFill>
                <a:latin typeface="Arial" charset="-52"/>
                <a:cs typeface="Arial" charset="-52"/>
              </a:rPr>
              <a:t>25.1.2024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 kokonaisnettomuutosta maakunnittain 1.1.-31.12.2023. Kokonaisnettomuutto oli kaikilla maakunnilla positiivinen, eniten Uudellamaalla, +25 693, Pirkanmaalla, +8 163  ja Varsinais-Suomessa, +6 991.   Etelä-Savossa kokonaisnettomuutto oli positiivinen 747 hengen verran.">
            <a:extLst>
              <a:ext uri="{FF2B5EF4-FFF2-40B4-BE49-F238E27FC236}">
                <a16:creationId xmlns:a16="http://schemas.microsoft.com/office/drawing/2014/main" id="{02016501-D784-66C4-F75C-8258060D7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216694"/>
            <a:ext cx="3944960" cy="5176660"/>
          </a:xfrm>
          <a:prstGeom prst="rect">
            <a:avLst/>
          </a:prstGeom>
        </p:spPr>
      </p:pic>
      <p:pic>
        <p:nvPicPr>
          <p:cNvPr id="4" name="Kuva 3" descr="Palkkikaavio: luonnollinen väestönmuutos maakunnittain 1.1.-31.12.2023. Luonnollinen väestönmuutos oli negatiivinen kaikissa muissa maakunnissa paitsi Uudellamaalla, jossa se oli 1 369 hengen verran positiivinen. Eniten miinuksella oli Varsinais-Suomi, -1 736, Satakunta, -1 695 ja Kymenlaakso, -1 573, hengen verran. Koko maassa luonnollinen väestönmuutos oli -17 786, ja Etelä-Savossa -1 293. ">
            <a:extLst>
              <a:ext uri="{FF2B5EF4-FFF2-40B4-BE49-F238E27FC236}">
                <a16:creationId xmlns:a16="http://schemas.microsoft.com/office/drawing/2014/main" id="{0BA7A7DF-6777-6906-ACF8-5E54C9DBC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440" y="1216694"/>
            <a:ext cx="3944960" cy="51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8705</TotalTime>
  <Words>71</Words>
  <Application>Microsoft Office PowerPoint</Application>
  <PresentationFormat>Laajakuva</PresentationFormat>
  <Paragraphs>7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Väestömuutosten ennakkotiedot maakunnittain 1.1. - 31.12.2023</vt:lpstr>
      <vt:lpstr>Väestön kokonaismuutos maakunnittain 1.1. - 31.12.2023 (ennakkotietoja)</vt:lpstr>
      <vt:lpstr>Kokonaisnettomuutto ja luonnollinen väestönmuutos maakunnittain 1.1. - 31.12.2023 (ennakkotietoja)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</cp:lastModifiedBy>
  <cp:revision>117</cp:revision>
  <dcterms:created xsi:type="dcterms:W3CDTF">2020-02-25T14:36:39Z</dcterms:created>
  <dcterms:modified xsi:type="dcterms:W3CDTF">2024-01-25T09:46:20Z</dcterms:modified>
</cp:coreProperties>
</file>