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10"/>
  </p:notesMasterIdLst>
  <p:sldIdLst>
    <p:sldId id="685" r:id="rId2"/>
    <p:sldId id="804" r:id="rId3"/>
    <p:sldId id="805" r:id="rId4"/>
    <p:sldId id="806" r:id="rId5"/>
    <p:sldId id="807" r:id="rId6"/>
    <p:sldId id="808" r:id="rId7"/>
    <p:sldId id="810" r:id="rId8"/>
    <p:sldId id="80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F040B5E-5DA7-4D62-B892-58E270345196}" v="7" dt="2024-04-24T10:40:27.2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46" autoAdjust="0"/>
    <p:restoredTop sz="95220" autoAdjust="0"/>
  </p:normalViewPr>
  <p:slideViewPr>
    <p:cSldViewPr showGuides="1">
      <p:cViewPr varScale="1">
        <p:scale>
          <a:sx n="78" d="100"/>
          <a:sy n="78" d="100"/>
        </p:scale>
        <p:origin x="38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ana Kokkonen" userId="fd0ea1af-346e-4258-bc54-cec630bd1122" providerId="ADAL" clId="{DF040B5E-5DA7-4D62-B892-58E270345196}"/>
    <pc:docChg chg="custSel modSld">
      <pc:chgData name="Jaana Kokkonen" userId="fd0ea1af-346e-4258-bc54-cec630bd1122" providerId="ADAL" clId="{DF040B5E-5DA7-4D62-B892-58E270345196}" dt="2024-04-24T11:02:54.211" v="540" actId="13244"/>
      <pc:docMkLst>
        <pc:docMk/>
      </pc:docMkLst>
      <pc:sldChg chg="modSp">
        <pc:chgData name="Jaana Kokkonen" userId="fd0ea1af-346e-4258-bc54-cec630bd1122" providerId="ADAL" clId="{DF040B5E-5DA7-4D62-B892-58E270345196}" dt="2024-04-23T08:30:49.807" v="0"/>
        <pc:sldMkLst>
          <pc:docMk/>
          <pc:sldMk cId="3978130760" sldId="685"/>
        </pc:sldMkLst>
        <pc:spChg chg="mod">
          <ac:chgData name="Jaana Kokkonen" userId="fd0ea1af-346e-4258-bc54-cec630bd1122" providerId="ADAL" clId="{DF040B5E-5DA7-4D62-B892-58E270345196}" dt="2024-04-23T08:30:49.807" v="0"/>
          <ac:spMkLst>
            <pc:docMk/>
            <pc:sldMk cId="3978130760" sldId="685"/>
            <ac:spMk id="2" creationId="{81A73B43-1EB6-4A1D-81F2-91C5559DF55E}"/>
          </ac:spMkLst>
        </pc:spChg>
      </pc:sldChg>
      <pc:sldChg chg="addSp delSp modSp mod">
        <pc:chgData name="Jaana Kokkonen" userId="fd0ea1af-346e-4258-bc54-cec630bd1122" providerId="ADAL" clId="{DF040B5E-5DA7-4D62-B892-58E270345196}" dt="2024-04-24T10:52:22.591" v="363" actId="14100"/>
        <pc:sldMkLst>
          <pc:docMk/>
          <pc:sldMk cId="1273342102" sldId="804"/>
        </pc:sldMkLst>
        <pc:spChg chg="mod">
          <ac:chgData name="Jaana Kokkonen" userId="fd0ea1af-346e-4258-bc54-cec630bd1122" providerId="ADAL" clId="{DF040B5E-5DA7-4D62-B892-58E270345196}" dt="2024-04-23T08:31:43.510" v="2"/>
          <ac:spMkLst>
            <pc:docMk/>
            <pc:sldMk cId="1273342102" sldId="804"/>
            <ac:spMk id="6" creationId="{13023CF5-5720-47D3-B967-8478CACFD83F}"/>
          </ac:spMkLst>
        </pc:spChg>
        <pc:spChg chg="mod">
          <ac:chgData name="Jaana Kokkonen" userId="fd0ea1af-346e-4258-bc54-cec630bd1122" providerId="ADAL" clId="{DF040B5E-5DA7-4D62-B892-58E270345196}" dt="2024-04-23T08:30:49.807" v="0"/>
          <ac:spMkLst>
            <pc:docMk/>
            <pc:sldMk cId="1273342102" sldId="804"/>
            <ac:spMk id="8" creationId="{9201FF6F-70E4-494A-AF97-7FDB53D6943F}"/>
          </ac:spMkLst>
        </pc:spChg>
        <pc:picChg chg="add mod">
          <ac:chgData name="Jaana Kokkonen" userId="fd0ea1af-346e-4258-bc54-cec630bd1122" providerId="ADAL" clId="{DF040B5E-5DA7-4D62-B892-58E270345196}" dt="2024-04-24T10:52:22.591" v="363" actId="14100"/>
          <ac:picMkLst>
            <pc:docMk/>
            <pc:sldMk cId="1273342102" sldId="804"/>
            <ac:picMk id="2" creationId="{322F2B30-F5D6-CEB2-3B5E-863A24603DAE}"/>
          </ac:picMkLst>
        </pc:picChg>
        <pc:picChg chg="del">
          <ac:chgData name="Jaana Kokkonen" userId="fd0ea1af-346e-4258-bc54-cec630bd1122" providerId="ADAL" clId="{DF040B5E-5DA7-4D62-B892-58E270345196}" dt="2024-04-24T08:00:04.732" v="46" actId="478"/>
          <ac:picMkLst>
            <pc:docMk/>
            <pc:sldMk cId="1273342102" sldId="804"/>
            <ac:picMk id="3" creationId="{71BED985-1A1C-0888-9B06-99F5AD7E5337}"/>
          </ac:picMkLst>
        </pc:picChg>
      </pc:sldChg>
      <pc:sldChg chg="addSp delSp modSp mod">
        <pc:chgData name="Jaana Kokkonen" userId="fd0ea1af-346e-4258-bc54-cec630bd1122" providerId="ADAL" clId="{DF040B5E-5DA7-4D62-B892-58E270345196}" dt="2024-04-24T10:52:40.125" v="367" actId="1037"/>
        <pc:sldMkLst>
          <pc:docMk/>
          <pc:sldMk cId="4289866998" sldId="805"/>
        </pc:sldMkLst>
        <pc:spChg chg="mod">
          <ac:chgData name="Jaana Kokkonen" userId="fd0ea1af-346e-4258-bc54-cec630bd1122" providerId="ADAL" clId="{DF040B5E-5DA7-4D62-B892-58E270345196}" dt="2024-04-23T08:30:49.807" v="0"/>
          <ac:spMkLst>
            <pc:docMk/>
            <pc:sldMk cId="4289866998" sldId="805"/>
            <ac:spMk id="6" creationId="{15DDA40F-B895-4E8C-9F65-35AE22DA4737}"/>
          </ac:spMkLst>
        </pc:spChg>
        <pc:spChg chg="mod">
          <ac:chgData name="Jaana Kokkonen" userId="fd0ea1af-346e-4258-bc54-cec630bd1122" providerId="ADAL" clId="{DF040B5E-5DA7-4D62-B892-58E270345196}" dt="2024-04-23T08:31:43.510" v="2"/>
          <ac:spMkLst>
            <pc:docMk/>
            <pc:sldMk cId="4289866998" sldId="805"/>
            <ac:spMk id="7" creationId="{2A6981F2-F0F9-457E-B732-C3237B9100B7}"/>
          </ac:spMkLst>
        </pc:spChg>
        <pc:picChg chg="del">
          <ac:chgData name="Jaana Kokkonen" userId="fd0ea1af-346e-4258-bc54-cec630bd1122" providerId="ADAL" clId="{DF040B5E-5DA7-4D62-B892-58E270345196}" dt="2024-04-24T08:08:35.216" v="104" actId="478"/>
          <ac:picMkLst>
            <pc:docMk/>
            <pc:sldMk cId="4289866998" sldId="805"/>
            <ac:picMk id="2" creationId="{64B5FFB0-88AB-ADD0-B899-71913C510757}"/>
          </ac:picMkLst>
        </pc:picChg>
        <pc:picChg chg="add mod">
          <ac:chgData name="Jaana Kokkonen" userId="fd0ea1af-346e-4258-bc54-cec630bd1122" providerId="ADAL" clId="{DF040B5E-5DA7-4D62-B892-58E270345196}" dt="2024-04-24T10:52:32.302" v="364" actId="1038"/>
          <ac:picMkLst>
            <pc:docMk/>
            <pc:sldMk cId="4289866998" sldId="805"/>
            <ac:picMk id="3" creationId="{3B73601A-C0F8-8C4E-42D9-FB4E7C4416B5}"/>
          </ac:picMkLst>
        </pc:picChg>
        <pc:picChg chg="add mod">
          <ac:chgData name="Jaana Kokkonen" userId="fd0ea1af-346e-4258-bc54-cec630bd1122" providerId="ADAL" clId="{DF040B5E-5DA7-4D62-B892-58E270345196}" dt="2024-04-24T10:52:40.125" v="367" actId="1037"/>
          <ac:picMkLst>
            <pc:docMk/>
            <pc:sldMk cId="4289866998" sldId="805"/>
            <ac:picMk id="5" creationId="{3CD41797-D308-8846-77F4-9BEA384F30D8}"/>
          </ac:picMkLst>
        </pc:picChg>
        <pc:picChg chg="del">
          <ac:chgData name="Jaana Kokkonen" userId="fd0ea1af-346e-4258-bc54-cec630bd1122" providerId="ADAL" clId="{DF040B5E-5DA7-4D62-B892-58E270345196}" dt="2024-04-24T08:11:16.536" v="136" actId="478"/>
          <ac:picMkLst>
            <pc:docMk/>
            <pc:sldMk cId="4289866998" sldId="805"/>
            <ac:picMk id="8" creationId="{15F41FA3-FF2D-03BD-7408-DE38E3567A2D}"/>
          </ac:picMkLst>
        </pc:picChg>
      </pc:sldChg>
      <pc:sldChg chg="addSp delSp modSp mod">
        <pc:chgData name="Jaana Kokkonen" userId="fd0ea1af-346e-4258-bc54-cec630bd1122" providerId="ADAL" clId="{DF040B5E-5DA7-4D62-B892-58E270345196}" dt="2024-04-24T10:52:10.482" v="362" actId="14100"/>
        <pc:sldMkLst>
          <pc:docMk/>
          <pc:sldMk cId="1554673308" sldId="806"/>
        </pc:sldMkLst>
        <pc:spChg chg="mod">
          <ac:chgData name="Jaana Kokkonen" userId="fd0ea1af-346e-4258-bc54-cec630bd1122" providerId="ADAL" clId="{DF040B5E-5DA7-4D62-B892-58E270345196}" dt="2024-04-23T08:31:43.510" v="2"/>
          <ac:spMkLst>
            <pc:docMk/>
            <pc:sldMk cId="1554673308" sldId="806"/>
            <ac:spMk id="7" creationId="{788B8AD8-4E22-4CD7-A831-4258B02246DA}"/>
          </ac:spMkLst>
        </pc:spChg>
        <pc:spChg chg="mod">
          <ac:chgData name="Jaana Kokkonen" userId="fd0ea1af-346e-4258-bc54-cec630bd1122" providerId="ADAL" clId="{DF040B5E-5DA7-4D62-B892-58E270345196}" dt="2024-04-23T08:31:09.143" v="1"/>
          <ac:spMkLst>
            <pc:docMk/>
            <pc:sldMk cId="1554673308" sldId="806"/>
            <ac:spMk id="8" creationId="{94E6C36B-5BF0-488A-A871-07E8081D00E9}"/>
          </ac:spMkLst>
        </pc:spChg>
        <pc:picChg chg="del">
          <ac:chgData name="Jaana Kokkonen" userId="fd0ea1af-346e-4258-bc54-cec630bd1122" providerId="ADAL" clId="{DF040B5E-5DA7-4D62-B892-58E270345196}" dt="2024-04-24T08:13:27.543" v="159" actId="478"/>
          <ac:picMkLst>
            <pc:docMk/>
            <pc:sldMk cId="1554673308" sldId="806"/>
            <ac:picMk id="3" creationId="{4448DBA2-984F-573E-E67C-1B8395E67BF1}"/>
          </ac:picMkLst>
        </pc:picChg>
        <pc:picChg chg="add mod">
          <ac:chgData name="Jaana Kokkonen" userId="fd0ea1af-346e-4258-bc54-cec630bd1122" providerId="ADAL" clId="{DF040B5E-5DA7-4D62-B892-58E270345196}" dt="2024-04-24T10:52:10.482" v="362" actId="14100"/>
          <ac:picMkLst>
            <pc:docMk/>
            <pc:sldMk cId="1554673308" sldId="806"/>
            <ac:picMk id="4" creationId="{E9D00874-6B73-BEB8-1DF4-BF1A235CA44D}"/>
          </ac:picMkLst>
        </pc:picChg>
      </pc:sldChg>
      <pc:sldChg chg="addSp delSp modSp mod">
        <pc:chgData name="Jaana Kokkonen" userId="fd0ea1af-346e-4258-bc54-cec630bd1122" providerId="ADAL" clId="{DF040B5E-5DA7-4D62-B892-58E270345196}" dt="2024-04-24T11:02:45.497" v="539" actId="13244"/>
        <pc:sldMkLst>
          <pc:docMk/>
          <pc:sldMk cId="2563024104" sldId="807"/>
        </pc:sldMkLst>
        <pc:spChg chg="mod ord">
          <ac:chgData name="Jaana Kokkonen" userId="fd0ea1af-346e-4258-bc54-cec630bd1122" providerId="ADAL" clId="{DF040B5E-5DA7-4D62-B892-58E270345196}" dt="2024-04-24T11:02:45.497" v="539" actId="13244"/>
          <ac:spMkLst>
            <pc:docMk/>
            <pc:sldMk cId="2563024104" sldId="807"/>
            <ac:spMk id="6" creationId="{397ED384-9932-482E-8374-A78F16E06D08}"/>
          </ac:spMkLst>
        </pc:spChg>
        <pc:spChg chg="mod ord">
          <ac:chgData name="Jaana Kokkonen" userId="fd0ea1af-346e-4258-bc54-cec630bd1122" providerId="ADAL" clId="{DF040B5E-5DA7-4D62-B892-58E270345196}" dt="2024-04-24T11:02:40.898" v="538" actId="13244"/>
          <ac:spMkLst>
            <pc:docMk/>
            <pc:sldMk cId="2563024104" sldId="807"/>
            <ac:spMk id="7" creationId="{40C7B944-4B84-4A85-8C21-CF9F5EEAF023}"/>
          </ac:spMkLst>
        </pc:spChg>
        <pc:picChg chg="add mod">
          <ac:chgData name="Jaana Kokkonen" userId="fd0ea1af-346e-4258-bc54-cec630bd1122" providerId="ADAL" clId="{DF040B5E-5DA7-4D62-B892-58E270345196}" dt="2024-04-24T10:41:50.714" v="263" actId="962"/>
          <ac:picMkLst>
            <pc:docMk/>
            <pc:sldMk cId="2563024104" sldId="807"/>
            <ac:picMk id="2" creationId="{9562C3A9-1606-83D5-6E97-256DC628B7E1}"/>
          </ac:picMkLst>
        </pc:picChg>
        <pc:picChg chg="del">
          <ac:chgData name="Jaana Kokkonen" userId="fd0ea1af-346e-4258-bc54-cec630bd1122" providerId="ADAL" clId="{DF040B5E-5DA7-4D62-B892-58E270345196}" dt="2024-04-24T10:40:37.934" v="218" actId="478"/>
          <ac:picMkLst>
            <pc:docMk/>
            <pc:sldMk cId="2563024104" sldId="807"/>
            <ac:picMk id="3" creationId="{5A70B80F-EC3C-C515-78F0-528F2D318968}"/>
          </ac:picMkLst>
        </pc:picChg>
        <pc:picChg chg="add mod ord">
          <ac:chgData name="Jaana Kokkonen" userId="fd0ea1af-346e-4258-bc54-cec630bd1122" providerId="ADAL" clId="{DF040B5E-5DA7-4D62-B892-58E270345196}" dt="2024-04-24T10:48:26.194" v="299" actId="962"/>
          <ac:picMkLst>
            <pc:docMk/>
            <pc:sldMk cId="2563024104" sldId="807"/>
            <ac:picMk id="5" creationId="{E41AA569-9A06-6A84-F139-584B03757080}"/>
          </ac:picMkLst>
        </pc:picChg>
        <pc:picChg chg="del">
          <ac:chgData name="Jaana Kokkonen" userId="fd0ea1af-346e-4258-bc54-cec630bd1122" providerId="ADAL" clId="{DF040B5E-5DA7-4D62-B892-58E270345196}" dt="2024-04-24T10:46:54.176" v="265" actId="478"/>
          <ac:picMkLst>
            <pc:docMk/>
            <pc:sldMk cId="2563024104" sldId="807"/>
            <ac:picMk id="8" creationId="{E44AB22B-C5B0-81FB-0DB3-A918FBC734F2}"/>
          </ac:picMkLst>
        </pc:picChg>
      </pc:sldChg>
      <pc:sldChg chg="addSp delSp modSp mod">
        <pc:chgData name="Jaana Kokkonen" userId="fd0ea1af-346e-4258-bc54-cec630bd1122" providerId="ADAL" clId="{DF040B5E-5DA7-4D62-B892-58E270345196}" dt="2024-04-24T10:52:02.884" v="361" actId="14100"/>
        <pc:sldMkLst>
          <pc:docMk/>
          <pc:sldMk cId="980095356" sldId="808"/>
        </pc:sldMkLst>
        <pc:spChg chg="mod">
          <ac:chgData name="Jaana Kokkonen" userId="fd0ea1af-346e-4258-bc54-cec630bd1122" providerId="ADAL" clId="{DF040B5E-5DA7-4D62-B892-58E270345196}" dt="2024-04-23T08:31:43.510" v="2"/>
          <ac:spMkLst>
            <pc:docMk/>
            <pc:sldMk cId="980095356" sldId="808"/>
            <ac:spMk id="6" creationId="{83CE3C7B-67CD-4561-8476-02EB71DA8954}"/>
          </ac:spMkLst>
        </pc:spChg>
        <pc:spChg chg="mod">
          <ac:chgData name="Jaana Kokkonen" userId="fd0ea1af-346e-4258-bc54-cec630bd1122" providerId="ADAL" clId="{DF040B5E-5DA7-4D62-B892-58E270345196}" dt="2024-04-23T08:31:09.143" v="1"/>
          <ac:spMkLst>
            <pc:docMk/>
            <pc:sldMk cId="980095356" sldId="808"/>
            <ac:spMk id="7" creationId="{B323B799-2324-459C-8F1B-D56CAF31B788}"/>
          </ac:spMkLst>
        </pc:spChg>
        <pc:picChg chg="add mod">
          <ac:chgData name="Jaana Kokkonen" userId="fd0ea1af-346e-4258-bc54-cec630bd1122" providerId="ADAL" clId="{DF040B5E-5DA7-4D62-B892-58E270345196}" dt="2024-04-24T10:52:02.884" v="361" actId="14100"/>
          <ac:picMkLst>
            <pc:docMk/>
            <pc:sldMk cId="980095356" sldId="808"/>
            <ac:picMk id="3" creationId="{F981ACB3-5852-5176-E202-08B99918DA96}"/>
          </ac:picMkLst>
        </pc:picChg>
        <pc:picChg chg="del">
          <ac:chgData name="Jaana Kokkonen" userId="fd0ea1af-346e-4258-bc54-cec630bd1122" providerId="ADAL" clId="{DF040B5E-5DA7-4D62-B892-58E270345196}" dt="2024-04-24T10:50:03.795" v="301" actId="478"/>
          <ac:picMkLst>
            <pc:docMk/>
            <pc:sldMk cId="980095356" sldId="808"/>
            <ac:picMk id="4" creationId="{B052E05A-E8E2-2C5E-CB2C-5053C0DFF922}"/>
          </ac:picMkLst>
        </pc:picChg>
      </pc:sldChg>
      <pc:sldChg chg="addSp delSp modSp mod">
        <pc:chgData name="Jaana Kokkonen" userId="fd0ea1af-346e-4258-bc54-cec630bd1122" providerId="ADAL" clId="{DF040B5E-5DA7-4D62-B892-58E270345196}" dt="2024-04-24T11:01:16.021" v="537" actId="962"/>
        <pc:sldMkLst>
          <pc:docMk/>
          <pc:sldMk cId="3616999381" sldId="809"/>
        </pc:sldMkLst>
        <pc:spChg chg="mod">
          <ac:chgData name="Jaana Kokkonen" userId="fd0ea1af-346e-4258-bc54-cec630bd1122" providerId="ADAL" clId="{DF040B5E-5DA7-4D62-B892-58E270345196}" dt="2024-04-23T08:31:43.510" v="2"/>
          <ac:spMkLst>
            <pc:docMk/>
            <pc:sldMk cId="3616999381" sldId="809"/>
            <ac:spMk id="5" creationId="{FD269597-5B5A-4A2D-A235-62E456B00DFD}"/>
          </ac:spMkLst>
        </pc:spChg>
        <pc:spChg chg="mod">
          <ac:chgData name="Jaana Kokkonen" userId="fd0ea1af-346e-4258-bc54-cec630bd1122" providerId="ADAL" clId="{DF040B5E-5DA7-4D62-B892-58E270345196}" dt="2024-04-23T08:31:09.143" v="1"/>
          <ac:spMkLst>
            <pc:docMk/>
            <pc:sldMk cId="3616999381" sldId="809"/>
            <ac:spMk id="6" creationId="{65CBE242-6BFA-44F0-9EA1-5944FFF034F5}"/>
          </ac:spMkLst>
        </pc:spChg>
        <pc:picChg chg="add mod">
          <ac:chgData name="Jaana Kokkonen" userId="fd0ea1af-346e-4258-bc54-cec630bd1122" providerId="ADAL" clId="{DF040B5E-5DA7-4D62-B892-58E270345196}" dt="2024-04-24T11:01:16.021" v="537" actId="962"/>
          <ac:picMkLst>
            <pc:docMk/>
            <pc:sldMk cId="3616999381" sldId="809"/>
            <ac:picMk id="3" creationId="{12AC37FA-7BF4-43A9-46AE-331F7A342FDF}"/>
          </ac:picMkLst>
        </pc:picChg>
        <pc:picChg chg="del">
          <ac:chgData name="Jaana Kokkonen" userId="fd0ea1af-346e-4258-bc54-cec630bd1122" providerId="ADAL" clId="{DF040B5E-5DA7-4D62-B892-58E270345196}" dt="2024-04-24T10:59:27.029" v="369" actId="478"/>
          <ac:picMkLst>
            <pc:docMk/>
            <pc:sldMk cId="3616999381" sldId="809"/>
            <ac:picMk id="4" creationId="{AE831447-6D33-9F18-E01C-ACFF63A13AE4}"/>
          </ac:picMkLst>
        </pc:picChg>
      </pc:sldChg>
      <pc:sldChg chg="addSp delSp modSp mod">
        <pc:chgData name="Jaana Kokkonen" userId="fd0ea1af-346e-4258-bc54-cec630bd1122" providerId="ADAL" clId="{DF040B5E-5DA7-4D62-B892-58E270345196}" dt="2024-04-24T11:02:54.211" v="540" actId="13244"/>
        <pc:sldMkLst>
          <pc:docMk/>
          <pc:sldMk cId="3729499986" sldId="810"/>
        </pc:sldMkLst>
        <pc:spChg chg="mod">
          <ac:chgData name="Jaana Kokkonen" userId="fd0ea1af-346e-4258-bc54-cec630bd1122" providerId="ADAL" clId="{DF040B5E-5DA7-4D62-B892-58E270345196}" dt="2024-04-23T08:31:43.510" v="2"/>
          <ac:spMkLst>
            <pc:docMk/>
            <pc:sldMk cId="3729499986" sldId="810"/>
            <ac:spMk id="6" creationId="{49590C21-056E-4641-AFCE-6AE29F148593}"/>
          </ac:spMkLst>
        </pc:spChg>
        <pc:spChg chg="ord">
          <ac:chgData name="Jaana Kokkonen" userId="fd0ea1af-346e-4258-bc54-cec630bd1122" providerId="ADAL" clId="{DF040B5E-5DA7-4D62-B892-58E270345196}" dt="2024-04-24T11:02:54.211" v="540" actId="13244"/>
          <ac:spMkLst>
            <pc:docMk/>
            <pc:sldMk cId="3729499986" sldId="810"/>
            <ac:spMk id="8" creationId="{9201FF6F-70E4-494A-AF97-7FDB53D6943F}"/>
          </ac:spMkLst>
        </pc:spChg>
        <pc:picChg chg="del">
          <ac:chgData name="Jaana Kokkonen" userId="fd0ea1af-346e-4258-bc54-cec630bd1122" providerId="ADAL" clId="{DF040B5E-5DA7-4D62-B892-58E270345196}" dt="2024-04-24T07:49:18.367" v="4" actId="478"/>
          <ac:picMkLst>
            <pc:docMk/>
            <pc:sldMk cId="3729499986" sldId="810"/>
            <ac:picMk id="2" creationId="{6C5BE7B0-4768-763F-D791-245984C3B270}"/>
          </ac:picMkLst>
        </pc:picChg>
        <pc:picChg chg="add mod ord">
          <ac:chgData name="Jaana Kokkonen" userId="fd0ea1af-346e-4258-bc54-cec630bd1122" providerId="ADAL" clId="{DF040B5E-5DA7-4D62-B892-58E270345196}" dt="2024-04-24T07:50:16.056" v="43" actId="962"/>
          <ac:picMkLst>
            <pc:docMk/>
            <pc:sldMk cId="3729499986" sldId="810"/>
            <ac:picMk id="3" creationId="{017A6136-34AD-938E-2058-1D014712D5E3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63B138-173C-46F0-B529-FC07560AB81E}" type="datetimeFigureOut">
              <a:rPr lang="fi-FI" smtClean="0"/>
              <a:t>24.4.2024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19C122-1841-446F-A209-09DB18BC1F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4299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19C122-1841-446F-A209-09DB18BC1FBD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31587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9637347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0784173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6970874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8056063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2957559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9034617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4278438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383615"/>
            <a:ext cx="6228000" cy="3276358"/>
          </a:xfrm>
        </p:spPr>
        <p:txBody>
          <a:bodyPr anchor="b"/>
          <a:lstStyle>
            <a:lvl1pPr algn="l">
              <a:lnSpc>
                <a:spcPts val="7000"/>
              </a:lnSpc>
              <a:defRPr sz="6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E3655F2-74A0-44C6-84AD-1DE95F36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4000" y="4740322"/>
            <a:ext cx="6228000" cy="80164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1118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52" name="Otsikko 1">
            <a:extLst>
              <a:ext uri="{FF2B5EF4-FFF2-40B4-BE49-F238E27FC236}">
                <a16:creationId xmlns:a16="http://schemas.microsoft.com/office/drawing/2014/main" id="{0FF9F245-1E1A-448D-91E2-6190B0BFCC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9814" y="5684258"/>
            <a:ext cx="5736185" cy="900000"/>
          </a:xfrm>
        </p:spPr>
        <p:txBody>
          <a:bodyPr anchor="b"/>
          <a:lstStyle>
            <a:lvl1pPr algn="l">
              <a:lnSpc>
                <a:spcPts val="3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11448000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1219756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91649" y="3734807"/>
            <a:ext cx="4823939" cy="1807156"/>
          </a:xfrm>
        </p:spPr>
        <p:txBody>
          <a:bodyPr anchor="t"/>
          <a:lstStyle>
            <a:lvl1pPr algn="l">
              <a:lnSpc>
                <a:spcPts val="3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9" y="360000"/>
            <a:ext cx="4860000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3B1DCAA7-5504-4BFF-84F4-D86AF05361F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1136" y="985012"/>
            <a:ext cx="1885749" cy="24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096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11448000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998" y="5493823"/>
            <a:ext cx="6556817" cy="999051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4098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3130915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2" name="Kuvan paikkamerkki 6">
            <a:extLst>
              <a:ext uri="{FF2B5EF4-FFF2-40B4-BE49-F238E27FC236}">
                <a16:creationId xmlns:a16="http://schemas.microsoft.com/office/drawing/2014/main" id="{D6A75CB5-A60D-4F27-912C-E9E35A752B7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56977" y="369000"/>
            <a:ext cx="7960373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998" y="5493823"/>
            <a:ext cx="6556817" cy="999051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28950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9" y="360000"/>
            <a:ext cx="4860000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83238" y="1880050"/>
            <a:ext cx="4478762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83237" y="2891099"/>
            <a:ext cx="4478337" cy="2441249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583237" y="5436474"/>
            <a:ext cx="4478761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Väliotsikko</a:t>
            </a:r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83238" y="5781700"/>
            <a:ext cx="4478524" cy="711175"/>
          </a:xfrm>
        </p:spPr>
        <p:txBody>
          <a:bodyPr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82860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6523401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43396" y="1089000"/>
            <a:ext cx="2818603" cy="169105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43238" y="2891099"/>
            <a:ext cx="2818336" cy="3601776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81297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3" name="Kuva 52">
            <a:extLst>
              <a:ext uri="{FF2B5EF4-FFF2-40B4-BE49-F238E27FC236}">
                <a16:creationId xmlns:a16="http://schemas.microsoft.com/office/drawing/2014/main" id="{C23E018D-28CE-43C5-B8B0-378E818075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6223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102" name="Kuva 101">
            <a:extLst>
              <a:ext uri="{FF2B5EF4-FFF2-40B4-BE49-F238E27FC236}">
                <a16:creationId xmlns:a16="http://schemas.microsoft.com/office/drawing/2014/main" id="{AD593AE4-F009-4670-A00D-FE70E255BC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1310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3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3" name="Kuva 52">
            <a:extLst>
              <a:ext uri="{FF2B5EF4-FFF2-40B4-BE49-F238E27FC236}">
                <a16:creationId xmlns:a16="http://schemas.microsoft.com/office/drawing/2014/main" id="{9172793D-AC5E-4116-A505-F56C8A4BE6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0816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4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2" name="Kuva 51">
            <a:extLst>
              <a:ext uri="{FF2B5EF4-FFF2-40B4-BE49-F238E27FC236}">
                <a16:creationId xmlns:a16="http://schemas.microsoft.com/office/drawing/2014/main" id="{9F32C795-722B-443A-9BDF-1FCD2E9DA2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680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BE17326-2570-491B-8862-26E0B2C7E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53C4BAA-863D-4C2B-A49E-6787B479B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5586A4B-B0D1-45E1-8161-745750AC3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7F02EBB-2840-4B98-91F4-0BA5D0346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ED015DB-8E17-4D1B-B989-6CC39D597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4742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6D71F7-7B46-4998-9D4A-96B1357F2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2A0AFE91-F0AE-4F4E-8AB4-2FFCE4AE4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24.4.2024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CA9EF4D-E262-4CAF-9228-D048DEA18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5961130-5A16-4348-8FFD-870010FF9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35191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0539355-C800-4593-86D9-17ADB8025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24.4.2024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3E3A70F-7960-4ADF-AB46-B19FD9A82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B95B99D-6028-4A07-8A8A-A0DE45810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7535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87B7AEA-F2C3-4333-9E07-08F782CB9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24.4.2024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A6955E6-AF27-45E9-8CE1-AE512FCF3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EBDAAF6-7DEF-4073-A13E-8D0D83680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8">
            <a:extLst>
              <a:ext uri="{FF2B5EF4-FFF2-40B4-BE49-F238E27FC236}">
                <a16:creationId xmlns:a16="http://schemas.microsoft.com/office/drawing/2014/main" id="{576A1BE5-DCEF-4406-83F6-CB52BA0F9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32CA24E3-3C18-43E5-BD83-88F3B524B38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764000" y="2592000"/>
            <a:ext cx="3816000" cy="295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7CDE0A28-B3C8-457F-8588-D72F44D5F492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113389" y="2592000"/>
            <a:ext cx="3816000" cy="295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1034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383615"/>
            <a:ext cx="8298000" cy="3276358"/>
          </a:xfrm>
        </p:spPr>
        <p:txBody>
          <a:bodyPr anchor="b"/>
          <a:lstStyle>
            <a:lvl1pPr algn="l">
              <a:lnSpc>
                <a:spcPts val="7000"/>
              </a:lnSpc>
              <a:defRPr sz="6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E3655F2-74A0-44C6-84AD-1DE95F36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000" y="4740322"/>
            <a:ext cx="8298000" cy="80164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7055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548000"/>
            <a:ext cx="622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833813" y="2559050"/>
            <a:ext cx="6227762" cy="1476000"/>
          </a:xfrm>
        </p:spPr>
        <p:txBody>
          <a:bodyPr bIns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3999" y="4110549"/>
            <a:ext cx="6228000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834000" y="4455775"/>
            <a:ext cx="6227762" cy="108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5233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548000"/>
            <a:ext cx="829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64000" y="2559050"/>
            <a:ext cx="8298000" cy="1476000"/>
          </a:xfrm>
        </p:spPr>
        <p:txBody>
          <a:bodyPr bIns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000" y="4110549"/>
            <a:ext cx="8298000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" y="4455775"/>
            <a:ext cx="8298000" cy="108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7626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548000"/>
            <a:ext cx="622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833813" y="2587625"/>
            <a:ext cx="6221412" cy="2909888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 b="1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9780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548000"/>
            <a:ext cx="829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764000" y="2587625"/>
            <a:ext cx="8298000" cy="2909888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 b="1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036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o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Kuva 52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2141F0D0-0FEA-4058-9143-828F1654926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062" y="1269000"/>
            <a:ext cx="3672000" cy="4844452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51422" y="2036763"/>
            <a:ext cx="3904578" cy="3130550"/>
          </a:xfrm>
        </p:spPr>
        <p:txBody>
          <a:bodyPr anchor="ctr"/>
          <a:lstStyle>
            <a:lvl1pPr algn="l">
              <a:lnSpc>
                <a:spcPts val="4800"/>
              </a:lnSpc>
              <a:defRPr sz="5400"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20543" y="2536825"/>
            <a:ext cx="4194000" cy="2630488"/>
          </a:xfrm>
        </p:spPr>
        <p:txBody>
          <a:bodyPr>
            <a:normAutofit/>
          </a:bodyPr>
          <a:lstStyle>
            <a:lvl1pPr marL="0" indent="0">
              <a:spcAft>
                <a:spcPts val="1600"/>
              </a:spcAft>
              <a:buNone/>
              <a:defRPr sz="1600" b="0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3958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B92EF62F-D49B-4A44-92B5-38DF0E46D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4000" y="1548000"/>
            <a:ext cx="8298000" cy="900000"/>
          </a:xfrm>
          <a:prstGeom prst="rect">
            <a:avLst/>
          </a:prstGeom>
        </p:spPr>
        <p:txBody>
          <a:bodyPr vert="horz" lIns="0" tIns="0" rIns="0" bIns="45720" rtlCol="0" anchor="b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D489960-CB8D-4F48-B4C6-33518F04E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64000" y="2592000"/>
            <a:ext cx="8298000" cy="2880000"/>
          </a:xfrm>
          <a:prstGeom prst="rect">
            <a:avLst/>
          </a:prstGeom>
        </p:spPr>
        <p:txBody>
          <a:bodyPr vert="horz" lIns="0" tIns="0" rIns="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  <a:p>
            <a:pPr lvl="5"/>
            <a:r>
              <a:rPr lang="fi-FI" dirty="0"/>
              <a:t>6</a:t>
            </a:r>
          </a:p>
          <a:p>
            <a:pPr lvl="6"/>
            <a:r>
              <a:rPr lang="fi-FI" dirty="0"/>
              <a:t>7</a:t>
            </a:r>
          </a:p>
          <a:p>
            <a:pPr lvl="7"/>
            <a:r>
              <a:rPr lang="fi-FI" dirty="0"/>
              <a:t>8</a:t>
            </a:r>
          </a:p>
          <a:p>
            <a:pPr lvl="8"/>
            <a:r>
              <a:rPr lang="fi-FI" dirty="0"/>
              <a:t>9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0E7348C-6486-4251-801A-85B0E848DB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0000" y="6597000"/>
            <a:ext cx="1404000" cy="25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noFill/>
              </a:defRPr>
            </a:lvl1pPr>
          </a:lstStyle>
          <a:p>
            <a:fld id="{6DC6F5ED-C14C-4DA4-AA51-40B6CDE4D00F}" type="datetimeFigureOut">
              <a:rPr lang="fi-FI" smtClean="0"/>
              <a:t>24.4.2024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21CDB72-9EDA-48DC-98AB-E1016A1D9D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24000" y="6597000"/>
            <a:ext cx="4114800" cy="25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noFill/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E5A9A56-7B18-44D6-99B0-B87596D5F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7032" y="260412"/>
            <a:ext cx="807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noFill/>
              </a:defRPr>
            </a:lvl1pPr>
          </a:lstStyle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60" name="Kuva 59">
            <a:extLst>
              <a:ext uri="{FF2B5EF4-FFF2-40B4-BE49-F238E27FC236}">
                <a16:creationId xmlns:a16="http://schemas.microsoft.com/office/drawing/2014/main" id="{37A535CD-8113-4A51-8B3F-7B541E72EAD4}"/>
              </a:ext>
            </a:extLst>
          </p:cNvPr>
          <p:cNvPicPr>
            <a:picLocks noChangeAspect="1"/>
          </p:cNvPicPr>
          <p:nvPr/>
        </p:nvPicPr>
        <p:blipFill>
          <a:blip r:embed="rId2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0310" y="5532240"/>
            <a:ext cx="1778164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624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  <p:sldLayoutId id="2147483730" r:id="rId14"/>
    <p:sldLayoutId id="2147483731" r:id="rId15"/>
    <p:sldLayoutId id="2147483732" r:id="rId16"/>
    <p:sldLayoutId id="2147483733" r:id="rId17"/>
    <p:sldLayoutId id="2147483734" r:id="rId18"/>
    <p:sldLayoutId id="2147483735" r:id="rId19"/>
    <p:sldLayoutId id="2147483736" r:id="rId20"/>
    <p:sldLayoutId id="2147483737" r:id="rId2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0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216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64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864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1080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6pPr>
      <a:lvl7pPr marL="1296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7pPr>
      <a:lvl8pPr marL="1512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8pPr>
      <a:lvl9pPr marL="172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226">
          <p15:clr>
            <a:srgbClr val="F26B43"/>
          </p15:clr>
        </p15:guide>
        <p15:guide id="4" orient="horz" pos="232">
          <p15:clr>
            <a:srgbClr val="F26B43"/>
          </p15:clr>
        </p15:guide>
        <p15:guide id="5" orient="horz" pos="4090">
          <p15:clr>
            <a:srgbClr val="F26B43"/>
          </p15:clr>
        </p15:guide>
        <p15:guide id="6" pos="7444">
          <p15:clr>
            <a:srgbClr val="F26B43"/>
          </p15:clr>
        </p15:guide>
        <p15:guide id="7" orient="horz" pos="1283">
          <p15:clr>
            <a:srgbClr val="F26B43"/>
          </p15:clr>
        </p15:guide>
        <p15:guide id="8" orient="horz" pos="3255">
          <p15:clr>
            <a:srgbClr val="F26B43"/>
          </p15:clr>
        </p15:guide>
        <p15:guide id="9" orient="horz" pos="3491">
          <p15:clr>
            <a:srgbClr val="F26B43"/>
          </p15:clr>
        </p15:guide>
        <p15:guide id="10" pos="1100">
          <p15:clr>
            <a:srgbClr val="F26B43"/>
          </p15:clr>
        </p15:guide>
        <p15:guide id="11" pos="1327">
          <p15:clr>
            <a:srgbClr val="F26B43"/>
          </p15:clr>
        </p15:guide>
        <p15:guide id="12" pos="2199">
          <p15:clr>
            <a:srgbClr val="F26B43"/>
          </p15:clr>
        </p15:guide>
        <p15:guide id="13" pos="2426">
          <p15:clr>
            <a:srgbClr val="F26B43"/>
          </p15:clr>
        </p15:guide>
        <p15:guide id="14" pos="3273">
          <p15:clr>
            <a:srgbClr val="F26B43"/>
          </p15:clr>
        </p15:guide>
        <p15:guide id="15" pos="3517">
          <p15:clr>
            <a:srgbClr val="F26B43"/>
          </p15:clr>
        </p15:guide>
        <p15:guide id="16" pos="6334">
          <p15:clr>
            <a:srgbClr val="F26B43"/>
          </p15:clr>
        </p15:guide>
        <p15:guide id="17" pos="656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mtyollisyyskatsaus.fi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mtyollisyyskatsaus.fi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0.xml"/><Relationship Id="rId5" Type="http://schemas.openxmlformats.org/officeDocument/2006/relationships/hyperlink" Target="http://www.temtyollisyyskatsaus.fi/" TargetMode="Externa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mtyollisyyskatsaus.fi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mtyollisyyskatsaus.fi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1A73B43-1EB6-4A1D-81F2-91C5559DF5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Työttömyystiedot 31.3.2024</a:t>
            </a:r>
          </a:p>
        </p:txBody>
      </p:sp>
    </p:spTree>
    <p:extLst>
      <p:ext uri="{BB962C8B-B14F-4D97-AF65-F5344CB8AC3E}">
        <p14:creationId xmlns:p14="http://schemas.microsoft.com/office/powerpoint/2010/main" val="3978130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1">
            <a:extLst>
              <a:ext uri="{FF2B5EF4-FFF2-40B4-BE49-F238E27FC236}">
                <a16:creationId xmlns:a16="http://schemas.microsoft.com/office/drawing/2014/main" id="{9201FF6F-70E4-494A-AF97-7FDB53D69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408" y="404664"/>
            <a:ext cx="8297862" cy="504056"/>
          </a:xfrm>
        </p:spPr>
        <p:txBody>
          <a:bodyPr/>
          <a:lstStyle/>
          <a:p>
            <a:r>
              <a:rPr lang="fi-FI" dirty="0"/>
              <a:t>Työttömyysaste maakunnittain 31.3.2024, prosenttia</a:t>
            </a:r>
          </a:p>
        </p:txBody>
      </p:sp>
      <p:sp>
        <p:nvSpPr>
          <p:cNvPr id="6" name="Title 11">
            <a:extLst>
              <a:ext uri="{FF2B5EF4-FFF2-40B4-BE49-F238E27FC236}">
                <a16:creationId xmlns:a16="http://schemas.microsoft.com/office/drawing/2014/main" id="{13023CF5-5720-47D3-B967-8478CACFD83F}"/>
              </a:ext>
            </a:extLst>
          </p:cNvPr>
          <p:cNvSpPr txBox="1">
            <a:spLocks/>
          </p:cNvSpPr>
          <p:nvPr/>
        </p:nvSpPr>
        <p:spPr bwMode="auto">
          <a:xfrm>
            <a:off x="623392" y="6525344"/>
            <a:ext cx="1144927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Työ- ja elinkeinoministeriö, Työnvälitystilasto				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24.4.2024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pic>
        <p:nvPicPr>
          <p:cNvPr id="2" name="Kuva 1" descr="Palkkikaavio; työttömyysaste maakunnittain 31.3.2024. Työttömänä oli koko maassa 10,7 prosenttia ja Etelä-Savossa 11,3 prosenttia työvoimasta. Maakunnittain tarkasteltuna korkeimmat työttömyysasteet olivat Pohjois-Karjalassa, 13,9 prosenttia ja Päijät-Hämeessä, 13,1 prosenttia. Alhaisimmat työttömyysasteet olivat Ahvenanmaalla, 4,5 prosenttia ja Pohjanmaalla 6,3 prosenttia.">
            <a:extLst>
              <a:ext uri="{FF2B5EF4-FFF2-40B4-BE49-F238E27FC236}">
                <a16:creationId xmlns:a16="http://schemas.microsoft.com/office/drawing/2014/main" id="{322F2B30-F5D6-CEB2-3B5E-863A24603D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407" y="1196752"/>
            <a:ext cx="8793441" cy="482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342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>
            <a:extLst>
              <a:ext uri="{FF2B5EF4-FFF2-40B4-BE49-F238E27FC236}">
                <a16:creationId xmlns:a16="http://schemas.microsoft.com/office/drawing/2014/main" id="{15DDA40F-B895-4E8C-9F65-35AE22DA4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76" y="404664"/>
            <a:ext cx="10297144" cy="864096"/>
          </a:xfrm>
        </p:spPr>
        <p:txBody>
          <a:bodyPr/>
          <a:lstStyle/>
          <a:p>
            <a:r>
              <a:rPr lang="fi-FI" dirty="0"/>
              <a:t>Työttömien työnhakijoiden osuus työvoimasta ELY-keskuksittain 31.3.2024, prosenttia</a:t>
            </a:r>
          </a:p>
        </p:txBody>
      </p:sp>
      <p:sp>
        <p:nvSpPr>
          <p:cNvPr id="7" name="Title 11">
            <a:extLst>
              <a:ext uri="{FF2B5EF4-FFF2-40B4-BE49-F238E27FC236}">
                <a16:creationId xmlns:a16="http://schemas.microsoft.com/office/drawing/2014/main" id="{2A6981F2-F0F9-457E-B732-C3237B9100B7}"/>
              </a:ext>
            </a:extLst>
          </p:cNvPr>
          <p:cNvSpPr txBox="1">
            <a:spLocks/>
          </p:cNvSpPr>
          <p:nvPr/>
        </p:nvSpPr>
        <p:spPr bwMode="auto">
          <a:xfrm>
            <a:off x="551384" y="6525344"/>
            <a:ext cx="1152128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Työ- ja elinkeinoministeriö, Työnvälitystilasto, 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  <a:hlinkClick r:id="rId3"/>
              </a:rPr>
              <a:t>www.temtyollisyyskatsaus.fi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 		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24.4.2024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pic>
        <p:nvPicPr>
          <p:cNvPr id="3" name="Kuva 2" descr="Palkkikaavio; työttömien työnhakijoiden osuus työvoimasta ELY-keskuksittain 31.3.2024. Työttömänä oli Etelä-Savossa 11,3 prosenttia työvoimasta, kun koko maassa työttömänä oli keskimäärin 10,7 prosenttia työvoimasta. ELY-keskusalueista Pohjois-Karjalassa oli korkein työttömyysaste, 13,9 prosenttia ja pienin Ahvenanmaalla, 4,5 prosenttia.">
            <a:extLst>
              <a:ext uri="{FF2B5EF4-FFF2-40B4-BE49-F238E27FC236}">
                <a16:creationId xmlns:a16="http://schemas.microsoft.com/office/drawing/2014/main" id="{3B73601A-C0F8-8C4E-42D9-FB4E7C4416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7772" y="1556792"/>
            <a:ext cx="4820156" cy="2520280"/>
          </a:xfrm>
          <a:prstGeom prst="rect">
            <a:avLst/>
          </a:prstGeom>
        </p:spPr>
      </p:pic>
      <p:pic>
        <p:nvPicPr>
          <p:cNvPr id="5" name="Kuva 4" descr="Karttakuva; työttömien työnhakijoiden osuus työvoimasta ELY-keskuksittain 31.3.2024. ELY-keskusalueista Pohjois-Karjalassa oli korkein työttömyysaste, 13,9 prosenttia ja pienin Ahvenanmaalla, 4,5 prosenttia.">
            <a:extLst>
              <a:ext uri="{FF2B5EF4-FFF2-40B4-BE49-F238E27FC236}">
                <a16:creationId xmlns:a16="http://schemas.microsoft.com/office/drawing/2014/main" id="{3CD41797-D308-8846-77F4-9BEA384F30D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68008" y="906323"/>
            <a:ext cx="3667637" cy="5763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866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1">
            <a:extLst>
              <a:ext uri="{FF2B5EF4-FFF2-40B4-BE49-F238E27FC236}">
                <a16:creationId xmlns:a16="http://schemas.microsoft.com/office/drawing/2014/main" id="{94E6C36B-5BF0-488A-A871-07E8081D0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400" y="404664"/>
            <a:ext cx="10729192" cy="504056"/>
          </a:xfrm>
        </p:spPr>
        <p:txBody>
          <a:bodyPr/>
          <a:lstStyle/>
          <a:p>
            <a:r>
              <a:rPr lang="fi-FI" dirty="0"/>
              <a:t>Työttömät työnhakijat ELY-keskuksittain maaliskuussa 2023 ja 2024</a:t>
            </a:r>
          </a:p>
        </p:txBody>
      </p:sp>
      <p:sp>
        <p:nvSpPr>
          <p:cNvPr id="7" name="Title 11">
            <a:extLst>
              <a:ext uri="{FF2B5EF4-FFF2-40B4-BE49-F238E27FC236}">
                <a16:creationId xmlns:a16="http://schemas.microsoft.com/office/drawing/2014/main" id="{788B8AD8-4E22-4CD7-A831-4258B02246DA}"/>
              </a:ext>
            </a:extLst>
          </p:cNvPr>
          <p:cNvSpPr txBox="1">
            <a:spLocks/>
          </p:cNvSpPr>
          <p:nvPr/>
        </p:nvSpPr>
        <p:spPr bwMode="auto">
          <a:xfrm>
            <a:off x="551384" y="6525344"/>
            <a:ext cx="1152128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Työ- ja elinkeinoministeriö, Työnvälitystilasto, 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  <a:hlinkClick r:id="rId3"/>
              </a:rPr>
              <a:t>www.temtyollisyyskatsaus.fi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 		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24.4.2024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pic>
        <p:nvPicPr>
          <p:cNvPr id="4" name="Kuva 3" descr="Palkkikaavio; Työttömät työnhakijat ELY-keskuksittain maaliskuussa 2023 ja 2024. Työttömien työnhakijoiden määrä lisääntyi maaliskuussa edellisen vuoden vastaavasta ajankohdasta kaikkien muiden elinkeino-, liikenne- ja ympäristökeskusten (ELY) alueilla paitsi Lapissa (-2 %). Työttömien työnhakijoiden määrä kasvoi suhteellisesti eniten Pirkanmaalla (27 %).">
            <a:extLst>
              <a:ext uri="{FF2B5EF4-FFF2-40B4-BE49-F238E27FC236}">
                <a16:creationId xmlns:a16="http://schemas.microsoft.com/office/drawing/2014/main" id="{E9D00874-6B73-BEB8-1DF4-BF1A235CA4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8656" y="1109339"/>
            <a:ext cx="8825736" cy="4902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673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1">
            <a:extLst>
              <a:ext uri="{FF2B5EF4-FFF2-40B4-BE49-F238E27FC236}">
                <a16:creationId xmlns:a16="http://schemas.microsoft.com/office/drawing/2014/main" id="{40C7B944-4B84-4A85-8C21-CF9F5EEAF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384" y="271790"/>
            <a:ext cx="11521280" cy="864096"/>
          </a:xfrm>
        </p:spPr>
        <p:txBody>
          <a:bodyPr/>
          <a:lstStyle/>
          <a:p>
            <a:r>
              <a:rPr lang="fi-FI" dirty="0"/>
              <a:t>Työttömien työnhakijoiden osuus työvoimasta kunnittain Etelä-Savossa  31.3.2024</a:t>
            </a:r>
          </a:p>
        </p:txBody>
      </p:sp>
      <p:pic>
        <p:nvPicPr>
          <p:cNvPr id="5" name="Kuva 4" descr="Karttakuva: Työttömien työnhakijoiden osuus työvoimasta kunnittain Etelä-Savossa 31.3.2024. Suhteellisesti vähiten työttömiä oli Puumalassa, 8,7 prosenttia ja Juvalla, 9,4 prosenttia työvoimasta, ja eniten Savonlinnassa, 12,8 prosenttia ja Hirvensalmella, 11,9 prosenttia työvoimasta.">
            <a:extLst>
              <a:ext uri="{FF2B5EF4-FFF2-40B4-BE49-F238E27FC236}">
                <a16:creationId xmlns:a16="http://schemas.microsoft.com/office/drawing/2014/main" id="{E41AA569-9A06-6A84-F139-584B037570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400" y="1183033"/>
            <a:ext cx="7056784" cy="4952244"/>
          </a:xfrm>
          <a:prstGeom prst="rect">
            <a:avLst/>
          </a:prstGeom>
        </p:spPr>
      </p:pic>
      <p:pic>
        <p:nvPicPr>
          <p:cNvPr id="2" name="Kuva 1" descr="Palkkikaavio; Työttömien työnhakijoiden osuus työvoimasta kunnittain Etelä-Savossa 31.3.2024. Etelä-Savossa oli työttömiä työnhakijoita 11,3 prosenttia työvoimasta, kun koko maassa heitä oli 10,7 prosenttia työvoimasta. Kunnittain tarkasteltuna Etelä-Savossa suhteellisesti vähiten työttömiä oli Puumalassa, 8,7 prosenttia ja Juvalla, 9,4 prosenttia työvoimasta, ja eniten Savonlinnassa, 12,8 prosenttia ja Hirvensalmella, 11,9 prosenttia työvoimasta.">
            <a:extLst>
              <a:ext uri="{FF2B5EF4-FFF2-40B4-BE49-F238E27FC236}">
                <a16:creationId xmlns:a16="http://schemas.microsoft.com/office/drawing/2014/main" id="{9562C3A9-1606-83D5-6E97-256DC628B7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17144" y="1196752"/>
            <a:ext cx="4627265" cy="2725148"/>
          </a:xfrm>
          <a:prstGeom prst="rect">
            <a:avLst/>
          </a:prstGeom>
        </p:spPr>
      </p:pic>
      <p:sp>
        <p:nvSpPr>
          <p:cNvPr id="6" name="Title 11">
            <a:extLst>
              <a:ext uri="{FF2B5EF4-FFF2-40B4-BE49-F238E27FC236}">
                <a16:creationId xmlns:a16="http://schemas.microsoft.com/office/drawing/2014/main" id="{397ED384-9932-482E-8374-A78F16E06D08}"/>
              </a:ext>
            </a:extLst>
          </p:cNvPr>
          <p:cNvSpPr txBox="1">
            <a:spLocks/>
          </p:cNvSpPr>
          <p:nvPr/>
        </p:nvSpPr>
        <p:spPr bwMode="auto">
          <a:xfrm>
            <a:off x="551384" y="6525344"/>
            <a:ext cx="1152128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Työ- ja elinkeinoministeriö, Työnvälitystilasto, 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  <a:hlinkClick r:id="rId5"/>
              </a:rPr>
              <a:t>www.temtyollisyyskatsaus.fi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 		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24.4.2024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2563024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1">
            <a:extLst>
              <a:ext uri="{FF2B5EF4-FFF2-40B4-BE49-F238E27FC236}">
                <a16:creationId xmlns:a16="http://schemas.microsoft.com/office/drawing/2014/main" id="{B323B799-2324-459C-8F1B-D56CAF31B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416" y="404664"/>
            <a:ext cx="10009112" cy="936104"/>
          </a:xfrm>
        </p:spPr>
        <p:txBody>
          <a:bodyPr/>
          <a:lstStyle/>
          <a:p>
            <a:r>
              <a:rPr lang="fi-FI" dirty="0"/>
              <a:t>Työttömät työnhakijat ikäryhmittäin Etelä-Savossa maaliskuussa 2023 ja 2024</a:t>
            </a:r>
          </a:p>
        </p:txBody>
      </p:sp>
      <p:sp>
        <p:nvSpPr>
          <p:cNvPr id="6" name="Title 11">
            <a:extLst>
              <a:ext uri="{FF2B5EF4-FFF2-40B4-BE49-F238E27FC236}">
                <a16:creationId xmlns:a16="http://schemas.microsoft.com/office/drawing/2014/main" id="{83CE3C7B-67CD-4561-8476-02EB71DA8954}"/>
              </a:ext>
            </a:extLst>
          </p:cNvPr>
          <p:cNvSpPr txBox="1">
            <a:spLocks/>
          </p:cNvSpPr>
          <p:nvPr/>
        </p:nvSpPr>
        <p:spPr bwMode="auto">
          <a:xfrm>
            <a:off x="551384" y="6525344"/>
            <a:ext cx="1152128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Työ- ja elinkeinoministeriö, Työnvälitystilasto, 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  <a:hlinkClick r:id="rId3"/>
              </a:rPr>
              <a:t>www.temtyollisyyskatsaus.fi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 		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24.4.2024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pic>
        <p:nvPicPr>
          <p:cNvPr id="3" name="Kuva 2" descr="Palkkikaavio; työttömät työnhakijat ikäryhmittäin Etelä-Savossa maaliskuussa 2023 ja 2024. Työttömien määrä on noussut kaikissa muissa ikäryhmissä, paitsi yli 64-vuotiaissa, edellisen vuoden maaliskuuhun verrattuna. Eniten työttömiä työnhakijoita Etelä-Savossa oli 60-64-vuotiaiden sekä 55-59-vuotiaiden ikäryhmässä.">
            <a:extLst>
              <a:ext uri="{FF2B5EF4-FFF2-40B4-BE49-F238E27FC236}">
                <a16:creationId xmlns:a16="http://schemas.microsoft.com/office/drawing/2014/main" id="{F981ACB3-5852-5176-E202-08B99918DA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5440" y="1484784"/>
            <a:ext cx="8352928" cy="4663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095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1">
            <a:extLst>
              <a:ext uri="{FF2B5EF4-FFF2-40B4-BE49-F238E27FC236}">
                <a16:creationId xmlns:a16="http://schemas.microsoft.com/office/drawing/2014/main" id="{9201FF6F-70E4-494A-AF97-7FDB53D69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384" y="332656"/>
            <a:ext cx="11305256" cy="864096"/>
          </a:xfrm>
        </p:spPr>
        <p:txBody>
          <a:bodyPr/>
          <a:lstStyle/>
          <a:p>
            <a:r>
              <a:rPr lang="fi-FI" dirty="0"/>
              <a:t>Alle 25-vuotiaat työttömät työnhakijat Etelä-Savossa kuukauden lopussa 2020 - 2024</a:t>
            </a:r>
          </a:p>
        </p:txBody>
      </p:sp>
      <p:pic>
        <p:nvPicPr>
          <p:cNvPr id="3" name="Kuva 2" descr="Viivakaavio; alle 25-vuotiaat työttömät työnhakijat Etelä-Savossa kuukauden lopussa 2020-2024. Alle 25-vuotiaita työttömiä työnhakijoita oli Etelä-Savossa vuoden 2024 maaliskuun lopussa 705, mikä on 101 enemmän kuin vuosi sitten samaan aikaan. ">
            <a:extLst>
              <a:ext uri="{FF2B5EF4-FFF2-40B4-BE49-F238E27FC236}">
                <a16:creationId xmlns:a16="http://schemas.microsoft.com/office/drawing/2014/main" id="{017A6136-34AD-938E-2058-1D014712D5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848" y="1296066"/>
            <a:ext cx="10207680" cy="4581206"/>
          </a:xfrm>
          <a:prstGeom prst="rect">
            <a:avLst/>
          </a:prstGeom>
        </p:spPr>
      </p:pic>
      <p:sp>
        <p:nvSpPr>
          <p:cNvPr id="6" name="Title 11">
            <a:extLst>
              <a:ext uri="{FF2B5EF4-FFF2-40B4-BE49-F238E27FC236}">
                <a16:creationId xmlns:a16="http://schemas.microsoft.com/office/drawing/2014/main" id="{49590C21-056E-4641-AFCE-6AE29F148593}"/>
              </a:ext>
            </a:extLst>
          </p:cNvPr>
          <p:cNvSpPr txBox="1">
            <a:spLocks/>
          </p:cNvSpPr>
          <p:nvPr/>
        </p:nvSpPr>
        <p:spPr bwMode="auto">
          <a:xfrm>
            <a:off x="623392" y="6525344"/>
            <a:ext cx="1144927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Työ- ja elinkeinoministeriö, Työnvälitystilasto				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24.4.2024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3729499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>
            <a:extLst>
              <a:ext uri="{FF2B5EF4-FFF2-40B4-BE49-F238E27FC236}">
                <a16:creationId xmlns:a16="http://schemas.microsoft.com/office/drawing/2014/main" id="{65CBE242-6BFA-44F0-9EA1-5944FFF03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416" y="404664"/>
            <a:ext cx="10873208" cy="936104"/>
          </a:xfrm>
        </p:spPr>
        <p:txBody>
          <a:bodyPr/>
          <a:lstStyle/>
          <a:p>
            <a:r>
              <a:rPr lang="fi-FI" dirty="0"/>
              <a:t>Työttömät työnhakijat ammattiryhmittäin Etelä-Savossa maaliskuussa 2023 ja 2024</a:t>
            </a:r>
          </a:p>
        </p:txBody>
      </p:sp>
      <p:sp>
        <p:nvSpPr>
          <p:cNvPr id="5" name="Title 11">
            <a:extLst>
              <a:ext uri="{FF2B5EF4-FFF2-40B4-BE49-F238E27FC236}">
                <a16:creationId xmlns:a16="http://schemas.microsoft.com/office/drawing/2014/main" id="{FD269597-5B5A-4A2D-A235-62E456B00DFD}"/>
              </a:ext>
            </a:extLst>
          </p:cNvPr>
          <p:cNvSpPr txBox="1">
            <a:spLocks/>
          </p:cNvSpPr>
          <p:nvPr/>
        </p:nvSpPr>
        <p:spPr bwMode="auto">
          <a:xfrm>
            <a:off x="551384" y="6525344"/>
            <a:ext cx="1152128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Työ- ja elinkeinoministeriö, Työnvälitystilasto, 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  <a:hlinkClick r:id="rId3"/>
              </a:rPr>
              <a:t>www.temtyollisyyskatsaus.fi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 		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24.4.2024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pic>
        <p:nvPicPr>
          <p:cNvPr id="3" name="Kuva 2" descr="Palkkikaavio; työttömät työnhakijat ammattiryhmittäin Etelä-Savossa maaliskuussa 2023 ja 2024. Työttömyys kasvoi lähes kaikissa ammattiryhmissä, eniten rakennus-, korjaus- ja valmistustyöntekijöiden ammattiryhmässä sekä ilman ammattia olevien työttömien ryhmässä. Toimisto- ja asiakaspalvelutyöntekijöiden  ammattiryhmässä työttömyys pysyi samalla tasolla edellisen vuoden maaliskuuhun verrattuna.">
            <a:extLst>
              <a:ext uri="{FF2B5EF4-FFF2-40B4-BE49-F238E27FC236}">
                <a16:creationId xmlns:a16="http://schemas.microsoft.com/office/drawing/2014/main" id="{12AC37FA-7BF4-43A9-46AE-331F7A342F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1424" y="1484784"/>
            <a:ext cx="8640960" cy="4656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999381"/>
      </p:ext>
    </p:extLst>
  </p:cSld>
  <p:clrMapOvr>
    <a:masterClrMapping/>
  </p:clrMapOvr>
</p:sld>
</file>

<file path=ppt/theme/theme1.xml><?xml version="1.0" encoding="utf-8"?>
<a:theme xmlns:a="http://schemas.openxmlformats.org/drawingml/2006/main" name="ESAVO">
  <a:themeElements>
    <a:clrScheme name="ESAVO">
      <a:dk1>
        <a:sysClr val="windowText" lastClr="000000"/>
      </a:dk1>
      <a:lt1>
        <a:sysClr val="window" lastClr="FFFFFF"/>
      </a:lt1>
      <a:dk2>
        <a:srgbClr val="2D3787"/>
      </a:dk2>
      <a:lt2>
        <a:srgbClr val="C8E1FA"/>
      </a:lt2>
      <a:accent1>
        <a:srgbClr val="2D3787"/>
      </a:accent1>
      <a:accent2>
        <a:srgbClr val="009BE1"/>
      </a:accent2>
      <a:accent3>
        <a:srgbClr val="469B46"/>
      </a:accent3>
      <a:accent4>
        <a:srgbClr val="C8D228"/>
      </a:accent4>
      <a:accent5>
        <a:srgbClr val="F0CD14"/>
      </a:accent5>
      <a:accent6>
        <a:srgbClr val="DCA0C3"/>
      </a:accent6>
      <a:hlink>
        <a:srgbClr val="3C5491"/>
      </a:hlink>
      <a:folHlink>
        <a:srgbClr val="325A3C"/>
      </a:folHlink>
    </a:clrScheme>
    <a:fontScheme name="ESAVO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18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sz="18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SAVO PowerPoint-esitysmalli.potx" id="{FC6D9E71-C548-4608-9588-675994E901C0}" vid="{9F200EB2-B4F4-46AA-A27E-0EF2FB911529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ESAVO PowerPoint-esitysmalli</Template>
  <TotalTime>48193</TotalTime>
  <Words>223</Words>
  <Application>Microsoft Office PowerPoint</Application>
  <PresentationFormat>Laajakuva</PresentationFormat>
  <Paragraphs>23</Paragraphs>
  <Slides>8</Slides>
  <Notes>8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ESAVO</vt:lpstr>
      <vt:lpstr>Työttömyystiedot 31.3.2024</vt:lpstr>
      <vt:lpstr>Työttömyysaste maakunnittain 31.3.2024, prosenttia</vt:lpstr>
      <vt:lpstr>Työttömien työnhakijoiden osuus työvoimasta ELY-keskuksittain 31.3.2024, prosenttia</vt:lpstr>
      <vt:lpstr>Työttömät työnhakijat ELY-keskuksittain maaliskuussa 2023 ja 2024</vt:lpstr>
      <vt:lpstr>Työttömien työnhakijoiden osuus työvoimasta kunnittain Etelä-Savossa  31.3.2024</vt:lpstr>
      <vt:lpstr>Työttömät työnhakijat ikäryhmittäin Etelä-Savossa maaliskuussa 2023 ja 2024</vt:lpstr>
      <vt:lpstr>Alle 25-vuotiaat työttömät työnhakijat Etelä-Savossa kuukauden lopussa 2020 - 2024</vt:lpstr>
      <vt:lpstr>Työttömät työnhakijat ammattiryhmittäin Etelä-Savossa maaliskuussa 2023 ja 2024</vt:lpstr>
    </vt:vector>
  </TitlesOfParts>
  <Company>Etelä-Savon maakuntaliitto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Työttömyystiedot</dc:title>
  <dc:creator>Jaana Kokkonen</dc:creator>
  <cp:lastModifiedBy>Jaana Kokkonen</cp:lastModifiedBy>
  <cp:revision>268</cp:revision>
  <dcterms:created xsi:type="dcterms:W3CDTF">2020-02-25T14:36:39Z</dcterms:created>
  <dcterms:modified xsi:type="dcterms:W3CDTF">2024-04-24T11:03:01Z</dcterms:modified>
</cp:coreProperties>
</file>