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3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1" r:id="rId5"/>
    <p:sldMasterId id="2147483696" r:id="rId6"/>
    <p:sldMasterId id="2147483730" r:id="rId7"/>
  </p:sldMasterIdLst>
  <p:notesMasterIdLst>
    <p:notesMasterId r:id="rId17"/>
  </p:notesMasterIdLst>
  <p:sldIdLst>
    <p:sldId id="256" r:id="rId8"/>
    <p:sldId id="257" r:id="rId9"/>
    <p:sldId id="259" r:id="rId10"/>
    <p:sldId id="260" r:id="rId11"/>
    <p:sldId id="261" r:id="rId12"/>
    <p:sldId id="265" r:id="rId13"/>
    <p:sldId id="262" r:id="rId14"/>
    <p:sldId id="264" r:id="rId15"/>
    <p:sldId id="26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4FF4B34-F984-6779-4E2D-2015352396EE}" name="Rautava Suvi (ELY)" initials="R(" userId="S::suvi.rautava@ely-keskus.fi::9fca50e8-2150-4265-a3d8-5ec442457643" providerId="AD"/>
  <p188:author id="{63B16E50-D03C-60D1-4FE4-0DD98744B756}" name="Sonninen Saara (ELY)" initials="SS(" userId="S::saara.sonninen@ely-keskus.fi::a51a4ed0-8670-4401-ae32-0f12e88dd478" providerId="AD"/>
  <p188:author id="{02925FB7-BC7E-C7E7-9DDA-659103B0C6CB}" name="Jaakonaho Miira (ELY)" initials="J(" userId="S::miira.jaakonaho@ely-keskus.fi::7676c74c-22d8-4f73-a58c-c1cab06597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4AE26"/>
    <a:srgbClr val="185B95"/>
    <a:srgbClr val="003883"/>
    <a:srgbClr val="429F35"/>
    <a:srgbClr val="D1E371"/>
    <a:srgbClr val="254CA3"/>
    <a:srgbClr val="3F48FF"/>
    <a:srgbClr val="6F92DF"/>
    <a:srgbClr val="FFD3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Teematyyli 1 - Korostu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Teematyyli 1 - Korostu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4" autoAdjust="0"/>
    <p:restoredTop sz="86385" autoAdjust="0"/>
  </p:normalViewPr>
  <p:slideViewPr>
    <p:cSldViewPr snapToGrid="0">
      <p:cViewPr varScale="1">
        <p:scale>
          <a:sx n="93" d="100"/>
          <a:sy n="93" d="100"/>
        </p:scale>
        <p:origin x="1272" y="84"/>
      </p:cViewPr>
      <p:guideLst/>
    </p:cSldViewPr>
  </p:slideViewPr>
  <p:outlineViewPr>
    <p:cViewPr>
      <p:scale>
        <a:sx n="33" d="100"/>
        <a:sy n="33" d="100"/>
      </p:scale>
      <p:origin x="0" y="-4053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B766C-D144-4860-8378-C8AED84E14A7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FF52D-3802-4A03-8323-AE312A03D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960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Tekstin paikkamerkki 2">
            <a:extLst>
              <a:ext uri="{FF2B5EF4-FFF2-40B4-BE49-F238E27FC236}">
                <a16:creationId xmlns:a16="http://schemas.microsoft.com/office/drawing/2014/main" id="{F5D100CF-BE2E-9D42-9DFA-07F68F907EA1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17107" y="4402697"/>
            <a:ext cx="5157787" cy="823912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E5FF0748-A3B1-8241-ADBD-A3017D48D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8207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2985769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1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731102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916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4A4925B0-A7C3-443B-83E9-526A2BE64B7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420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117073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C208-0BC6-4780-8569-0CCC5C8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744" y="758762"/>
            <a:ext cx="9431782" cy="2852737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BEED2-7281-4966-AB72-5E594107A5D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9536" y="419184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F2496A5-3E1B-4BA1-B42F-6D9B3BBB98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389536" y="456025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4827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372" y="365125"/>
            <a:ext cx="10663428" cy="626999"/>
          </a:xfrm>
        </p:spPr>
        <p:txBody>
          <a:bodyPr/>
          <a:lstStyle>
            <a:lvl1pPr>
              <a:defRPr b="0"/>
            </a:lvl1pPr>
          </a:lstStyle>
          <a:p>
            <a:r>
              <a:rPr lang="fi-FI" noProof="0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05817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5175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sältö kaarevalla kuvalla" userDrawn="1">
  <p:cSld name="Sisältö kaarevalla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6482227" cy="1119501"/>
          </a:xfrm>
        </p:spPr>
        <p:txBody>
          <a:bodyPr/>
          <a:lstStyle/>
          <a:p>
            <a:r>
              <a:rPr lang="en-GB" err="1"/>
              <a:t>Tekstisivu</a:t>
            </a:r>
            <a:r>
              <a:rPr lang="en-GB"/>
              <a:t> </a:t>
            </a:r>
            <a:r>
              <a:rPr lang="en-GB" err="1"/>
              <a:t>isolla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kaarevalla</a:t>
            </a:r>
            <a:r>
              <a:rPr lang="en-GB"/>
              <a:t> </a:t>
            </a:r>
            <a:r>
              <a:rPr lang="en-GB" err="1"/>
              <a:t>kuvalla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46D95DB7-D85C-4651-BD0D-60A1252BA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7603725" y="180000"/>
            <a:ext cx="440947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6488358 h 6488358"/>
              <a:gd name="connsiteX5" fmla="*/ 0 w 4408944"/>
              <a:gd name="connsiteY5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991817 w 4408944"/>
              <a:gd name="connsiteY4" fmla="*/ 3753413 h 6488358"/>
              <a:gd name="connsiteX5" fmla="*/ 0 w 4408944"/>
              <a:gd name="connsiteY5" fmla="*/ 0 h 6488358"/>
              <a:gd name="connsiteX0" fmla="*/ 144667 w 4553611"/>
              <a:gd name="connsiteY0" fmla="*/ 0 h 6488358"/>
              <a:gd name="connsiteX1" fmla="*/ 4553611 w 4553611"/>
              <a:gd name="connsiteY1" fmla="*/ 0 h 6488358"/>
              <a:gd name="connsiteX2" fmla="*/ 4553611 w 4553611"/>
              <a:gd name="connsiteY2" fmla="*/ 6488358 h 6488358"/>
              <a:gd name="connsiteX3" fmla="*/ 1854034 w 4553611"/>
              <a:gd name="connsiteY3" fmla="*/ 6487088 h 6488358"/>
              <a:gd name="connsiteX4" fmla="*/ 1136484 w 4553611"/>
              <a:gd name="connsiteY4" fmla="*/ 3753413 h 6488358"/>
              <a:gd name="connsiteX5" fmla="*/ 144667 w 4553611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530 w 4409474"/>
              <a:gd name="connsiteY0" fmla="*/ 0 h 6488358"/>
              <a:gd name="connsiteX1" fmla="*/ 4409474 w 4409474"/>
              <a:gd name="connsiteY1" fmla="*/ 0 h 6488358"/>
              <a:gd name="connsiteX2" fmla="*/ 4409474 w 4409474"/>
              <a:gd name="connsiteY2" fmla="*/ 6488358 h 6488358"/>
              <a:gd name="connsiteX3" fmla="*/ 1709897 w 4409474"/>
              <a:gd name="connsiteY3" fmla="*/ 6487088 h 6488358"/>
              <a:gd name="connsiteX4" fmla="*/ 427197 w 4409474"/>
              <a:gd name="connsiteY4" fmla="*/ 4051863 h 6488358"/>
              <a:gd name="connsiteX5" fmla="*/ 530 w 4409474"/>
              <a:gd name="connsiteY5" fmla="*/ 0 h 6488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09474" h="6488358">
                <a:moveTo>
                  <a:pt x="530" y="0"/>
                </a:moveTo>
                <a:lnTo>
                  <a:pt x="4409474" y="0"/>
                </a:lnTo>
                <a:lnTo>
                  <a:pt x="4409474" y="6488358"/>
                </a:lnTo>
                <a:lnTo>
                  <a:pt x="1709897" y="6487088"/>
                </a:lnTo>
                <a:cubicBezTo>
                  <a:pt x="1168951" y="5999514"/>
                  <a:pt x="712091" y="5133044"/>
                  <a:pt x="427197" y="4051863"/>
                </a:cubicBezTo>
                <a:cubicBezTo>
                  <a:pt x="142303" y="2970682"/>
                  <a:pt x="-10191" y="1358994"/>
                  <a:pt x="5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8CBE0249-DC84-4C39-89AB-E97D6F0F84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71815122-4A8E-4281-87AC-8D44BE6CC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788FD0A6-21DD-4310-9D7C-EC77DE9DF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1880085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50E636-F21B-4129-AFBA-58F2F6EC9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F4B1933-7355-4A87-A0BA-A576B2D060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C20C138-2D30-4DBE-952D-11F61945FA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60E35C8-008E-4003-931D-921C0C7D4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EC5C-DDC8-49FF-965D-23AADE4A8015}" type="datetimeFigureOut">
              <a:rPr lang="fi-FI" smtClean="0"/>
              <a:t>22.2.2023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EB27C4F-9F69-4BE1-B8A4-3A944539B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F38F101-B43C-4D30-9001-8F30CF7C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1875-8288-4526-9BEB-57D952A988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838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Tekstin paikkamerkki 2">
            <a:extLst>
              <a:ext uri="{FF2B5EF4-FFF2-40B4-BE49-F238E27FC236}">
                <a16:creationId xmlns:a16="http://schemas.microsoft.com/office/drawing/2014/main" id="{F5D100CF-BE2E-9D42-9DFA-07F68F907EA1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17107" y="4402697"/>
            <a:ext cx="5157787" cy="823912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E5FF0748-A3B1-8241-ADBD-A3017D48D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8207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15235611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icture Backgrou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7">
            <a:extLst>
              <a:ext uri="{FF2B5EF4-FFF2-40B4-BE49-F238E27FC236}">
                <a16:creationId xmlns:a16="http://schemas.microsoft.com/office/drawing/2014/main" id="{8C8AA788-1511-D443-BE5F-7908AB2BA881}"/>
              </a:ext>
            </a:extLst>
          </p:cNvPr>
          <p:cNvSpPr/>
          <p:nvPr userDrawn="1"/>
        </p:nvSpPr>
        <p:spPr>
          <a:xfrm>
            <a:off x="0" y="-1"/>
            <a:ext cx="12192000" cy="5936347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42018"/>
            <a:ext cx="9144000" cy="1655762"/>
          </a:xfrm>
        </p:spPr>
        <p:txBody>
          <a:bodyPr/>
          <a:lstStyle>
            <a:lvl1pPr marL="0" indent="0" algn="ct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17981672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692594"/>
            <a:ext cx="4694400" cy="4784662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D72FC982-DA0F-4EC6-9E18-B415AECBAB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924570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icture Backgrou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7">
            <a:extLst>
              <a:ext uri="{FF2B5EF4-FFF2-40B4-BE49-F238E27FC236}">
                <a16:creationId xmlns:a16="http://schemas.microsoft.com/office/drawing/2014/main" id="{8C8AA788-1511-D443-BE5F-7908AB2BA881}"/>
              </a:ext>
            </a:extLst>
          </p:cNvPr>
          <p:cNvSpPr/>
          <p:nvPr userDrawn="1"/>
        </p:nvSpPr>
        <p:spPr>
          <a:xfrm>
            <a:off x="0" y="-1"/>
            <a:ext cx="12192000" cy="5936347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42018"/>
            <a:ext cx="9144000" cy="1655762"/>
          </a:xfrm>
        </p:spPr>
        <p:txBody>
          <a:bodyPr/>
          <a:lstStyle>
            <a:lvl1pPr marL="0" indent="0" algn="ct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41800727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4800369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2808"/>
            <a:ext cx="9360000" cy="3639312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3481670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376152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7F3B56D-9577-4E8F-BADA-CE87085A9970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839789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A5A6492-7F8A-40F8-A303-F85F69C9F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30930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855952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2748308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45937" y="274319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AE8BC2DE-23EE-4F0E-A759-42E68FCA6E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45937" y="3054095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7546276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1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633073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916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4A4925B0-A7C3-443B-83E9-526A2BE64B7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420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7478123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C208-0BC6-4780-8569-0CCC5C8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744" y="758762"/>
            <a:ext cx="9431782" cy="2852737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BEED2-7281-4966-AB72-5E594107A5D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9536" y="419184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F2496A5-3E1B-4BA1-B42F-6D9B3BBB98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389536" y="456025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21155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372" y="365125"/>
            <a:ext cx="10663428" cy="626999"/>
          </a:xfrm>
        </p:spPr>
        <p:txBody>
          <a:bodyPr/>
          <a:lstStyle>
            <a:lvl1pPr>
              <a:defRPr b="0"/>
            </a:lvl1pPr>
          </a:lstStyle>
          <a:p>
            <a:r>
              <a:rPr lang="fi-FI" noProof="0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353665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692594"/>
            <a:ext cx="4694400" cy="4784662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D72FC982-DA0F-4EC6-9E18-B415AECBAB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7120177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41159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6">
            <a:extLst>
              <a:ext uri="{FF2B5EF4-FFF2-40B4-BE49-F238E27FC236}">
                <a16:creationId xmlns:a16="http://schemas.microsoft.com/office/drawing/2014/main" id="{AF5ED276-0204-40E6-B3D6-A29A0811A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510394"/>
            <a:ext cx="11834341" cy="3159498"/>
          </a:xfrm>
          <a:custGeom>
            <a:avLst/>
            <a:gdLst>
              <a:gd name="T0" fmla="*/ 0 w 32870"/>
              <a:gd name="T1" fmla="*/ 3229 h 8296"/>
              <a:gd name="T2" fmla="*/ 0 w 32870"/>
              <a:gd name="T3" fmla="*/ 8296 h 8296"/>
              <a:gd name="T4" fmla="*/ 16387 w 32870"/>
              <a:gd name="T5" fmla="*/ 4042 h 8296"/>
              <a:gd name="T6" fmla="*/ 32870 w 32870"/>
              <a:gd name="T7" fmla="*/ 4037 h 8296"/>
              <a:gd name="T8" fmla="*/ 32870 w 32870"/>
              <a:gd name="T9" fmla="*/ 0 h 8296"/>
              <a:gd name="T10" fmla="*/ 15744 w 32870"/>
              <a:gd name="T11" fmla="*/ 14 h 8296"/>
              <a:gd name="T12" fmla="*/ 0 w 32870"/>
              <a:gd name="T13" fmla="*/ 3229 h 8296"/>
              <a:gd name="connsiteX0" fmla="*/ 0 w 10000"/>
              <a:gd name="connsiteY0" fmla="*/ 4445 h 10553"/>
              <a:gd name="connsiteX1" fmla="*/ 0 w 10000"/>
              <a:gd name="connsiteY1" fmla="*/ 10553 h 10553"/>
              <a:gd name="connsiteX2" fmla="*/ 4985 w 10000"/>
              <a:gd name="connsiteY2" fmla="*/ 5425 h 10553"/>
              <a:gd name="connsiteX3" fmla="*/ 10000 w 10000"/>
              <a:gd name="connsiteY3" fmla="*/ 5419 h 10553"/>
              <a:gd name="connsiteX4" fmla="*/ 10000 w 10000"/>
              <a:gd name="connsiteY4" fmla="*/ 553 h 10553"/>
              <a:gd name="connsiteX5" fmla="*/ 4601 w 10000"/>
              <a:gd name="connsiteY5" fmla="*/ 0 h 10553"/>
              <a:gd name="connsiteX6" fmla="*/ 0 w 10000"/>
              <a:gd name="connsiteY6" fmla="*/ 4445 h 10553"/>
              <a:gd name="connsiteX0" fmla="*/ 0 w 10000"/>
              <a:gd name="connsiteY0" fmla="*/ 4468 h 10576"/>
              <a:gd name="connsiteX1" fmla="*/ 0 w 10000"/>
              <a:gd name="connsiteY1" fmla="*/ 10576 h 10576"/>
              <a:gd name="connsiteX2" fmla="*/ 4985 w 10000"/>
              <a:gd name="connsiteY2" fmla="*/ 5448 h 10576"/>
              <a:gd name="connsiteX3" fmla="*/ 10000 w 10000"/>
              <a:gd name="connsiteY3" fmla="*/ 5442 h 10576"/>
              <a:gd name="connsiteX4" fmla="*/ 10000 w 10000"/>
              <a:gd name="connsiteY4" fmla="*/ 576 h 10576"/>
              <a:gd name="connsiteX5" fmla="*/ 4601 w 10000"/>
              <a:gd name="connsiteY5" fmla="*/ 23 h 10576"/>
              <a:gd name="connsiteX6" fmla="*/ 0 w 10000"/>
              <a:gd name="connsiteY6" fmla="*/ 4468 h 10576"/>
              <a:gd name="connsiteX0" fmla="*/ 0 w 10000"/>
              <a:gd name="connsiteY0" fmla="*/ 4468 h 10576"/>
              <a:gd name="connsiteX1" fmla="*/ 0 w 10000"/>
              <a:gd name="connsiteY1" fmla="*/ 10576 h 10576"/>
              <a:gd name="connsiteX2" fmla="*/ 4985 w 10000"/>
              <a:gd name="connsiteY2" fmla="*/ 5448 h 10576"/>
              <a:gd name="connsiteX3" fmla="*/ 10000 w 10000"/>
              <a:gd name="connsiteY3" fmla="*/ 5442 h 10576"/>
              <a:gd name="connsiteX4" fmla="*/ 10000 w 10000"/>
              <a:gd name="connsiteY4" fmla="*/ 576 h 10576"/>
              <a:gd name="connsiteX5" fmla="*/ 4601 w 10000"/>
              <a:gd name="connsiteY5" fmla="*/ 23 h 10576"/>
              <a:gd name="connsiteX6" fmla="*/ 0 w 10000"/>
              <a:gd name="connsiteY6" fmla="*/ 4468 h 1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576">
                <a:moveTo>
                  <a:pt x="0" y="4468"/>
                </a:moveTo>
                <a:lnTo>
                  <a:pt x="0" y="10576"/>
                </a:lnTo>
                <a:cubicBezTo>
                  <a:pt x="1195" y="6090"/>
                  <a:pt x="3644" y="5440"/>
                  <a:pt x="4985" y="5448"/>
                </a:cubicBezTo>
                <a:lnTo>
                  <a:pt x="10000" y="5442"/>
                </a:lnTo>
                <a:lnTo>
                  <a:pt x="10000" y="576"/>
                </a:lnTo>
                <a:cubicBezTo>
                  <a:pt x="7689" y="-155"/>
                  <a:pt x="4944" y="14"/>
                  <a:pt x="4601" y="23"/>
                </a:cubicBezTo>
                <a:cubicBezTo>
                  <a:pt x="2299" y="83"/>
                  <a:pt x="342" y="2596"/>
                  <a:pt x="0" y="4468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18A66D6D-8F98-4660-A768-97FB85B49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74025"/>
          </a:xfrm>
          <a:custGeom>
            <a:avLst/>
            <a:gdLst>
              <a:gd name="T0" fmla="*/ 0 w 32870"/>
              <a:gd name="T1" fmla="*/ 4209 h 12980"/>
              <a:gd name="T2" fmla="*/ 0 w 32870"/>
              <a:gd name="T3" fmla="*/ 12980 h 12980"/>
              <a:gd name="T4" fmla="*/ 15744 w 32870"/>
              <a:gd name="T5" fmla="*/ 9766 h 12980"/>
              <a:gd name="T6" fmla="*/ 32870 w 32870"/>
              <a:gd name="T7" fmla="*/ 9751 h 12980"/>
              <a:gd name="T8" fmla="*/ 32870 w 32870"/>
              <a:gd name="T9" fmla="*/ 0 h 12980"/>
              <a:gd name="T10" fmla="*/ 11591 w 32870"/>
              <a:gd name="T11" fmla="*/ 0 h 12980"/>
              <a:gd name="T12" fmla="*/ 0 w 32870"/>
              <a:gd name="T13" fmla="*/ 4209 h 12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12980">
                <a:moveTo>
                  <a:pt x="0" y="4209"/>
                </a:moveTo>
                <a:lnTo>
                  <a:pt x="0" y="12980"/>
                </a:lnTo>
                <a:cubicBezTo>
                  <a:pt x="3166" y="11041"/>
                  <a:pt x="8177" y="9815"/>
                  <a:pt x="15744" y="9766"/>
                </a:cubicBezTo>
                <a:cubicBezTo>
                  <a:pt x="16871" y="9758"/>
                  <a:pt x="24550" y="9754"/>
                  <a:pt x="32870" y="9751"/>
                </a:cubicBez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378395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 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5458" y="5732590"/>
            <a:ext cx="7060949" cy="642035"/>
          </a:xfrm>
        </p:spPr>
        <p:txBody>
          <a:bodyPr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B88DF8E-5E02-40AB-90C4-DE45B779F0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14879" y="5732590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tx2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24.9.2021</a:t>
            </a:r>
            <a:endParaRPr lang="fi-FI" sz="1600">
              <a:solidFill>
                <a:schemeClr val="tx2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E79E75F-9A0D-4860-913E-C4C401DAD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28116" y="5455057"/>
            <a:ext cx="4114800" cy="204601"/>
          </a:xfrm>
        </p:spPr>
        <p:txBody>
          <a:bodyPr/>
          <a:lstStyle>
            <a:lvl1pPr algn="r">
              <a:defRPr lang="fi-FI" sz="16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/>
              <a:t>Kalevi Pölönen</a:t>
            </a:r>
            <a:endParaRPr lang="fi-FI" sz="1600" kern="120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8636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2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2">
            <a:extLst>
              <a:ext uri="{FF2B5EF4-FFF2-40B4-BE49-F238E27FC236}">
                <a16:creationId xmlns:a16="http://schemas.microsoft.com/office/drawing/2014/main" id="{05F8CEAE-2B96-485D-B411-8B7C510B0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939871"/>
            <a:ext cx="11834341" cy="2720456"/>
          </a:xfrm>
          <a:custGeom>
            <a:avLst/>
            <a:gdLst>
              <a:gd name="T0" fmla="*/ 0 w 32870"/>
              <a:gd name="T1" fmla="*/ 2226 h 7380"/>
              <a:gd name="T2" fmla="*/ 0 w 32870"/>
              <a:gd name="T3" fmla="*/ 7380 h 7380"/>
              <a:gd name="T4" fmla="*/ 14422 w 32870"/>
              <a:gd name="T5" fmla="*/ 4565 h 7380"/>
              <a:gd name="T6" fmla="*/ 32870 w 32870"/>
              <a:gd name="T7" fmla="*/ 4560 h 7380"/>
              <a:gd name="T8" fmla="*/ 32870 w 32870"/>
              <a:gd name="T9" fmla="*/ 0 h 7380"/>
              <a:gd name="T10" fmla="*/ 13779 w 32870"/>
              <a:gd name="T11" fmla="*/ 16 h 7380"/>
              <a:gd name="T12" fmla="*/ 0 w 32870"/>
              <a:gd name="T13" fmla="*/ 2226 h 7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380">
                <a:moveTo>
                  <a:pt x="0" y="2226"/>
                </a:moveTo>
                <a:lnTo>
                  <a:pt x="0" y="7380"/>
                </a:lnTo>
                <a:cubicBezTo>
                  <a:pt x="4241" y="4951"/>
                  <a:pt x="10659" y="4560"/>
                  <a:pt x="14422" y="4565"/>
                </a:cubicBezTo>
                <a:cubicBezTo>
                  <a:pt x="15294" y="4566"/>
                  <a:pt x="23963" y="4563"/>
                  <a:pt x="32870" y="456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E1153FAC-44DF-431E-A26D-60482F426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2577"/>
          </a:xfrm>
          <a:custGeom>
            <a:avLst/>
            <a:gdLst>
              <a:gd name="T0" fmla="*/ 32870 w 32870"/>
              <a:gd name="T1" fmla="*/ 11160 h 12864"/>
              <a:gd name="T2" fmla="*/ 32870 w 32870"/>
              <a:gd name="T3" fmla="*/ 0 h 12864"/>
              <a:gd name="T4" fmla="*/ 11591 w 32870"/>
              <a:gd name="T5" fmla="*/ 0 h 12864"/>
              <a:gd name="T6" fmla="*/ 0 w 32870"/>
              <a:gd name="T7" fmla="*/ 4209 h 12864"/>
              <a:gd name="T8" fmla="*/ 0 w 32870"/>
              <a:gd name="T9" fmla="*/ 12864 h 12864"/>
              <a:gd name="T10" fmla="*/ 13779 w 32870"/>
              <a:gd name="T11" fmla="*/ 10654 h 12864"/>
              <a:gd name="T12" fmla="*/ 32870 w 32870"/>
              <a:gd name="T13" fmla="*/ 10638 h 12864"/>
              <a:gd name="T14" fmla="*/ 32870 w 32870"/>
              <a:gd name="T15" fmla="*/ 11160 h 12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70" h="12864">
                <a:moveTo>
                  <a:pt x="32870" y="11160"/>
                </a:move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2864"/>
                </a:lnTo>
                <a:cubicBezTo>
                  <a:pt x="3156" y="11514"/>
                  <a:pt x="7620" y="10694"/>
                  <a:pt x="13779" y="10654"/>
                </a:cubicBezTo>
                <a:cubicBezTo>
                  <a:pt x="15112" y="10646"/>
                  <a:pt x="23927" y="10641"/>
                  <a:pt x="32870" y="10638"/>
                </a:cubicBezTo>
                <a:lnTo>
                  <a:pt x="32870" y="1116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720931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 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5458" y="4737495"/>
            <a:ext cx="7068698" cy="642035"/>
          </a:xfrm>
        </p:spPr>
        <p:txBody>
          <a:bodyPr anchor="t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14" name="Päivämäärän paikkamerkki 3">
            <a:extLst>
              <a:ext uri="{FF2B5EF4-FFF2-40B4-BE49-F238E27FC236}">
                <a16:creationId xmlns:a16="http://schemas.microsoft.com/office/drawing/2014/main" id="{39075F1A-02C4-4735-B1E3-C64DC67FE1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04156" y="4737495"/>
            <a:ext cx="1240109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24.9.2021</a:t>
            </a:r>
            <a:endParaRPr lang="fi-FI" sz="1600">
              <a:solidFill>
                <a:schemeClr val="bg1"/>
              </a:solidFill>
            </a:endParaRPr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6BD6B811-C650-4A18-9C6D-CB0DEFCA7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91172" y="4459962"/>
            <a:ext cx="4114800" cy="20460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Kalevi Pölönen</a:t>
            </a:r>
            <a:endParaRPr lang="fi-FI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23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3" preserve="1" userDrawn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19E26A5B-0527-2A40-8198-D97AB2849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0" y="180000"/>
            <a:ext cx="11834343" cy="5653369"/>
          </a:xfrm>
          <a:custGeom>
            <a:avLst/>
            <a:gdLst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4632577 h 5653369"/>
              <a:gd name="connsiteX7" fmla="*/ 2 w 11834343"/>
              <a:gd name="connsiteY7" fmla="*/ 2262418 h 5653369"/>
              <a:gd name="connsiteX8" fmla="*/ 2 w 11834343"/>
              <a:gd name="connsiteY8" fmla="*/ 1515743 h 5653369"/>
              <a:gd name="connsiteX9" fmla="*/ 4173164 w 11834343"/>
              <a:gd name="connsiteY9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2262418 h 5653369"/>
              <a:gd name="connsiteX7" fmla="*/ 2 w 11834343"/>
              <a:gd name="connsiteY7" fmla="*/ 1515743 h 5653369"/>
              <a:gd name="connsiteX8" fmla="*/ 4173164 w 11834343"/>
              <a:gd name="connsiteY8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1515743 h 5653369"/>
              <a:gd name="connsiteX7" fmla="*/ 4173164 w 11834343"/>
              <a:gd name="connsiteY7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4781242 h 5653369"/>
              <a:gd name="connsiteX4" fmla="*/ 2 w 11834343"/>
              <a:gd name="connsiteY4" fmla="*/ 5653369 h 5653369"/>
              <a:gd name="connsiteX5" fmla="*/ 2 w 11834343"/>
              <a:gd name="connsiteY5" fmla="*/ 1515743 h 5653369"/>
              <a:gd name="connsiteX6" fmla="*/ 4173164 w 11834343"/>
              <a:gd name="connsiteY6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4781242 h 5653369"/>
              <a:gd name="connsiteX3" fmla="*/ 2 w 11834343"/>
              <a:gd name="connsiteY3" fmla="*/ 5653369 h 5653369"/>
              <a:gd name="connsiteX4" fmla="*/ 2 w 11834343"/>
              <a:gd name="connsiteY4" fmla="*/ 1515743 h 5653369"/>
              <a:gd name="connsiteX5" fmla="*/ 4173164 w 11834343"/>
              <a:gd name="connsiteY5" fmla="*/ 0 h 5653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34343" h="5653369">
                <a:moveTo>
                  <a:pt x="4173164" y="0"/>
                </a:moveTo>
                <a:lnTo>
                  <a:pt x="11834343" y="0"/>
                </a:lnTo>
                <a:lnTo>
                  <a:pt x="11834343" y="4781242"/>
                </a:lnTo>
                <a:cubicBezTo>
                  <a:pt x="11819942" y="4767138"/>
                  <a:pt x="-5758" y="5651802"/>
                  <a:pt x="2" y="5653369"/>
                </a:cubicBezTo>
                <a:lnTo>
                  <a:pt x="2" y="1515743"/>
                </a:lnTo>
                <a:cubicBezTo>
                  <a:pt x="2819434" y="1624499"/>
                  <a:pt x="3916820" y="928388"/>
                  <a:pt x="4173164" y="0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  <p:sp>
        <p:nvSpPr>
          <p:cNvPr id="13" name="Kuvan paikkamerkki 2">
            <a:extLst>
              <a:ext uri="{FF2B5EF4-FFF2-40B4-BE49-F238E27FC236}">
                <a16:creationId xmlns:a16="http://schemas.microsoft.com/office/drawing/2014/main" id="{BFBF6B36-2C5D-4C96-B600-824137F55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178858" y="3996390"/>
            <a:ext cx="11834341" cy="2681610"/>
          </a:xfrm>
          <a:custGeom>
            <a:avLst/>
            <a:gdLst>
              <a:gd name="connsiteX0" fmla="*/ 0 w 11834341"/>
              <a:gd name="connsiteY0" fmla="*/ 0 h 2987423"/>
              <a:gd name="connsiteX1" fmla="*/ 11834341 w 11834341"/>
              <a:gd name="connsiteY1" fmla="*/ 0 h 2987423"/>
              <a:gd name="connsiteX2" fmla="*/ 11834341 w 11834341"/>
              <a:gd name="connsiteY2" fmla="*/ 2987423 h 2987423"/>
              <a:gd name="connsiteX3" fmla="*/ 0 w 11834341"/>
              <a:gd name="connsiteY3" fmla="*/ 2987423 h 2987423"/>
              <a:gd name="connsiteX4" fmla="*/ 0 w 11834341"/>
              <a:gd name="connsiteY4" fmla="*/ 0 h 2987423"/>
              <a:gd name="connsiteX0" fmla="*/ 9467 w 11843808"/>
              <a:gd name="connsiteY0" fmla="*/ 0 h 2987423"/>
              <a:gd name="connsiteX1" fmla="*/ 11843808 w 11843808"/>
              <a:gd name="connsiteY1" fmla="*/ 0 h 2987423"/>
              <a:gd name="connsiteX2" fmla="*/ 11843808 w 11843808"/>
              <a:gd name="connsiteY2" fmla="*/ 2987423 h 2987423"/>
              <a:gd name="connsiteX3" fmla="*/ 9467 w 11843808"/>
              <a:gd name="connsiteY3" fmla="*/ 2987423 h 2987423"/>
              <a:gd name="connsiteX4" fmla="*/ 0 w 11843808"/>
              <a:gd name="connsiteY4" fmla="*/ 1159280 h 2987423"/>
              <a:gd name="connsiteX5" fmla="*/ 9467 w 11843808"/>
              <a:gd name="connsiteY5" fmla="*/ 0 h 2987423"/>
              <a:gd name="connsiteX0" fmla="*/ 9467 w 11843808"/>
              <a:gd name="connsiteY0" fmla="*/ 2008 h 2989431"/>
              <a:gd name="connsiteX1" fmla="*/ 5925312 w 11843808"/>
              <a:gd name="connsiteY1" fmla="*/ 0 h 2989431"/>
              <a:gd name="connsiteX2" fmla="*/ 11843808 w 11843808"/>
              <a:gd name="connsiteY2" fmla="*/ 2008 h 2989431"/>
              <a:gd name="connsiteX3" fmla="*/ 11843808 w 11843808"/>
              <a:gd name="connsiteY3" fmla="*/ 2989431 h 2989431"/>
              <a:gd name="connsiteX4" fmla="*/ 9467 w 11843808"/>
              <a:gd name="connsiteY4" fmla="*/ 2989431 h 2989431"/>
              <a:gd name="connsiteX5" fmla="*/ 0 w 11843808"/>
              <a:gd name="connsiteY5" fmla="*/ 1161288 h 2989431"/>
              <a:gd name="connsiteX6" fmla="*/ 9467 w 11843808"/>
              <a:gd name="connsiteY6" fmla="*/ 2008 h 2989431"/>
              <a:gd name="connsiteX0" fmla="*/ 650 w 11834991"/>
              <a:gd name="connsiteY0" fmla="*/ 2008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6" fmla="*/ 650 w 11834991"/>
              <a:gd name="connsiteY6" fmla="*/ 2008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732 h 2989700"/>
              <a:gd name="connsiteX1" fmla="*/ 5916495 w 11834991"/>
              <a:gd name="connsiteY1" fmla="*/ 269 h 2989700"/>
              <a:gd name="connsiteX2" fmla="*/ 11834991 w 11834991"/>
              <a:gd name="connsiteY2" fmla="*/ 2277 h 2989700"/>
              <a:gd name="connsiteX3" fmla="*/ 11834991 w 11834991"/>
              <a:gd name="connsiteY3" fmla="*/ 2989700 h 2989700"/>
              <a:gd name="connsiteX4" fmla="*/ 650 w 11834991"/>
              <a:gd name="connsiteY4" fmla="*/ 2989700 h 2989700"/>
              <a:gd name="connsiteX5" fmla="*/ 3883 w 11834991"/>
              <a:gd name="connsiteY5" fmla="*/ 1164732 h 2989700"/>
              <a:gd name="connsiteX0" fmla="*/ 3883 w 11834991"/>
              <a:gd name="connsiteY0" fmla="*/ 1164463 h 2989431"/>
              <a:gd name="connsiteX1" fmla="*/ 1805336 w 11834991"/>
              <a:gd name="connsiteY1" fmla="*/ 525357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6530 h 2991498"/>
              <a:gd name="connsiteX1" fmla="*/ 1758770 w 11834991"/>
              <a:gd name="connsiteY1" fmla="*/ 453341 h 2991498"/>
              <a:gd name="connsiteX2" fmla="*/ 5916495 w 11834991"/>
              <a:gd name="connsiteY2" fmla="*/ 2067 h 2991498"/>
              <a:gd name="connsiteX3" fmla="*/ 11834991 w 11834991"/>
              <a:gd name="connsiteY3" fmla="*/ 4075 h 2991498"/>
              <a:gd name="connsiteX4" fmla="*/ 11834991 w 11834991"/>
              <a:gd name="connsiteY4" fmla="*/ 2991498 h 2991498"/>
              <a:gd name="connsiteX5" fmla="*/ 650 w 11834991"/>
              <a:gd name="connsiteY5" fmla="*/ 2991498 h 2991498"/>
              <a:gd name="connsiteX6" fmla="*/ 3883 w 11834991"/>
              <a:gd name="connsiteY6" fmla="*/ 1166530 h 2991498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775 h 2989743"/>
              <a:gd name="connsiteX1" fmla="*/ 1758770 w 11834991"/>
              <a:gd name="connsiteY1" fmla="*/ 451586 h 2989743"/>
              <a:gd name="connsiteX2" fmla="*/ 5916495 w 11834991"/>
              <a:gd name="connsiteY2" fmla="*/ 312 h 2989743"/>
              <a:gd name="connsiteX3" fmla="*/ 11834991 w 11834991"/>
              <a:gd name="connsiteY3" fmla="*/ 2320 h 2989743"/>
              <a:gd name="connsiteX4" fmla="*/ 11834991 w 11834991"/>
              <a:gd name="connsiteY4" fmla="*/ 2989743 h 2989743"/>
              <a:gd name="connsiteX5" fmla="*/ 650 w 11834991"/>
              <a:gd name="connsiteY5" fmla="*/ 2989743 h 2989743"/>
              <a:gd name="connsiteX6" fmla="*/ 3883 w 11834991"/>
              <a:gd name="connsiteY6" fmla="*/ 1164775 h 2989743"/>
              <a:gd name="connsiteX0" fmla="*/ 3883 w 11834991"/>
              <a:gd name="connsiteY0" fmla="*/ 1164880 h 2989848"/>
              <a:gd name="connsiteX1" fmla="*/ 1932336 w 11834991"/>
              <a:gd name="connsiteY1" fmla="*/ 411474 h 2989848"/>
              <a:gd name="connsiteX2" fmla="*/ 5916495 w 11834991"/>
              <a:gd name="connsiteY2" fmla="*/ 417 h 2989848"/>
              <a:gd name="connsiteX3" fmla="*/ 11834991 w 11834991"/>
              <a:gd name="connsiteY3" fmla="*/ 2425 h 2989848"/>
              <a:gd name="connsiteX4" fmla="*/ 11834991 w 11834991"/>
              <a:gd name="connsiteY4" fmla="*/ 2989848 h 2989848"/>
              <a:gd name="connsiteX5" fmla="*/ 650 w 11834991"/>
              <a:gd name="connsiteY5" fmla="*/ 2989848 h 2989848"/>
              <a:gd name="connsiteX6" fmla="*/ 3883 w 11834991"/>
              <a:gd name="connsiteY6" fmla="*/ 1164880 h 2989848"/>
              <a:gd name="connsiteX0" fmla="*/ 3883 w 11834991"/>
              <a:gd name="connsiteY0" fmla="*/ 1164867 h 2989835"/>
              <a:gd name="connsiteX1" fmla="*/ 1932336 w 11834991"/>
              <a:gd name="connsiteY1" fmla="*/ 411461 h 2989835"/>
              <a:gd name="connsiteX2" fmla="*/ 5916495 w 11834991"/>
              <a:gd name="connsiteY2" fmla="*/ 404 h 2989835"/>
              <a:gd name="connsiteX3" fmla="*/ 11834991 w 11834991"/>
              <a:gd name="connsiteY3" fmla="*/ 2412 h 2989835"/>
              <a:gd name="connsiteX4" fmla="*/ 11834991 w 11834991"/>
              <a:gd name="connsiteY4" fmla="*/ 2989835 h 2989835"/>
              <a:gd name="connsiteX5" fmla="*/ 650 w 11834991"/>
              <a:gd name="connsiteY5" fmla="*/ 2989835 h 2989835"/>
              <a:gd name="connsiteX6" fmla="*/ 3883 w 11834991"/>
              <a:gd name="connsiteY6" fmla="*/ 1164867 h 2989835"/>
              <a:gd name="connsiteX0" fmla="*/ 3883 w 11834991"/>
              <a:gd name="connsiteY0" fmla="*/ 1164888 h 2989856"/>
              <a:gd name="connsiteX1" fmla="*/ 1921753 w 11834991"/>
              <a:gd name="connsiteY1" fmla="*/ 405132 h 2989856"/>
              <a:gd name="connsiteX2" fmla="*/ 5916495 w 11834991"/>
              <a:gd name="connsiteY2" fmla="*/ 425 h 2989856"/>
              <a:gd name="connsiteX3" fmla="*/ 11834991 w 11834991"/>
              <a:gd name="connsiteY3" fmla="*/ 2433 h 2989856"/>
              <a:gd name="connsiteX4" fmla="*/ 11834991 w 11834991"/>
              <a:gd name="connsiteY4" fmla="*/ 2989856 h 2989856"/>
              <a:gd name="connsiteX5" fmla="*/ 650 w 11834991"/>
              <a:gd name="connsiteY5" fmla="*/ 2989856 h 2989856"/>
              <a:gd name="connsiteX6" fmla="*/ 3883 w 11834991"/>
              <a:gd name="connsiteY6" fmla="*/ 1164888 h 2989856"/>
              <a:gd name="connsiteX0" fmla="*/ 43 w 11835384"/>
              <a:gd name="connsiteY0" fmla="*/ 893516 h 2989610"/>
              <a:gd name="connsiteX1" fmla="*/ 1922146 w 11835384"/>
              <a:gd name="connsiteY1" fmla="*/ 404886 h 2989610"/>
              <a:gd name="connsiteX2" fmla="*/ 5916888 w 11835384"/>
              <a:gd name="connsiteY2" fmla="*/ 179 h 2989610"/>
              <a:gd name="connsiteX3" fmla="*/ 11835384 w 11835384"/>
              <a:gd name="connsiteY3" fmla="*/ 2187 h 2989610"/>
              <a:gd name="connsiteX4" fmla="*/ 11835384 w 11835384"/>
              <a:gd name="connsiteY4" fmla="*/ 2989610 h 2989610"/>
              <a:gd name="connsiteX5" fmla="*/ 1043 w 11835384"/>
              <a:gd name="connsiteY5" fmla="*/ 2989610 h 2989610"/>
              <a:gd name="connsiteX6" fmla="*/ 43 w 11835384"/>
              <a:gd name="connsiteY6" fmla="*/ 893516 h 2989610"/>
              <a:gd name="connsiteX0" fmla="*/ 0 w 11835341"/>
              <a:gd name="connsiteY0" fmla="*/ 893516 h 2989610"/>
              <a:gd name="connsiteX1" fmla="*/ 1922103 w 11835341"/>
              <a:gd name="connsiteY1" fmla="*/ 404886 h 2989610"/>
              <a:gd name="connsiteX2" fmla="*/ 5916845 w 11835341"/>
              <a:gd name="connsiteY2" fmla="*/ 179 h 2989610"/>
              <a:gd name="connsiteX3" fmla="*/ 11835341 w 11835341"/>
              <a:gd name="connsiteY3" fmla="*/ 2187 h 2989610"/>
              <a:gd name="connsiteX4" fmla="*/ 11835341 w 11835341"/>
              <a:gd name="connsiteY4" fmla="*/ 2989610 h 2989610"/>
              <a:gd name="connsiteX5" fmla="*/ 1000 w 11835341"/>
              <a:gd name="connsiteY5" fmla="*/ 2989610 h 2989610"/>
              <a:gd name="connsiteX6" fmla="*/ 0 w 11835341"/>
              <a:gd name="connsiteY6" fmla="*/ 893516 h 2989610"/>
              <a:gd name="connsiteX0" fmla="*/ 0 w 11835341"/>
              <a:gd name="connsiteY0" fmla="*/ 893720 h 2989814"/>
              <a:gd name="connsiteX1" fmla="*/ 2025820 w 11835341"/>
              <a:gd name="connsiteY1" fmla="*/ 260013 h 2989814"/>
              <a:gd name="connsiteX2" fmla="*/ 5916845 w 11835341"/>
              <a:gd name="connsiteY2" fmla="*/ 383 h 2989814"/>
              <a:gd name="connsiteX3" fmla="*/ 11835341 w 11835341"/>
              <a:gd name="connsiteY3" fmla="*/ 2391 h 2989814"/>
              <a:gd name="connsiteX4" fmla="*/ 11835341 w 11835341"/>
              <a:gd name="connsiteY4" fmla="*/ 2989814 h 2989814"/>
              <a:gd name="connsiteX5" fmla="*/ 1000 w 11835341"/>
              <a:gd name="connsiteY5" fmla="*/ 2989814 h 2989814"/>
              <a:gd name="connsiteX6" fmla="*/ 0 w 11835341"/>
              <a:gd name="connsiteY6" fmla="*/ 893720 h 2989814"/>
              <a:gd name="connsiteX0" fmla="*/ 0 w 11835341"/>
              <a:gd name="connsiteY0" fmla="*/ 897278 h 2993372"/>
              <a:gd name="connsiteX1" fmla="*/ 2025820 w 11835341"/>
              <a:gd name="connsiteY1" fmla="*/ 263571 h 2993372"/>
              <a:gd name="connsiteX2" fmla="*/ 5916845 w 11835341"/>
              <a:gd name="connsiteY2" fmla="*/ 3941 h 2993372"/>
              <a:gd name="connsiteX3" fmla="*/ 11835341 w 11835341"/>
              <a:gd name="connsiteY3" fmla="*/ 5949 h 2993372"/>
              <a:gd name="connsiteX4" fmla="*/ 11835341 w 11835341"/>
              <a:gd name="connsiteY4" fmla="*/ 2993372 h 2993372"/>
              <a:gd name="connsiteX5" fmla="*/ 1000 w 11835341"/>
              <a:gd name="connsiteY5" fmla="*/ 2993372 h 2993372"/>
              <a:gd name="connsiteX6" fmla="*/ 0 w 11835341"/>
              <a:gd name="connsiteY6" fmla="*/ 897278 h 2993372"/>
              <a:gd name="connsiteX0" fmla="*/ 0 w 11835341"/>
              <a:gd name="connsiteY0" fmla="*/ 898261 h 2994355"/>
              <a:gd name="connsiteX1" fmla="*/ 2025820 w 11835341"/>
              <a:gd name="connsiteY1" fmla="*/ 264554 h 2994355"/>
              <a:gd name="connsiteX2" fmla="*/ 5916845 w 11835341"/>
              <a:gd name="connsiteY2" fmla="*/ 4924 h 2994355"/>
              <a:gd name="connsiteX3" fmla="*/ 11835341 w 11835341"/>
              <a:gd name="connsiteY3" fmla="*/ 6932 h 2994355"/>
              <a:gd name="connsiteX4" fmla="*/ 11835341 w 11835341"/>
              <a:gd name="connsiteY4" fmla="*/ 2994355 h 2994355"/>
              <a:gd name="connsiteX5" fmla="*/ 1000 w 11835341"/>
              <a:gd name="connsiteY5" fmla="*/ 2994355 h 2994355"/>
              <a:gd name="connsiteX6" fmla="*/ 0 w 11835341"/>
              <a:gd name="connsiteY6" fmla="*/ 898261 h 299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35341" h="2994355">
                <a:moveTo>
                  <a:pt x="0" y="898261"/>
                </a:moveTo>
                <a:cubicBezTo>
                  <a:pt x="436248" y="646332"/>
                  <a:pt x="1024862" y="449117"/>
                  <a:pt x="2025820" y="264554"/>
                </a:cubicBezTo>
                <a:cubicBezTo>
                  <a:pt x="3026778" y="79991"/>
                  <a:pt x="3851536" y="-24505"/>
                  <a:pt x="5916845" y="4924"/>
                </a:cubicBezTo>
                <a:lnTo>
                  <a:pt x="11835341" y="6932"/>
                </a:lnTo>
                <a:lnTo>
                  <a:pt x="11835341" y="2994355"/>
                </a:lnTo>
                <a:lnTo>
                  <a:pt x="1000" y="2994355"/>
                </a:lnTo>
                <a:cubicBezTo>
                  <a:pt x="667" y="2295657"/>
                  <a:pt x="333" y="1596959"/>
                  <a:pt x="0" y="89826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 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 tai poistamalla kuvan ja lisäämällä uuden kuvan napsauttamalla kuvaketta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184148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 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2948" y="3325673"/>
            <a:ext cx="6950798" cy="642034"/>
          </a:xfrm>
        </p:spPr>
        <p:txBody>
          <a:bodyPr anchor="t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885340FB-A085-44AC-B06C-1418A7E1FA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63972" y="3326656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24.9.2021</a:t>
            </a:r>
            <a:endParaRPr lang="fi-FI" sz="1600">
              <a:solidFill>
                <a:schemeClr val="bg1"/>
              </a:solidFill>
            </a:endParaRP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F912D628-CD7A-4946-A2B4-D103992E9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91172" y="3052610"/>
            <a:ext cx="4114800" cy="20460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Kalevi Pölönen</a:t>
            </a:r>
            <a:endParaRPr lang="fi-FI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81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4" preserve="1" userDrawn="1">
  <p:cSld name="Otsikko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8">
            <a:extLst>
              <a:ext uri="{FF2B5EF4-FFF2-40B4-BE49-F238E27FC236}">
                <a16:creationId xmlns:a16="http://schemas.microsoft.com/office/drawing/2014/main" id="{9D79146F-FB5D-482D-BEE2-42A25810FC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2661957"/>
            <a:ext cx="11834341" cy="3985046"/>
          </a:xfrm>
          <a:custGeom>
            <a:avLst/>
            <a:gdLst>
              <a:gd name="T0" fmla="*/ 32870 w 32870"/>
              <a:gd name="T1" fmla="*/ 15500 h 15500"/>
              <a:gd name="T2" fmla="*/ 32870 w 32870"/>
              <a:gd name="T3" fmla="*/ 0 h 15500"/>
              <a:gd name="T4" fmla="*/ 32870 w 32870"/>
              <a:gd name="T5" fmla="*/ 0 h 15500"/>
              <a:gd name="T6" fmla="*/ 32870 w 32870"/>
              <a:gd name="T7" fmla="*/ 4650 h 15500"/>
              <a:gd name="T8" fmla="*/ 19067 w 32870"/>
              <a:gd name="T9" fmla="*/ 4661 h 15500"/>
              <a:gd name="T10" fmla="*/ 0 w 32870"/>
              <a:gd name="T11" fmla="*/ 11678 h 15500"/>
              <a:gd name="T12" fmla="*/ 0 w 32870"/>
              <a:gd name="T13" fmla="*/ 15500 h 15500"/>
              <a:gd name="T14" fmla="*/ 32870 w 32870"/>
              <a:gd name="T15" fmla="*/ 15500 h 15500"/>
              <a:gd name="connsiteX0" fmla="*/ 32870 w 32870"/>
              <a:gd name="connsiteY0" fmla="*/ 15500 h 15500"/>
              <a:gd name="connsiteX1" fmla="*/ 32870 w 32870"/>
              <a:gd name="connsiteY1" fmla="*/ 0 h 15500"/>
              <a:gd name="connsiteX2" fmla="*/ 32870 w 32870"/>
              <a:gd name="connsiteY2" fmla="*/ 4650 h 15500"/>
              <a:gd name="connsiteX3" fmla="*/ 19067 w 32870"/>
              <a:gd name="connsiteY3" fmla="*/ 4661 h 15500"/>
              <a:gd name="connsiteX4" fmla="*/ 0 w 32870"/>
              <a:gd name="connsiteY4" fmla="*/ 11678 h 15500"/>
              <a:gd name="connsiteX5" fmla="*/ 0 w 32870"/>
              <a:gd name="connsiteY5" fmla="*/ 15500 h 15500"/>
              <a:gd name="connsiteX6" fmla="*/ 32870 w 32870"/>
              <a:gd name="connsiteY6" fmla="*/ 15500 h 15500"/>
              <a:gd name="connsiteX0" fmla="*/ 32870 w 32870"/>
              <a:gd name="connsiteY0" fmla="*/ 10850 h 10850"/>
              <a:gd name="connsiteX1" fmla="*/ 32870 w 32870"/>
              <a:gd name="connsiteY1" fmla="*/ 0 h 10850"/>
              <a:gd name="connsiteX2" fmla="*/ 19067 w 32870"/>
              <a:gd name="connsiteY2" fmla="*/ 11 h 10850"/>
              <a:gd name="connsiteX3" fmla="*/ 0 w 32870"/>
              <a:gd name="connsiteY3" fmla="*/ 7028 h 10850"/>
              <a:gd name="connsiteX4" fmla="*/ 0 w 32870"/>
              <a:gd name="connsiteY4" fmla="*/ 10850 h 10850"/>
              <a:gd name="connsiteX5" fmla="*/ 32870 w 32870"/>
              <a:gd name="connsiteY5" fmla="*/ 10850 h 10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0850">
                <a:moveTo>
                  <a:pt x="32870" y="10850"/>
                </a:moveTo>
                <a:lnTo>
                  <a:pt x="32870" y="0"/>
                </a:lnTo>
                <a:lnTo>
                  <a:pt x="19067" y="11"/>
                </a:lnTo>
                <a:cubicBezTo>
                  <a:pt x="13563" y="3"/>
                  <a:pt x="2671" y="800"/>
                  <a:pt x="0" y="7028"/>
                </a:cubicBezTo>
                <a:lnTo>
                  <a:pt x="0" y="10850"/>
                </a:lnTo>
                <a:lnTo>
                  <a:pt x="32870" y="1085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9">
            <a:extLst>
              <a:ext uri="{FF2B5EF4-FFF2-40B4-BE49-F238E27FC236}">
                <a16:creationId xmlns:a16="http://schemas.microsoft.com/office/drawing/2014/main" id="{B5B976A8-CE61-4DC9-871A-17A9AC0F8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4341" cy="4209096"/>
          </a:xfrm>
          <a:custGeom>
            <a:avLst/>
            <a:gdLst>
              <a:gd name="T0" fmla="*/ 0 w 32870"/>
              <a:gd name="T1" fmla="*/ 4740 h 11678"/>
              <a:gd name="T2" fmla="*/ 0 w 32870"/>
              <a:gd name="T3" fmla="*/ 11678 h 11678"/>
              <a:gd name="T4" fmla="*/ 19067 w 32870"/>
              <a:gd name="T5" fmla="*/ 4661 h 11678"/>
              <a:gd name="T6" fmla="*/ 32870 w 32870"/>
              <a:gd name="T7" fmla="*/ 4650 h 11678"/>
              <a:gd name="T8" fmla="*/ 32870 w 32870"/>
              <a:gd name="T9" fmla="*/ 0 h 11678"/>
              <a:gd name="T10" fmla="*/ 18389 w 32870"/>
              <a:gd name="T11" fmla="*/ 20 h 11678"/>
              <a:gd name="T12" fmla="*/ 0 w 32870"/>
              <a:gd name="T13" fmla="*/ 4740 h 11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11678">
                <a:moveTo>
                  <a:pt x="0" y="4740"/>
                </a:moveTo>
                <a:lnTo>
                  <a:pt x="0" y="11678"/>
                </a:lnTo>
                <a:cubicBezTo>
                  <a:pt x="2671" y="5450"/>
                  <a:pt x="13563" y="4653"/>
                  <a:pt x="19067" y="4661"/>
                </a:cubicBezTo>
                <a:cubicBezTo>
                  <a:pt x="20406" y="4663"/>
                  <a:pt x="28166" y="4655"/>
                  <a:pt x="32870" y="4650"/>
                </a:cubicBezTo>
                <a:lnTo>
                  <a:pt x="32870" y="0"/>
                </a:lnTo>
                <a:cubicBezTo>
                  <a:pt x="28197" y="2"/>
                  <a:pt x="20433" y="7"/>
                  <a:pt x="18389" y="20"/>
                </a:cubicBezTo>
                <a:cubicBezTo>
                  <a:pt x="8797" y="82"/>
                  <a:pt x="3102" y="1939"/>
                  <a:pt x="0" y="4740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3012948" y="3387374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3012949" y="5597458"/>
            <a:ext cx="6969312" cy="642035"/>
          </a:xfrm>
        </p:spPr>
        <p:txBody>
          <a:bodyPr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1985E3F4-62CC-4CEC-8965-E8A66FBC78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82260" y="5597458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24.9.2021</a:t>
            </a:r>
            <a:endParaRPr lang="fi-FI" sz="1600">
              <a:solidFill>
                <a:schemeClr val="bg1"/>
              </a:solidFill>
            </a:endParaRPr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253E613E-3102-404E-9128-95F7165B5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9460" y="5307460"/>
            <a:ext cx="4114800" cy="24109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Kalevi Pölönen</a:t>
            </a:r>
            <a:endParaRPr lang="fi-FI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80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5" preserve="1" userDrawn="1">
  <p:cSld name="Otsikko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7" name="Freeform 24">
            <a:extLst>
              <a:ext uri="{FF2B5EF4-FFF2-40B4-BE49-F238E27FC236}">
                <a16:creationId xmlns:a16="http://schemas.microsoft.com/office/drawing/2014/main" id="{1A042BF1-EF78-493D-A6DE-B399BD8FC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8284039" cy="6515254"/>
          </a:xfrm>
          <a:custGeom>
            <a:avLst/>
            <a:gdLst>
              <a:gd name="T0" fmla="*/ 23006 w 23006"/>
              <a:gd name="T1" fmla="*/ 0 h 18070"/>
              <a:gd name="T2" fmla="*/ 11591 w 23006"/>
              <a:gd name="T3" fmla="*/ 0 h 18070"/>
              <a:gd name="T4" fmla="*/ 0 w 23006"/>
              <a:gd name="T5" fmla="*/ 4209 h 18070"/>
              <a:gd name="T6" fmla="*/ 0 w 23006"/>
              <a:gd name="T7" fmla="*/ 18070 h 18070"/>
              <a:gd name="T8" fmla="*/ 18262 w 23006"/>
              <a:gd name="T9" fmla="*/ 18070 h 18070"/>
              <a:gd name="T10" fmla="*/ 18262 w 23006"/>
              <a:gd name="T11" fmla="*/ 17566 h 18070"/>
              <a:gd name="T12" fmla="*/ 23006 w 23006"/>
              <a:gd name="T13" fmla="*/ 0 h 18070"/>
              <a:gd name="connsiteX0" fmla="*/ 23006 w 23006"/>
              <a:gd name="connsiteY0" fmla="*/ 0 h 18070"/>
              <a:gd name="connsiteX1" fmla="*/ 11591 w 23006"/>
              <a:gd name="connsiteY1" fmla="*/ 0 h 18070"/>
              <a:gd name="connsiteX2" fmla="*/ 0 w 23006"/>
              <a:gd name="connsiteY2" fmla="*/ 4209 h 18070"/>
              <a:gd name="connsiteX3" fmla="*/ 0 w 23006"/>
              <a:gd name="connsiteY3" fmla="*/ 18070 h 18070"/>
              <a:gd name="connsiteX4" fmla="*/ 18262 w 23006"/>
              <a:gd name="connsiteY4" fmla="*/ 18070 h 18070"/>
              <a:gd name="connsiteX5" fmla="*/ 18295 w 23006"/>
              <a:gd name="connsiteY5" fmla="*/ 17555 h 18070"/>
              <a:gd name="connsiteX6" fmla="*/ 23006 w 23006"/>
              <a:gd name="connsiteY6" fmla="*/ 0 h 18070"/>
              <a:gd name="connsiteX0" fmla="*/ 23006 w 23120"/>
              <a:gd name="connsiteY0" fmla="*/ 0 h 18070"/>
              <a:gd name="connsiteX1" fmla="*/ 11591 w 23120"/>
              <a:gd name="connsiteY1" fmla="*/ 0 h 18070"/>
              <a:gd name="connsiteX2" fmla="*/ 0 w 23120"/>
              <a:gd name="connsiteY2" fmla="*/ 4209 h 18070"/>
              <a:gd name="connsiteX3" fmla="*/ 0 w 23120"/>
              <a:gd name="connsiteY3" fmla="*/ 18070 h 18070"/>
              <a:gd name="connsiteX4" fmla="*/ 18262 w 23120"/>
              <a:gd name="connsiteY4" fmla="*/ 18070 h 18070"/>
              <a:gd name="connsiteX5" fmla="*/ 23120 w 23120"/>
              <a:gd name="connsiteY5" fmla="*/ 7420 h 18070"/>
              <a:gd name="connsiteX6" fmla="*/ 23006 w 23120"/>
              <a:gd name="connsiteY6" fmla="*/ 0 h 18070"/>
              <a:gd name="connsiteX0" fmla="*/ 23006 w 23309"/>
              <a:gd name="connsiteY0" fmla="*/ 0 h 18070"/>
              <a:gd name="connsiteX1" fmla="*/ 11591 w 23309"/>
              <a:gd name="connsiteY1" fmla="*/ 0 h 18070"/>
              <a:gd name="connsiteX2" fmla="*/ 0 w 23309"/>
              <a:gd name="connsiteY2" fmla="*/ 4209 h 18070"/>
              <a:gd name="connsiteX3" fmla="*/ 0 w 23309"/>
              <a:gd name="connsiteY3" fmla="*/ 18070 h 18070"/>
              <a:gd name="connsiteX4" fmla="*/ 18262 w 23309"/>
              <a:gd name="connsiteY4" fmla="*/ 18070 h 18070"/>
              <a:gd name="connsiteX5" fmla="*/ 23006 w 23309"/>
              <a:gd name="connsiteY5" fmla="*/ 0 h 18070"/>
              <a:gd name="connsiteX0" fmla="*/ 23006 w 23146"/>
              <a:gd name="connsiteY0" fmla="*/ 0 h 18070"/>
              <a:gd name="connsiteX1" fmla="*/ 11591 w 23146"/>
              <a:gd name="connsiteY1" fmla="*/ 0 h 18070"/>
              <a:gd name="connsiteX2" fmla="*/ 0 w 23146"/>
              <a:gd name="connsiteY2" fmla="*/ 4209 h 18070"/>
              <a:gd name="connsiteX3" fmla="*/ 0 w 23146"/>
              <a:gd name="connsiteY3" fmla="*/ 18070 h 18070"/>
              <a:gd name="connsiteX4" fmla="*/ 18262 w 23146"/>
              <a:gd name="connsiteY4" fmla="*/ 18070 h 18070"/>
              <a:gd name="connsiteX5" fmla="*/ 23006 w 23146"/>
              <a:gd name="connsiteY5" fmla="*/ 0 h 18070"/>
              <a:gd name="connsiteX0" fmla="*/ 23006 w 23006"/>
              <a:gd name="connsiteY0" fmla="*/ 0 h 18070"/>
              <a:gd name="connsiteX1" fmla="*/ 11591 w 23006"/>
              <a:gd name="connsiteY1" fmla="*/ 0 h 18070"/>
              <a:gd name="connsiteX2" fmla="*/ 0 w 23006"/>
              <a:gd name="connsiteY2" fmla="*/ 4209 h 18070"/>
              <a:gd name="connsiteX3" fmla="*/ 0 w 23006"/>
              <a:gd name="connsiteY3" fmla="*/ 18070 h 18070"/>
              <a:gd name="connsiteX4" fmla="*/ 18262 w 23006"/>
              <a:gd name="connsiteY4" fmla="*/ 18070 h 18070"/>
              <a:gd name="connsiteX5" fmla="*/ 23006 w 23006"/>
              <a:gd name="connsiteY5" fmla="*/ 0 h 18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06" h="18070">
                <a:moveTo>
                  <a:pt x="23006" y="0"/>
                </a:move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8070"/>
                </a:lnTo>
                <a:lnTo>
                  <a:pt x="18262" y="18070"/>
                </a:lnTo>
                <a:cubicBezTo>
                  <a:pt x="18287" y="18090"/>
                  <a:pt x="22931" y="62"/>
                  <a:pt x="23006" y="0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29868" y="2825496"/>
            <a:ext cx="5143500" cy="2391156"/>
          </a:xfrm>
        </p:spPr>
        <p:txBody>
          <a:bodyPr anchor="ctr" anchorCtr="0"/>
          <a:lstStyle>
            <a:lvl1pPr algn="l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 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2074" y="5703145"/>
            <a:ext cx="4195818" cy="642035"/>
          </a:xfrm>
        </p:spPr>
        <p:txBody>
          <a:bodyPr anchor="t" anchorCtr="0"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13" name="Kuvan paikkamerkki 2">
            <a:extLst>
              <a:ext uri="{FF2B5EF4-FFF2-40B4-BE49-F238E27FC236}">
                <a16:creationId xmlns:a16="http://schemas.microsoft.com/office/drawing/2014/main" id="{BFBF6B36-2C5D-4C96-B600-824137F55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747818" y="180000"/>
            <a:ext cx="5266800" cy="6516000"/>
          </a:xfrm>
          <a:custGeom>
            <a:avLst/>
            <a:gdLst>
              <a:gd name="connsiteX0" fmla="*/ 0 w 11834341"/>
              <a:gd name="connsiteY0" fmla="*/ 0 h 2987423"/>
              <a:gd name="connsiteX1" fmla="*/ 11834341 w 11834341"/>
              <a:gd name="connsiteY1" fmla="*/ 0 h 2987423"/>
              <a:gd name="connsiteX2" fmla="*/ 11834341 w 11834341"/>
              <a:gd name="connsiteY2" fmla="*/ 2987423 h 2987423"/>
              <a:gd name="connsiteX3" fmla="*/ 0 w 11834341"/>
              <a:gd name="connsiteY3" fmla="*/ 2987423 h 2987423"/>
              <a:gd name="connsiteX4" fmla="*/ 0 w 11834341"/>
              <a:gd name="connsiteY4" fmla="*/ 0 h 2987423"/>
              <a:gd name="connsiteX0" fmla="*/ 9467 w 11843808"/>
              <a:gd name="connsiteY0" fmla="*/ 0 h 2987423"/>
              <a:gd name="connsiteX1" fmla="*/ 11843808 w 11843808"/>
              <a:gd name="connsiteY1" fmla="*/ 0 h 2987423"/>
              <a:gd name="connsiteX2" fmla="*/ 11843808 w 11843808"/>
              <a:gd name="connsiteY2" fmla="*/ 2987423 h 2987423"/>
              <a:gd name="connsiteX3" fmla="*/ 9467 w 11843808"/>
              <a:gd name="connsiteY3" fmla="*/ 2987423 h 2987423"/>
              <a:gd name="connsiteX4" fmla="*/ 0 w 11843808"/>
              <a:gd name="connsiteY4" fmla="*/ 1159280 h 2987423"/>
              <a:gd name="connsiteX5" fmla="*/ 9467 w 11843808"/>
              <a:gd name="connsiteY5" fmla="*/ 0 h 2987423"/>
              <a:gd name="connsiteX0" fmla="*/ 9467 w 11843808"/>
              <a:gd name="connsiteY0" fmla="*/ 2008 h 2989431"/>
              <a:gd name="connsiteX1" fmla="*/ 5925312 w 11843808"/>
              <a:gd name="connsiteY1" fmla="*/ 0 h 2989431"/>
              <a:gd name="connsiteX2" fmla="*/ 11843808 w 11843808"/>
              <a:gd name="connsiteY2" fmla="*/ 2008 h 2989431"/>
              <a:gd name="connsiteX3" fmla="*/ 11843808 w 11843808"/>
              <a:gd name="connsiteY3" fmla="*/ 2989431 h 2989431"/>
              <a:gd name="connsiteX4" fmla="*/ 9467 w 11843808"/>
              <a:gd name="connsiteY4" fmla="*/ 2989431 h 2989431"/>
              <a:gd name="connsiteX5" fmla="*/ 0 w 11843808"/>
              <a:gd name="connsiteY5" fmla="*/ 1161288 h 2989431"/>
              <a:gd name="connsiteX6" fmla="*/ 9467 w 11843808"/>
              <a:gd name="connsiteY6" fmla="*/ 2008 h 2989431"/>
              <a:gd name="connsiteX0" fmla="*/ 650 w 11834991"/>
              <a:gd name="connsiteY0" fmla="*/ 2008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6" fmla="*/ 650 w 11834991"/>
              <a:gd name="connsiteY6" fmla="*/ 2008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732 h 2989700"/>
              <a:gd name="connsiteX1" fmla="*/ 5916495 w 11834991"/>
              <a:gd name="connsiteY1" fmla="*/ 269 h 2989700"/>
              <a:gd name="connsiteX2" fmla="*/ 11834991 w 11834991"/>
              <a:gd name="connsiteY2" fmla="*/ 2277 h 2989700"/>
              <a:gd name="connsiteX3" fmla="*/ 11834991 w 11834991"/>
              <a:gd name="connsiteY3" fmla="*/ 2989700 h 2989700"/>
              <a:gd name="connsiteX4" fmla="*/ 650 w 11834991"/>
              <a:gd name="connsiteY4" fmla="*/ 2989700 h 2989700"/>
              <a:gd name="connsiteX5" fmla="*/ 3883 w 11834991"/>
              <a:gd name="connsiteY5" fmla="*/ 1164732 h 2989700"/>
              <a:gd name="connsiteX0" fmla="*/ 3883 w 11834991"/>
              <a:gd name="connsiteY0" fmla="*/ 1164463 h 2989431"/>
              <a:gd name="connsiteX1" fmla="*/ 1805336 w 11834991"/>
              <a:gd name="connsiteY1" fmla="*/ 525357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6530 h 2991498"/>
              <a:gd name="connsiteX1" fmla="*/ 1758770 w 11834991"/>
              <a:gd name="connsiteY1" fmla="*/ 453341 h 2991498"/>
              <a:gd name="connsiteX2" fmla="*/ 5916495 w 11834991"/>
              <a:gd name="connsiteY2" fmla="*/ 2067 h 2991498"/>
              <a:gd name="connsiteX3" fmla="*/ 11834991 w 11834991"/>
              <a:gd name="connsiteY3" fmla="*/ 4075 h 2991498"/>
              <a:gd name="connsiteX4" fmla="*/ 11834991 w 11834991"/>
              <a:gd name="connsiteY4" fmla="*/ 2991498 h 2991498"/>
              <a:gd name="connsiteX5" fmla="*/ 650 w 11834991"/>
              <a:gd name="connsiteY5" fmla="*/ 2991498 h 2991498"/>
              <a:gd name="connsiteX6" fmla="*/ 3883 w 11834991"/>
              <a:gd name="connsiteY6" fmla="*/ 1166530 h 2991498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775 h 2989743"/>
              <a:gd name="connsiteX1" fmla="*/ 1758770 w 11834991"/>
              <a:gd name="connsiteY1" fmla="*/ 451586 h 2989743"/>
              <a:gd name="connsiteX2" fmla="*/ 5916495 w 11834991"/>
              <a:gd name="connsiteY2" fmla="*/ 312 h 2989743"/>
              <a:gd name="connsiteX3" fmla="*/ 11834991 w 11834991"/>
              <a:gd name="connsiteY3" fmla="*/ 2320 h 2989743"/>
              <a:gd name="connsiteX4" fmla="*/ 11834991 w 11834991"/>
              <a:gd name="connsiteY4" fmla="*/ 2989743 h 2989743"/>
              <a:gd name="connsiteX5" fmla="*/ 650 w 11834991"/>
              <a:gd name="connsiteY5" fmla="*/ 2989743 h 2989743"/>
              <a:gd name="connsiteX6" fmla="*/ 3883 w 11834991"/>
              <a:gd name="connsiteY6" fmla="*/ 1164775 h 2989743"/>
              <a:gd name="connsiteX0" fmla="*/ 3883 w 11834991"/>
              <a:gd name="connsiteY0" fmla="*/ 1164880 h 2989848"/>
              <a:gd name="connsiteX1" fmla="*/ 1932336 w 11834991"/>
              <a:gd name="connsiteY1" fmla="*/ 411474 h 2989848"/>
              <a:gd name="connsiteX2" fmla="*/ 5916495 w 11834991"/>
              <a:gd name="connsiteY2" fmla="*/ 417 h 2989848"/>
              <a:gd name="connsiteX3" fmla="*/ 11834991 w 11834991"/>
              <a:gd name="connsiteY3" fmla="*/ 2425 h 2989848"/>
              <a:gd name="connsiteX4" fmla="*/ 11834991 w 11834991"/>
              <a:gd name="connsiteY4" fmla="*/ 2989848 h 2989848"/>
              <a:gd name="connsiteX5" fmla="*/ 650 w 11834991"/>
              <a:gd name="connsiteY5" fmla="*/ 2989848 h 2989848"/>
              <a:gd name="connsiteX6" fmla="*/ 3883 w 11834991"/>
              <a:gd name="connsiteY6" fmla="*/ 1164880 h 2989848"/>
              <a:gd name="connsiteX0" fmla="*/ 3883 w 11834991"/>
              <a:gd name="connsiteY0" fmla="*/ 1164867 h 2989835"/>
              <a:gd name="connsiteX1" fmla="*/ 1932336 w 11834991"/>
              <a:gd name="connsiteY1" fmla="*/ 411461 h 2989835"/>
              <a:gd name="connsiteX2" fmla="*/ 5916495 w 11834991"/>
              <a:gd name="connsiteY2" fmla="*/ 404 h 2989835"/>
              <a:gd name="connsiteX3" fmla="*/ 11834991 w 11834991"/>
              <a:gd name="connsiteY3" fmla="*/ 2412 h 2989835"/>
              <a:gd name="connsiteX4" fmla="*/ 11834991 w 11834991"/>
              <a:gd name="connsiteY4" fmla="*/ 2989835 h 2989835"/>
              <a:gd name="connsiteX5" fmla="*/ 650 w 11834991"/>
              <a:gd name="connsiteY5" fmla="*/ 2989835 h 2989835"/>
              <a:gd name="connsiteX6" fmla="*/ 3883 w 11834991"/>
              <a:gd name="connsiteY6" fmla="*/ 1164867 h 2989835"/>
              <a:gd name="connsiteX0" fmla="*/ 3883 w 11834991"/>
              <a:gd name="connsiteY0" fmla="*/ 1164888 h 2989856"/>
              <a:gd name="connsiteX1" fmla="*/ 1921753 w 11834991"/>
              <a:gd name="connsiteY1" fmla="*/ 405132 h 2989856"/>
              <a:gd name="connsiteX2" fmla="*/ 5916495 w 11834991"/>
              <a:gd name="connsiteY2" fmla="*/ 425 h 2989856"/>
              <a:gd name="connsiteX3" fmla="*/ 11834991 w 11834991"/>
              <a:gd name="connsiteY3" fmla="*/ 2433 h 2989856"/>
              <a:gd name="connsiteX4" fmla="*/ 11834991 w 11834991"/>
              <a:gd name="connsiteY4" fmla="*/ 2989856 h 2989856"/>
              <a:gd name="connsiteX5" fmla="*/ 650 w 11834991"/>
              <a:gd name="connsiteY5" fmla="*/ 2989856 h 2989856"/>
              <a:gd name="connsiteX6" fmla="*/ 3883 w 11834991"/>
              <a:gd name="connsiteY6" fmla="*/ 1164888 h 2989856"/>
              <a:gd name="connsiteX0" fmla="*/ 43 w 11835384"/>
              <a:gd name="connsiteY0" fmla="*/ 893516 h 2989610"/>
              <a:gd name="connsiteX1" fmla="*/ 1922146 w 11835384"/>
              <a:gd name="connsiteY1" fmla="*/ 404886 h 2989610"/>
              <a:gd name="connsiteX2" fmla="*/ 5916888 w 11835384"/>
              <a:gd name="connsiteY2" fmla="*/ 179 h 2989610"/>
              <a:gd name="connsiteX3" fmla="*/ 11835384 w 11835384"/>
              <a:gd name="connsiteY3" fmla="*/ 2187 h 2989610"/>
              <a:gd name="connsiteX4" fmla="*/ 11835384 w 11835384"/>
              <a:gd name="connsiteY4" fmla="*/ 2989610 h 2989610"/>
              <a:gd name="connsiteX5" fmla="*/ 1043 w 11835384"/>
              <a:gd name="connsiteY5" fmla="*/ 2989610 h 2989610"/>
              <a:gd name="connsiteX6" fmla="*/ 43 w 11835384"/>
              <a:gd name="connsiteY6" fmla="*/ 893516 h 2989610"/>
              <a:gd name="connsiteX0" fmla="*/ 0 w 11835341"/>
              <a:gd name="connsiteY0" fmla="*/ 893516 h 2989610"/>
              <a:gd name="connsiteX1" fmla="*/ 1922103 w 11835341"/>
              <a:gd name="connsiteY1" fmla="*/ 404886 h 2989610"/>
              <a:gd name="connsiteX2" fmla="*/ 5916845 w 11835341"/>
              <a:gd name="connsiteY2" fmla="*/ 179 h 2989610"/>
              <a:gd name="connsiteX3" fmla="*/ 11835341 w 11835341"/>
              <a:gd name="connsiteY3" fmla="*/ 2187 h 2989610"/>
              <a:gd name="connsiteX4" fmla="*/ 11835341 w 11835341"/>
              <a:gd name="connsiteY4" fmla="*/ 2989610 h 2989610"/>
              <a:gd name="connsiteX5" fmla="*/ 1000 w 11835341"/>
              <a:gd name="connsiteY5" fmla="*/ 2989610 h 2989610"/>
              <a:gd name="connsiteX6" fmla="*/ 0 w 11835341"/>
              <a:gd name="connsiteY6" fmla="*/ 893516 h 2989610"/>
              <a:gd name="connsiteX0" fmla="*/ 0 w 11835341"/>
              <a:gd name="connsiteY0" fmla="*/ 893720 h 2989814"/>
              <a:gd name="connsiteX1" fmla="*/ 2025820 w 11835341"/>
              <a:gd name="connsiteY1" fmla="*/ 260013 h 2989814"/>
              <a:gd name="connsiteX2" fmla="*/ 5916845 w 11835341"/>
              <a:gd name="connsiteY2" fmla="*/ 383 h 2989814"/>
              <a:gd name="connsiteX3" fmla="*/ 11835341 w 11835341"/>
              <a:gd name="connsiteY3" fmla="*/ 2391 h 2989814"/>
              <a:gd name="connsiteX4" fmla="*/ 11835341 w 11835341"/>
              <a:gd name="connsiteY4" fmla="*/ 2989814 h 2989814"/>
              <a:gd name="connsiteX5" fmla="*/ 1000 w 11835341"/>
              <a:gd name="connsiteY5" fmla="*/ 2989814 h 2989814"/>
              <a:gd name="connsiteX6" fmla="*/ 0 w 11835341"/>
              <a:gd name="connsiteY6" fmla="*/ 893720 h 2989814"/>
              <a:gd name="connsiteX0" fmla="*/ 0 w 11835341"/>
              <a:gd name="connsiteY0" fmla="*/ 897278 h 2993372"/>
              <a:gd name="connsiteX1" fmla="*/ 2025820 w 11835341"/>
              <a:gd name="connsiteY1" fmla="*/ 263571 h 2993372"/>
              <a:gd name="connsiteX2" fmla="*/ 5916845 w 11835341"/>
              <a:gd name="connsiteY2" fmla="*/ 3941 h 2993372"/>
              <a:gd name="connsiteX3" fmla="*/ 11835341 w 11835341"/>
              <a:gd name="connsiteY3" fmla="*/ 5949 h 2993372"/>
              <a:gd name="connsiteX4" fmla="*/ 11835341 w 11835341"/>
              <a:gd name="connsiteY4" fmla="*/ 2993372 h 2993372"/>
              <a:gd name="connsiteX5" fmla="*/ 1000 w 11835341"/>
              <a:gd name="connsiteY5" fmla="*/ 2993372 h 2993372"/>
              <a:gd name="connsiteX6" fmla="*/ 0 w 11835341"/>
              <a:gd name="connsiteY6" fmla="*/ 897278 h 2993372"/>
              <a:gd name="connsiteX0" fmla="*/ 0 w 11835341"/>
              <a:gd name="connsiteY0" fmla="*/ 898261 h 2994355"/>
              <a:gd name="connsiteX1" fmla="*/ 2025820 w 11835341"/>
              <a:gd name="connsiteY1" fmla="*/ 264554 h 2994355"/>
              <a:gd name="connsiteX2" fmla="*/ 5916845 w 11835341"/>
              <a:gd name="connsiteY2" fmla="*/ 4924 h 2994355"/>
              <a:gd name="connsiteX3" fmla="*/ 11835341 w 11835341"/>
              <a:gd name="connsiteY3" fmla="*/ 6932 h 2994355"/>
              <a:gd name="connsiteX4" fmla="*/ 11835341 w 11835341"/>
              <a:gd name="connsiteY4" fmla="*/ 2994355 h 2994355"/>
              <a:gd name="connsiteX5" fmla="*/ 1000 w 11835341"/>
              <a:gd name="connsiteY5" fmla="*/ 2994355 h 2994355"/>
              <a:gd name="connsiteX6" fmla="*/ 0 w 11835341"/>
              <a:gd name="connsiteY6" fmla="*/ 898261 h 2994355"/>
              <a:gd name="connsiteX0" fmla="*/ 0 w 11835341"/>
              <a:gd name="connsiteY0" fmla="*/ 901345 h 2997439"/>
              <a:gd name="connsiteX1" fmla="*/ 2025820 w 11835341"/>
              <a:gd name="connsiteY1" fmla="*/ 267638 h 2997439"/>
              <a:gd name="connsiteX2" fmla="*/ 3810844 w 11835341"/>
              <a:gd name="connsiteY2" fmla="*/ 3863 h 2997439"/>
              <a:gd name="connsiteX3" fmla="*/ 11835341 w 11835341"/>
              <a:gd name="connsiteY3" fmla="*/ 10016 h 2997439"/>
              <a:gd name="connsiteX4" fmla="*/ 11835341 w 11835341"/>
              <a:gd name="connsiteY4" fmla="*/ 2997439 h 2997439"/>
              <a:gd name="connsiteX5" fmla="*/ 1000 w 11835341"/>
              <a:gd name="connsiteY5" fmla="*/ 2997439 h 2997439"/>
              <a:gd name="connsiteX6" fmla="*/ 0 w 11835341"/>
              <a:gd name="connsiteY6" fmla="*/ 901345 h 2997439"/>
              <a:gd name="connsiteX0" fmla="*/ 0 w 11835341"/>
              <a:gd name="connsiteY0" fmla="*/ 897482 h 2993576"/>
              <a:gd name="connsiteX1" fmla="*/ 2025820 w 11835341"/>
              <a:gd name="connsiteY1" fmla="*/ 263775 h 2993576"/>
              <a:gd name="connsiteX2" fmla="*/ 3810844 w 11835341"/>
              <a:gd name="connsiteY2" fmla="*/ 0 h 2993576"/>
              <a:gd name="connsiteX3" fmla="*/ 11835341 w 11835341"/>
              <a:gd name="connsiteY3" fmla="*/ 6153 h 2993576"/>
              <a:gd name="connsiteX4" fmla="*/ 11835341 w 11835341"/>
              <a:gd name="connsiteY4" fmla="*/ 2993576 h 2993576"/>
              <a:gd name="connsiteX5" fmla="*/ 1000 w 11835341"/>
              <a:gd name="connsiteY5" fmla="*/ 2993576 h 2993576"/>
              <a:gd name="connsiteX6" fmla="*/ 0 w 11835341"/>
              <a:gd name="connsiteY6" fmla="*/ 897482 h 2993576"/>
              <a:gd name="connsiteX0" fmla="*/ 478839 w 12313180"/>
              <a:gd name="connsiteY0" fmla="*/ 2993576 h 2993576"/>
              <a:gd name="connsiteX1" fmla="*/ 2503659 w 12313180"/>
              <a:gd name="connsiteY1" fmla="*/ 263775 h 2993576"/>
              <a:gd name="connsiteX2" fmla="*/ 4288683 w 12313180"/>
              <a:gd name="connsiteY2" fmla="*/ 0 h 2993576"/>
              <a:gd name="connsiteX3" fmla="*/ 12313180 w 12313180"/>
              <a:gd name="connsiteY3" fmla="*/ 6153 h 2993576"/>
              <a:gd name="connsiteX4" fmla="*/ 12313180 w 12313180"/>
              <a:gd name="connsiteY4" fmla="*/ 2993576 h 2993576"/>
              <a:gd name="connsiteX5" fmla="*/ 478839 w 12313180"/>
              <a:gd name="connsiteY5" fmla="*/ 2993576 h 2993576"/>
              <a:gd name="connsiteX0" fmla="*/ 478855 w 12313196"/>
              <a:gd name="connsiteY0" fmla="*/ 2993576 h 2993576"/>
              <a:gd name="connsiteX1" fmla="*/ 2503675 w 12313196"/>
              <a:gd name="connsiteY1" fmla="*/ 263775 h 2993576"/>
              <a:gd name="connsiteX2" fmla="*/ 4288699 w 12313196"/>
              <a:gd name="connsiteY2" fmla="*/ 0 h 2993576"/>
              <a:gd name="connsiteX3" fmla="*/ 12313196 w 12313196"/>
              <a:gd name="connsiteY3" fmla="*/ 6153 h 2993576"/>
              <a:gd name="connsiteX4" fmla="*/ 12313196 w 12313196"/>
              <a:gd name="connsiteY4" fmla="*/ 2993576 h 2993576"/>
              <a:gd name="connsiteX5" fmla="*/ 478855 w 12313196"/>
              <a:gd name="connsiteY5" fmla="*/ 2993576 h 2993576"/>
              <a:gd name="connsiteX0" fmla="*/ 455988 w 12290329"/>
              <a:gd name="connsiteY0" fmla="*/ 2993576 h 2993576"/>
              <a:gd name="connsiteX1" fmla="*/ 2694909 w 12290329"/>
              <a:gd name="connsiteY1" fmla="*/ 983556 h 2993576"/>
              <a:gd name="connsiteX2" fmla="*/ 4265832 w 12290329"/>
              <a:gd name="connsiteY2" fmla="*/ 0 h 2993576"/>
              <a:gd name="connsiteX3" fmla="*/ 12290329 w 12290329"/>
              <a:gd name="connsiteY3" fmla="*/ 6153 h 2993576"/>
              <a:gd name="connsiteX4" fmla="*/ 12290329 w 12290329"/>
              <a:gd name="connsiteY4" fmla="*/ 2993576 h 2993576"/>
              <a:gd name="connsiteX5" fmla="*/ 455988 w 12290329"/>
              <a:gd name="connsiteY5" fmla="*/ 2993576 h 2993576"/>
              <a:gd name="connsiteX0" fmla="*/ 611227 w 12445568"/>
              <a:gd name="connsiteY0" fmla="*/ 2993576 h 2993576"/>
              <a:gd name="connsiteX1" fmla="*/ 1703514 w 12445568"/>
              <a:gd name="connsiteY1" fmla="*/ 1061475 h 2993576"/>
              <a:gd name="connsiteX2" fmla="*/ 4421071 w 12445568"/>
              <a:gd name="connsiteY2" fmla="*/ 0 h 2993576"/>
              <a:gd name="connsiteX3" fmla="*/ 12445568 w 12445568"/>
              <a:gd name="connsiteY3" fmla="*/ 6153 h 2993576"/>
              <a:gd name="connsiteX4" fmla="*/ 12445568 w 12445568"/>
              <a:gd name="connsiteY4" fmla="*/ 2993576 h 2993576"/>
              <a:gd name="connsiteX5" fmla="*/ 611227 w 12445568"/>
              <a:gd name="connsiteY5" fmla="*/ 2993576 h 2993576"/>
              <a:gd name="connsiteX0" fmla="*/ 591975 w 12426316"/>
              <a:gd name="connsiteY0" fmla="*/ 2993576 h 2993576"/>
              <a:gd name="connsiteX1" fmla="*/ 1684262 w 12426316"/>
              <a:gd name="connsiteY1" fmla="*/ 1061475 h 2993576"/>
              <a:gd name="connsiteX2" fmla="*/ 4401819 w 12426316"/>
              <a:gd name="connsiteY2" fmla="*/ 0 h 2993576"/>
              <a:gd name="connsiteX3" fmla="*/ 12426316 w 12426316"/>
              <a:gd name="connsiteY3" fmla="*/ 6153 h 2993576"/>
              <a:gd name="connsiteX4" fmla="*/ 12426316 w 12426316"/>
              <a:gd name="connsiteY4" fmla="*/ 2993576 h 2993576"/>
              <a:gd name="connsiteX5" fmla="*/ 591975 w 12426316"/>
              <a:gd name="connsiteY5" fmla="*/ 2993576 h 2993576"/>
              <a:gd name="connsiteX0" fmla="*/ 0 w 11834341"/>
              <a:gd name="connsiteY0" fmla="*/ 2993576 h 2993576"/>
              <a:gd name="connsiteX1" fmla="*/ 1092287 w 11834341"/>
              <a:gd name="connsiteY1" fmla="*/ 1061475 h 2993576"/>
              <a:gd name="connsiteX2" fmla="*/ 3809844 w 11834341"/>
              <a:gd name="connsiteY2" fmla="*/ 0 h 2993576"/>
              <a:gd name="connsiteX3" fmla="*/ 11834341 w 11834341"/>
              <a:gd name="connsiteY3" fmla="*/ 6153 h 2993576"/>
              <a:gd name="connsiteX4" fmla="*/ 11834341 w 11834341"/>
              <a:gd name="connsiteY4" fmla="*/ 2993576 h 2993576"/>
              <a:gd name="connsiteX5" fmla="*/ 0 w 11834341"/>
              <a:gd name="connsiteY5" fmla="*/ 2993576 h 2993576"/>
              <a:gd name="connsiteX0" fmla="*/ 274 w 11834615"/>
              <a:gd name="connsiteY0" fmla="*/ 2993576 h 2993576"/>
              <a:gd name="connsiteX1" fmla="*/ 1092561 w 11834615"/>
              <a:gd name="connsiteY1" fmla="*/ 1061475 h 2993576"/>
              <a:gd name="connsiteX2" fmla="*/ 3810118 w 11834615"/>
              <a:gd name="connsiteY2" fmla="*/ 0 h 2993576"/>
              <a:gd name="connsiteX3" fmla="*/ 11834615 w 11834615"/>
              <a:gd name="connsiteY3" fmla="*/ 6153 h 2993576"/>
              <a:gd name="connsiteX4" fmla="*/ 11834615 w 11834615"/>
              <a:gd name="connsiteY4" fmla="*/ 2993576 h 2993576"/>
              <a:gd name="connsiteX5" fmla="*/ 274 w 11834615"/>
              <a:gd name="connsiteY5" fmla="*/ 2993576 h 2993576"/>
              <a:gd name="connsiteX0" fmla="*/ 400 w 11834741"/>
              <a:gd name="connsiteY0" fmla="*/ 2993576 h 2993576"/>
              <a:gd name="connsiteX1" fmla="*/ 900311 w 11834741"/>
              <a:gd name="connsiteY1" fmla="*/ 1204494 h 2993576"/>
              <a:gd name="connsiteX2" fmla="*/ 3810244 w 11834741"/>
              <a:gd name="connsiteY2" fmla="*/ 0 h 2993576"/>
              <a:gd name="connsiteX3" fmla="*/ 11834741 w 11834741"/>
              <a:gd name="connsiteY3" fmla="*/ 6153 h 2993576"/>
              <a:gd name="connsiteX4" fmla="*/ 11834741 w 11834741"/>
              <a:gd name="connsiteY4" fmla="*/ 2993576 h 2993576"/>
              <a:gd name="connsiteX5" fmla="*/ 400 w 11834741"/>
              <a:gd name="connsiteY5" fmla="*/ 2993576 h 2993576"/>
              <a:gd name="connsiteX0" fmla="*/ 494 w 11834835"/>
              <a:gd name="connsiteY0" fmla="*/ 2993576 h 2993576"/>
              <a:gd name="connsiteX1" fmla="*/ 900405 w 11834835"/>
              <a:gd name="connsiteY1" fmla="*/ 1204494 h 2993576"/>
              <a:gd name="connsiteX2" fmla="*/ 3810338 w 11834835"/>
              <a:gd name="connsiteY2" fmla="*/ 0 h 2993576"/>
              <a:gd name="connsiteX3" fmla="*/ 11834835 w 11834835"/>
              <a:gd name="connsiteY3" fmla="*/ 6153 h 2993576"/>
              <a:gd name="connsiteX4" fmla="*/ 11834835 w 11834835"/>
              <a:gd name="connsiteY4" fmla="*/ 2993576 h 2993576"/>
              <a:gd name="connsiteX5" fmla="*/ 494 w 11834835"/>
              <a:gd name="connsiteY5" fmla="*/ 2993576 h 2993576"/>
              <a:gd name="connsiteX0" fmla="*/ 602 w 11834943"/>
              <a:gd name="connsiteY0" fmla="*/ 2993576 h 2993576"/>
              <a:gd name="connsiteX1" fmla="*/ 900513 w 11834943"/>
              <a:gd name="connsiteY1" fmla="*/ 1204494 h 2993576"/>
              <a:gd name="connsiteX2" fmla="*/ 3810446 w 11834943"/>
              <a:gd name="connsiteY2" fmla="*/ 0 h 2993576"/>
              <a:gd name="connsiteX3" fmla="*/ 11834943 w 11834943"/>
              <a:gd name="connsiteY3" fmla="*/ 6153 h 2993576"/>
              <a:gd name="connsiteX4" fmla="*/ 11834943 w 11834943"/>
              <a:gd name="connsiteY4" fmla="*/ 2993576 h 2993576"/>
              <a:gd name="connsiteX5" fmla="*/ 602 w 11834943"/>
              <a:gd name="connsiteY5" fmla="*/ 2993576 h 2993576"/>
              <a:gd name="connsiteX0" fmla="*/ 602 w 11834943"/>
              <a:gd name="connsiteY0" fmla="*/ 2993576 h 2993576"/>
              <a:gd name="connsiteX1" fmla="*/ 900513 w 11834943"/>
              <a:gd name="connsiteY1" fmla="*/ 1204494 h 2993576"/>
              <a:gd name="connsiteX2" fmla="*/ 3810446 w 11834943"/>
              <a:gd name="connsiteY2" fmla="*/ 0 h 2993576"/>
              <a:gd name="connsiteX3" fmla="*/ 11834943 w 11834943"/>
              <a:gd name="connsiteY3" fmla="*/ 6153 h 2993576"/>
              <a:gd name="connsiteX4" fmla="*/ 11834943 w 11834943"/>
              <a:gd name="connsiteY4" fmla="*/ 2993576 h 2993576"/>
              <a:gd name="connsiteX5" fmla="*/ 602 w 11834943"/>
              <a:gd name="connsiteY5" fmla="*/ 2993576 h 2993576"/>
              <a:gd name="connsiteX0" fmla="*/ 566 w 11834907"/>
              <a:gd name="connsiteY0" fmla="*/ 2991384 h 2991384"/>
              <a:gd name="connsiteX1" fmla="*/ 900477 w 11834907"/>
              <a:gd name="connsiteY1" fmla="*/ 1202302 h 2991384"/>
              <a:gd name="connsiteX2" fmla="*/ 3813977 w 11834907"/>
              <a:gd name="connsiteY2" fmla="*/ 0 h 2991384"/>
              <a:gd name="connsiteX3" fmla="*/ 11834907 w 11834907"/>
              <a:gd name="connsiteY3" fmla="*/ 3961 h 2991384"/>
              <a:gd name="connsiteX4" fmla="*/ 11834907 w 11834907"/>
              <a:gd name="connsiteY4" fmla="*/ 2991384 h 2991384"/>
              <a:gd name="connsiteX5" fmla="*/ 566 w 11834907"/>
              <a:gd name="connsiteY5" fmla="*/ 2991384 h 299138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99 w 11834940"/>
              <a:gd name="connsiteY0" fmla="*/ 2992114 h 2992114"/>
              <a:gd name="connsiteX1" fmla="*/ 889804 w 11834940"/>
              <a:gd name="connsiteY1" fmla="*/ 1201573 h 2992114"/>
              <a:gd name="connsiteX2" fmla="*/ 3853263 w 11834940"/>
              <a:gd name="connsiteY2" fmla="*/ 0 h 2992114"/>
              <a:gd name="connsiteX3" fmla="*/ 11834940 w 11834940"/>
              <a:gd name="connsiteY3" fmla="*/ 4691 h 2992114"/>
              <a:gd name="connsiteX4" fmla="*/ 11834940 w 11834940"/>
              <a:gd name="connsiteY4" fmla="*/ 2992114 h 2992114"/>
              <a:gd name="connsiteX5" fmla="*/ 599 w 11834940"/>
              <a:gd name="connsiteY5" fmla="*/ 2992114 h 299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34940" h="2992114">
                <a:moveTo>
                  <a:pt x="599" y="2992114"/>
                </a:moveTo>
                <a:cubicBezTo>
                  <a:pt x="-14320" y="2456311"/>
                  <a:pt x="247693" y="1700259"/>
                  <a:pt x="889804" y="1201573"/>
                </a:cubicBezTo>
                <a:cubicBezTo>
                  <a:pt x="1531915" y="702887"/>
                  <a:pt x="2418364" y="284089"/>
                  <a:pt x="3853263" y="0"/>
                </a:cubicBezTo>
                <a:lnTo>
                  <a:pt x="11834940" y="4691"/>
                </a:lnTo>
                <a:lnTo>
                  <a:pt x="11834940" y="2992114"/>
                </a:lnTo>
                <a:lnTo>
                  <a:pt x="599" y="299211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C6FEECCB-0ADF-4D17-9F84-4B82085D7D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29867" y="5719568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l">
              <a:lnSpc>
                <a:spcPct val="110000"/>
              </a:lnSpc>
              <a:buClr>
                <a:schemeClr val="tx2"/>
              </a:buClr>
            </a:pPr>
            <a:r>
              <a:rPr lang="fi-FI"/>
              <a:t>24.9.2021</a:t>
            </a: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580B187D-B133-4F32-8568-D26ED15FC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9868" y="5462054"/>
            <a:ext cx="4114800" cy="241091"/>
          </a:xfr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 algn="l">
              <a:lnSpc>
                <a:spcPct val="110000"/>
              </a:lnSpc>
              <a:buClr>
                <a:schemeClr val="tx2"/>
              </a:buClr>
            </a:pPr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26968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/>
              <a:t>Tekstisivu, yksipalstainen.</a:t>
            </a:r>
            <a:br>
              <a:rPr lang="fi-FI"/>
            </a:br>
            <a:r>
              <a:rPr lang="fi-FI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Esityksen tarkoitus on toimia esiintyjän ja kuulijan tukena.</a:t>
            </a:r>
            <a:br>
              <a:rPr lang="fi-FI"/>
            </a:br>
            <a:r>
              <a:rPr lang="fi-FI"/>
              <a:t>     Toinen tekstitaso, jos sivulle tulee enemmän tekstiä.</a:t>
            </a:r>
            <a:br>
              <a:rPr lang="fi-FI"/>
            </a:br>
            <a:r>
              <a:rPr lang="fi-FI"/>
              <a:t>           Kolmas tekstitaso, jos haluat esittää enemmän tekstiä.</a:t>
            </a:r>
            <a:br>
              <a:rPr lang="fi-FI"/>
            </a:br>
            <a:r>
              <a:rPr lang="fi-FI"/>
              <a:t>Muistathan, että kun tekstin koko pienenee, myös viesti pienenee.</a:t>
            </a:r>
            <a:br>
              <a:rPr lang="fi-FI"/>
            </a:br>
            <a:r>
              <a:rPr lang="fi-FI" noProof="0"/>
              <a:t>Esityksen tulee olla myös kaukaa luettavissa.</a:t>
            </a:r>
            <a:endParaRPr lang="fi-FI"/>
          </a:p>
          <a:p>
            <a:pPr marL="715963" marR="0" lvl="1" indent="-35718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59A7EFB5-C255-48FB-AC67-FD651DD26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AFC3A855-B6C3-4D1E-B148-55910A257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032AC8CB-3366-4A2A-8272-93E368384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408088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avio" preserve="1" userDrawn="1">
  <p:cSld name="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noProof="0"/>
              <a:t>Graafisivu</a:t>
            </a:r>
            <a:endParaRPr lang="fi-FI"/>
          </a:p>
        </p:txBody>
      </p:sp>
      <p:sp>
        <p:nvSpPr>
          <p:cNvPr id="7" name="Kaavion paikkamerkki 6">
            <a:extLst>
              <a:ext uri="{FF2B5EF4-FFF2-40B4-BE49-F238E27FC236}">
                <a16:creationId xmlns:a16="http://schemas.microsoft.com/office/drawing/2014/main" id="{0579DF22-3A20-4908-84E3-C2B55F28B856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922338" y="1857375"/>
            <a:ext cx="10636236" cy="4087813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Käytä graafissa esityspohjan väripalettiin määriteltyjä värejä.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209C6B0D-979F-4D60-BDCD-B9E08FEB11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AC29B563-2EC1-44DE-A678-D8C61D32B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26AFE581-53A8-4FFC-BC3A-F2173293E0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1251634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65B018F-777B-44D1-9664-1407CB845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/>
              <a:t>Tekstisivu, kaksi palstaa. </a:t>
            </a:r>
            <a:br>
              <a:rPr lang="fi-FI"/>
            </a:br>
            <a:r>
              <a:rPr lang="fi-FI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60330"/>
            <a:ext cx="5094402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Esityksen teksti tulee aina tiivistää mahdollisimman lyhyeksi ja selkeäksi.</a:t>
            </a:r>
            <a:br>
              <a:rPr lang="fi-FI"/>
            </a:br>
            <a:r>
              <a:rPr lang="fi-FI"/>
              <a:t>Esityksen tarkoitus on toimia esiintyjän ja kuulijan tukena.</a:t>
            </a:r>
            <a:br>
              <a:rPr lang="fi-FI"/>
            </a:br>
            <a:r>
              <a:rPr lang="fi-FI"/>
              <a:t>Muistathan, että kun tekstin koko pienenee, myös viesti pienenee. Esityksen tulee olla myös kaukaa luettavissa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  <a:p>
            <a:pPr lvl="0"/>
            <a:endParaRPr lang="fi-FI"/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28EEFB21-D5D7-40FA-809A-551ABC7D90A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64608" y="1860330"/>
            <a:ext cx="5094402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Esityksen teksti tulee aina tiivistää mahdollisimman lyhyeksi ja selkeäksi.</a:t>
            </a:r>
            <a:br>
              <a:rPr lang="fi-FI"/>
            </a:br>
            <a:r>
              <a:rPr lang="fi-FI"/>
              <a:t>Esityksen tarkoitus on toimia esiintyjän ja kuulijan tukena.</a:t>
            </a:r>
            <a:br>
              <a:rPr lang="fi-FI"/>
            </a:br>
            <a:r>
              <a:rPr lang="fi-FI"/>
              <a:t>Muistathan, että kun tekstin koko pienenee, myös viesti pienenee. Esityksen tulee olla myös kaukaa luettavissa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D47A3072-D8CC-4075-92AE-6CB4C819B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980BC45E-8E9E-4CF2-9961-01D9993652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4" name="Alatunnisteen paikkamerkki 4">
            <a:extLst>
              <a:ext uri="{FF2B5EF4-FFF2-40B4-BE49-F238E27FC236}">
                <a16:creationId xmlns:a16="http://schemas.microsoft.com/office/drawing/2014/main" id="{B063AE42-CA71-44E3-9D58-B8058F37E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388866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avio" preserve="1" userDrawn="1">
  <p:cSld name="Otsikko ja 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65B018F-777B-44D1-9664-1407CB845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/>
              <a:t>Graafisivu</a:t>
            </a:r>
            <a:br>
              <a:rPr lang="fi-FI" noProof="0"/>
            </a:br>
            <a:r>
              <a:rPr lang="fi-FI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60330"/>
            <a:ext cx="3827881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err="1"/>
              <a:t>Värejä</a:t>
            </a:r>
            <a:r>
              <a:rPr lang="en-GB"/>
              <a:t> </a:t>
            </a:r>
            <a:r>
              <a:rPr lang="en-GB" err="1"/>
              <a:t>käytetään</a:t>
            </a:r>
            <a:r>
              <a:rPr lang="en-GB"/>
              <a:t> </a:t>
            </a:r>
            <a:r>
              <a:rPr lang="en-GB" err="1"/>
              <a:t>malliesimerkin</a:t>
            </a:r>
            <a:r>
              <a:rPr lang="en-GB"/>
              <a:t> </a:t>
            </a:r>
            <a:r>
              <a:rPr lang="en-GB" err="1"/>
              <a:t>järjestyksessä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Kaavion paikkamerkki 3">
            <a:extLst>
              <a:ext uri="{FF2B5EF4-FFF2-40B4-BE49-F238E27FC236}">
                <a16:creationId xmlns:a16="http://schemas.microsoft.com/office/drawing/2014/main" id="{E32C4822-3ED1-4503-A322-1C32778E2B1A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4866468" y="1860550"/>
            <a:ext cx="6692117" cy="4084638"/>
          </a:xfrm>
        </p:spPr>
        <p:txBody>
          <a:bodyPr/>
          <a:lstStyle/>
          <a:p>
            <a:r>
              <a:rPr lang="fi-FI"/>
              <a:t>Lisää kaavio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B133760A-D9BD-4C93-958B-C47029D5F0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232B50DE-A870-4680-8BF1-626B59A71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660E423A-B2D8-4B91-B7C0-AB18B43AB2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1550103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608688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ulukko" preserve="1" userDrawn="1">
  <p:cSld name="Taulu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err="1"/>
              <a:t>Taulukkosivu</a:t>
            </a:r>
            <a:br>
              <a:rPr lang="en-GB"/>
            </a:br>
            <a:r>
              <a:rPr lang="fi-FI"/>
              <a:t>Otsikon pituus korkeintaan kaksi riviä</a:t>
            </a:r>
          </a:p>
        </p:txBody>
      </p:sp>
      <p:sp>
        <p:nvSpPr>
          <p:cNvPr id="3" name="Taulukon paikkamerkki 2">
            <a:extLst>
              <a:ext uri="{FF2B5EF4-FFF2-40B4-BE49-F238E27FC236}">
                <a16:creationId xmlns:a16="http://schemas.microsoft.com/office/drawing/2014/main" id="{E46430B6-E098-40A9-A388-1C65D76FE095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22338" y="1857375"/>
            <a:ext cx="10636236" cy="4087813"/>
          </a:xfrm>
        </p:spPr>
        <p:txBody>
          <a:bodyPr/>
          <a:lstStyle/>
          <a:p>
            <a:r>
              <a:rPr lang="fi-FI"/>
              <a:t>Lisää taulukko napsauttamalla kuvaketta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7027DE1D-8E91-406F-8B96-045A387C48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E58D47DE-4D0E-4225-AD7A-47FB6CC38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34D358F0-BE1E-4ABA-A0E1-A93C9E529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34188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nen kuva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7092366" cy="1119501"/>
          </a:xfrm>
        </p:spPr>
        <p:txBody>
          <a:bodyPr/>
          <a:lstStyle/>
          <a:p>
            <a:r>
              <a:rPr lang="fi-FI"/>
              <a:t>Tekstisivu kapealla kuvalla</a:t>
            </a:r>
            <a:br>
              <a:rPr lang="fi-FI"/>
            </a:br>
            <a:r>
              <a:rPr lang="fi-FI"/>
              <a:t>ja lyhyellä otsikolla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7092366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FFD8799F-5DA0-4FBF-A2A7-B65BDEB3BC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A1F75C40-780C-491C-87BC-6A3B74DBF7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A3A71661-0388-4C74-813D-CFA192A733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414654" y="180000"/>
            <a:ext cx="3598545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10216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set kuvat" preserve="1" userDrawn="1">
  <p:cSld name="Kuvatekstilliset kuv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7092366" cy="1119501"/>
          </a:xfrm>
        </p:spPr>
        <p:txBody>
          <a:bodyPr/>
          <a:lstStyle/>
          <a:p>
            <a:r>
              <a:rPr lang="fi-FI" noProof="0"/>
              <a:t>Tekstisivu kahdella kuvalla</a:t>
            </a:r>
            <a:br>
              <a:rPr lang="fi-FI" noProof="0"/>
            </a:br>
            <a:r>
              <a:rPr lang="fi-FI" noProof="0"/>
              <a:t>ja lyhyellä otsikolla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7092366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15" name="Kuvan paikkamerkki 2">
            <a:extLst>
              <a:ext uri="{FF2B5EF4-FFF2-40B4-BE49-F238E27FC236}">
                <a16:creationId xmlns:a16="http://schemas.microsoft.com/office/drawing/2014/main" id="{FC94B34F-00DC-4D30-896A-91EC80CD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8427599" y="180000"/>
            <a:ext cx="3585600" cy="315537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427599" y="3527892"/>
            <a:ext cx="3585600" cy="3150108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F7012681-75A7-47D7-8444-7D3FBA4E50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6" name="Päivämäärän paikkamerkki 3">
            <a:extLst>
              <a:ext uri="{FF2B5EF4-FFF2-40B4-BE49-F238E27FC236}">
                <a16:creationId xmlns:a16="http://schemas.microsoft.com/office/drawing/2014/main" id="{E0FBAD70-7499-4E1B-A701-03775CBA2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7" name="Alatunnisteen paikkamerkki 4">
            <a:extLst>
              <a:ext uri="{FF2B5EF4-FFF2-40B4-BE49-F238E27FC236}">
                <a16:creationId xmlns:a16="http://schemas.microsoft.com/office/drawing/2014/main" id="{0AB49502-F625-40AF-9F75-9B1F2A7FD3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179628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nen kuva iso" preserve="1" userDrawn="1">
  <p:cSld name="Kuvatekstillinen 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5224068" cy="1119501"/>
          </a:xfrm>
        </p:spPr>
        <p:txBody>
          <a:bodyPr/>
          <a:lstStyle/>
          <a:p>
            <a:r>
              <a:rPr lang="fi-FI" noProof="0"/>
              <a:t>Tekstisivu isolla  kuvalla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5224068" cy="40892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Kuvasivun teksti tulee tiivistää lyhyeksi.</a:t>
            </a:r>
            <a:br>
              <a:rPr lang="fi-FI"/>
            </a:br>
            <a:r>
              <a:rPr lang="fi-FI"/>
              <a:t>Käytä laadukkaita kuvia.</a:t>
            </a:r>
            <a:br>
              <a:rPr lang="fi-FI"/>
            </a:br>
            <a:r>
              <a:rPr lang="fi-FI"/>
              <a:t>Vältä tiedostokooltaan isoja kuvia, jotta esityksestä ei tule liian raskasta.</a:t>
            </a:r>
            <a:br>
              <a:rPr lang="fi-FI"/>
            </a:br>
            <a:r>
              <a:rPr lang="fi-FI"/>
              <a:t>Sivun tulee olla helposti silmäiltävissä ja teksti koon tulee olla luettavissa.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428597" y="180000"/>
            <a:ext cx="5584602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B5F3AB46-DDE8-48A9-B165-54E07D0B6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0AA848AD-B333-42B9-B9E4-08ABFCD612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697CFB4B-70A9-4C59-8AFC-86477E70A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377966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179999" y="180000"/>
            <a:ext cx="11833200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465520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sältö kaarevalla kuvalla" preserve="1" userDrawn="1">
  <p:cSld name="Sisältö kaarevalla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6482227" cy="1119501"/>
          </a:xfrm>
        </p:spPr>
        <p:txBody>
          <a:bodyPr/>
          <a:lstStyle/>
          <a:p>
            <a:r>
              <a:rPr lang="en-GB" err="1"/>
              <a:t>Tekstisivu</a:t>
            </a:r>
            <a:r>
              <a:rPr lang="en-GB"/>
              <a:t> </a:t>
            </a:r>
            <a:r>
              <a:rPr lang="en-GB" err="1"/>
              <a:t>isolla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kaarevalla</a:t>
            </a:r>
            <a:r>
              <a:rPr lang="en-GB"/>
              <a:t> </a:t>
            </a:r>
            <a:r>
              <a:rPr lang="en-GB" err="1"/>
              <a:t>kuvalla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46D95DB7-D85C-4651-BD0D-60A1252BA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7603725" y="180000"/>
            <a:ext cx="440947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6488358 h 6488358"/>
              <a:gd name="connsiteX5" fmla="*/ 0 w 4408944"/>
              <a:gd name="connsiteY5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991817 w 4408944"/>
              <a:gd name="connsiteY4" fmla="*/ 3753413 h 6488358"/>
              <a:gd name="connsiteX5" fmla="*/ 0 w 4408944"/>
              <a:gd name="connsiteY5" fmla="*/ 0 h 6488358"/>
              <a:gd name="connsiteX0" fmla="*/ 144667 w 4553611"/>
              <a:gd name="connsiteY0" fmla="*/ 0 h 6488358"/>
              <a:gd name="connsiteX1" fmla="*/ 4553611 w 4553611"/>
              <a:gd name="connsiteY1" fmla="*/ 0 h 6488358"/>
              <a:gd name="connsiteX2" fmla="*/ 4553611 w 4553611"/>
              <a:gd name="connsiteY2" fmla="*/ 6488358 h 6488358"/>
              <a:gd name="connsiteX3" fmla="*/ 1854034 w 4553611"/>
              <a:gd name="connsiteY3" fmla="*/ 6487088 h 6488358"/>
              <a:gd name="connsiteX4" fmla="*/ 1136484 w 4553611"/>
              <a:gd name="connsiteY4" fmla="*/ 3753413 h 6488358"/>
              <a:gd name="connsiteX5" fmla="*/ 144667 w 4553611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530 w 4409474"/>
              <a:gd name="connsiteY0" fmla="*/ 0 h 6488358"/>
              <a:gd name="connsiteX1" fmla="*/ 4409474 w 4409474"/>
              <a:gd name="connsiteY1" fmla="*/ 0 h 6488358"/>
              <a:gd name="connsiteX2" fmla="*/ 4409474 w 4409474"/>
              <a:gd name="connsiteY2" fmla="*/ 6488358 h 6488358"/>
              <a:gd name="connsiteX3" fmla="*/ 1709897 w 4409474"/>
              <a:gd name="connsiteY3" fmla="*/ 6487088 h 6488358"/>
              <a:gd name="connsiteX4" fmla="*/ 427197 w 4409474"/>
              <a:gd name="connsiteY4" fmla="*/ 4051863 h 6488358"/>
              <a:gd name="connsiteX5" fmla="*/ 530 w 4409474"/>
              <a:gd name="connsiteY5" fmla="*/ 0 h 6488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09474" h="6488358">
                <a:moveTo>
                  <a:pt x="530" y="0"/>
                </a:moveTo>
                <a:lnTo>
                  <a:pt x="4409474" y="0"/>
                </a:lnTo>
                <a:lnTo>
                  <a:pt x="4409474" y="6488358"/>
                </a:lnTo>
                <a:lnTo>
                  <a:pt x="1709897" y="6487088"/>
                </a:lnTo>
                <a:cubicBezTo>
                  <a:pt x="1168951" y="5999514"/>
                  <a:pt x="712091" y="5133044"/>
                  <a:pt x="427197" y="4051863"/>
                </a:cubicBezTo>
                <a:cubicBezTo>
                  <a:pt x="142303" y="2970682"/>
                  <a:pt x="-10191" y="1358994"/>
                  <a:pt x="5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8CBE0249-DC84-4C39-89AB-E97D6F0F84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71815122-4A8E-4281-87AC-8D44BE6CC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788FD0A6-21DD-4310-9D7C-EC77DE9DF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1279722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sältö kaarevalla kuvalla 2" preserve="1" userDrawn="1">
  <p:cSld name="Sisältö kaarevalla kuvall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6482227" cy="1119501"/>
          </a:xfrm>
        </p:spPr>
        <p:txBody>
          <a:bodyPr/>
          <a:lstStyle/>
          <a:p>
            <a:r>
              <a:rPr lang="en-GB" err="1"/>
              <a:t>Tekstisivu</a:t>
            </a:r>
            <a:r>
              <a:rPr lang="en-GB"/>
              <a:t> </a:t>
            </a:r>
            <a:r>
              <a:rPr lang="en-GB" err="1"/>
              <a:t>isolla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kaarevalla</a:t>
            </a:r>
            <a:r>
              <a:rPr lang="en-GB"/>
              <a:t> </a:t>
            </a:r>
            <a:r>
              <a:rPr lang="en-GB" err="1"/>
              <a:t>kuvalla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46D95DB7-D85C-4651-BD0D-60A1252BA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7611518" y="180000"/>
            <a:ext cx="4401681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065E56D1-9BA4-4424-AA13-FA7AB9479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A889983E-086F-483E-ACC1-0D3B42D4E4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C519B920-C56F-4E32-B399-E7C752AC7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238340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sältö kaarevalla kuvalla 3" preserve="1" userDrawn="1">
  <p:cSld name="Sisältö kaarevalla kuvall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77491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7491" y="470390"/>
            <a:ext cx="6482227" cy="1119501"/>
          </a:xfrm>
        </p:spPr>
        <p:txBody>
          <a:bodyPr/>
          <a:lstStyle/>
          <a:p>
            <a:r>
              <a:rPr lang="fi-FI" noProof="0"/>
              <a:t>Tekstisivu isolla </a:t>
            </a:r>
            <a:br>
              <a:rPr lang="fi-FI" noProof="0"/>
            </a:br>
            <a:r>
              <a:rPr lang="fi-FI" noProof="0"/>
              <a:t>kaarevalla kuvalla</a:t>
            </a:r>
            <a:endParaRPr lang="fi-FI"/>
          </a:p>
        </p:txBody>
      </p:sp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FFA32AF2-F2A2-4E4F-9C2B-365AAAFFC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4" hasCustomPrompt="1"/>
          </p:nvPr>
        </p:nvSpPr>
        <p:spPr>
          <a:xfrm>
            <a:off x="179999" y="180000"/>
            <a:ext cx="4420767" cy="6498000"/>
          </a:xfrm>
          <a:custGeom>
            <a:avLst/>
            <a:gdLst>
              <a:gd name="connsiteX0" fmla="*/ 0 w 4430891"/>
              <a:gd name="connsiteY0" fmla="*/ 0 h 6488358"/>
              <a:gd name="connsiteX1" fmla="*/ 4430891 w 4430891"/>
              <a:gd name="connsiteY1" fmla="*/ 0 h 6488358"/>
              <a:gd name="connsiteX2" fmla="*/ 4430891 w 4430891"/>
              <a:gd name="connsiteY2" fmla="*/ 6488358 h 6488358"/>
              <a:gd name="connsiteX3" fmla="*/ 0 w 4430891"/>
              <a:gd name="connsiteY3" fmla="*/ 6488358 h 6488358"/>
              <a:gd name="connsiteX4" fmla="*/ 0 w 4430891"/>
              <a:gd name="connsiteY4" fmla="*/ 0 h 6488358"/>
              <a:gd name="connsiteX0" fmla="*/ 0 w 4430891"/>
              <a:gd name="connsiteY0" fmla="*/ 2986 h 6491344"/>
              <a:gd name="connsiteX1" fmla="*/ 2727596 w 4430891"/>
              <a:gd name="connsiteY1" fmla="*/ 0 h 6491344"/>
              <a:gd name="connsiteX2" fmla="*/ 4430891 w 4430891"/>
              <a:gd name="connsiteY2" fmla="*/ 2986 h 6491344"/>
              <a:gd name="connsiteX3" fmla="*/ 4430891 w 4430891"/>
              <a:gd name="connsiteY3" fmla="*/ 6491344 h 6491344"/>
              <a:gd name="connsiteX4" fmla="*/ 0 w 4430891"/>
              <a:gd name="connsiteY4" fmla="*/ 6491344 h 6491344"/>
              <a:gd name="connsiteX5" fmla="*/ 0 w 4430891"/>
              <a:gd name="connsiteY5" fmla="*/ 2986 h 6491344"/>
              <a:gd name="connsiteX0" fmla="*/ 0 w 4831678"/>
              <a:gd name="connsiteY0" fmla="*/ 481615 h 6969973"/>
              <a:gd name="connsiteX1" fmla="*/ 2727596 w 4831678"/>
              <a:gd name="connsiteY1" fmla="*/ 478629 h 6969973"/>
              <a:gd name="connsiteX2" fmla="*/ 4430891 w 4831678"/>
              <a:gd name="connsiteY2" fmla="*/ 481615 h 6969973"/>
              <a:gd name="connsiteX3" fmla="*/ 4430891 w 4831678"/>
              <a:gd name="connsiteY3" fmla="*/ 6969973 h 6969973"/>
              <a:gd name="connsiteX4" fmla="*/ 0 w 4831678"/>
              <a:gd name="connsiteY4" fmla="*/ 6969973 h 6969973"/>
              <a:gd name="connsiteX5" fmla="*/ 0 w 4831678"/>
              <a:gd name="connsiteY5" fmla="*/ 481615 h 6969973"/>
              <a:gd name="connsiteX0" fmla="*/ 0 w 4706556"/>
              <a:gd name="connsiteY0" fmla="*/ 2986 h 6491344"/>
              <a:gd name="connsiteX1" fmla="*/ 2727596 w 4706556"/>
              <a:gd name="connsiteY1" fmla="*/ 0 h 6491344"/>
              <a:gd name="connsiteX2" fmla="*/ 3937832 w 4706556"/>
              <a:gd name="connsiteY2" fmla="*/ 2217269 h 6491344"/>
              <a:gd name="connsiteX3" fmla="*/ 4430891 w 4706556"/>
              <a:gd name="connsiteY3" fmla="*/ 6491344 h 6491344"/>
              <a:gd name="connsiteX4" fmla="*/ 0 w 4706556"/>
              <a:gd name="connsiteY4" fmla="*/ 6491344 h 6491344"/>
              <a:gd name="connsiteX5" fmla="*/ 0 w 4706556"/>
              <a:gd name="connsiteY5" fmla="*/ 2986 h 6491344"/>
              <a:gd name="connsiteX0" fmla="*/ 0 w 4713104"/>
              <a:gd name="connsiteY0" fmla="*/ 2986 h 6491344"/>
              <a:gd name="connsiteX1" fmla="*/ 2727596 w 4713104"/>
              <a:gd name="connsiteY1" fmla="*/ 0 h 6491344"/>
              <a:gd name="connsiteX2" fmla="*/ 3937832 w 4713104"/>
              <a:gd name="connsiteY2" fmla="*/ 2217269 h 6491344"/>
              <a:gd name="connsiteX3" fmla="*/ 4430891 w 4713104"/>
              <a:gd name="connsiteY3" fmla="*/ 6491344 h 6491344"/>
              <a:gd name="connsiteX4" fmla="*/ 0 w 4713104"/>
              <a:gd name="connsiteY4" fmla="*/ 6491344 h 6491344"/>
              <a:gd name="connsiteX5" fmla="*/ 0 w 4713104"/>
              <a:gd name="connsiteY5" fmla="*/ 2986 h 6491344"/>
              <a:gd name="connsiteX0" fmla="*/ 0 w 4713104"/>
              <a:gd name="connsiteY0" fmla="*/ 2986 h 6491344"/>
              <a:gd name="connsiteX1" fmla="*/ 2727596 w 4713104"/>
              <a:gd name="connsiteY1" fmla="*/ 0 h 6491344"/>
              <a:gd name="connsiteX2" fmla="*/ 3937832 w 4713104"/>
              <a:gd name="connsiteY2" fmla="*/ 2217269 h 6491344"/>
              <a:gd name="connsiteX3" fmla="*/ 4430891 w 4713104"/>
              <a:gd name="connsiteY3" fmla="*/ 6491344 h 6491344"/>
              <a:gd name="connsiteX4" fmla="*/ 0 w 4713104"/>
              <a:gd name="connsiteY4" fmla="*/ 6491344 h 6491344"/>
              <a:gd name="connsiteX5" fmla="*/ 0 w 4713104"/>
              <a:gd name="connsiteY5" fmla="*/ 2986 h 6491344"/>
              <a:gd name="connsiteX0" fmla="*/ 0 w 4431482"/>
              <a:gd name="connsiteY0" fmla="*/ 2986 h 6491344"/>
              <a:gd name="connsiteX1" fmla="*/ 2727596 w 4431482"/>
              <a:gd name="connsiteY1" fmla="*/ 0 h 6491344"/>
              <a:gd name="connsiteX2" fmla="*/ 3937832 w 4431482"/>
              <a:gd name="connsiteY2" fmla="*/ 2217269 h 6491344"/>
              <a:gd name="connsiteX3" fmla="*/ 4430891 w 4431482"/>
              <a:gd name="connsiteY3" fmla="*/ 6491344 h 6491344"/>
              <a:gd name="connsiteX4" fmla="*/ 0 w 4431482"/>
              <a:gd name="connsiteY4" fmla="*/ 6491344 h 6491344"/>
              <a:gd name="connsiteX5" fmla="*/ 0 w 4431482"/>
              <a:gd name="connsiteY5" fmla="*/ 2986 h 6491344"/>
              <a:gd name="connsiteX0" fmla="*/ 0 w 4431482"/>
              <a:gd name="connsiteY0" fmla="*/ 2986 h 6491344"/>
              <a:gd name="connsiteX1" fmla="*/ 2727596 w 4431482"/>
              <a:gd name="connsiteY1" fmla="*/ 0 h 6491344"/>
              <a:gd name="connsiteX2" fmla="*/ 3937832 w 4431482"/>
              <a:gd name="connsiteY2" fmla="*/ 2217269 h 6491344"/>
              <a:gd name="connsiteX3" fmla="*/ 4430891 w 4431482"/>
              <a:gd name="connsiteY3" fmla="*/ 6491344 h 6491344"/>
              <a:gd name="connsiteX4" fmla="*/ 0 w 4431482"/>
              <a:gd name="connsiteY4" fmla="*/ 6491344 h 6491344"/>
              <a:gd name="connsiteX5" fmla="*/ 0 w 4431482"/>
              <a:gd name="connsiteY5" fmla="*/ 2986 h 6491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31482" h="6491344">
                <a:moveTo>
                  <a:pt x="0" y="2986"/>
                </a:moveTo>
                <a:lnTo>
                  <a:pt x="2727596" y="0"/>
                </a:lnTo>
                <a:cubicBezTo>
                  <a:pt x="3107490" y="349624"/>
                  <a:pt x="3613608" y="1148825"/>
                  <a:pt x="3937832" y="2217269"/>
                </a:cubicBezTo>
                <a:cubicBezTo>
                  <a:pt x="4262056" y="3285713"/>
                  <a:pt x="4443231" y="4809316"/>
                  <a:pt x="4430891" y="6491344"/>
                </a:cubicBezTo>
                <a:lnTo>
                  <a:pt x="0" y="6491344"/>
                </a:lnTo>
                <a:lnTo>
                  <a:pt x="0" y="298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92618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4020341"/>
            <a:ext cx="11832392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180000"/>
            <a:ext cx="11832392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289634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2" preserve="1" userDrawn="1">
  <p:cSld name="Osan ylätunnis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20341"/>
            <a:ext cx="11834341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B6B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5A81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3170714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2808"/>
            <a:ext cx="9360000" cy="3639312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54022199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3" preserve="1" userDrawn="1">
  <p:cSld name="Osan ylätunnis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20341"/>
            <a:ext cx="11834341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D964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BE5A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312323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4" preserve="1" userDrawn="1">
  <p:cSld name="Osan ylätunnist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699CDD43-C904-4C83-89E3-B4A65DCAA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8632" y="180000"/>
            <a:ext cx="11834341" cy="6488159"/>
            <a:chOff x="178632" y="172167"/>
            <a:chExt cx="11834341" cy="6488159"/>
          </a:xfrm>
        </p:grpSpPr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90CE7767-6758-4913-9796-391DDD99B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3955066"/>
              <a:ext cx="11834341" cy="2705260"/>
            </a:xfrm>
            <a:custGeom>
              <a:avLst/>
              <a:gdLst>
                <a:gd name="T0" fmla="*/ 0 w 32870"/>
                <a:gd name="T1" fmla="*/ 2226 h 7510"/>
                <a:gd name="T2" fmla="*/ 0 w 32870"/>
                <a:gd name="T3" fmla="*/ 7510 h 7510"/>
                <a:gd name="T4" fmla="*/ 14422 w 32870"/>
                <a:gd name="T5" fmla="*/ 4695 h 7510"/>
                <a:gd name="T6" fmla="*/ 32870 w 32870"/>
                <a:gd name="T7" fmla="*/ 4690 h 7510"/>
                <a:gd name="T8" fmla="*/ 32870 w 32870"/>
                <a:gd name="T9" fmla="*/ 0 h 7510"/>
                <a:gd name="T10" fmla="*/ 13779 w 32870"/>
                <a:gd name="T11" fmla="*/ 16 h 7510"/>
                <a:gd name="T12" fmla="*/ 0 w 32870"/>
                <a:gd name="T13" fmla="*/ 2226 h 7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870" h="7510">
                  <a:moveTo>
                    <a:pt x="0" y="2226"/>
                  </a:moveTo>
                  <a:lnTo>
                    <a:pt x="0" y="7510"/>
                  </a:lnTo>
                  <a:cubicBezTo>
                    <a:pt x="4241" y="5081"/>
                    <a:pt x="10659" y="4690"/>
                    <a:pt x="14422" y="4695"/>
                  </a:cubicBezTo>
                  <a:cubicBezTo>
                    <a:pt x="15294" y="4696"/>
                    <a:pt x="23963" y="4693"/>
                    <a:pt x="32870" y="4690"/>
                  </a:cubicBezTo>
                  <a:lnTo>
                    <a:pt x="32870" y="0"/>
                  </a:lnTo>
                  <a:cubicBezTo>
                    <a:pt x="23927" y="3"/>
                    <a:pt x="15112" y="8"/>
                    <a:pt x="13779" y="16"/>
                  </a:cubicBezTo>
                  <a:cubicBezTo>
                    <a:pt x="7620" y="56"/>
                    <a:pt x="3156" y="876"/>
                    <a:pt x="0" y="2226"/>
                  </a:cubicBezTo>
                  <a:close/>
                </a:path>
              </a:pathLst>
            </a:custGeom>
            <a:solidFill>
              <a:srgbClr val="5770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C7A82CFE-FC2A-469E-AAFA-303040F09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172167"/>
              <a:ext cx="11834341" cy="4632577"/>
            </a:xfrm>
            <a:custGeom>
              <a:avLst/>
              <a:gdLst>
                <a:gd name="T0" fmla="*/ 0 w 32870"/>
                <a:gd name="T1" fmla="*/ 0 h 12864"/>
                <a:gd name="T2" fmla="*/ 0 w 32870"/>
                <a:gd name="T3" fmla="*/ 12864 h 12864"/>
                <a:gd name="T4" fmla="*/ 13779 w 32870"/>
                <a:gd name="T5" fmla="*/ 10654 h 12864"/>
                <a:gd name="T6" fmla="*/ 32870 w 32870"/>
                <a:gd name="T7" fmla="*/ 10638 h 12864"/>
                <a:gd name="T8" fmla="*/ 32870 w 32870"/>
                <a:gd name="T9" fmla="*/ 0 h 12864"/>
                <a:gd name="T10" fmla="*/ 0 w 32870"/>
                <a:gd name="T11" fmla="*/ 0 h 12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870" h="12864">
                  <a:moveTo>
                    <a:pt x="0" y="0"/>
                  </a:moveTo>
                  <a:lnTo>
                    <a:pt x="0" y="12864"/>
                  </a:lnTo>
                  <a:cubicBezTo>
                    <a:pt x="3156" y="11514"/>
                    <a:pt x="7620" y="10694"/>
                    <a:pt x="13779" y="10654"/>
                  </a:cubicBezTo>
                  <a:cubicBezTo>
                    <a:pt x="15112" y="10646"/>
                    <a:pt x="23927" y="10641"/>
                    <a:pt x="32870" y="10638"/>
                  </a:cubicBezTo>
                  <a:lnTo>
                    <a:pt x="328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8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97882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5" preserve="1" userDrawn="1">
  <p:cSld name="Osan ylätunnist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699CDD43-C904-4C83-89E3-B4A65DCAA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8632" y="180000"/>
            <a:ext cx="11834341" cy="6488159"/>
            <a:chOff x="178632" y="172167"/>
            <a:chExt cx="11834341" cy="6488159"/>
          </a:xfrm>
        </p:grpSpPr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90CE7767-6758-4913-9796-391DDD99B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3955066"/>
              <a:ext cx="11834341" cy="2705260"/>
            </a:xfrm>
            <a:custGeom>
              <a:avLst/>
              <a:gdLst>
                <a:gd name="T0" fmla="*/ 0 w 32870"/>
                <a:gd name="T1" fmla="*/ 2226 h 7510"/>
                <a:gd name="T2" fmla="*/ 0 w 32870"/>
                <a:gd name="T3" fmla="*/ 7510 h 7510"/>
                <a:gd name="T4" fmla="*/ 14422 w 32870"/>
                <a:gd name="T5" fmla="*/ 4695 h 7510"/>
                <a:gd name="T6" fmla="*/ 32870 w 32870"/>
                <a:gd name="T7" fmla="*/ 4690 h 7510"/>
                <a:gd name="T8" fmla="*/ 32870 w 32870"/>
                <a:gd name="T9" fmla="*/ 0 h 7510"/>
                <a:gd name="T10" fmla="*/ 13779 w 32870"/>
                <a:gd name="T11" fmla="*/ 16 h 7510"/>
                <a:gd name="T12" fmla="*/ 0 w 32870"/>
                <a:gd name="T13" fmla="*/ 2226 h 7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870" h="7510">
                  <a:moveTo>
                    <a:pt x="0" y="2226"/>
                  </a:moveTo>
                  <a:lnTo>
                    <a:pt x="0" y="7510"/>
                  </a:lnTo>
                  <a:cubicBezTo>
                    <a:pt x="4241" y="5081"/>
                    <a:pt x="10659" y="4690"/>
                    <a:pt x="14422" y="4695"/>
                  </a:cubicBezTo>
                  <a:cubicBezTo>
                    <a:pt x="15294" y="4696"/>
                    <a:pt x="23963" y="4693"/>
                    <a:pt x="32870" y="4690"/>
                  </a:cubicBezTo>
                  <a:lnTo>
                    <a:pt x="32870" y="0"/>
                  </a:lnTo>
                  <a:cubicBezTo>
                    <a:pt x="23927" y="3"/>
                    <a:pt x="15112" y="8"/>
                    <a:pt x="13779" y="16"/>
                  </a:cubicBezTo>
                  <a:cubicBezTo>
                    <a:pt x="7620" y="56"/>
                    <a:pt x="3156" y="876"/>
                    <a:pt x="0" y="2226"/>
                  </a:cubicBezTo>
                  <a:close/>
                </a:path>
              </a:pathLst>
            </a:custGeom>
            <a:solidFill>
              <a:srgbClr val="B6B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C7A82CFE-FC2A-469E-AAFA-303040F09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172167"/>
              <a:ext cx="11834341" cy="4632577"/>
            </a:xfrm>
            <a:custGeom>
              <a:avLst/>
              <a:gdLst>
                <a:gd name="T0" fmla="*/ 0 w 32870"/>
                <a:gd name="T1" fmla="*/ 0 h 12864"/>
                <a:gd name="T2" fmla="*/ 0 w 32870"/>
                <a:gd name="T3" fmla="*/ 12864 h 12864"/>
                <a:gd name="T4" fmla="*/ 13779 w 32870"/>
                <a:gd name="T5" fmla="*/ 10654 h 12864"/>
                <a:gd name="T6" fmla="*/ 32870 w 32870"/>
                <a:gd name="T7" fmla="*/ 10638 h 12864"/>
                <a:gd name="T8" fmla="*/ 32870 w 32870"/>
                <a:gd name="T9" fmla="*/ 0 h 12864"/>
                <a:gd name="T10" fmla="*/ 0 w 32870"/>
                <a:gd name="T11" fmla="*/ 0 h 12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870" h="12864">
                  <a:moveTo>
                    <a:pt x="0" y="0"/>
                  </a:moveTo>
                  <a:lnTo>
                    <a:pt x="0" y="12864"/>
                  </a:lnTo>
                  <a:cubicBezTo>
                    <a:pt x="3156" y="11514"/>
                    <a:pt x="7620" y="10694"/>
                    <a:pt x="13779" y="10654"/>
                  </a:cubicBezTo>
                  <a:cubicBezTo>
                    <a:pt x="15112" y="10646"/>
                    <a:pt x="23927" y="10641"/>
                    <a:pt x="32870" y="10638"/>
                  </a:cubicBezTo>
                  <a:lnTo>
                    <a:pt x="328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A81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398314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6" preserve="1" userDrawn="1">
  <p:cSld name="Osan ylätunnist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2">
            <a:extLst>
              <a:ext uri="{FF2B5EF4-FFF2-40B4-BE49-F238E27FC236}">
                <a16:creationId xmlns:a16="http://schemas.microsoft.com/office/drawing/2014/main" id="{90CE7767-6758-4913-9796-391DDD99B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962899"/>
            <a:ext cx="11834341" cy="2705260"/>
          </a:xfrm>
          <a:custGeom>
            <a:avLst/>
            <a:gdLst>
              <a:gd name="T0" fmla="*/ 0 w 32870"/>
              <a:gd name="T1" fmla="*/ 2226 h 7510"/>
              <a:gd name="T2" fmla="*/ 0 w 32870"/>
              <a:gd name="T3" fmla="*/ 7510 h 7510"/>
              <a:gd name="T4" fmla="*/ 14422 w 32870"/>
              <a:gd name="T5" fmla="*/ 4695 h 7510"/>
              <a:gd name="T6" fmla="*/ 32870 w 32870"/>
              <a:gd name="T7" fmla="*/ 4690 h 7510"/>
              <a:gd name="T8" fmla="*/ 32870 w 32870"/>
              <a:gd name="T9" fmla="*/ 0 h 7510"/>
              <a:gd name="T10" fmla="*/ 13779 w 32870"/>
              <a:gd name="T11" fmla="*/ 16 h 7510"/>
              <a:gd name="T12" fmla="*/ 0 w 32870"/>
              <a:gd name="T13" fmla="*/ 2226 h 7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510">
                <a:moveTo>
                  <a:pt x="0" y="2226"/>
                </a:moveTo>
                <a:lnTo>
                  <a:pt x="0" y="7510"/>
                </a:lnTo>
                <a:cubicBezTo>
                  <a:pt x="4241" y="5081"/>
                  <a:pt x="10659" y="4690"/>
                  <a:pt x="14422" y="4695"/>
                </a:cubicBezTo>
                <a:cubicBezTo>
                  <a:pt x="15294" y="4696"/>
                  <a:pt x="23963" y="4693"/>
                  <a:pt x="32870" y="469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D964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C7A82CFE-FC2A-469E-AAFA-303040F09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2577"/>
          </a:xfrm>
          <a:custGeom>
            <a:avLst/>
            <a:gdLst>
              <a:gd name="T0" fmla="*/ 0 w 32870"/>
              <a:gd name="T1" fmla="*/ 0 h 12864"/>
              <a:gd name="T2" fmla="*/ 0 w 32870"/>
              <a:gd name="T3" fmla="*/ 12864 h 12864"/>
              <a:gd name="T4" fmla="*/ 13779 w 32870"/>
              <a:gd name="T5" fmla="*/ 10654 h 12864"/>
              <a:gd name="T6" fmla="*/ 32870 w 32870"/>
              <a:gd name="T7" fmla="*/ 10638 h 12864"/>
              <a:gd name="T8" fmla="*/ 32870 w 32870"/>
              <a:gd name="T9" fmla="*/ 0 h 12864"/>
              <a:gd name="T10" fmla="*/ 0 w 32870"/>
              <a:gd name="T11" fmla="*/ 0 h 12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2864">
                <a:moveTo>
                  <a:pt x="0" y="0"/>
                </a:moveTo>
                <a:lnTo>
                  <a:pt x="0" y="12864"/>
                </a:lnTo>
                <a:cubicBezTo>
                  <a:pt x="3156" y="11514"/>
                  <a:pt x="7620" y="10694"/>
                  <a:pt x="13779" y="10654"/>
                </a:cubicBezTo>
                <a:cubicBezTo>
                  <a:pt x="15112" y="10646"/>
                  <a:pt x="23927" y="10641"/>
                  <a:pt x="32870" y="10638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BE5A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308446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" preserve="1" userDrawn="1">
  <p:cSld name="Osan ylätunniste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9">
            <a:extLst>
              <a:ext uri="{FF2B5EF4-FFF2-40B4-BE49-F238E27FC236}">
                <a16:creationId xmlns:a16="http://schemas.microsoft.com/office/drawing/2014/main" id="{14FF7E8B-4CDF-4CAC-83E6-4DFDE038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Kuvallinen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väliotsikkosivu</a:t>
            </a:r>
            <a:r>
              <a:rPr lang="en-GB"/>
              <a:t> </a:t>
            </a:r>
            <a:r>
              <a:rPr lang="en-GB" err="1"/>
              <a:t>esityksen</a:t>
            </a:r>
            <a:r>
              <a:rPr lang="en-GB"/>
              <a:t> </a:t>
            </a:r>
            <a:r>
              <a:rPr lang="en-GB" err="1"/>
              <a:t>jäsentämiseen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1865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02387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 2" preserve="1" userDrawn="1">
  <p:cSld name="Osan ylätunniste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9">
            <a:extLst>
              <a:ext uri="{FF2B5EF4-FFF2-40B4-BE49-F238E27FC236}">
                <a16:creationId xmlns:a16="http://schemas.microsoft.com/office/drawing/2014/main" id="{86227721-48B2-43B3-8526-34B0C73A1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5A8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Kuvallinen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väliotsikkosivu</a:t>
            </a:r>
            <a:r>
              <a:rPr lang="en-GB"/>
              <a:t> </a:t>
            </a:r>
            <a:r>
              <a:rPr lang="en-GB" err="1"/>
              <a:t>esityksen</a:t>
            </a:r>
            <a:r>
              <a:rPr lang="en-GB"/>
              <a:t> </a:t>
            </a:r>
            <a:r>
              <a:rPr lang="en-GB" err="1"/>
              <a:t>jäsentämiseen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3200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502480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 3" preserve="1" userDrawn="1">
  <p:cSld name="Osan ylätunniste kuv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9">
            <a:extLst>
              <a:ext uri="{FF2B5EF4-FFF2-40B4-BE49-F238E27FC236}">
                <a16:creationId xmlns:a16="http://schemas.microsoft.com/office/drawing/2014/main" id="{F4B276F3-D064-4656-A9E4-A4F6D1ABBF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D964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Kuvallinen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väliotsikkosivu</a:t>
            </a:r>
            <a:r>
              <a:rPr lang="en-GB"/>
              <a:t> </a:t>
            </a:r>
            <a:r>
              <a:rPr lang="en-GB" err="1"/>
              <a:t>esityksen</a:t>
            </a:r>
            <a:r>
              <a:rPr lang="en-GB"/>
              <a:t> </a:t>
            </a:r>
            <a:r>
              <a:rPr lang="en-GB" err="1"/>
              <a:t>jäsentämiseen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3200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Kameleonin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09311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4B3679A-A389-400D-A744-C43C22701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EF9C706D-5C6A-42FA-B522-02CB8028F4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A08CEC9F-7456-473A-8F4A-6918F37BC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9A5411A7-57B3-491D-9820-EBA16DCC4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1591115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hjä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B941E6F-111D-4022-8CFD-1CC1B2ADB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3A4A4694-9735-4EF6-8D9E-9C60AE285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 |   </a:t>
            </a:r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78F21DE0-9EC0-4B8E-AE3C-CC8F7C9E3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439151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" type="title" preserve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3">
            <a:extLst>
              <a:ext uri="{FF2B5EF4-FFF2-40B4-BE49-F238E27FC236}">
                <a16:creationId xmlns:a16="http://schemas.microsoft.com/office/drawing/2014/main" id="{E1153FAC-44DF-431E-A26D-60482F426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9603"/>
          </a:xfrm>
          <a:custGeom>
            <a:avLst/>
            <a:gdLst>
              <a:gd name="T0" fmla="*/ 32870 w 32870"/>
              <a:gd name="T1" fmla="*/ 11160 h 12864"/>
              <a:gd name="T2" fmla="*/ 32870 w 32870"/>
              <a:gd name="T3" fmla="*/ 0 h 12864"/>
              <a:gd name="T4" fmla="*/ 11591 w 32870"/>
              <a:gd name="T5" fmla="*/ 0 h 12864"/>
              <a:gd name="T6" fmla="*/ 0 w 32870"/>
              <a:gd name="T7" fmla="*/ 4209 h 12864"/>
              <a:gd name="T8" fmla="*/ 0 w 32870"/>
              <a:gd name="T9" fmla="*/ 12864 h 12864"/>
              <a:gd name="T10" fmla="*/ 13779 w 32870"/>
              <a:gd name="T11" fmla="*/ 10654 h 12864"/>
              <a:gd name="T12" fmla="*/ 32870 w 32870"/>
              <a:gd name="T13" fmla="*/ 10638 h 12864"/>
              <a:gd name="T14" fmla="*/ 32870 w 32870"/>
              <a:gd name="T15" fmla="*/ 11160 h 12864"/>
              <a:gd name="connsiteX0" fmla="*/ 32870 w 32870"/>
              <a:gd name="connsiteY0" fmla="*/ 11160 h 13093"/>
              <a:gd name="connsiteX1" fmla="*/ 32870 w 32870"/>
              <a:gd name="connsiteY1" fmla="*/ 0 h 13093"/>
              <a:gd name="connsiteX2" fmla="*/ 11591 w 32870"/>
              <a:gd name="connsiteY2" fmla="*/ 0 h 13093"/>
              <a:gd name="connsiteX3" fmla="*/ 0 w 32870"/>
              <a:gd name="connsiteY3" fmla="*/ 4209 h 13093"/>
              <a:gd name="connsiteX4" fmla="*/ 0 w 32870"/>
              <a:gd name="connsiteY4" fmla="*/ 12864 h 13093"/>
              <a:gd name="connsiteX5" fmla="*/ 32870 w 32870"/>
              <a:gd name="connsiteY5" fmla="*/ 10638 h 13093"/>
              <a:gd name="connsiteX6" fmla="*/ 32870 w 32870"/>
              <a:gd name="connsiteY6" fmla="*/ 11160 h 13093"/>
              <a:gd name="connsiteX0" fmla="*/ 32870 w 32870"/>
              <a:gd name="connsiteY0" fmla="*/ 11160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  <a:gd name="connsiteX6" fmla="*/ 32870 w 32870"/>
              <a:gd name="connsiteY6" fmla="*/ 11160 h 12864"/>
              <a:gd name="connsiteX0" fmla="*/ 32870 w 32870"/>
              <a:gd name="connsiteY0" fmla="*/ 10638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  <a:gd name="connsiteX0" fmla="*/ 32870 w 32870"/>
              <a:gd name="connsiteY0" fmla="*/ 10638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2864">
                <a:moveTo>
                  <a:pt x="32870" y="10638"/>
                </a:move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2864"/>
                </a:lnTo>
                <a:cubicBezTo>
                  <a:pt x="65" y="12881"/>
                  <a:pt x="32861" y="10626"/>
                  <a:pt x="32870" y="10638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" name="Freeform 12">
            <a:extLst>
              <a:ext uri="{FF2B5EF4-FFF2-40B4-BE49-F238E27FC236}">
                <a16:creationId xmlns:a16="http://schemas.microsoft.com/office/drawing/2014/main" id="{05F8CEAE-2B96-485D-B411-8B7C510B0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16534"/>
            <a:ext cx="11834341" cy="2661466"/>
          </a:xfrm>
          <a:custGeom>
            <a:avLst/>
            <a:gdLst>
              <a:gd name="T0" fmla="*/ 0 w 32870"/>
              <a:gd name="T1" fmla="*/ 2226 h 7380"/>
              <a:gd name="T2" fmla="*/ 0 w 32870"/>
              <a:gd name="T3" fmla="*/ 7380 h 7380"/>
              <a:gd name="T4" fmla="*/ 14422 w 32870"/>
              <a:gd name="T5" fmla="*/ 4565 h 7380"/>
              <a:gd name="T6" fmla="*/ 32870 w 32870"/>
              <a:gd name="T7" fmla="*/ 4560 h 7380"/>
              <a:gd name="T8" fmla="*/ 32870 w 32870"/>
              <a:gd name="T9" fmla="*/ 0 h 7380"/>
              <a:gd name="T10" fmla="*/ 13779 w 32870"/>
              <a:gd name="T11" fmla="*/ 16 h 7380"/>
              <a:gd name="T12" fmla="*/ 0 w 32870"/>
              <a:gd name="T13" fmla="*/ 2226 h 7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380">
                <a:moveTo>
                  <a:pt x="0" y="2226"/>
                </a:moveTo>
                <a:lnTo>
                  <a:pt x="0" y="7380"/>
                </a:lnTo>
                <a:cubicBezTo>
                  <a:pt x="4241" y="4951"/>
                  <a:pt x="10659" y="4560"/>
                  <a:pt x="14422" y="4565"/>
                </a:cubicBezTo>
                <a:cubicBezTo>
                  <a:pt x="15294" y="4566"/>
                  <a:pt x="23963" y="4563"/>
                  <a:pt x="32870" y="456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755647"/>
            <a:ext cx="8193024" cy="1170923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Loppunosto</a:t>
            </a:r>
            <a:r>
              <a:rPr lang="en-GB"/>
              <a:t> / </a:t>
            </a:r>
            <a:r>
              <a:rPr lang="en-GB" err="1"/>
              <a:t>kehoitus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4375404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Esittäjän sähköpostiosoite, tasaus oikeaan reunaan</a:t>
            </a:r>
            <a:br>
              <a:rPr lang="fi-FI"/>
            </a:br>
            <a:r>
              <a:rPr lang="fi-FI"/>
              <a:t>Toinen rivi tarvittaessa</a:t>
            </a:r>
            <a:br>
              <a:rPr lang="fi-FI"/>
            </a:br>
            <a:r>
              <a:rPr lang="fi-FI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242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98187493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 2" type="title" preserve="1">
  <p:cSld name="Lopetu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7">
            <a:extLst>
              <a:ext uri="{FF2B5EF4-FFF2-40B4-BE49-F238E27FC236}">
                <a16:creationId xmlns:a16="http://schemas.microsoft.com/office/drawing/2014/main" id="{EB983361-D7DC-4F8A-A98B-CCC6C2C2A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180000"/>
            <a:ext cx="11832392" cy="4674025"/>
          </a:xfrm>
          <a:custGeom>
            <a:avLst/>
            <a:gdLst>
              <a:gd name="T0" fmla="*/ 0 w 32870"/>
              <a:gd name="T1" fmla="*/ 4209 h 12980"/>
              <a:gd name="T2" fmla="*/ 0 w 32870"/>
              <a:gd name="T3" fmla="*/ 12980 h 12980"/>
              <a:gd name="T4" fmla="*/ 15744 w 32870"/>
              <a:gd name="T5" fmla="*/ 9766 h 12980"/>
              <a:gd name="T6" fmla="*/ 32870 w 32870"/>
              <a:gd name="T7" fmla="*/ 9751 h 12980"/>
              <a:gd name="T8" fmla="*/ 32870 w 32870"/>
              <a:gd name="T9" fmla="*/ 0 h 12980"/>
              <a:gd name="T10" fmla="*/ 11591 w 32870"/>
              <a:gd name="T11" fmla="*/ 0 h 12980"/>
              <a:gd name="T12" fmla="*/ 0 w 32870"/>
              <a:gd name="T13" fmla="*/ 4209 h 12980"/>
              <a:gd name="connsiteX0" fmla="*/ 0 w 32870"/>
              <a:gd name="connsiteY0" fmla="*/ 4209 h 13212"/>
              <a:gd name="connsiteX1" fmla="*/ 0 w 32870"/>
              <a:gd name="connsiteY1" fmla="*/ 12980 h 13212"/>
              <a:gd name="connsiteX2" fmla="*/ 32870 w 32870"/>
              <a:gd name="connsiteY2" fmla="*/ 9751 h 13212"/>
              <a:gd name="connsiteX3" fmla="*/ 32870 w 32870"/>
              <a:gd name="connsiteY3" fmla="*/ 0 h 13212"/>
              <a:gd name="connsiteX4" fmla="*/ 11591 w 32870"/>
              <a:gd name="connsiteY4" fmla="*/ 0 h 13212"/>
              <a:gd name="connsiteX5" fmla="*/ 0 w 32870"/>
              <a:gd name="connsiteY5" fmla="*/ 4209 h 13212"/>
              <a:gd name="connsiteX0" fmla="*/ 0 w 32870"/>
              <a:gd name="connsiteY0" fmla="*/ 4209 h 12980"/>
              <a:gd name="connsiteX1" fmla="*/ 0 w 32870"/>
              <a:gd name="connsiteY1" fmla="*/ 12980 h 12980"/>
              <a:gd name="connsiteX2" fmla="*/ 32870 w 32870"/>
              <a:gd name="connsiteY2" fmla="*/ 9751 h 12980"/>
              <a:gd name="connsiteX3" fmla="*/ 32870 w 32870"/>
              <a:gd name="connsiteY3" fmla="*/ 0 h 12980"/>
              <a:gd name="connsiteX4" fmla="*/ 11591 w 32870"/>
              <a:gd name="connsiteY4" fmla="*/ 0 h 12980"/>
              <a:gd name="connsiteX5" fmla="*/ 0 w 32870"/>
              <a:gd name="connsiteY5" fmla="*/ 4209 h 12980"/>
              <a:gd name="connsiteX0" fmla="*/ 0 w 32870"/>
              <a:gd name="connsiteY0" fmla="*/ 4209 h 12980"/>
              <a:gd name="connsiteX1" fmla="*/ 0 w 32870"/>
              <a:gd name="connsiteY1" fmla="*/ 12980 h 12980"/>
              <a:gd name="connsiteX2" fmla="*/ 32870 w 32870"/>
              <a:gd name="connsiteY2" fmla="*/ 9751 h 12980"/>
              <a:gd name="connsiteX3" fmla="*/ 32870 w 32870"/>
              <a:gd name="connsiteY3" fmla="*/ 0 h 12980"/>
              <a:gd name="connsiteX4" fmla="*/ 11591 w 32870"/>
              <a:gd name="connsiteY4" fmla="*/ 0 h 12980"/>
              <a:gd name="connsiteX5" fmla="*/ 0 w 32870"/>
              <a:gd name="connsiteY5" fmla="*/ 4209 h 1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2980">
                <a:moveTo>
                  <a:pt x="0" y="4209"/>
                </a:moveTo>
                <a:lnTo>
                  <a:pt x="0" y="12980"/>
                </a:lnTo>
                <a:cubicBezTo>
                  <a:pt x="-29" y="12959"/>
                  <a:pt x="32843" y="9745"/>
                  <a:pt x="32870" y="9751"/>
                </a:cubicBez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8425028E-4F6B-423C-8786-AC5A436EB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3690302"/>
            <a:ext cx="11832392" cy="2987423"/>
          </a:xfrm>
          <a:custGeom>
            <a:avLst/>
            <a:gdLst>
              <a:gd name="T0" fmla="*/ 0 w 32870"/>
              <a:gd name="T1" fmla="*/ 3229 h 8296"/>
              <a:gd name="T2" fmla="*/ 0 w 32870"/>
              <a:gd name="T3" fmla="*/ 8296 h 8296"/>
              <a:gd name="T4" fmla="*/ 16387 w 32870"/>
              <a:gd name="T5" fmla="*/ 4042 h 8296"/>
              <a:gd name="T6" fmla="*/ 32870 w 32870"/>
              <a:gd name="T7" fmla="*/ 4037 h 8296"/>
              <a:gd name="T8" fmla="*/ 32870 w 32870"/>
              <a:gd name="T9" fmla="*/ 0 h 8296"/>
              <a:gd name="T10" fmla="*/ 15744 w 32870"/>
              <a:gd name="T11" fmla="*/ 14 h 8296"/>
              <a:gd name="T12" fmla="*/ 0 w 32870"/>
              <a:gd name="T13" fmla="*/ 3229 h 8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8296">
                <a:moveTo>
                  <a:pt x="0" y="3229"/>
                </a:moveTo>
                <a:lnTo>
                  <a:pt x="0" y="8296"/>
                </a:lnTo>
                <a:cubicBezTo>
                  <a:pt x="3928" y="4574"/>
                  <a:pt x="11978" y="4035"/>
                  <a:pt x="16387" y="4042"/>
                </a:cubicBezTo>
                <a:cubicBezTo>
                  <a:pt x="17194" y="4043"/>
                  <a:pt x="24691" y="4041"/>
                  <a:pt x="32870" y="4037"/>
                </a:cubicBezTo>
                <a:lnTo>
                  <a:pt x="32870" y="0"/>
                </a:lnTo>
                <a:cubicBezTo>
                  <a:pt x="24550" y="3"/>
                  <a:pt x="16871" y="7"/>
                  <a:pt x="15744" y="14"/>
                </a:cubicBezTo>
                <a:cubicBezTo>
                  <a:pt x="8177" y="64"/>
                  <a:pt x="3166" y="1290"/>
                  <a:pt x="0" y="3229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126571"/>
            <a:ext cx="8193024" cy="1415461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Loppunosto</a:t>
            </a:r>
            <a:r>
              <a:rPr lang="en-GB"/>
              <a:t> / </a:t>
            </a:r>
            <a:r>
              <a:rPr lang="en-GB" err="1"/>
              <a:t>kehoitus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5518404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Esittäjän sähköpostiosoite, tasaus oikeaan reunaan</a:t>
            </a:r>
            <a:br>
              <a:rPr lang="fi-FI"/>
            </a:br>
            <a:r>
              <a:rPr lang="fi-FI"/>
              <a:t>Toinen rivi tarvittaessa</a:t>
            </a:r>
            <a:br>
              <a:rPr lang="fi-FI"/>
            </a:br>
            <a:r>
              <a:rPr lang="fi-FI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16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 3" type="title" preserve="1">
  <p:cSld name="Lopetu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9">
            <a:extLst>
              <a:ext uri="{FF2B5EF4-FFF2-40B4-BE49-F238E27FC236}">
                <a16:creationId xmlns:a16="http://schemas.microsoft.com/office/drawing/2014/main" id="{2F879CE6-F58E-498F-BFF8-897875D764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2393" cy="4209097"/>
          </a:xfrm>
          <a:custGeom>
            <a:avLst/>
            <a:gdLst>
              <a:gd name="T0" fmla="*/ 0 w 32870"/>
              <a:gd name="T1" fmla="*/ 4740 h 11678"/>
              <a:gd name="T2" fmla="*/ 0 w 32870"/>
              <a:gd name="T3" fmla="*/ 11678 h 11678"/>
              <a:gd name="T4" fmla="*/ 19067 w 32870"/>
              <a:gd name="T5" fmla="*/ 4661 h 11678"/>
              <a:gd name="T6" fmla="*/ 32870 w 32870"/>
              <a:gd name="T7" fmla="*/ 4650 h 11678"/>
              <a:gd name="T8" fmla="*/ 32870 w 32870"/>
              <a:gd name="T9" fmla="*/ 0 h 11678"/>
              <a:gd name="T10" fmla="*/ 18389 w 32870"/>
              <a:gd name="T11" fmla="*/ 20 h 11678"/>
              <a:gd name="T12" fmla="*/ 0 w 32870"/>
              <a:gd name="T13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1678">
                <a:moveTo>
                  <a:pt x="0" y="4740"/>
                </a:moveTo>
                <a:lnTo>
                  <a:pt x="0" y="11678"/>
                </a:lnTo>
                <a:cubicBezTo>
                  <a:pt x="-29" y="11700"/>
                  <a:pt x="32880" y="4689"/>
                  <a:pt x="32870" y="4650"/>
                </a:cubicBezTo>
                <a:lnTo>
                  <a:pt x="32870" y="0"/>
                </a:lnTo>
                <a:lnTo>
                  <a:pt x="18389" y="20"/>
                </a:lnTo>
                <a:cubicBezTo>
                  <a:pt x="8797" y="82"/>
                  <a:pt x="3102" y="1939"/>
                  <a:pt x="0" y="4740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Freeform 18">
            <a:extLst>
              <a:ext uri="{FF2B5EF4-FFF2-40B4-BE49-F238E27FC236}">
                <a16:creationId xmlns:a16="http://schemas.microsoft.com/office/drawing/2014/main" id="{3308B19E-C811-4A25-A76E-FD76B06ED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2393" cy="5588186"/>
          </a:xfrm>
          <a:custGeom>
            <a:avLst/>
            <a:gdLst>
              <a:gd name="T0" fmla="*/ 32870 w 32870"/>
              <a:gd name="T1" fmla="*/ 15500 h 15500"/>
              <a:gd name="T2" fmla="*/ 32870 w 32870"/>
              <a:gd name="T3" fmla="*/ 0 h 15500"/>
              <a:gd name="T4" fmla="*/ 32870 w 32870"/>
              <a:gd name="T5" fmla="*/ 0 h 15500"/>
              <a:gd name="T6" fmla="*/ 32870 w 32870"/>
              <a:gd name="T7" fmla="*/ 4650 h 15500"/>
              <a:gd name="T8" fmla="*/ 19067 w 32870"/>
              <a:gd name="T9" fmla="*/ 4661 h 15500"/>
              <a:gd name="T10" fmla="*/ 0 w 32870"/>
              <a:gd name="T11" fmla="*/ 11678 h 15500"/>
              <a:gd name="T12" fmla="*/ 0 w 32870"/>
              <a:gd name="T13" fmla="*/ 15500 h 15500"/>
              <a:gd name="T14" fmla="*/ 32870 w 32870"/>
              <a:gd name="T15" fmla="*/ 15500 h 15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70" h="15500">
                <a:moveTo>
                  <a:pt x="32870" y="15500"/>
                </a:moveTo>
                <a:lnTo>
                  <a:pt x="32870" y="0"/>
                </a:lnTo>
                <a:lnTo>
                  <a:pt x="32870" y="0"/>
                </a:lnTo>
                <a:lnTo>
                  <a:pt x="32870" y="4650"/>
                </a:lnTo>
                <a:cubicBezTo>
                  <a:pt x="28166" y="4655"/>
                  <a:pt x="20406" y="4664"/>
                  <a:pt x="19067" y="4661"/>
                </a:cubicBezTo>
                <a:cubicBezTo>
                  <a:pt x="13563" y="4653"/>
                  <a:pt x="2671" y="5450"/>
                  <a:pt x="0" y="11678"/>
                </a:cubicBezTo>
                <a:lnTo>
                  <a:pt x="0" y="15500"/>
                </a:lnTo>
                <a:lnTo>
                  <a:pt x="32870" y="1550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3428999"/>
            <a:ext cx="8193024" cy="1125203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Loppunosto</a:t>
            </a:r>
            <a:r>
              <a:rPr lang="en-GB"/>
              <a:t> / </a:t>
            </a:r>
            <a:r>
              <a:rPr lang="en-GB" err="1"/>
              <a:t>kehoitus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5102352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Esittäjän sähköpostiosoite, tasaus oikeaan reunaan</a:t>
            </a:r>
            <a:br>
              <a:rPr lang="fi-FI"/>
            </a:br>
            <a:r>
              <a:rPr lang="fi-FI"/>
              <a:t>Toinen rivi tarvittaessa</a:t>
            </a:r>
            <a:br>
              <a:rPr lang="fi-FI"/>
            </a:br>
            <a:r>
              <a:rPr lang="fi-FI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29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oitusdia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1044463"/>
            <a:ext cx="12203324" cy="58769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6" name="Otsikko 6"/>
          <p:cNvSpPr>
            <a:spLocks noGrp="1"/>
          </p:cNvSpPr>
          <p:nvPr>
            <p:ph type="title" hasCustomPrompt="1"/>
          </p:nvPr>
        </p:nvSpPr>
        <p:spPr>
          <a:xfrm>
            <a:off x="1055440" y="2744924"/>
            <a:ext cx="7200800" cy="1656184"/>
          </a:xfrm>
          <a:prstGeom prst="rect">
            <a:avLst/>
          </a:prstGeom>
        </p:spPr>
        <p:txBody>
          <a:bodyPr/>
          <a:lstStyle>
            <a:lvl1pPr algn="ctr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Lisää otsikko</a:t>
            </a: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3"/>
          </p:nvPr>
        </p:nvSpPr>
        <p:spPr>
          <a:xfrm>
            <a:off x="1055440" y="6417332"/>
            <a:ext cx="7200800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24.9.2021   |   </a:t>
            </a: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55440" y="6057292"/>
            <a:ext cx="7200800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Kalevi Pölönen</a:t>
            </a:r>
          </a:p>
        </p:txBody>
      </p:sp>
      <p:pic>
        <p:nvPicPr>
          <p:cNvPr id="2" name="Kuva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73"/>
          <a:stretch/>
        </p:blipFill>
        <p:spPr>
          <a:xfrm>
            <a:off x="9588388" y="1952836"/>
            <a:ext cx="2628292" cy="4428492"/>
          </a:xfrm>
          <a:prstGeom prst="rect">
            <a:avLst/>
          </a:prstGeom>
        </p:spPr>
      </p:pic>
      <p:sp>
        <p:nvSpPr>
          <p:cNvPr id="11" name="Alaotsikko 2"/>
          <p:cNvSpPr>
            <a:spLocks noGrp="1"/>
          </p:cNvSpPr>
          <p:nvPr>
            <p:ph type="subTitle" idx="1"/>
          </p:nvPr>
        </p:nvSpPr>
        <p:spPr>
          <a:xfrm>
            <a:off x="1054800" y="4582800"/>
            <a:ext cx="7200000" cy="144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1001338638"/>
      </p:ext>
    </p:extLst>
  </p:cSld>
  <p:clrMapOvr>
    <a:masterClrMapping/>
  </p:clrMapOvr>
  <p:hf hdr="0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91445" y="6376243"/>
            <a:ext cx="9325036" cy="365125"/>
          </a:xfrm>
        </p:spPr>
        <p:txBody>
          <a:bodyPr/>
          <a:lstStyle/>
          <a:p>
            <a:r>
              <a:rPr lang="fi-FI"/>
              <a:t> </a:t>
            </a:r>
          </a:p>
        </p:txBody>
      </p:sp>
      <p:sp>
        <p:nvSpPr>
          <p:cNvPr id="8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10" name="Otsikko 6"/>
          <p:cNvSpPr>
            <a:spLocks noGrp="1"/>
          </p:cNvSpPr>
          <p:nvPr>
            <p:ph type="title" hasCustomPrompt="1"/>
          </p:nvPr>
        </p:nvSpPr>
        <p:spPr>
          <a:xfrm>
            <a:off x="1091445" y="1278951"/>
            <a:ext cx="9325036" cy="642942"/>
          </a:xfrm>
          <a:prstGeom prst="rect">
            <a:avLst/>
          </a:prstGeom>
        </p:spPr>
        <p:txBody>
          <a:bodyPr/>
          <a:lstStyle>
            <a:lvl1pPr>
              <a:defRPr lang="fi-FI" sz="3000" dirty="0">
                <a:solidFill>
                  <a:schemeClr val="tx1"/>
                </a:solidFill>
              </a:defRPr>
            </a:lvl1pPr>
          </a:lstStyle>
          <a:p>
            <a:r>
              <a:rPr lang="fi-FI" noProof="0"/>
              <a:t>Lisää otsikko</a:t>
            </a:r>
            <a:endParaRPr lang="fi-FI"/>
          </a:p>
        </p:txBody>
      </p:sp>
      <p:sp>
        <p:nvSpPr>
          <p:cNvPr id="11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1091444" y="2060848"/>
            <a:ext cx="9325037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–"/>
              <a:defRPr sz="2200"/>
            </a:lvl2pPr>
            <a:lvl3pPr>
              <a:buClr>
                <a:schemeClr val="accent1"/>
              </a:buClr>
              <a:defRPr/>
            </a:lvl3pPr>
            <a:lvl4pPr marL="1600200" indent="-228600">
              <a:buFont typeface="Arial" panose="020B0604020202020204" pitchFamily="34" charset="0"/>
              <a:buChar char="–"/>
              <a:defRPr/>
            </a:lvl4pPr>
            <a:lvl5pPr>
              <a:buClr>
                <a:schemeClr val="accent1"/>
              </a:buClr>
              <a:defRPr/>
            </a:lvl5pPr>
            <a:lvl6pPr marL="2628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53867484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Tekstin paikkamerkki 2">
            <a:extLst>
              <a:ext uri="{FF2B5EF4-FFF2-40B4-BE49-F238E27FC236}">
                <a16:creationId xmlns:a16="http://schemas.microsoft.com/office/drawing/2014/main" id="{1701540E-68D3-7E41-9B5D-4B01472DD84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17107" y="4402697"/>
            <a:ext cx="5157787" cy="823912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3FEDECA0-05C5-A54B-A7BB-D128637F91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8207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215169061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icture Backgrou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7">
            <a:extLst>
              <a:ext uri="{FF2B5EF4-FFF2-40B4-BE49-F238E27FC236}">
                <a16:creationId xmlns:a16="http://schemas.microsoft.com/office/drawing/2014/main" id="{5126C2F4-CD3E-DE40-B9E4-0D0F09D339C5}"/>
              </a:ext>
            </a:extLst>
          </p:cNvPr>
          <p:cNvSpPr/>
          <p:nvPr userDrawn="1"/>
        </p:nvSpPr>
        <p:spPr>
          <a:xfrm>
            <a:off x="0" y="-1"/>
            <a:ext cx="12192000" cy="5936347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42018"/>
            <a:ext cx="9144000" cy="1655762"/>
          </a:xfrm>
        </p:spPr>
        <p:txBody>
          <a:bodyPr/>
          <a:lstStyle>
            <a:lvl1pPr marL="0" indent="0" algn="ctr">
              <a:buNone/>
              <a:defRPr sz="240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231565858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692594"/>
            <a:ext cx="4694400" cy="4784662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D72FC982-DA0F-4EC6-9E18-B415AECBAB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0747454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437736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2808"/>
            <a:ext cx="9360000" cy="3639312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07997370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146993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7F3B56D-9577-4E8F-BADA-CE87085A9970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839789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A5A6492-7F8A-40F8-A303-F85F69C9F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30930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86674485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7F3B56D-9577-4E8F-BADA-CE87085A9970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839789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A5A6492-7F8A-40F8-A303-F85F69C9F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30930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2951390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93264261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45937" y="274319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AE8BC2DE-23EE-4F0E-A759-42E68FCA6E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45937" y="3054095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92719091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1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13023107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916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4A4925B0-A7C3-443B-83E9-526A2BE64B7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420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96296187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C208-0BC6-4780-8569-0CCC5C8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744" y="758762"/>
            <a:ext cx="9431782" cy="2852737"/>
          </a:xfrm>
        </p:spPr>
        <p:txBody>
          <a:bodyPr anchor="b"/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DD99AB-4804-4C60-813F-F39098C3BA1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9536" y="419184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28107BD5-4907-45D0-8AC8-EE00C4E1E83F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389536" y="456025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558208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372" y="365125"/>
            <a:ext cx="10663428" cy="626999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59012575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013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3041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45937" y="274319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AE8BC2DE-23EE-4F0E-A759-42E68FCA6E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45937" y="3054095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02195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43.xml"/><Relationship Id="rId18" Type="http://schemas.openxmlformats.org/officeDocument/2006/relationships/slideLayout" Target="../slideLayouts/slideLayout48.xml"/><Relationship Id="rId26" Type="http://schemas.openxmlformats.org/officeDocument/2006/relationships/slideLayout" Target="../slideLayouts/slideLayout56.xml"/><Relationship Id="rId3" Type="http://schemas.openxmlformats.org/officeDocument/2006/relationships/slideLayout" Target="../slideLayouts/slideLayout33.xml"/><Relationship Id="rId21" Type="http://schemas.openxmlformats.org/officeDocument/2006/relationships/slideLayout" Target="../slideLayouts/slideLayout51.xml"/><Relationship Id="rId34" Type="http://schemas.openxmlformats.org/officeDocument/2006/relationships/theme" Target="../theme/theme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slideLayout" Target="../slideLayouts/slideLayout47.xml"/><Relationship Id="rId25" Type="http://schemas.openxmlformats.org/officeDocument/2006/relationships/slideLayout" Target="../slideLayouts/slideLayout55.xml"/><Relationship Id="rId33" Type="http://schemas.openxmlformats.org/officeDocument/2006/relationships/slideLayout" Target="../slideLayouts/slideLayout63.xml"/><Relationship Id="rId2" Type="http://schemas.openxmlformats.org/officeDocument/2006/relationships/slideLayout" Target="../slideLayouts/slideLayout32.xml"/><Relationship Id="rId1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50.xml"/><Relationship Id="rId29" Type="http://schemas.openxmlformats.org/officeDocument/2006/relationships/slideLayout" Target="../slideLayouts/slideLayout59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24" Type="http://schemas.openxmlformats.org/officeDocument/2006/relationships/slideLayout" Target="../slideLayouts/slideLayout54.xml"/><Relationship Id="rId32" Type="http://schemas.openxmlformats.org/officeDocument/2006/relationships/slideLayout" Target="../slideLayouts/slideLayout62.xml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23" Type="http://schemas.openxmlformats.org/officeDocument/2006/relationships/slideLayout" Target="../slideLayouts/slideLayout53.xml"/><Relationship Id="rId28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40.xml"/><Relationship Id="rId19" Type="http://schemas.openxmlformats.org/officeDocument/2006/relationships/slideLayout" Target="../slideLayouts/slideLayout49.xml"/><Relationship Id="rId31" Type="http://schemas.openxmlformats.org/officeDocument/2006/relationships/slideLayout" Target="../slideLayouts/slideLayout61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Relationship Id="rId22" Type="http://schemas.openxmlformats.org/officeDocument/2006/relationships/slideLayout" Target="../slideLayouts/slideLayout52.xml"/><Relationship Id="rId27" Type="http://schemas.openxmlformats.org/officeDocument/2006/relationships/slideLayout" Target="../slideLayouts/slideLayout57.xml"/><Relationship Id="rId30" Type="http://schemas.openxmlformats.org/officeDocument/2006/relationships/slideLayout" Target="../slideLayouts/slideLayout60.xml"/><Relationship Id="rId35" Type="http://schemas.openxmlformats.org/officeDocument/2006/relationships/image" Target="../media/image5.png"/><Relationship Id="rId8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17" Type="http://schemas.openxmlformats.org/officeDocument/2006/relationships/image" Target="../media/image8.jpeg"/><Relationship Id="rId2" Type="http://schemas.openxmlformats.org/officeDocument/2006/relationships/slideLayout" Target="../slideLayouts/slideLayout65.xml"/><Relationship Id="rId16" Type="http://schemas.openxmlformats.org/officeDocument/2006/relationships/image" Target="../media/image7.emf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2">
            <a:extLst>
              <a:ext uri="{FF2B5EF4-FFF2-40B4-BE49-F238E27FC236}">
                <a16:creationId xmlns:a16="http://schemas.microsoft.com/office/drawing/2014/main" id="{D1E499DF-39A6-429A-A8B5-51C710E9F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94173"/>
            <a:ext cx="12192000" cy="9638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CEDC-5BF0-4641-B029-97A0073B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90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8EF0-5CC6-4362-996D-AE27B9C2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92808"/>
            <a:ext cx="10515600" cy="36393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DB7AEB-FC4F-44E0-8373-3FBAF0071727}"/>
              </a:ext>
            </a:extLst>
          </p:cNvPr>
          <p:cNvSpPr txBox="1"/>
          <p:nvPr userDrawn="1"/>
        </p:nvSpPr>
        <p:spPr>
          <a:xfrm>
            <a:off x="2971800" y="6240780"/>
            <a:ext cx="6249924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i-FI" noProof="0"/>
              <a:t>Uudistuva ja osaava Suomi 2021–2027</a:t>
            </a:r>
          </a:p>
        </p:txBody>
      </p:sp>
      <p:pic>
        <p:nvPicPr>
          <p:cNvPr id="10" name="Kuva 8">
            <a:extLst>
              <a:ext uri="{FF2B5EF4-FFF2-40B4-BE49-F238E27FC236}">
                <a16:creationId xmlns:a16="http://schemas.microsoft.com/office/drawing/2014/main" id="{52E1622E-5A65-4724-91BA-D79AA8AD7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46219" y="6048766"/>
            <a:ext cx="3153035" cy="661519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8E36BCD2-351E-4146-92AC-C038F550E9A2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9188" y="5894173"/>
            <a:ext cx="2476593" cy="86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5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7" r:id="rId3"/>
    <p:sldLayoutId id="2147483650" r:id="rId4"/>
    <p:sldLayoutId id="2147483662" r:id="rId5"/>
    <p:sldLayoutId id="2147483664" r:id="rId6"/>
    <p:sldLayoutId id="2147483665" r:id="rId7"/>
    <p:sldLayoutId id="2147483666" r:id="rId8"/>
    <p:sldLayoutId id="2147483668" r:id="rId9"/>
    <p:sldLayoutId id="2147483669" r:id="rId10"/>
    <p:sldLayoutId id="2147483670" r:id="rId11"/>
    <p:sldLayoutId id="2147483651" r:id="rId12"/>
    <p:sldLayoutId id="2147483654" r:id="rId13"/>
    <p:sldLayoutId id="2147483655" r:id="rId14"/>
    <p:sldLayoutId id="2147483695" r:id="rId15"/>
    <p:sldLayoutId id="2147483745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System Font Regular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2">
            <a:extLst>
              <a:ext uri="{FF2B5EF4-FFF2-40B4-BE49-F238E27FC236}">
                <a16:creationId xmlns:a16="http://schemas.microsoft.com/office/drawing/2014/main" id="{D1E499DF-39A6-429A-A8B5-51C710E9F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94173"/>
            <a:ext cx="12192000" cy="9638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CEDC-5BF0-4641-B029-97A0073B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90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8EF0-5CC6-4362-996D-AE27B9C2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92808"/>
            <a:ext cx="10515600" cy="36393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DB7AEB-FC4F-44E0-8373-3FBAF0071727}"/>
              </a:ext>
            </a:extLst>
          </p:cNvPr>
          <p:cNvSpPr txBox="1"/>
          <p:nvPr userDrawn="1"/>
        </p:nvSpPr>
        <p:spPr>
          <a:xfrm>
            <a:off x="2971800" y="6240780"/>
            <a:ext cx="6249924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i-FI" noProof="0"/>
              <a:t>Uudistuva ja osaava Suomi 2021–2027</a:t>
            </a:r>
          </a:p>
        </p:txBody>
      </p:sp>
      <p:pic>
        <p:nvPicPr>
          <p:cNvPr id="10" name="Kuva 8">
            <a:extLst>
              <a:ext uri="{FF2B5EF4-FFF2-40B4-BE49-F238E27FC236}">
                <a16:creationId xmlns:a16="http://schemas.microsoft.com/office/drawing/2014/main" id="{52E1622E-5A65-4724-91BA-D79AA8AD7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46219" y="6048766"/>
            <a:ext cx="3153035" cy="661519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369211BA-280E-4EE7-907A-9C82C229E448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6301" y="6084905"/>
            <a:ext cx="2321121" cy="62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777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System Font Regular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D9176E3B-6C79-4FAA-BB36-05A4122C9DCF}"/>
              </a:ext>
            </a:extLst>
          </p:cNvPr>
          <p:cNvPicPr>
            <a:picLocks noChangeAspect="1"/>
          </p:cNvPicPr>
          <p:nvPr userDrawn="1"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100" y="6186237"/>
            <a:ext cx="1487486" cy="382139"/>
          </a:xfrm>
          <a:prstGeom prst="rect">
            <a:avLst/>
          </a:prstGeom>
        </p:spPr>
      </p:pic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350" y="470390"/>
            <a:ext cx="10636236" cy="11195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2350" y="1856630"/>
            <a:ext cx="10636236" cy="4089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7EE758-1955-4ECF-A6DD-011EFA3D6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01483E-483F-47D3-AD16-1A9A682B8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24.9.2021  |  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DCAB2B-23AF-4B8F-8F67-2952F4848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2" y="6374625"/>
            <a:ext cx="3600728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Kalevi Pölönen</a:t>
            </a:r>
          </a:p>
        </p:txBody>
      </p:sp>
    </p:spTree>
    <p:extLst>
      <p:ext uri="{BB962C8B-B14F-4D97-AF65-F5344CB8AC3E}">
        <p14:creationId xmlns:p14="http://schemas.microsoft.com/office/powerpoint/2010/main" val="249394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  <p:sldLayoutId id="2147483714" r:id="rId18"/>
    <p:sldLayoutId id="2147483715" r:id="rId19"/>
    <p:sldLayoutId id="2147483716" r:id="rId20"/>
    <p:sldLayoutId id="2147483717" r:id="rId21"/>
    <p:sldLayoutId id="2147483718" r:id="rId22"/>
    <p:sldLayoutId id="2147483719" r:id="rId23"/>
    <p:sldLayoutId id="2147483720" r:id="rId24"/>
    <p:sldLayoutId id="2147483721" r:id="rId25"/>
    <p:sldLayoutId id="2147483722" r:id="rId26"/>
    <p:sldLayoutId id="2147483723" r:id="rId27"/>
    <p:sldLayoutId id="2147483724" r:id="rId28"/>
    <p:sldLayoutId id="2147483725" r:id="rId29"/>
    <p:sldLayoutId id="2147483726" r:id="rId30"/>
    <p:sldLayoutId id="2147483727" r:id="rId31"/>
    <p:sldLayoutId id="2147483728" r:id="rId32"/>
    <p:sldLayoutId id="2147483729" r:id="rId33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7913" indent="-360363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5100" indent="-358775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22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66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114">
          <p15:clr>
            <a:srgbClr val="F26B43"/>
          </p15:clr>
        </p15:guide>
        <p15:guide id="4" orient="horz" pos="108">
          <p15:clr>
            <a:srgbClr val="F26B43"/>
          </p15:clr>
        </p15:guide>
        <p15:guide id="5" orient="horz" pos="4212">
          <p15:clr>
            <a:srgbClr val="F26B43"/>
          </p15:clr>
        </p15:guide>
        <p15:guide id="6" pos="384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2">
            <a:extLst>
              <a:ext uri="{FF2B5EF4-FFF2-40B4-BE49-F238E27FC236}">
                <a16:creationId xmlns:a16="http://schemas.microsoft.com/office/drawing/2014/main" id="{D1E499DF-39A6-429A-A8B5-51C710E9F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94173"/>
            <a:ext cx="12192000" cy="9638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CEDC-5BF0-4641-B029-97A0073B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90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8EF0-5CC6-4362-996D-AE27B9C2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92808"/>
            <a:ext cx="10515600" cy="36393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pic>
        <p:nvPicPr>
          <p:cNvPr id="7" name="Kuva 22">
            <a:extLst>
              <a:ext uri="{FF2B5EF4-FFF2-40B4-BE49-F238E27FC236}">
                <a16:creationId xmlns:a16="http://schemas.microsoft.com/office/drawing/2014/main" id="{1C046967-E22F-D446-AAE0-4AE5894A24C0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70934" y="6061887"/>
            <a:ext cx="2720547" cy="620421"/>
          </a:xfrm>
          <a:prstGeom prst="rect">
            <a:avLst/>
          </a:prstGeom>
        </p:spPr>
      </p:pic>
      <p:sp>
        <p:nvSpPr>
          <p:cNvPr id="8" name="Tekstiruutu 18">
            <a:extLst>
              <a:ext uri="{FF2B5EF4-FFF2-40B4-BE49-F238E27FC236}">
                <a16:creationId xmlns:a16="http://schemas.microsoft.com/office/drawing/2014/main" id="{3B4F48B9-42BE-EE4B-AECF-066D7BD77D75}"/>
              </a:ext>
            </a:extLst>
          </p:cNvPr>
          <p:cNvSpPr txBox="1"/>
          <p:nvPr userDrawn="1"/>
        </p:nvSpPr>
        <p:spPr>
          <a:xfrm>
            <a:off x="2753497" y="6191420"/>
            <a:ext cx="6685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Uudistuva ja osaava Suomi 2021–2027 </a:t>
            </a:r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FF989110-9C17-4453-B09E-1857F5F782C4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0" y="6000824"/>
            <a:ext cx="2145545" cy="753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079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System Font Regular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ura2021.fi/hakuilmoitukset/hakuilmoitus/ec305206-a72d-4f13-b5e0-e06c141922e7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a2014.fi/rrtiepa/projekti.php?projektikoodi=A74359" TargetMode="External"/><Relationship Id="rId2" Type="http://schemas.openxmlformats.org/officeDocument/2006/relationships/hyperlink" Target="https://www.eura2014.fi/rrtiepa/projekti.php?projektikoodi=A72106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eura2014.fi/rrtiepa/projekti.php?projektikoodi=A75927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572A1F-5CE5-421C-94C0-19EA06C8E7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4000" dirty="0"/>
              <a:t>EAKR toimintalinja 3 hakuinfo</a:t>
            </a:r>
            <a:br>
              <a:rPr lang="fi-FI" sz="4000" dirty="0"/>
            </a:br>
            <a:br>
              <a:rPr lang="fi-FI" sz="4000" dirty="0"/>
            </a:br>
            <a:r>
              <a:rPr lang="fi-FI" sz="4000" dirty="0"/>
              <a:t>Saavutettavampi Etelä-Savo </a:t>
            </a:r>
            <a:br>
              <a:rPr lang="fi-FI" sz="4000" dirty="0"/>
            </a:br>
            <a:r>
              <a:rPr lang="fi-FI" sz="4000" dirty="0"/>
              <a:t>(TL3, ELY-keskus)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A72A217-0692-4D16-8911-10EDD9FFF29E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17106" y="5138421"/>
            <a:ext cx="5157787" cy="823912"/>
          </a:xfrm>
        </p:spPr>
        <p:txBody>
          <a:bodyPr>
            <a:normAutofit/>
          </a:bodyPr>
          <a:lstStyle/>
          <a:p>
            <a:r>
              <a:rPr lang="fi-FI" sz="1400" dirty="0"/>
              <a:t>Jarkko Rautio 20.2.2023</a:t>
            </a:r>
          </a:p>
        </p:txBody>
      </p:sp>
      <p:sp>
        <p:nvSpPr>
          <p:cNvPr id="6" name="Alaotsikko 5">
            <a:extLst>
              <a:ext uri="{FF2B5EF4-FFF2-40B4-BE49-F238E27FC236}">
                <a16:creationId xmlns:a16="http://schemas.microsoft.com/office/drawing/2014/main" id="{EB7F8747-39E5-F6AD-0ABC-6AACC7ED54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6073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255393-DB56-44B1-970B-951B253A4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7854"/>
          </a:xfrm>
        </p:spPr>
        <p:txBody>
          <a:bodyPr/>
          <a:lstStyle/>
          <a:p>
            <a:r>
              <a:rPr lang="fi-FI" dirty="0">
                <a:solidFill>
                  <a:srgbClr val="0E2954"/>
                </a:solidFill>
                <a:latin typeface="Source Sans Pro" panose="020B0503030403020204" pitchFamily="34" charset="0"/>
              </a:rPr>
              <a:t>ELY-keskuksen TL3-hankehaun kuvaus</a:t>
            </a:r>
            <a:br>
              <a:rPr lang="fi-FI" dirty="0">
                <a:solidFill>
                  <a:srgbClr val="0E2954"/>
                </a:solidFill>
                <a:latin typeface="Source Sans Pro" panose="020B0503030403020204" pitchFamily="34" charset="0"/>
              </a:rPr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3EEBB76-9D3D-46D2-8064-17CD76A15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2979"/>
            <a:ext cx="10515600" cy="3639312"/>
          </a:xfrm>
        </p:spPr>
        <p:txBody>
          <a:bodyPr/>
          <a:lstStyle/>
          <a:p>
            <a:pPr algn="l"/>
            <a:r>
              <a:rPr lang="fi-FI" dirty="0">
                <a:solidFill>
                  <a:srgbClr val="0E2954"/>
                </a:solidFill>
                <a:latin typeface="Source Sans Pro" panose="020B0503030403020204" pitchFamily="34" charset="0"/>
              </a:rPr>
              <a:t>R</a:t>
            </a: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ahoitus on tarkoitettu tuotannollisten pk-yritysten ja matkailuyritysten toimintaedellytyksiä edistäviin tieliikenteen sekä kävelyn ja pyöräilyn (kevyen liikenteen) kehittämis- ja investointihankkeisiin. </a:t>
            </a:r>
          </a:p>
          <a:p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Alueen mikro- ja pk-yritysvaltainen yrityskanta edellyttää yritysten kasvun tukemista. </a:t>
            </a:r>
          </a:p>
          <a:p>
            <a:r>
              <a:rPr lang="fi-FI" dirty="0">
                <a:solidFill>
                  <a:srgbClr val="0E2954"/>
                </a:solidFill>
                <a:latin typeface="Source Sans Pro" panose="020B0503030403020204" pitchFamily="34" charset="0"/>
                <a:hlinkClick r:id="rId2"/>
              </a:rPr>
              <a:t>Haku</a:t>
            </a:r>
            <a:r>
              <a:rPr lang="fi-FI" dirty="0">
                <a:solidFill>
                  <a:srgbClr val="0E2954"/>
                </a:solidFill>
                <a:latin typeface="Source Sans Pro" panose="020B0503030403020204" pitchFamily="34" charset="0"/>
              </a:rPr>
              <a:t> on avoinna Eura2021-järjestelmässä </a:t>
            </a:r>
            <a:r>
              <a:rPr lang="fi-FI" b="1" dirty="0">
                <a:solidFill>
                  <a:srgbClr val="0E2954"/>
                </a:solidFill>
                <a:latin typeface="Source Sans Pro" panose="020B0503030403020204" pitchFamily="34" charset="0"/>
              </a:rPr>
              <a:t>8.2.-17.3.2023</a:t>
            </a:r>
            <a:endParaRPr lang="fi-FI" b="1" i="0" dirty="0">
              <a:solidFill>
                <a:srgbClr val="0E2954"/>
              </a:solidFill>
              <a:effectLst/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29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F1EF4D-B1B4-F5C5-4114-0CDCD3D7F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2269"/>
            <a:ext cx="10515600" cy="1033907"/>
          </a:xfrm>
        </p:spPr>
        <p:txBody>
          <a:bodyPr/>
          <a:lstStyle/>
          <a:p>
            <a:r>
              <a:rPr lang="fi-FI" dirty="0">
                <a:solidFill>
                  <a:srgbClr val="0E2954"/>
                </a:solidFill>
                <a:latin typeface="Source Sans Pro" panose="020B0503030403020204" pitchFamily="34" charset="0"/>
              </a:rPr>
              <a:t>TL3 toimenpiteillä parannetaan ja nykyaikaistetaan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3BE1025-E760-4C68-D369-FCCD665D3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solidFill>
                  <a:srgbClr val="0E2954"/>
                </a:solidFill>
                <a:latin typeface="Source Sans Pro" panose="020B0503030403020204" pitchFamily="34" charset="0"/>
              </a:rPr>
              <a:t>P</a:t>
            </a:r>
            <a:r>
              <a:rPr lang="fi-FI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k-yritysten kilpailukyvyn kannalta tärkeitä </a:t>
            </a: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maantieliikenteen- ja logistiikan yhteyksiä.</a:t>
            </a:r>
          </a:p>
          <a:p>
            <a:r>
              <a:rPr lang="fi-FI" dirty="0">
                <a:solidFill>
                  <a:srgbClr val="0E2954"/>
                </a:solidFill>
                <a:latin typeface="Source Sans Pro" panose="020B0503030403020204" pitchFamily="34" charset="0"/>
              </a:rPr>
              <a:t>E</a:t>
            </a: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ri liikkumis- ja kuljetusmuotojen yhteen liitettävyyttä.</a:t>
            </a:r>
          </a:p>
          <a:p>
            <a:r>
              <a:rPr lang="fi-FI" dirty="0">
                <a:solidFill>
                  <a:srgbClr val="0E2954"/>
                </a:solidFill>
                <a:latin typeface="Source Sans Pro" panose="020B0503030403020204" pitchFamily="34" charset="0"/>
              </a:rPr>
              <a:t>E</a:t>
            </a: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linkeinoelämää ja pk-yritysten toimintaympäristöä kehittäviä tieliikenneväyliä ja –palveluita.</a:t>
            </a:r>
          </a:p>
          <a:p>
            <a:r>
              <a:rPr lang="fi-FI" dirty="0">
                <a:solidFill>
                  <a:srgbClr val="0E2954"/>
                </a:solidFill>
                <a:latin typeface="Source Sans Pro" panose="020B0503030403020204" pitchFamily="34" charset="0"/>
              </a:rPr>
              <a:t>K</a:t>
            </a: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ävelyn ja pyöräilyn yhteyksiä sekä liikenneturvallisuutta.</a:t>
            </a:r>
          </a:p>
          <a:p>
            <a:r>
              <a:rPr lang="fi-FI" dirty="0">
                <a:solidFill>
                  <a:srgbClr val="0E2954"/>
                </a:solidFill>
                <a:latin typeface="Source Sans Pro" panose="020B0503030403020204" pitchFamily="34" charset="0"/>
              </a:rPr>
              <a:t>E</a:t>
            </a: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rityistä huomiota kiinnitetään hankkeiden taloudelliseen, sosiaaliseen ja ekologiseen kestävyyteen eri käyttäjäryhmien näkökulmasta.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82581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DF2F6F-542D-DCC9-F959-A951C248C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0E2954"/>
                </a:solidFill>
                <a:latin typeface="Source Sans Pro" panose="020B0503030403020204" pitchFamily="34" charset="0"/>
              </a:rPr>
              <a:t>Hankkeelle on eduksi, jos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5FD12A8-ECBF-5164-5733-D0E677019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4643"/>
            <a:ext cx="10515600" cy="4014006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Hankkeella edistetään liikenteen älykkäitä ja puhtaita ratkaisuja, melutason alentamista ja liikenneturvallisuutta paikallistasolla.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Hankkeella kehitetään uusiutuvia ja vaihtoehtoisia voimanlähteitä käyttäviä liikennemuotoja sekä niihin liittyviä teknologioita (esim. liittymärakenteet) erityisesti harvan asutuksen ja pitkien etäisyyksien olosuhteet huomioiden.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Hankkeella edistetään liikenteen energiatarpeen vähentämiseen sekä liikennejärjestelmien strategiseen suunnitteluun ja digitalisaatioon kytkeytyviä investointeja.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Investointihankkeiden on lisäksi täytettävä DNSH (</a:t>
            </a:r>
            <a:r>
              <a:rPr lang="fi-FI" b="0" i="0" dirty="0" err="1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Do</a:t>
            </a: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 No </a:t>
            </a:r>
            <a:r>
              <a:rPr lang="fi-FI" b="0" i="0" dirty="0" err="1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Significant</a:t>
            </a: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fi-FI" b="0" i="0" dirty="0" err="1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Harm</a:t>
            </a: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) -periaatteen kriteerit.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5593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EAEF469C-46EB-2C07-9DC2-961DB551A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0E2954"/>
                </a:solidFill>
                <a:latin typeface="Source Sans Pro" panose="020B0503030403020204" pitchFamily="34" charset="0"/>
              </a:rPr>
              <a:t>Kohderyhmät, haettava tuki ja tukitasot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2804B031-8419-4F2E-F13E-A1FA8D6F25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816366" cy="4351338"/>
          </a:xfrm>
        </p:spPr>
        <p:txBody>
          <a:bodyPr/>
          <a:lstStyle/>
          <a:p>
            <a:pPr algn="l"/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Tärkeimpiä välillisiä kohderyhmiä ovat matkailualan ja tuotannollisen alan </a:t>
            </a:r>
            <a:r>
              <a:rPr lang="fi-FI" b="0" i="0" dirty="0" err="1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pk-</a:t>
            </a: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 ja mikroyritykset.</a:t>
            </a:r>
          </a:p>
          <a:p>
            <a:endParaRPr lang="fi-FI" dirty="0"/>
          </a:p>
          <a:p>
            <a:pPr algn="l"/>
            <a:r>
              <a:rPr lang="fi-FI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Hankehakua varten varatun tuen kokonaismäärä on </a:t>
            </a:r>
            <a:r>
              <a:rPr lang="fi-FI" b="1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969 000 €</a:t>
            </a:r>
          </a:p>
          <a:p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1F0A212-DB3B-0CBB-A751-44A1F9EA5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3862" y="1825625"/>
            <a:ext cx="4889938" cy="4351338"/>
          </a:xfrm>
        </p:spPr>
        <p:txBody>
          <a:bodyPr/>
          <a:lstStyle/>
          <a:p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Haettavan </a:t>
            </a:r>
            <a:r>
              <a:rPr lang="fi-FI" dirty="0">
                <a:solidFill>
                  <a:srgbClr val="0E2954"/>
                </a:solidFill>
                <a:latin typeface="Source Sans Pro" panose="020B0503030403020204" pitchFamily="34" charset="0"/>
              </a:rPr>
              <a:t>tu</a:t>
            </a: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en (EAKR- ja valtio) osuus</a:t>
            </a:r>
            <a:r>
              <a:rPr lang="fi-FI" dirty="0">
                <a:solidFill>
                  <a:srgbClr val="0E2954"/>
                </a:solidFill>
                <a:latin typeface="Source Sans Pro" panose="020B0503030403020204" pitchFamily="34" charset="0"/>
              </a:rPr>
              <a:t> (pääsääntöisesti):</a:t>
            </a:r>
          </a:p>
          <a:p>
            <a:pPr algn="l"/>
            <a:endParaRPr lang="fi-FI" b="0" i="0" dirty="0">
              <a:solidFill>
                <a:srgbClr val="0E2954"/>
              </a:solidFill>
              <a:effectLst/>
              <a:latin typeface="Source Sans Pro" panose="020B0503030403020204" pitchFamily="34" charset="0"/>
            </a:endParaRPr>
          </a:p>
          <a:p>
            <a:pPr lvl="1"/>
            <a:r>
              <a:rPr lang="fi-FI" sz="2400" dirty="0">
                <a:solidFill>
                  <a:srgbClr val="0E2954"/>
                </a:solidFill>
                <a:latin typeface="Source Sans Pro" panose="020B0503030403020204" pitchFamily="34" charset="0"/>
              </a:rPr>
              <a:t>I</a:t>
            </a:r>
            <a:r>
              <a:rPr lang="fi-FI" sz="2400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nvestointeihin 50 % </a:t>
            </a:r>
          </a:p>
          <a:p>
            <a:pPr lvl="1"/>
            <a:r>
              <a:rPr lang="fi-FI" sz="2400" dirty="0">
                <a:solidFill>
                  <a:srgbClr val="0E2954"/>
                </a:solidFill>
                <a:latin typeface="Source Sans Pro" panose="020B0503030403020204" pitchFamily="34" charset="0"/>
              </a:rPr>
              <a:t>K</a:t>
            </a:r>
            <a:r>
              <a:rPr lang="fi-FI" sz="2400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ehittämiseen 60 %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297759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ED0BF46E-37C3-40A0-B5F3-416BAFDD4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0E2954"/>
                </a:solidFill>
                <a:latin typeface="Source Sans Pro" panose="020B0503030403020204" pitchFamily="34" charset="0"/>
              </a:rPr>
              <a:t>Hakemuksen liitteet</a:t>
            </a: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D8DD229-66D6-B01D-F8ED-5E72493FC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Kartta hankealueesta ja hankkeen alustava rakennussuunnitelma.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Arvio vaikutuksista pk-yritysten toimintaan ja hankealueelle sijoittuvien pk-yritysten määrästä ja euromääräisistä investoinneista. Hakemuksessa on hyvä mainita yritykset joiden saavutettavuutta hanke parantaa.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Rahoitussitoumukset (kunta ja/tai valtio) hankkeen omarahoitusosuudesta. </a:t>
            </a:r>
          </a:p>
          <a:p>
            <a:pPr algn="l"/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Liitteitä voi täydentää hakemuksen käsittelyprosessin aikana.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1122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EF248C89-EA4D-61B2-9836-B93A8002C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0E2954"/>
                </a:solidFill>
                <a:latin typeface="Source Sans Pro" panose="020B0503030403020204" pitchFamily="34" charset="0"/>
              </a:rPr>
              <a:t>Kustannusmallit</a:t>
            </a: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4C8BE684-C8E5-8F74-9CDC-82BC9A525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 err="1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Flat</a:t>
            </a: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fi-FI" b="0" i="0" dirty="0" err="1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rate</a:t>
            </a: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 40 % kehittäminen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 err="1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Flat</a:t>
            </a: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fi-FI" b="0" i="0" dirty="0" err="1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rate</a:t>
            </a: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 7 % kehittäminen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 err="1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Flat</a:t>
            </a: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fi-FI" b="0" i="0" dirty="0" err="1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rate</a:t>
            </a: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 1,5 % investointi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dirty="0" err="1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Flat</a:t>
            </a: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fi-FI" b="0" i="0" dirty="0" err="1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rate</a:t>
            </a: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 7 % kehittäminen ja </a:t>
            </a:r>
            <a:r>
              <a:rPr lang="fi-FI" b="0" i="0" dirty="0" err="1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Flat</a:t>
            </a: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fi-FI" b="0" i="0" dirty="0" err="1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rate</a:t>
            </a:r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 1,5 % investointi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80465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F5C715-A31F-A983-5590-8006E6ED5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2625"/>
            <a:ext cx="10515600" cy="1033907"/>
          </a:xfrm>
        </p:spPr>
        <p:txBody>
          <a:bodyPr/>
          <a:lstStyle/>
          <a:p>
            <a:r>
              <a:rPr lang="fi-FI" dirty="0"/>
              <a:t>Ohjelmakaudella 2014-2020 </a:t>
            </a:r>
            <a:br>
              <a:rPr lang="fi-FI" dirty="0"/>
            </a:br>
            <a:r>
              <a:rPr lang="fi-FI" dirty="0"/>
              <a:t>Etelä-Savossa rahoitettuja hankkeita: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67ECCCB-F0C8-C43B-7227-4D80E2330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0308"/>
            <a:ext cx="10515600" cy="3639312"/>
          </a:xfrm>
        </p:spPr>
        <p:txBody>
          <a:bodyPr/>
          <a:lstStyle/>
          <a:p>
            <a:r>
              <a:rPr lang="fi-FI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Porosalmen alueen tieinfran parantaminen </a:t>
            </a:r>
            <a:r>
              <a:rPr lang="fi-FI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2"/>
              </a:rPr>
              <a:t>A72106</a:t>
            </a:r>
            <a:endParaRPr lang="fi-FI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fi-FI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Ecosairilan</a:t>
            </a:r>
            <a:r>
              <a:rPr lang="fi-FI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liikenneyhteyksien parantaminen</a:t>
            </a:r>
            <a:r>
              <a:rPr lang="fi-FI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fi-FI" dirty="0">
                <a:solidFill>
                  <a:srgbClr val="000000"/>
                </a:solidFill>
                <a:latin typeface="Verdana" panose="020B0604030504040204" pitchFamily="34" charset="0"/>
                <a:hlinkClick r:id="rId3"/>
              </a:rPr>
              <a:t>A74359</a:t>
            </a:r>
            <a:endParaRPr lang="fi-FI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fi-FI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Mt 15123 Lintusalontien parantaminen </a:t>
            </a:r>
            <a:r>
              <a:rPr lang="fi-FI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4"/>
              </a:rPr>
              <a:t>A75927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75323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CE22C7-9B9B-97BD-291B-12889EF86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0E2954"/>
                </a:solidFill>
                <a:latin typeface="Source Sans Pro" panose="020B0503030403020204" pitchFamily="34" charset="0"/>
              </a:rPr>
              <a:t>Lisätiedot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6F14BE2-3C84-DCE3-177E-E05743FBD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Jarkko Rautio, puh. 0295 024 164, jarkko.rautio@ely-keskus.fi</a:t>
            </a:r>
          </a:p>
          <a:p>
            <a:pPr algn="l"/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Kimmo Kettunen, puh. 029 502 6161, kimmo.kettunen@ely-keskus.fi</a:t>
            </a:r>
          </a:p>
          <a:p>
            <a:pPr algn="l"/>
            <a:r>
              <a:rPr lang="fi-FI" b="0" i="0" dirty="0">
                <a:solidFill>
                  <a:srgbClr val="0E2954"/>
                </a:solidFill>
                <a:effectLst/>
                <a:latin typeface="Source Sans Pro" panose="020B0503030403020204" pitchFamily="34" charset="0"/>
              </a:rPr>
              <a:t>Tiina Arpola, puh. 0295 026 131, tiina.arpola@ely-keskus.fi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11277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EM 1 cyan 2 vihreä">
      <a:dk1>
        <a:srgbClr val="000000"/>
      </a:dk1>
      <a:lt1>
        <a:srgbClr val="FFFFFF"/>
      </a:lt1>
      <a:dk2>
        <a:srgbClr val="595959"/>
      </a:dk2>
      <a:lt2>
        <a:srgbClr val="E7E6E6"/>
      </a:lt2>
      <a:accent1>
        <a:srgbClr val="31E1E9"/>
      </a:accent1>
      <a:accent2>
        <a:srgbClr val="D1E371"/>
      </a:accent2>
      <a:accent3>
        <a:srgbClr val="767171"/>
      </a:accent3>
      <a:accent4>
        <a:srgbClr val="BFBFBF"/>
      </a:accent4>
      <a:accent5>
        <a:srgbClr val="98F0F4"/>
      </a:accent5>
      <a:accent6>
        <a:srgbClr val="E8F1B8"/>
      </a:accent6>
      <a:hlink>
        <a:srgbClr val="0563C1"/>
      </a:hlink>
      <a:folHlink>
        <a:srgbClr val="954F72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FI_EU-rahastot_TEM_v2" id="{05E16302-CD32-3C42-9A4F-4AAC2D1E4E18}" vid="{99484D1B-D783-9743-BC76-8E3B53A37ADA}"/>
    </a:ext>
  </a:extLst>
</a:theme>
</file>

<file path=ppt/theme/theme2.xml><?xml version="1.0" encoding="utf-8"?>
<a:theme xmlns:a="http://schemas.openxmlformats.org/drawingml/2006/main" name="1_Office-teema">
  <a:themeElements>
    <a:clrScheme name="TEM 1 cyan 2 vihreä">
      <a:dk1>
        <a:srgbClr val="000000"/>
      </a:dk1>
      <a:lt1>
        <a:srgbClr val="FFFFFF"/>
      </a:lt1>
      <a:dk2>
        <a:srgbClr val="595959"/>
      </a:dk2>
      <a:lt2>
        <a:srgbClr val="E7E6E6"/>
      </a:lt2>
      <a:accent1>
        <a:srgbClr val="31E1E9"/>
      </a:accent1>
      <a:accent2>
        <a:srgbClr val="D1E371"/>
      </a:accent2>
      <a:accent3>
        <a:srgbClr val="767171"/>
      </a:accent3>
      <a:accent4>
        <a:srgbClr val="BFBFBF"/>
      </a:accent4>
      <a:accent5>
        <a:srgbClr val="98F0F4"/>
      </a:accent5>
      <a:accent6>
        <a:srgbClr val="E8F1B8"/>
      </a:accent6>
      <a:hlink>
        <a:srgbClr val="0563C1"/>
      </a:hlink>
      <a:folHlink>
        <a:srgbClr val="954F72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FI_EU-rahastot_TEM_v2" id="{05E16302-CD32-3C42-9A4F-4AAC2D1E4E18}" vid="{99484D1B-D783-9743-BC76-8E3B53A37ADA}"/>
    </a:ext>
  </a:extLst>
</a:theme>
</file>

<file path=ppt/theme/theme3.xml><?xml version="1.0" encoding="utf-8"?>
<a:theme xmlns:a="http://schemas.openxmlformats.org/drawingml/2006/main" name="ely_new2021">
  <a:themeElements>
    <a:clrScheme name="ELY 2020">
      <a:dk1>
        <a:sysClr val="windowText" lastClr="000000"/>
      </a:dk1>
      <a:lt1>
        <a:sysClr val="window" lastClr="FFFFFF"/>
      </a:lt1>
      <a:dk2>
        <a:srgbClr val="003883"/>
      </a:dk2>
      <a:lt2>
        <a:srgbClr val="D8D8D8"/>
      </a:lt2>
      <a:accent1>
        <a:srgbClr val="003883"/>
      </a:accent1>
      <a:accent2>
        <a:srgbClr val="D9640C"/>
      </a:accent2>
      <a:accent3>
        <a:srgbClr val="5A8117"/>
      </a:accent3>
      <a:accent4>
        <a:srgbClr val="4460A5"/>
      </a:accent4>
      <a:accent5>
        <a:srgbClr val="623412"/>
      </a:accent5>
      <a:accent6>
        <a:srgbClr val="9E652E"/>
      </a:accent6>
      <a:hlink>
        <a:srgbClr val="0563C1"/>
      </a:hlink>
      <a:folHlink>
        <a:srgbClr val="954F72"/>
      </a:folHlink>
    </a:clrScheme>
    <a:fontScheme name="ELY_fontit_202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ly_uusi_2021.potx" id="{543388CA-4464-4614-A257-6C25AE36A37D}" vid="{A3828C89-02CC-4779-BD92-33970237EB41}"/>
    </a:ext>
  </a:extLst>
</a:theme>
</file>

<file path=ppt/theme/theme4.xml><?xml version="1.0" encoding="utf-8"?>
<a:theme xmlns:a="http://schemas.openxmlformats.org/drawingml/2006/main" name="3_Office-teema">
  <a:themeElements>
    <a:clrScheme name="TEM 1 cyan 2 sininen">
      <a:dk1>
        <a:srgbClr val="000000"/>
      </a:dk1>
      <a:lt1>
        <a:srgbClr val="FFFFFF"/>
      </a:lt1>
      <a:dk2>
        <a:srgbClr val="195C98"/>
      </a:dk2>
      <a:lt2>
        <a:srgbClr val="E7E6E6"/>
      </a:lt2>
      <a:accent1>
        <a:srgbClr val="31E1E9"/>
      </a:accent1>
      <a:accent2>
        <a:srgbClr val="195C98"/>
      </a:accent2>
      <a:accent3>
        <a:srgbClr val="767171"/>
      </a:accent3>
      <a:accent4>
        <a:srgbClr val="BFBFBF"/>
      </a:accent4>
      <a:accent5>
        <a:srgbClr val="98F0F4"/>
      </a:accent5>
      <a:accent6>
        <a:srgbClr val="8CADCC"/>
      </a:accent6>
      <a:hlink>
        <a:srgbClr val="0563C1"/>
      </a:hlink>
      <a:folHlink>
        <a:srgbClr val="954F72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FI_EU-rahastot_TEM_v3" id="{BC01B169-7970-FE42-80E6-3ABAE03B7732}" vid="{612C58FA-BD9D-7448-890B-B679BBAB57E1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efb1dc6-d5f2-4f67-b270-210d6bba50ab">
      <Terms xmlns="http://schemas.microsoft.com/office/infopath/2007/PartnerControls"/>
    </lcf76f155ced4ddcb4097134ff3c332f>
    <TaxCatchAll xmlns="a90a8554-5475-4609-9feb-2f024996965b" xsi:nil="true"/>
    <SharedWithUsers xmlns="983a6ed7-3b14-4ed5-9bd0-999a5c6a4b10">
      <UserInfo>
        <DisplayName>Mutanen Anne-Marie (ELY)</DisplayName>
        <AccountId>138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4055F0B18DAF943AD369F0DCC79C1EE" ma:contentTypeVersion="16" ma:contentTypeDescription="Luo uusi asiakirja." ma:contentTypeScope="" ma:versionID="c62c44a23a670910c1db44fa4347c39d">
  <xsd:schema xmlns:xsd="http://www.w3.org/2001/XMLSchema" xmlns:xs="http://www.w3.org/2001/XMLSchema" xmlns:p="http://schemas.microsoft.com/office/2006/metadata/properties" xmlns:ns2="4efb1dc6-d5f2-4f67-b270-210d6bba50ab" xmlns:ns3="983a6ed7-3b14-4ed5-9bd0-999a5c6a4b10" xmlns:ns4="a90a8554-5475-4609-9feb-2f024996965b" targetNamespace="http://schemas.microsoft.com/office/2006/metadata/properties" ma:root="true" ma:fieldsID="437d7083ba25a369204a045983539b13" ns2:_="" ns3:_="" ns4:_="">
    <xsd:import namespace="4efb1dc6-d5f2-4f67-b270-210d6bba50ab"/>
    <xsd:import namespace="983a6ed7-3b14-4ed5-9bd0-999a5c6a4b10"/>
    <xsd:import namespace="a90a8554-5475-4609-9feb-2f02499696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fb1dc6-d5f2-4f67-b270-210d6bba50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d2c86073-d20c-4242-97f1-555d656055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3a6ed7-3b14-4ed5-9bd0-999a5c6a4b1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0a8554-5475-4609-9feb-2f024996965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25338855-2dba-4ce2-9306-f969fecebfc7}" ma:internalName="TaxCatchAll" ma:showField="CatchAllData" ma:web="983a6ed7-3b14-4ed5-9bd0-999a5c6a4b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AE2D2E-9923-4C77-8B02-EDC4C3F965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4CA1F4-1A18-4E3C-BA40-B525983D3B0A}">
  <ds:schemaRefs>
    <ds:schemaRef ds:uri="http://schemas.microsoft.com/office/2006/metadata/properties"/>
    <ds:schemaRef ds:uri="http://schemas.microsoft.com/office/infopath/2007/PartnerControls"/>
    <ds:schemaRef ds:uri="4efb1dc6-d5f2-4f67-b270-210d6bba50ab"/>
    <ds:schemaRef ds:uri="a90a8554-5475-4609-9feb-2f024996965b"/>
    <ds:schemaRef ds:uri="983a6ed7-3b14-4ed5-9bd0-999a5c6a4b10"/>
  </ds:schemaRefs>
</ds:datastoreItem>
</file>

<file path=customXml/itemProps3.xml><?xml version="1.0" encoding="utf-8"?>
<ds:datastoreItem xmlns:ds="http://schemas.openxmlformats.org/officeDocument/2006/customXml" ds:itemID="{50EFD8D2-73F3-4323-9C06-F0005015F9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fb1dc6-d5f2-4f67-b270-210d6bba50ab"/>
    <ds:schemaRef ds:uri="983a6ed7-3b14-4ed5-9bd0-999a5c6a4b10"/>
    <ds:schemaRef ds:uri="a90a8554-5475-4609-9feb-2f02499696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d95951a6-dfd3-4a74-9abb-f2b2cb89d671}" enabled="0" method="" siteId="{d95951a6-dfd3-4a74-9abb-f2b2cb89d67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FI_EU-rahastot_TEM_v2</Template>
  <TotalTime>150</TotalTime>
  <Words>377</Words>
  <Application>Microsoft Office PowerPoint</Application>
  <PresentationFormat>Laajakuva</PresentationFormat>
  <Paragraphs>43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9</vt:i4>
      </vt:variant>
    </vt:vector>
  </HeadingPairs>
  <TitlesOfParts>
    <vt:vector size="21" baseType="lpstr">
      <vt:lpstr>Arial</vt:lpstr>
      <vt:lpstr>Calibri</vt:lpstr>
      <vt:lpstr>Courier New</vt:lpstr>
      <vt:lpstr>Source Sans Pro</vt:lpstr>
      <vt:lpstr>System Font Regular</vt:lpstr>
      <vt:lpstr>Tahoma</vt:lpstr>
      <vt:lpstr>Verdana</vt:lpstr>
      <vt:lpstr>Wingdings</vt:lpstr>
      <vt:lpstr>Office-teema</vt:lpstr>
      <vt:lpstr>1_Office-teema</vt:lpstr>
      <vt:lpstr>ely_new2021</vt:lpstr>
      <vt:lpstr>3_Office-teema</vt:lpstr>
      <vt:lpstr>EAKR toimintalinja 3 hakuinfo  Saavutettavampi Etelä-Savo  (TL3, ELY-keskus)</vt:lpstr>
      <vt:lpstr>ELY-keskuksen TL3-hankehaun kuvaus </vt:lpstr>
      <vt:lpstr>TL3 toimenpiteillä parannetaan ja nykyaikaistetaan</vt:lpstr>
      <vt:lpstr>Hankkeelle on eduksi, jos</vt:lpstr>
      <vt:lpstr>Kohderyhmät, haettava tuki ja tukitasot</vt:lpstr>
      <vt:lpstr>Hakemuksen liitteet</vt:lpstr>
      <vt:lpstr>Kustannusmallit</vt:lpstr>
      <vt:lpstr>Ohjelmakaudella 2014-2020  Etelä-Savossa rahoitettuja hankkeita:</vt:lpstr>
      <vt:lpstr>Lisätiedot</vt:lpstr>
    </vt:vector>
  </TitlesOfParts>
  <Company>EU-rahastot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Yritystuet 2021+</dc:title>
  <dc:creator>Sonninen Saara (ELY)</dc:creator>
  <cp:lastModifiedBy>Heidi Miettinen</cp:lastModifiedBy>
  <cp:revision>65</cp:revision>
  <dcterms:created xsi:type="dcterms:W3CDTF">2021-11-22T10:03:50Z</dcterms:created>
  <dcterms:modified xsi:type="dcterms:W3CDTF">2023-02-22T10:01:40Z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0x01010044055F0B18DAF943AD369F0DCC79C1EE</vt:lpwstr>
  </property>
  <property fmtid="{D5CDD505-2E9C-101B-9397-08002B2CF9AE}" pid="3" name="MediaServiceImageTags">
    <vt:lpwstr/>
  </property>
</Properties>
</file>