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485480-3BCB-4CDC-B55E-EF11C5CD391D}" v="2" dt="2022-12-07T08:35:38.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76" d="100"/>
          <a:sy n="76" d="100"/>
        </p:scale>
        <p:origin x="91" y="1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CB485480-3BCB-4CDC-B55E-EF11C5CD391D}"/>
    <pc:docChg chg="custSel modSld">
      <pc:chgData name="Jaana Kokkonen" userId="fd0ea1af-346e-4258-bc54-cec630bd1122" providerId="ADAL" clId="{CB485480-3BCB-4CDC-B55E-EF11C5CD391D}" dt="2022-12-07T08:39:49.130" v="242" actId="962"/>
      <pc:docMkLst>
        <pc:docMk/>
      </pc:docMkLst>
      <pc:sldChg chg="addSp delSp modSp mod">
        <pc:chgData name="Jaana Kokkonen" userId="fd0ea1af-346e-4258-bc54-cec630bd1122" providerId="ADAL" clId="{CB485480-3BCB-4CDC-B55E-EF11C5CD391D}" dt="2022-12-07T08:39:49.130" v="242" actId="962"/>
        <pc:sldMkLst>
          <pc:docMk/>
          <pc:sldMk cId="4145445739" sldId="267"/>
        </pc:sldMkLst>
        <pc:spChg chg="mod">
          <ac:chgData name="Jaana Kokkonen" userId="fd0ea1af-346e-4258-bc54-cec630bd1122" providerId="ADAL" clId="{CB485480-3BCB-4CDC-B55E-EF11C5CD391D}" dt="2022-12-07T08:34:28.717" v="3" actId="20577"/>
          <ac:spMkLst>
            <pc:docMk/>
            <pc:sldMk cId="4145445739" sldId="267"/>
            <ac:spMk id="4" creationId="{00000000-0000-0000-0000-000000000000}"/>
          </ac:spMkLst>
        </pc:spChg>
        <pc:spChg chg="mod">
          <ac:chgData name="Jaana Kokkonen" userId="fd0ea1af-346e-4258-bc54-cec630bd1122" providerId="ADAL" clId="{CB485480-3BCB-4CDC-B55E-EF11C5CD391D}" dt="2022-12-07T08:35:05.716" v="10" actId="20577"/>
          <ac:spMkLst>
            <pc:docMk/>
            <pc:sldMk cId="4145445739" sldId="267"/>
            <ac:spMk id="8" creationId="{64439770-61E5-4045-8F3A-3AD82E9E2C59}"/>
          </ac:spMkLst>
        </pc:spChg>
        <pc:picChg chg="add mod">
          <ac:chgData name="Jaana Kokkonen" userId="fd0ea1af-346e-4258-bc54-cec630bd1122" providerId="ADAL" clId="{CB485480-3BCB-4CDC-B55E-EF11C5CD391D}" dt="2022-12-07T08:39:49.130" v="242" actId="962"/>
          <ac:picMkLst>
            <pc:docMk/>
            <pc:sldMk cId="4145445739" sldId="267"/>
            <ac:picMk id="2" creationId="{D476B853-24FD-9278-6E2D-1A97EE00BE68}"/>
          </ac:picMkLst>
        </pc:picChg>
        <pc:picChg chg="del">
          <ac:chgData name="Jaana Kokkonen" userId="fd0ea1af-346e-4258-bc54-cec630bd1122" providerId="ADAL" clId="{CB485480-3BCB-4CDC-B55E-EF11C5CD391D}" dt="2022-12-07T08:36:25.498" v="13" actId="478"/>
          <ac:picMkLst>
            <pc:docMk/>
            <pc:sldMk cId="4145445739" sldId="267"/>
            <ac:picMk id="3" creationId="{31F6C120-986B-4EC2-85B7-B70249E7793A}"/>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74566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270143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2837760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492473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076318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140007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89093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80524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126559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10646289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48194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414159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80899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4185978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5359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115510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63027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0029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012188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22626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721134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55611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7.12.2022</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174826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1"/>
          <p:cNvSpPr txBox="1">
            <a:spLocks noGrp="1"/>
          </p:cNvSpPr>
          <p:nvPr>
            <p:ph type="title" idx="4294967295"/>
          </p:nvPr>
        </p:nvSpPr>
        <p:spPr>
          <a:xfrm>
            <a:off x="839416" y="476672"/>
            <a:ext cx="7488832"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chemeClr val="tx2"/>
                </a:solidFill>
                <a:effectLst/>
                <a:uLnTx/>
                <a:uFillTx/>
                <a:latin typeface="+mj-lt"/>
                <a:ea typeface="+mj-ea"/>
                <a:cs typeface="Arial"/>
              </a:rPr>
              <a:t>BKT maakunnittain 2020, €/asukas</a:t>
            </a:r>
            <a:br>
              <a:rPr kumimoji="0" lang="fi-FI" sz="2800" b="1" i="0" u="none" strike="noStrike" kern="0" cap="none" spc="0" normalizeH="0" baseline="0" noProof="0" dirty="0">
                <a:ln>
                  <a:noFill/>
                </a:ln>
                <a:solidFill>
                  <a:schemeClr val="tx2"/>
                </a:solidFill>
                <a:effectLst/>
                <a:uLnTx/>
                <a:uFillTx/>
                <a:latin typeface="+mj-lt"/>
                <a:ea typeface="+mj-ea"/>
                <a:cs typeface="Arial"/>
              </a:rPr>
            </a:br>
            <a:r>
              <a:rPr kumimoji="0" lang="fi-FI" sz="1800" b="1" i="0" u="none" strike="noStrike" kern="0" cap="none" spc="0" normalizeH="0" baseline="0" noProof="0" dirty="0">
                <a:ln>
                  <a:noFill/>
                </a:ln>
                <a:solidFill>
                  <a:schemeClr val="tx2"/>
                </a:solidFill>
                <a:effectLst/>
                <a:uLnTx/>
                <a:uFillTx/>
                <a:latin typeface="+mj-lt"/>
                <a:ea typeface="+mj-ea"/>
                <a:cs typeface="Arial"/>
              </a:rPr>
              <a:t>BKT käypiin hintoihin</a:t>
            </a:r>
          </a:p>
        </p:txBody>
      </p:sp>
      <p:sp>
        <p:nvSpPr>
          <p:cNvPr id="8" name="Title 11">
            <a:extLst>
              <a:ext uri="{FF2B5EF4-FFF2-40B4-BE49-F238E27FC236}">
                <a16:creationId xmlns:a16="http://schemas.microsoft.com/office/drawing/2014/main" id="{64439770-61E5-4045-8F3A-3AD82E9E2C59}"/>
              </a:ext>
            </a:extLst>
          </p:cNvPr>
          <p:cNvSpPr txBox="1">
            <a:spLocks/>
          </p:cNvSpPr>
          <p:nvPr/>
        </p:nvSpPr>
        <p:spPr bwMode="auto">
          <a:xfrm>
            <a:off x="551384" y="6290268"/>
            <a:ext cx="11521280" cy="5398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Aluetilinpito</a:t>
            </a:r>
          </a:p>
          <a:p>
            <a:pPr marL="0" marR="0" lvl="0" indent="0" algn="l" defTabSz="914400" rtl="0" eaLnBrk="1" fontAlgn="base" latinLnBrk="0" hangingPunct="1">
              <a:lnSpc>
                <a:spcPct val="100000"/>
              </a:lnSpc>
              <a:spcBef>
                <a:spcPct val="0"/>
              </a:spcBef>
              <a:spcAft>
                <a:spcPts val="0"/>
              </a:spcAft>
              <a:buClrTx/>
              <a:buSzTx/>
              <a:buFontTx/>
              <a:buNone/>
              <a:tabLst/>
              <a:defRPr/>
            </a:pPr>
            <a:r>
              <a:rPr lang="fi-FI" sz="1100" dirty="0"/>
              <a:t>Alueluokitus on aluetilinpidon julkistusvuoden mukainen seutukunta-, maakunta- ja suuralueluokitus.</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a:t>
            </a:r>
            <a:r>
              <a:rPr lang="fi-FI" sz="1000" dirty="0">
                <a:solidFill>
                  <a:srgbClr val="000000"/>
                </a:solidFill>
                <a:latin typeface="Arial" charset="-52"/>
                <a:cs typeface="Arial" charset="-52"/>
              </a:rPr>
              <a:t>7</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ylväskaavio: BKT maakunnittain 2020, euroa per asukas. Maakunnista suurimmat bruttokansantuotteet asukasta kohden laskettuna olivat Uudellamaalla, 55 538 euroa ja Kymenlaaksossa, 41 978 euroa per asukas. Koko maan keskimääräinen bruttokansantuote oli 43 049 euroa per asukas. Etelä-Savon bruttokansantuote oli 33 472 euroa per asukas, mikä on kolmanneksi pienin kaikista maakunnista Päijät-Hämeen (33 091 euroa per asukas) ja Pohjois-Karjalan (33 144 euroa per asukas) jälkeen. ">
            <a:extLst>
              <a:ext uri="{FF2B5EF4-FFF2-40B4-BE49-F238E27FC236}">
                <a16:creationId xmlns:a16="http://schemas.microsoft.com/office/drawing/2014/main" id="{D476B853-24FD-9278-6E2D-1A97EE00BE68}"/>
              </a:ext>
            </a:extLst>
          </p:cNvPr>
          <p:cNvPicPr>
            <a:picLocks noChangeAspect="1"/>
          </p:cNvPicPr>
          <p:nvPr/>
        </p:nvPicPr>
        <p:blipFill>
          <a:blip r:embed="rId2"/>
          <a:stretch>
            <a:fillRect/>
          </a:stretch>
        </p:blipFill>
        <p:spPr>
          <a:xfrm>
            <a:off x="928826" y="1471403"/>
            <a:ext cx="8766808" cy="4688230"/>
          </a:xfrm>
          <a:prstGeom prst="rect">
            <a:avLst/>
          </a:prstGeom>
        </p:spPr>
      </p:pic>
    </p:spTree>
    <p:extLst>
      <p:ext uri="{BB962C8B-B14F-4D97-AF65-F5344CB8AC3E}">
        <p14:creationId xmlns:p14="http://schemas.microsoft.com/office/powerpoint/2010/main" val="4145445739"/>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docProps/app.xml><?xml version="1.0" encoding="utf-8"?>
<Properties xmlns="http://schemas.openxmlformats.org/officeDocument/2006/extended-properties" xmlns:vt="http://schemas.openxmlformats.org/officeDocument/2006/docPropsVTypes">
  <TotalTime>129</TotalTime>
  <Words>37</Words>
  <Application>Microsoft Office PowerPoint</Application>
  <PresentationFormat>Laajakuva</PresentationFormat>
  <Paragraphs>3</Paragraphs>
  <Slides>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vt:i4>
      </vt:variant>
    </vt:vector>
  </HeadingPairs>
  <TitlesOfParts>
    <vt:vector size="4" baseType="lpstr">
      <vt:lpstr>Arial</vt:lpstr>
      <vt:lpstr>Times New Roman</vt:lpstr>
      <vt:lpstr>ESAVO</vt:lpstr>
      <vt:lpstr>BKT maakunnittain 2020, €/asukas BKT käypiin hintoihin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BKT maakunnittain, €/asukas BKT markkinahintaan, käyvin hinnoin</dc:title>
  <dc:creator>Jaana Kokkonen</dc:creator>
  <cp:lastModifiedBy>Jaana Kokkonen</cp:lastModifiedBy>
  <cp:revision>3</cp:revision>
  <dcterms:created xsi:type="dcterms:W3CDTF">2020-11-18T13:55:23Z</dcterms:created>
  <dcterms:modified xsi:type="dcterms:W3CDTF">2022-12-07T08:39:53Z</dcterms:modified>
</cp:coreProperties>
</file>