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2D1BC-E0C5-4372-A7CF-23C3A0C582F4}" v="1" dt="2023-11-29T13:58:54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9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6EA2D1BC-E0C5-4372-A7CF-23C3A0C582F4}"/>
    <pc:docChg chg="custSel modSld">
      <pc:chgData name="Jaana Kokkonen" userId="fd0ea1af-346e-4258-bc54-cec630bd1122" providerId="ADAL" clId="{6EA2D1BC-E0C5-4372-A7CF-23C3A0C582F4}" dt="2023-11-30T12:25:38.484" v="82" actId="20577"/>
      <pc:docMkLst>
        <pc:docMk/>
      </pc:docMkLst>
      <pc:sldChg chg="addSp delSp modSp mod">
        <pc:chgData name="Jaana Kokkonen" userId="fd0ea1af-346e-4258-bc54-cec630bd1122" providerId="ADAL" clId="{6EA2D1BC-E0C5-4372-A7CF-23C3A0C582F4}" dt="2023-11-30T12:25:38.484" v="82" actId="20577"/>
        <pc:sldMkLst>
          <pc:docMk/>
          <pc:sldMk cId="2582262847" sldId="788"/>
        </pc:sldMkLst>
        <pc:spChg chg="mod">
          <ac:chgData name="Jaana Kokkonen" userId="fd0ea1af-346e-4258-bc54-cec630bd1122" providerId="ADAL" clId="{6EA2D1BC-E0C5-4372-A7CF-23C3A0C582F4}" dt="2023-11-29T13:40:42.997" v="13" actId="1076"/>
          <ac:spMkLst>
            <pc:docMk/>
            <pc:sldMk cId="2582262847" sldId="788"/>
            <ac:spMk id="5" creationId="{EE144173-00F4-4F81-A95C-3B9F9EBB8F91}"/>
          </ac:spMkLst>
        </pc:spChg>
        <pc:spChg chg="mod">
          <ac:chgData name="Jaana Kokkonen" userId="fd0ea1af-346e-4258-bc54-cec630bd1122" providerId="ADAL" clId="{6EA2D1BC-E0C5-4372-A7CF-23C3A0C582F4}" dt="2023-11-30T12:25:38.484" v="82" actId="20577"/>
          <ac:spMkLst>
            <pc:docMk/>
            <pc:sldMk cId="2582262847" sldId="788"/>
            <ac:spMk id="7" creationId="{80345691-6A59-45E3-8AFE-EB10DE790224}"/>
          </ac:spMkLst>
        </pc:spChg>
        <pc:picChg chg="del">
          <ac:chgData name="Jaana Kokkonen" userId="fd0ea1af-346e-4258-bc54-cec630bd1122" providerId="ADAL" clId="{6EA2D1BC-E0C5-4372-A7CF-23C3A0C582F4}" dt="2023-11-29T13:59:27.533" v="16" actId="478"/>
          <ac:picMkLst>
            <pc:docMk/>
            <pc:sldMk cId="2582262847" sldId="788"/>
            <ac:picMk id="2" creationId="{15F8D4B1-DFC9-1BB6-31F4-D4E0DF09F5EE}"/>
          </ac:picMkLst>
        </pc:picChg>
        <pc:picChg chg="add mod">
          <ac:chgData name="Jaana Kokkonen" userId="fd0ea1af-346e-4258-bc54-cec630bd1122" providerId="ADAL" clId="{6EA2D1BC-E0C5-4372-A7CF-23C3A0C582F4}" dt="2023-11-29T14:00:58.247" v="80" actId="962"/>
          <ac:picMkLst>
            <pc:docMk/>
            <pc:sldMk cId="2582262847" sldId="788"/>
            <ac:picMk id="3" creationId="{2D5EA546-3C54-53B3-9689-B780223AA1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39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7045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77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83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2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36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4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72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108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85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7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32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3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0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37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26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5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>
            <a:extLst>
              <a:ext uri="{FF2B5EF4-FFF2-40B4-BE49-F238E27FC236}">
                <a16:creationId xmlns:a16="http://schemas.microsoft.com/office/drawing/2014/main" id="{EE144173-00F4-4F81-A95C-3B9F9EBB8F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9588" y="447175"/>
            <a:ext cx="7488832" cy="8640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maakunnittain 2021, milj. euroa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80345691-6A59-45E3-8AFE-EB10DE790224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viimeisen tilastovuoden mukainen seutukunta-, maakunta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30.11.2023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ylväskaavio: BKT maakunnittain 2021, miljoonaa euroa. Maakunnista suurimmat bruttokansantuotteet olivat Uudellamaalla, 98 765 miljoonaa euroa, Pirkanmaalla, 22 200 miljoonaa euroa, Varsinais-Suomessa, 20 029 miljoonaa euroa ja Pohjois-Pohjanmaalla, 16 340 miljoonaa euroa.  Etelä-Savon bruttokansantuote oli 4 601 miljoonaa euroa, mikä on neljänneksi pienin maakunnista  Ahvenanmaan, Kainuun ja Keski-Pohjanmaan jälkeen.">
            <a:extLst>
              <a:ext uri="{FF2B5EF4-FFF2-40B4-BE49-F238E27FC236}">
                <a16:creationId xmlns:a16="http://schemas.microsoft.com/office/drawing/2014/main" id="{2D5EA546-3C54-53B3-9689-B780223AA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88" y="1392044"/>
            <a:ext cx="8494580" cy="487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6284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38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BKT maakunnittain 2021, milj. euroa BKT markkinahintaan, käyvin hinnoin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BKT maakunnittain, milj. euroa BKT markkinahintaan, käyvin hinnoin</dc:title>
  <dc:creator>Jaana Kokkonen</dc:creator>
  <cp:lastModifiedBy>Jaana</cp:lastModifiedBy>
  <cp:revision>6</cp:revision>
  <dcterms:created xsi:type="dcterms:W3CDTF">2020-11-18T13:55:06Z</dcterms:created>
  <dcterms:modified xsi:type="dcterms:W3CDTF">2023-11-30T12:25:46Z</dcterms:modified>
</cp:coreProperties>
</file>