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8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B96054-0A01-4E05-8FC8-1BE4304E2C9B}" v="1" dt="2024-11-28T14:24:33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9" autoAdjust="0"/>
    <p:restoredTop sz="94641" autoAdjust="0"/>
  </p:normalViewPr>
  <p:slideViewPr>
    <p:cSldViewPr snapToGrid="0">
      <p:cViewPr varScale="1">
        <p:scale>
          <a:sx n="78" d="100"/>
          <a:sy n="78" d="100"/>
        </p:scale>
        <p:origin x="1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71B96054-0A01-4E05-8FC8-1BE4304E2C9B}"/>
    <pc:docChg chg="custSel modSld">
      <pc:chgData name="Jaana Kokkonen" userId="fd0ea1af-346e-4258-bc54-cec630bd1122" providerId="ADAL" clId="{71B96054-0A01-4E05-8FC8-1BE4304E2C9B}" dt="2024-11-28T14:27:18.138" v="107" actId="20577"/>
      <pc:docMkLst>
        <pc:docMk/>
      </pc:docMkLst>
      <pc:sldChg chg="addSp delSp modSp mod">
        <pc:chgData name="Jaana Kokkonen" userId="fd0ea1af-346e-4258-bc54-cec630bd1122" providerId="ADAL" clId="{71B96054-0A01-4E05-8FC8-1BE4304E2C9B}" dt="2024-11-28T14:27:18.138" v="107" actId="20577"/>
        <pc:sldMkLst>
          <pc:docMk/>
          <pc:sldMk cId="2582262847" sldId="788"/>
        </pc:sldMkLst>
        <pc:spChg chg="mod">
          <ac:chgData name="Jaana Kokkonen" userId="fd0ea1af-346e-4258-bc54-cec630bd1122" providerId="ADAL" clId="{71B96054-0A01-4E05-8FC8-1BE4304E2C9B}" dt="2024-11-28T13:06:04.710" v="2" actId="20577"/>
          <ac:spMkLst>
            <pc:docMk/>
            <pc:sldMk cId="2582262847" sldId="788"/>
            <ac:spMk id="5" creationId="{EE144173-00F4-4F81-A95C-3B9F9EBB8F91}"/>
          </ac:spMkLst>
        </pc:spChg>
        <pc:spChg chg="mod">
          <ac:chgData name="Jaana Kokkonen" userId="fd0ea1af-346e-4258-bc54-cec630bd1122" providerId="ADAL" clId="{71B96054-0A01-4E05-8FC8-1BE4304E2C9B}" dt="2024-11-28T14:27:18.138" v="107" actId="20577"/>
          <ac:spMkLst>
            <pc:docMk/>
            <pc:sldMk cId="2582262847" sldId="788"/>
            <ac:spMk id="7" creationId="{80345691-6A59-45E3-8AFE-EB10DE790224}"/>
          </ac:spMkLst>
        </pc:spChg>
        <pc:picChg chg="add mod">
          <ac:chgData name="Jaana Kokkonen" userId="fd0ea1af-346e-4258-bc54-cec630bd1122" providerId="ADAL" clId="{71B96054-0A01-4E05-8FC8-1BE4304E2C9B}" dt="2024-11-28T14:27:09.228" v="105" actId="962"/>
          <ac:picMkLst>
            <pc:docMk/>
            <pc:sldMk cId="2582262847" sldId="788"/>
            <ac:picMk id="2" creationId="{8186EFB4-7FDC-EFB0-0109-9550BCF244D2}"/>
          </ac:picMkLst>
        </pc:picChg>
        <pc:picChg chg="del mod">
          <ac:chgData name="Jaana Kokkonen" userId="fd0ea1af-346e-4258-bc54-cec630bd1122" providerId="ADAL" clId="{71B96054-0A01-4E05-8FC8-1BE4304E2C9B}" dt="2024-11-28T14:25:07.347" v="13" actId="478"/>
          <ac:picMkLst>
            <pc:docMk/>
            <pc:sldMk cId="2582262847" sldId="788"/>
            <ac:picMk id="3" creationId="{2D5EA546-3C54-53B3-9689-B780223AA1A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439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27045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68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277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835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42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361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68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34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6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15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472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9108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7856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78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320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13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885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708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637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926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251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7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1">
            <a:extLst>
              <a:ext uri="{FF2B5EF4-FFF2-40B4-BE49-F238E27FC236}">
                <a16:creationId xmlns:a16="http://schemas.microsoft.com/office/drawing/2014/main" id="{EE144173-00F4-4F81-A95C-3B9F9EBB8F9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39588" y="447175"/>
            <a:ext cx="7488832" cy="8640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BKT maakunnittain 2022, milj. euroa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BKT markkinahintaan, käyvin hinnoin</a:t>
            </a:r>
          </a:p>
        </p:txBody>
      </p:sp>
      <p:sp>
        <p:nvSpPr>
          <p:cNvPr id="7" name="Title 11">
            <a:extLst>
              <a:ext uri="{FF2B5EF4-FFF2-40B4-BE49-F238E27FC236}">
                <a16:creationId xmlns:a16="http://schemas.microsoft.com/office/drawing/2014/main" id="{80345691-6A59-45E3-8AFE-EB10DE790224}"/>
              </a:ext>
            </a:extLst>
          </p:cNvPr>
          <p:cNvSpPr txBox="1">
            <a:spLocks/>
          </p:cNvSpPr>
          <p:nvPr/>
        </p:nvSpPr>
        <p:spPr bwMode="auto">
          <a:xfrm>
            <a:off x="551384" y="6290268"/>
            <a:ext cx="11521280" cy="53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Aluetilinpito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Alueluokitus on aluetilinpidon viimeisen tilastovuoden mukainen seutukunta-, maakunta ja suuralueluokitus.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</a:t>
            </a:r>
            <a:r>
              <a:rPr lang="fi-FI" sz="1000">
                <a:solidFill>
                  <a:srgbClr val="000000"/>
                </a:solidFill>
                <a:latin typeface="Arial" charset="-52"/>
                <a:cs typeface="Arial" charset="-52"/>
              </a:rPr>
              <a:t>28</a:t>
            </a: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.11.2024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ylväskaavio: BKT maakunnittain 2022, miljoonaa euroa. Maakunnista suurimmat bruttokansantuotteet olivat Uudellamaalla, 104 081 miljoonaa euroa, Pirkanmaalla, 23 394 miljoonaa euroa, Varsinais-Suomessa, 21 624 miljoonaa euroa ja Pohjois-Pohjanmaalla, 17 336 miljoonaa euroa.  Etelä-Savon bruttokansantuote oli 4 961 miljoonaa euroa, mikä on neljänneksi pienin maakunnista  Ahvenanmaan, Keski-Pohjanmaan ja Kainuun jälkeen.">
            <a:extLst>
              <a:ext uri="{FF2B5EF4-FFF2-40B4-BE49-F238E27FC236}">
                <a16:creationId xmlns:a16="http://schemas.microsoft.com/office/drawing/2014/main" id="{8186EFB4-7FDC-EFB0-0109-9550BCF24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515" y="1321103"/>
            <a:ext cx="8493142" cy="487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62847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38</Words>
  <Application>Microsoft Office PowerPoint</Application>
  <PresentationFormat>Laajakuva</PresentationFormat>
  <Paragraphs>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ESAVO</vt:lpstr>
      <vt:lpstr>BKT maakunnittain 2022, milj. euroa BKT markkinahintaan, käyvin hinnoin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BKT maakunnittain, milj. euroa BKT markkinahintaan, käyvin hinnoin</dc:title>
  <dc:creator>Jaana Kokkonen</dc:creator>
  <cp:lastModifiedBy>Jaana Kokkonen</cp:lastModifiedBy>
  <cp:revision>7</cp:revision>
  <dcterms:created xsi:type="dcterms:W3CDTF">2020-11-18T13:55:06Z</dcterms:created>
  <dcterms:modified xsi:type="dcterms:W3CDTF">2024-11-28T14:27:20Z</dcterms:modified>
</cp:coreProperties>
</file>