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292271-2536-4DAD-9F97-C56F5B1D3A12}" v="1" dt="2024-11-28T13:30:44.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70" d="100"/>
          <a:sy n="70" d="100"/>
        </p:scale>
        <p:origin x="72" y="3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99292271-2536-4DAD-9F97-C56F5B1D3A12}"/>
    <pc:docChg chg="custSel modSld">
      <pc:chgData name="Jaana Kokkonen" userId="fd0ea1af-346e-4258-bc54-cec630bd1122" providerId="ADAL" clId="{99292271-2536-4DAD-9F97-C56F5B1D3A12}" dt="2024-11-28T13:33:04.457" v="158" actId="20577"/>
      <pc:docMkLst>
        <pc:docMk/>
      </pc:docMkLst>
      <pc:sldChg chg="addSp delSp modSp mod">
        <pc:chgData name="Jaana Kokkonen" userId="fd0ea1af-346e-4258-bc54-cec630bd1122" providerId="ADAL" clId="{99292271-2536-4DAD-9F97-C56F5B1D3A12}" dt="2024-11-28T13:33:04.457" v="158" actId="20577"/>
        <pc:sldMkLst>
          <pc:docMk/>
          <pc:sldMk cId="4145445739" sldId="267"/>
        </pc:sldMkLst>
        <pc:spChg chg="mod">
          <ac:chgData name="Jaana Kokkonen" userId="fd0ea1af-346e-4258-bc54-cec630bd1122" providerId="ADAL" clId="{99292271-2536-4DAD-9F97-C56F5B1D3A12}" dt="2024-11-28T13:06:30.754" v="1" actId="20577"/>
          <ac:spMkLst>
            <pc:docMk/>
            <pc:sldMk cId="4145445739" sldId="267"/>
            <ac:spMk id="4" creationId="{00000000-0000-0000-0000-000000000000}"/>
          </ac:spMkLst>
        </pc:spChg>
        <pc:spChg chg="mod">
          <ac:chgData name="Jaana Kokkonen" userId="fd0ea1af-346e-4258-bc54-cec630bd1122" providerId="ADAL" clId="{99292271-2536-4DAD-9F97-C56F5B1D3A12}" dt="2024-11-28T13:33:04.457" v="158" actId="20577"/>
          <ac:spMkLst>
            <pc:docMk/>
            <pc:sldMk cId="4145445739" sldId="267"/>
            <ac:spMk id="8" creationId="{64439770-61E5-4045-8F3A-3AD82E9E2C59}"/>
          </ac:spMkLst>
        </pc:spChg>
        <pc:picChg chg="add mod">
          <ac:chgData name="Jaana Kokkonen" userId="fd0ea1af-346e-4258-bc54-cec630bd1122" providerId="ADAL" clId="{99292271-2536-4DAD-9F97-C56F5B1D3A12}" dt="2024-11-28T13:32:56.776" v="156" actId="962"/>
          <ac:picMkLst>
            <pc:docMk/>
            <pc:sldMk cId="4145445739" sldId="267"/>
            <ac:picMk id="2" creationId="{9EC84D80-3957-6B8D-2751-F9202ADB6E2F}"/>
          </ac:picMkLst>
        </pc:picChg>
        <pc:picChg chg="del mod">
          <ac:chgData name="Jaana Kokkonen" userId="fd0ea1af-346e-4258-bc54-cec630bd1122" providerId="ADAL" clId="{99292271-2536-4DAD-9F97-C56F5B1D3A12}" dt="2024-11-28T13:31:18.624" v="11" actId="478"/>
          <ac:picMkLst>
            <pc:docMk/>
            <pc:sldMk cId="4145445739" sldId="267"/>
            <ac:picMk id="3" creationId="{653AC5DC-9BCC-CC65-A2FD-3FCF9C04C9A8}"/>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74566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270143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2837760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492473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076318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140007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89093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80524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126559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10646289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48194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414159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80899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4185978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5359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115510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63027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0029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012188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22626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721134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55611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28.11.2024</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174826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1"/>
          <p:cNvSpPr txBox="1">
            <a:spLocks noGrp="1"/>
          </p:cNvSpPr>
          <p:nvPr>
            <p:ph type="title" idx="4294967295"/>
          </p:nvPr>
        </p:nvSpPr>
        <p:spPr>
          <a:xfrm>
            <a:off x="551384" y="376192"/>
            <a:ext cx="7488832"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chemeClr val="tx2"/>
                </a:solidFill>
                <a:effectLst/>
                <a:uLnTx/>
                <a:uFillTx/>
                <a:latin typeface="+mj-lt"/>
                <a:ea typeface="+mj-ea"/>
                <a:cs typeface="Arial"/>
              </a:rPr>
              <a:t>BKT maakunnittain 2022, €/asukas</a:t>
            </a:r>
            <a:br>
              <a:rPr kumimoji="0" lang="fi-FI" sz="2800" b="1" i="0" u="none" strike="noStrike" kern="0" cap="none" spc="0" normalizeH="0" baseline="0" noProof="0" dirty="0">
                <a:ln>
                  <a:noFill/>
                </a:ln>
                <a:solidFill>
                  <a:schemeClr val="tx2"/>
                </a:solidFill>
                <a:effectLst/>
                <a:uLnTx/>
                <a:uFillTx/>
                <a:latin typeface="+mj-lt"/>
                <a:ea typeface="+mj-ea"/>
                <a:cs typeface="Arial"/>
              </a:rPr>
            </a:br>
            <a:r>
              <a:rPr kumimoji="0" lang="fi-FI" sz="1800" b="1" i="0" u="none" strike="noStrike" kern="0" cap="none" spc="0" normalizeH="0" baseline="0" noProof="0" dirty="0">
                <a:ln>
                  <a:noFill/>
                </a:ln>
                <a:solidFill>
                  <a:schemeClr val="tx2"/>
                </a:solidFill>
                <a:effectLst/>
                <a:uLnTx/>
                <a:uFillTx/>
                <a:latin typeface="+mj-lt"/>
                <a:ea typeface="+mj-ea"/>
                <a:cs typeface="Arial"/>
              </a:rPr>
              <a:t>BKT käypiin hintoihin</a:t>
            </a:r>
          </a:p>
        </p:txBody>
      </p:sp>
      <p:sp>
        <p:nvSpPr>
          <p:cNvPr id="8" name="Title 11">
            <a:extLst>
              <a:ext uri="{FF2B5EF4-FFF2-40B4-BE49-F238E27FC236}">
                <a16:creationId xmlns:a16="http://schemas.microsoft.com/office/drawing/2014/main" id="{64439770-61E5-4045-8F3A-3AD82E9E2C59}"/>
              </a:ext>
            </a:extLst>
          </p:cNvPr>
          <p:cNvSpPr txBox="1">
            <a:spLocks/>
          </p:cNvSpPr>
          <p:nvPr/>
        </p:nvSpPr>
        <p:spPr bwMode="auto">
          <a:xfrm>
            <a:off x="551384" y="6290268"/>
            <a:ext cx="11521280" cy="5398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Aluetilinpito</a:t>
            </a:r>
          </a:p>
          <a:p>
            <a:pPr marL="0" marR="0" lvl="0" indent="0" algn="l" defTabSz="914400" rtl="0" eaLnBrk="1" fontAlgn="base" latinLnBrk="0" hangingPunct="1">
              <a:lnSpc>
                <a:spcPct val="100000"/>
              </a:lnSpc>
              <a:spcBef>
                <a:spcPct val="0"/>
              </a:spcBef>
              <a:spcAft>
                <a:spcPts val="0"/>
              </a:spcAft>
              <a:buClrTx/>
              <a:buSzTx/>
              <a:buFontTx/>
              <a:buNone/>
              <a:tabLst/>
              <a:defRPr/>
            </a:pPr>
            <a:r>
              <a:rPr lang="fi-FI" sz="1100" dirty="0"/>
              <a:t>Alueluokitus on aluetilinpidon viimeisen tilastovuoden mukainen seutukunta-, maakunta ja suuralueluokitus.</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28.11.2024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ylväskaavio: BKT maakunnittain 2022, euroa per asukas. Maakunnista suurimmat bruttokansantuotteet asukasta kohden laskettuna olivat Uudellamaalla, 60 376 euroa ja Ahvenanmaalla, 48 913 euroa per asukas. Koko maan keskimääräinen bruttokansantuote oli 47 898 euroa per asukas. Etelä-Savon bruttokansantuote oli 37 848 euroa per asukas, mikä on kaikista maakunnista toiseksi pienin Päijät-Hämeen jälkeen. ">
            <a:extLst>
              <a:ext uri="{FF2B5EF4-FFF2-40B4-BE49-F238E27FC236}">
                <a16:creationId xmlns:a16="http://schemas.microsoft.com/office/drawing/2014/main" id="{9EC84D80-3957-6B8D-2751-F9202ADB6E2F}"/>
              </a:ext>
            </a:extLst>
          </p:cNvPr>
          <p:cNvPicPr>
            <a:picLocks noChangeAspect="1"/>
          </p:cNvPicPr>
          <p:nvPr/>
        </p:nvPicPr>
        <p:blipFill>
          <a:blip r:embed="rId2"/>
          <a:stretch>
            <a:fillRect/>
          </a:stretch>
        </p:blipFill>
        <p:spPr>
          <a:xfrm>
            <a:off x="623785" y="1424211"/>
            <a:ext cx="8766808" cy="4682134"/>
          </a:xfrm>
          <a:prstGeom prst="rect">
            <a:avLst/>
          </a:prstGeom>
        </p:spPr>
      </p:pic>
    </p:spTree>
    <p:extLst>
      <p:ext uri="{BB962C8B-B14F-4D97-AF65-F5344CB8AC3E}">
        <p14:creationId xmlns:p14="http://schemas.microsoft.com/office/powerpoint/2010/main" val="4145445739"/>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docProps/app.xml><?xml version="1.0" encoding="utf-8"?>
<Properties xmlns="http://schemas.openxmlformats.org/officeDocument/2006/extended-properties" xmlns:vt="http://schemas.openxmlformats.org/officeDocument/2006/docPropsVTypes">
  <TotalTime>164</TotalTime>
  <Words>37</Words>
  <Application>Microsoft Office PowerPoint</Application>
  <PresentationFormat>Laajakuva</PresentationFormat>
  <Paragraphs>3</Paragraphs>
  <Slides>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vt:i4>
      </vt:variant>
    </vt:vector>
  </HeadingPairs>
  <TitlesOfParts>
    <vt:vector size="4" baseType="lpstr">
      <vt:lpstr>Arial</vt:lpstr>
      <vt:lpstr>Times New Roman</vt:lpstr>
      <vt:lpstr>ESAVO</vt:lpstr>
      <vt:lpstr>BKT maakunnittain 2022, €/asukas BKT käypiin hintoihin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BKT maakunnittain, €/asukas BKT markkinahintaan, käyvin hinnoin</dc:title>
  <dc:creator>Jaana Kokkonen</dc:creator>
  <cp:lastModifiedBy>Jaana Kokkonen</cp:lastModifiedBy>
  <cp:revision>5</cp:revision>
  <dcterms:created xsi:type="dcterms:W3CDTF">2020-11-18T13:55:23Z</dcterms:created>
  <dcterms:modified xsi:type="dcterms:W3CDTF">2024-11-28T13:33:11Z</dcterms:modified>
</cp:coreProperties>
</file>