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BCB824-EB01-4A22-89B6-4FD5C2F63781}" v="2" dt="2024-11-28T15:04:12.7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65" autoAdjust="0"/>
    <p:restoredTop sz="95033" autoAdjust="0"/>
  </p:normalViewPr>
  <p:slideViewPr>
    <p:cSldViewPr snapToGrid="0">
      <p:cViewPr>
        <p:scale>
          <a:sx n="80" d="100"/>
          <a:sy n="80" d="100"/>
        </p:scale>
        <p:origin x="72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67BCB824-EB01-4A22-89B6-4FD5C2F63781}"/>
    <pc:docChg chg="undo custSel modSld">
      <pc:chgData name="Jaana Kokkonen" userId="fd0ea1af-346e-4258-bc54-cec630bd1122" providerId="ADAL" clId="{67BCB824-EB01-4A22-89B6-4FD5C2F63781}" dt="2024-11-28T15:07:57.779" v="54" actId="1035"/>
      <pc:docMkLst>
        <pc:docMk/>
      </pc:docMkLst>
      <pc:sldChg chg="addSp delSp modSp mod">
        <pc:chgData name="Jaana Kokkonen" userId="fd0ea1af-346e-4258-bc54-cec630bd1122" providerId="ADAL" clId="{67BCB824-EB01-4A22-89B6-4FD5C2F63781}" dt="2024-11-28T15:07:57.779" v="54" actId="1035"/>
        <pc:sldMkLst>
          <pc:docMk/>
          <pc:sldMk cId="363391926" sldId="268"/>
        </pc:sldMkLst>
        <pc:spChg chg="mod ord">
          <ac:chgData name="Jaana Kokkonen" userId="fd0ea1af-346e-4258-bc54-cec630bd1122" providerId="ADAL" clId="{67BCB824-EB01-4A22-89B6-4FD5C2F63781}" dt="2024-11-28T15:07:57.779" v="54" actId="1035"/>
          <ac:spMkLst>
            <pc:docMk/>
            <pc:sldMk cId="363391926" sldId="268"/>
            <ac:spMk id="4" creationId="{00000000-0000-0000-0000-000000000000}"/>
          </ac:spMkLst>
        </pc:spChg>
        <pc:spChg chg="mod ord">
          <ac:chgData name="Jaana Kokkonen" userId="fd0ea1af-346e-4258-bc54-cec630bd1122" providerId="ADAL" clId="{67BCB824-EB01-4A22-89B6-4FD5C2F63781}" dt="2024-11-28T15:07:36.550" v="43" actId="13244"/>
          <ac:spMkLst>
            <pc:docMk/>
            <pc:sldMk cId="363391926" sldId="268"/>
            <ac:spMk id="6" creationId="{3A60ABF0-11B7-439E-B13F-356DB468D847}"/>
          </ac:spMkLst>
        </pc:spChg>
        <pc:picChg chg="add del mod">
          <ac:chgData name="Jaana Kokkonen" userId="fd0ea1af-346e-4258-bc54-cec630bd1122" providerId="ADAL" clId="{67BCB824-EB01-4A22-89B6-4FD5C2F63781}" dt="2024-11-28T15:04:24.409" v="18" actId="478"/>
          <ac:picMkLst>
            <pc:docMk/>
            <pc:sldMk cId="363391926" sldId="268"/>
            <ac:picMk id="3" creationId="{BFBDB8AB-CD1A-EF9B-A7A4-20B1259E9EDF}"/>
          </ac:picMkLst>
        </pc:picChg>
        <pc:picChg chg="add del mod">
          <ac:chgData name="Jaana Kokkonen" userId="fd0ea1af-346e-4258-bc54-cec630bd1122" providerId="ADAL" clId="{67BCB824-EB01-4A22-89B6-4FD5C2F63781}" dt="2024-11-28T15:03:51.899" v="16" actId="478"/>
          <ac:picMkLst>
            <pc:docMk/>
            <pc:sldMk cId="363391926" sldId="268"/>
            <ac:picMk id="5" creationId="{B9AC30A0-659C-6E11-AA4E-BE45710A2649}"/>
          </ac:picMkLst>
        </pc:picChg>
        <pc:picChg chg="add mod ord">
          <ac:chgData name="Jaana Kokkonen" userId="fd0ea1af-346e-4258-bc54-cec630bd1122" providerId="ADAL" clId="{67BCB824-EB01-4A22-89B6-4FD5C2F63781}" dt="2024-11-28T15:06:11.104" v="41" actId="962"/>
          <ac:picMkLst>
            <pc:docMk/>
            <pc:sldMk cId="363391926" sldId="268"/>
            <ac:picMk id="7" creationId="{5376A8C4-6C17-68E9-514F-60B2E2F3CA2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699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510105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40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4429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3128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9357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7856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23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067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211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27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941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15908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575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643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7548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245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473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721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39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542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135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81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1"/>
          <p:cNvSpPr txBox="1">
            <a:spLocks noGrp="1"/>
          </p:cNvSpPr>
          <p:nvPr>
            <p:ph type="title" idx="4294967295"/>
          </p:nvPr>
        </p:nvSpPr>
        <p:spPr>
          <a:xfrm>
            <a:off x="597145" y="351148"/>
            <a:ext cx="11115479" cy="91016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Väkiluku ja BKT maakunnittain 2022, prosenttia koko Suomesta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BKT markkinahintaan, käyvin hinnoin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altLang="fi-FI" sz="1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pic>
        <p:nvPicPr>
          <p:cNvPr id="7" name="Kuva 6" descr="Pylväskaavio: Väkiluku ja BKT maakunnittain 2022, prosenttia koko Suomesta. Uudenmaan prosenttiosuus sekä koko maan väestöstä (31,0 prosenttia) että bruttokansantuotteesta (39,1 prosenttia) on maakunnista korkein. Etelä-Savo on maakuntien vertailussa sijalla 15 mitattuna väestöosuudella, joka oli 2,4 prosenttia koko maan väestöstä ja sijalla 16 mitattuna bruttokansantuotteen osuudella, joka oli 1,9 prosenttia koko maan luvusta. ">
            <a:extLst>
              <a:ext uri="{FF2B5EF4-FFF2-40B4-BE49-F238E27FC236}">
                <a16:creationId xmlns:a16="http://schemas.microsoft.com/office/drawing/2014/main" id="{5376A8C4-6C17-68E9-514F-60B2E2F3C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30" y="1397284"/>
            <a:ext cx="8285201" cy="4638949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551384" y="6005160"/>
            <a:ext cx="87849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Aluetilinpidossa väkiluku on sama kuin keskiväkiluku. Keskiväkiluku on kahden peräkkäisen vuoden väkilukujen keskiarvo.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3A60ABF0-11B7-439E-B13F-356DB468D847}"/>
              </a:ext>
            </a:extLst>
          </p:cNvPr>
          <p:cNvSpPr txBox="1">
            <a:spLocks/>
          </p:cNvSpPr>
          <p:nvPr/>
        </p:nvSpPr>
        <p:spPr bwMode="auto">
          <a:xfrm>
            <a:off x="551384" y="6290268"/>
            <a:ext cx="11521280" cy="53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Aluetilinpito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Alueluokitus on aluetilinpidon viimeisen tilastovuoden mukainen seutukunta-, maakunta- ja suuralueluokitus.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28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.11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.2024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63391926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55</Words>
  <Application>Microsoft Office PowerPoint</Application>
  <PresentationFormat>Laajakuva</PresentationFormat>
  <Paragraphs>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ESAVO</vt:lpstr>
      <vt:lpstr>Väkiluku ja BKT maakunnittain 2022, prosenttia koko Suomesta BKT markkinahintaan, käyvin hinnoin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Väkiluku ja BKT maakunnittain prosenttia koko Suomesta BKT markkinahintaan, käyvin hinnoin</dc:title>
  <dc:creator>Jaana Kokkonen</dc:creator>
  <cp:lastModifiedBy>Jaana Kokkonen</cp:lastModifiedBy>
  <cp:revision>8</cp:revision>
  <dcterms:created xsi:type="dcterms:W3CDTF">2020-11-18T13:54:47Z</dcterms:created>
  <dcterms:modified xsi:type="dcterms:W3CDTF">2024-11-28T15:08:07Z</dcterms:modified>
</cp:coreProperties>
</file>