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8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B7B6CB-B858-4DC0-90D1-D11F96414864}" v="4" dt="2025-11-28T08:54:16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9" autoAdjust="0"/>
    <p:restoredTop sz="94641" autoAdjust="0"/>
  </p:normalViewPr>
  <p:slideViewPr>
    <p:cSldViewPr snapToGrid="0">
      <p:cViewPr varScale="1">
        <p:scale>
          <a:sx n="74" d="100"/>
          <a:sy n="74" d="100"/>
        </p:scale>
        <p:origin x="91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undo custSel modSld">
      <pc:chgData name="Jaana Kokkonen" userId="fd0ea1af-346e-4258-bc54-cec630bd1122" providerId="ADAL" clId="{C5A178CE-C265-4D3D-B4AC-AACD84F38937}" dt="2025-11-28T08:54:55.360" v="187" actId="1036"/>
      <pc:docMkLst>
        <pc:docMk/>
      </pc:docMkLst>
      <pc:sldChg chg="addSp delSp modSp mod">
        <pc:chgData name="Jaana Kokkonen" userId="fd0ea1af-346e-4258-bc54-cec630bd1122" providerId="ADAL" clId="{C5A178CE-C265-4D3D-B4AC-AACD84F38937}" dt="2025-11-28T08:54:55.360" v="187" actId="1036"/>
        <pc:sldMkLst>
          <pc:docMk/>
          <pc:sldMk cId="2582262847" sldId="788"/>
        </pc:sldMkLst>
        <pc:spChg chg="mod">
          <ac:chgData name="Jaana Kokkonen" userId="fd0ea1af-346e-4258-bc54-cec630bd1122" providerId="ADAL" clId="{C5A178CE-C265-4D3D-B4AC-AACD84F38937}" dt="2025-11-28T08:52:05.864" v="167" actId="1035"/>
          <ac:spMkLst>
            <pc:docMk/>
            <pc:sldMk cId="2582262847" sldId="788"/>
            <ac:spMk id="5" creationId="{EE144173-00F4-4F81-A95C-3B9F9EBB8F91}"/>
          </ac:spMkLst>
        </pc:spChg>
        <pc:spChg chg="mod">
          <ac:chgData name="Jaana Kokkonen" userId="fd0ea1af-346e-4258-bc54-cec630bd1122" providerId="ADAL" clId="{C5A178CE-C265-4D3D-B4AC-AACD84F38937}" dt="2025-11-28T07:57:31.671" v="3" actId="20577"/>
          <ac:spMkLst>
            <pc:docMk/>
            <pc:sldMk cId="2582262847" sldId="788"/>
            <ac:spMk id="7" creationId="{80345691-6A59-45E3-8AFE-EB10DE790224}"/>
          </ac:spMkLst>
        </pc:spChg>
        <pc:picChg chg="add del mod">
          <ac:chgData name="Jaana Kokkonen" userId="fd0ea1af-346e-4258-bc54-cec630bd1122" providerId="ADAL" clId="{C5A178CE-C265-4D3D-B4AC-AACD84F38937}" dt="2025-11-28T08:48:14.321" v="15" actId="478"/>
          <ac:picMkLst>
            <pc:docMk/>
            <pc:sldMk cId="2582262847" sldId="788"/>
            <ac:picMk id="2" creationId="{8186EFB4-7FDC-EFB0-0109-9550BCF244D2}"/>
          </ac:picMkLst>
        </pc:picChg>
        <pc:picChg chg="add del mod">
          <ac:chgData name="Jaana Kokkonen" userId="fd0ea1af-346e-4258-bc54-cec630bd1122" providerId="ADAL" clId="{C5A178CE-C265-4D3D-B4AC-AACD84F38937}" dt="2025-11-28T08:46:50.426" v="12" actId="478"/>
          <ac:picMkLst>
            <pc:docMk/>
            <pc:sldMk cId="2582262847" sldId="788"/>
            <ac:picMk id="3" creationId="{28966DAB-14B0-0453-D44C-096F8763FF1D}"/>
          </ac:picMkLst>
        </pc:picChg>
        <pc:picChg chg="add del mod">
          <ac:chgData name="Jaana Kokkonen" userId="fd0ea1af-346e-4258-bc54-cec630bd1122" providerId="ADAL" clId="{C5A178CE-C265-4D3D-B4AC-AACD84F38937}" dt="2025-11-28T08:54:27.619" v="169" actId="478"/>
          <ac:picMkLst>
            <pc:docMk/>
            <pc:sldMk cId="2582262847" sldId="788"/>
            <ac:picMk id="4" creationId="{68CBC0B4-0944-12C8-CCA9-8051373842D6}"/>
          </ac:picMkLst>
        </pc:picChg>
        <pc:picChg chg="add mod">
          <ac:chgData name="Jaana Kokkonen" userId="fd0ea1af-346e-4258-bc54-cec630bd1122" providerId="ADAL" clId="{C5A178CE-C265-4D3D-B4AC-AACD84F38937}" dt="2025-11-28T08:54:55.360" v="187" actId="1036"/>
          <ac:picMkLst>
            <pc:docMk/>
            <pc:sldMk cId="2582262847" sldId="788"/>
            <ac:picMk id="6" creationId="{33F77982-47AC-BA2A-4359-BCE69F15E92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39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427045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868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773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835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6423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9361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268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4346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863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156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47252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91084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78567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878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320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13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885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708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637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926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2519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17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1">
            <a:extLst>
              <a:ext uri="{FF2B5EF4-FFF2-40B4-BE49-F238E27FC236}">
                <a16:creationId xmlns:a16="http://schemas.microsoft.com/office/drawing/2014/main" id="{EE144173-00F4-4F81-A95C-3B9F9EBB8F9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9588" y="201375"/>
            <a:ext cx="7488832" cy="82652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BKT maakunnittain 2023, milj. euroa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BKT markkinahintaan, käyvin hinnoin</a:t>
            </a:r>
          </a:p>
        </p:txBody>
      </p:sp>
      <p:sp>
        <p:nvSpPr>
          <p:cNvPr id="7" name="Title 11">
            <a:extLst>
              <a:ext uri="{FF2B5EF4-FFF2-40B4-BE49-F238E27FC236}">
                <a16:creationId xmlns:a16="http://schemas.microsoft.com/office/drawing/2014/main" id="{80345691-6A59-45E3-8AFE-EB10DE790224}"/>
              </a:ext>
            </a:extLst>
          </p:cNvPr>
          <p:cNvSpPr txBox="1">
            <a:spLocks/>
          </p:cNvSpPr>
          <p:nvPr/>
        </p:nvSpPr>
        <p:spPr bwMode="auto">
          <a:xfrm>
            <a:off x="551384" y="6290268"/>
            <a:ext cx="11521280" cy="539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Aluetilinpito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Alueluokitus on aluetilinpidon viimeisen tilastovuoden mukainen seutukunta-, maakunta ja suuralueluokitus.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28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6" name="Kuva 5" descr="Pylväskaavio: BKT maakunnittain 2023, miljoonaa euroa. Maakunnista suurimmat bruttokansantuotteet olivat Uudellamaalla, 108 433 miljoonaa euroa, Pirkanmaalla, 24 498 miljoonaa euroa, Varsinais-Suomessa, 22 239 miljoonaa euroa ja Pohjois-Pohjanmaalla, 17 732 miljoonaa euroa.  Etelä-Savon bruttokansantuote oli 5 000 miljoonaa euroa, mikä on viidenneksi pienin maakunnista  Ahvenanmaan, Kainuun, Keski-Pohjanmaan ja Etelä-Karjalan jälkeen.">
            <a:extLst>
              <a:ext uri="{FF2B5EF4-FFF2-40B4-BE49-F238E27FC236}">
                <a16:creationId xmlns:a16="http://schemas.microsoft.com/office/drawing/2014/main" id="{33F77982-47AC-BA2A-4359-BCE69F15E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855" y="1113693"/>
            <a:ext cx="8936403" cy="512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262847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38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ESAVO</vt:lpstr>
      <vt:lpstr>BKT maakunnittain 2023, milj. euroa BKT markkinahintaan, käyvin hinnoin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maakunnittain, milj. euroa</dc:title>
  <dc:creator>Jaana Kokkonen</dc:creator>
  <cp:lastModifiedBy>Jaana Kokkonen</cp:lastModifiedBy>
  <cp:revision>8</cp:revision>
  <dcterms:created xsi:type="dcterms:W3CDTF">2020-11-18T13:55:06Z</dcterms:created>
  <dcterms:modified xsi:type="dcterms:W3CDTF">2025-11-28T08:55:05Z</dcterms:modified>
</cp:coreProperties>
</file>