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7" r:id="rId2"/>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6A6CEC1-FE26-47A1-94EA-B3409FA7BC8A}" v="2" dt="2025-11-28T09:05:26.50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32" autoAdjust="0"/>
    <p:restoredTop sz="94641" autoAdjust="0"/>
  </p:normalViewPr>
  <p:slideViewPr>
    <p:cSldViewPr snapToGrid="0">
      <p:cViewPr varScale="1">
        <p:scale>
          <a:sx n="78" d="100"/>
          <a:sy n="78" d="100"/>
        </p:scale>
        <p:origin x="64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ana Kokkonen" userId="fd0ea1af-346e-4258-bc54-cec630bd1122" providerId="ADAL" clId="{C5A178CE-C265-4D3D-B4AC-AACD84F38937}"/>
    <pc:docChg chg="custSel modSld">
      <pc:chgData name="Jaana Kokkonen" userId="fd0ea1af-346e-4258-bc54-cec630bd1122" providerId="ADAL" clId="{C5A178CE-C265-4D3D-B4AC-AACD84F38937}" dt="2025-11-28T09:04:21.050" v="233" actId="962"/>
      <pc:docMkLst>
        <pc:docMk/>
      </pc:docMkLst>
      <pc:sldChg chg="addSp delSp modSp mod">
        <pc:chgData name="Jaana Kokkonen" userId="fd0ea1af-346e-4258-bc54-cec630bd1122" providerId="ADAL" clId="{C5A178CE-C265-4D3D-B4AC-AACD84F38937}" dt="2025-11-28T09:04:21.050" v="233" actId="962"/>
        <pc:sldMkLst>
          <pc:docMk/>
          <pc:sldMk cId="4145445739" sldId="267"/>
        </pc:sldMkLst>
        <pc:spChg chg="mod">
          <ac:chgData name="Jaana Kokkonen" userId="fd0ea1af-346e-4258-bc54-cec630bd1122" providerId="ADAL" clId="{C5A178CE-C265-4D3D-B4AC-AACD84F38937}" dt="2025-11-28T09:02:17.640" v="22" actId="1076"/>
          <ac:spMkLst>
            <pc:docMk/>
            <pc:sldMk cId="4145445739" sldId="267"/>
            <ac:spMk id="4" creationId="{00000000-0000-0000-0000-000000000000}"/>
          </ac:spMkLst>
        </pc:spChg>
        <pc:spChg chg="mod">
          <ac:chgData name="Jaana Kokkonen" userId="fd0ea1af-346e-4258-bc54-cec630bd1122" providerId="ADAL" clId="{C5A178CE-C265-4D3D-B4AC-AACD84F38937}" dt="2025-11-28T07:32:47.042" v="3" actId="20577"/>
          <ac:spMkLst>
            <pc:docMk/>
            <pc:sldMk cId="4145445739" sldId="267"/>
            <ac:spMk id="8" creationId="{64439770-61E5-4045-8F3A-3AD82E9E2C59}"/>
          </ac:spMkLst>
        </pc:spChg>
        <pc:picChg chg="del">
          <ac:chgData name="Jaana Kokkonen" userId="fd0ea1af-346e-4258-bc54-cec630bd1122" providerId="ADAL" clId="{C5A178CE-C265-4D3D-B4AC-AACD84F38937}" dt="2025-11-28T09:01:41.187" v="5" actId="478"/>
          <ac:picMkLst>
            <pc:docMk/>
            <pc:sldMk cId="4145445739" sldId="267"/>
            <ac:picMk id="2" creationId="{9EC84D80-3957-6B8D-2751-F9202ADB6E2F}"/>
          </ac:picMkLst>
        </pc:picChg>
        <pc:picChg chg="add mod">
          <ac:chgData name="Jaana Kokkonen" userId="fd0ea1af-346e-4258-bc54-cec630bd1122" providerId="ADAL" clId="{C5A178CE-C265-4D3D-B4AC-AACD84F38937}" dt="2025-11-28T09:04:21.050" v="233" actId="962"/>
          <ac:picMkLst>
            <pc:docMk/>
            <pc:sldMk cId="4145445739" sldId="267"/>
            <ac:picMk id="3" creationId="{E25E60F0-37E3-FC9B-AF54-8A9E7C6360AD}"/>
          </ac:picMkLst>
        </pc:pic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pic>
        <p:nvPicPr>
          <p:cNvPr id="9" name="Kuva 8" descr="Kuva, joka sisältää kohteen piirtäminen&#10;&#10;Kuvaus luotu automaattisesti">
            <a:extLst>
              <a:ext uri="{FF2B5EF4-FFF2-40B4-BE49-F238E27FC236}">
                <a16:creationId xmlns:a16="http://schemas.microsoft.com/office/drawing/2014/main" id="{7EFFB0AC-A6B5-49E9-84B1-AEDB4F6FE5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845183"/>
            <a:ext cx="3636000" cy="5026619"/>
          </a:xfrm>
          <a:prstGeom prst="rect">
            <a:avLst/>
          </a:prstGeom>
        </p:spPr>
      </p:pic>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3834000" y="1383615"/>
            <a:ext cx="6228000" cy="3276358"/>
          </a:xfrm>
        </p:spPr>
        <p:txBody>
          <a:bodyPr anchor="b"/>
          <a:lstStyle>
            <a:lvl1pPr algn="l">
              <a:lnSpc>
                <a:spcPts val="7000"/>
              </a:lnSpc>
              <a:defRPr sz="6600"/>
            </a:lvl1pPr>
          </a:lstStyle>
          <a:p>
            <a:r>
              <a:rPr lang="fi-FI"/>
              <a:t>Muokkaa ots. perustyyl. napsautt.</a:t>
            </a:r>
            <a:endParaRPr lang="fi-FI" dirty="0"/>
          </a:p>
        </p:txBody>
      </p:sp>
      <p:sp>
        <p:nvSpPr>
          <p:cNvPr id="3" name="Alaotsikko 2">
            <a:extLst>
              <a:ext uri="{FF2B5EF4-FFF2-40B4-BE49-F238E27FC236}">
                <a16:creationId xmlns:a16="http://schemas.microsoft.com/office/drawing/2014/main" id="{0E3655F2-74A0-44C6-84AD-1DE95F363BF0}"/>
              </a:ext>
            </a:extLst>
          </p:cNvPr>
          <p:cNvSpPr>
            <a:spLocks noGrp="1"/>
          </p:cNvSpPr>
          <p:nvPr>
            <p:ph type="subTitle" idx="1"/>
          </p:nvPr>
        </p:nvSpPr>
        <p:spPr>
          <a:xfrm>
            <a:off x="3834000" y="4740322"/>
            <a:ext cx="6228000" cy="801641"/>
          </a:xfrm>
        </p:spPr>
        <p:txBody>
          <a:bodyPr>
            <a:normAutofit/>
          </a:bodyPr>
          <a:lstStyle>
            <a:lvl1pPr marL="0" indent="0" algn="l">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28.11.2025</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1745664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Kuva ja otsikko">
    <p:spTree>
      <p:nvGrpSpPr>
        <p:cNvPr id="1" name=""/>
        <p:cNvGrpSpPr/>
        <p:nvPr/>
      </p:nvGrpSpPr>
      <p:grpSpPr>
        <a:xfrm>
          <a:off x="0" y="0"/>
          <a:ext cx="0" cy="0"/>
          <a:chOff x="0" y="0"/>
          <a:chExt cx="0" cy="0"/>
        </a:xfrm>
      </p:grpSpPr>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28.11.2025</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
        <p:nvSpPr>
          <p:cNvPr id="52" name="Otsikko 1">
            <a:extLst>
              <a:ext uri="{FF2B5EF4-FFF2-40B4-BE49-F238E27FC236}">
                <a16:creationId xmlns:a16="http://schemas.microsoft.com/office/drawing/2014/main" id="{0FF9F245-1E1A-448D-91E2-6190B0BFCCCA}"/>
              </a:ext>
            </a:extLst>
          </p:cNvPr>
          <p:cNvSpPr>
            <a:spLocks noGrp="1"/>
          </p:cNvSpPr>
          <p:nvPr>
            <p:ph type="ctrTitle"/>
          </p:nvPr>
        </p:nvSpPr>
        <p:spPr>
          <a:xfrm>
            <a:off x="359814" y="5684258"/>
            <a:ext cx="5736185" cy="900000"/>
          </a:xfrm>
        </p:spPr>
        <p:txBody>
          <a:bodyPr anchor="b"/>
          <a:lstStyle>
            <a:lvl1pPr algn="l">
              <a:lnSpc>
                <a:spcPts val="3000"/>
              </a:lnSpc>
              <a:defRPr sz="3000"/>
            </a:lvl1pPr>
          </a:lstStyle>
          <a:p>
            <a:r>
              <a:rPr lang="fi-FI"/>
              <a:t>Muokkaa ots. perustyyl. napsautt.</a:t>
            </a:r>
            <a:endParaRPr lang="fi-FI" dirty="0"/>
          </a:p>
        </p:txBody>
      </p:sp>
      <p:sp>
        <p:nvSpPr>
          <p:cNvPr id="7" name="Kuvan paikkamerkki 6">
            <a:extLst>
              <a:ext uri="{FF2B5EF4-FFF2-40B4-BE49-F238E27FC236}">
                <a16:creationId xmlns:a16="http://schemas.microsoft.com/office/drawing/2014/main" id="{7E0D0FDD-8760-4F91-9244-1BA2A306E47C}"/>
              </a:ext>
            </a:extLst>
          </p:cNvPr>
          <p:cNvSpPr>
            <a:spLocks noGrp="1"/>
          </p:cNvSpPr>
          <p:nvPr>
            <p:ph type="pic" sz="quarter" idx="15"/>
          </p:nvPr>
        </p:nvSpPr>
        <p:spPr>
          <a:xfrm>
            <a:off x="359998" y="360000"/>
            <a:ext cx="11448000" cy="4807313"/>
          </a:xfrm>
          <a:solidFill>
            <a:schemeClr val="bg1">
              <a:lumMod val="95000"/>
            </a:schemeClr>
          </a:solidFill>
        </p:spPr>
        <p:txBody>
          <a:bodyPr/>
          <a:lstStyle>
            <a:lvl1pPr marL="0" indent="0" algn="ctr">
              <a:buNone/>
              <a:defRPr/>
            </a:lvl1pPr>
          </a:lstStyle>
          <a:p>
            <a:r>
              <a:rPr lang="fi-FI"/>
              <a:t>Lisää kuva napsauttamalla kuvaketta</a:t>
            </a:r>
          </a:p>
        </p:txBody>
      </p:sp>
    </p:spTree>
    <p:extLst>
      <p:ext uri="{BB962C8B-B14F-4D97-AF65-F5344CB8AC3E}">
        <p14:creationId xmlns:p14="http://schemas.microsoft.com/office/powerpoint/2010/main" val="2701433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Kuva ja otsikko 2">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5591649" y="3734807"/>
            <a:ext cx="4823939" cy="1807156"/>
          </a:xfrm>
        </p:spPr>
        <p:txBody>
          <a:bodyPr anchor="t"/>
          <a:lstStyle>
            <a:lvl1pPr algn="l">
              <a:lnSpc>
                <a:spcPts val="3000"/>
              </a:lnSpc>
              <a:defRPr sz="3000"/>
            </a:lvl1pPr>
          </a:lstStyle>
          <a:p>
            <a:r>
              <a:rPr lang="fi-FI"/>
              <a:t>Muokkaa ots. perustyyl. napsautt.</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28.11.2025</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
        <p:nvSpPr>
          <p:cNvPr id="7" name="Kuvan paikkamerkki 6">
            <a:extLst>
              <a:ext uri="{FF2B5EF4-FFF2-40B4-BE49-F238E27FC236}">
                <a16:creationId xmlns:a16="http://schemas.microsoft.com/office/drawing/2014/main" id="{7E0D0FDD-8760-4F91-9244-1BA2A306E47C}"/>
              </a:ext>
            </a:extLst>
          </p:cNvPr>
          <p:cNvSpPr>
            <a:spLocks noGrp="1"/>
          </p:cNvSpPr>
          <p:nvPr>
            <p:ph type="pic" sz="quarter" idx="15"/>
          </p:nvPr>
        </p:nvSpPr>
        <p:spPr>
          <a:xfrm>
            <a:off x="359999" y="360000"/>
            <a:ext cx="4860000" cy="6120000"/>
          </a:xfrm>
          <a:solidFill>
            <a:schemeClr val="bg1">
              <a:lumMod val="95000"/>
            </a:schemeClr>
          </a:solidFill>
        </p:spPr>
        <p:txBody>
          <a:bodyPr/>
          <a:lstStyle>
            <a:lvl1pPr marL="0" indent="0" algn="ctr">
              <a:buNone/>
              <a:defRPr/>
            </a:lvl1pPr>
          </a:lstStyle>
          <a:p>
            <a:r>
              <a:rPr lang="fi-FI"/>
              <a:t>Lisää kuva napsauttamalla kuvaketta</a:t>
            </a:r>
          </a:p>
        </p:txBody>
      </p:sp>
      <p:pic>
        <p:nvPicPr>
          <p:cNvPr id="9" name="Kuva 8" descr="Kuva, joka sisältää kohteen piirtäminen&#10;&#10;Kuvaus luotu automaattisesti">
            <a:extLst>
              <a:ext uri="{FF2B5EF4-FFF2-40B4-BE49-F238E27FC236}">
                <a16:creationId xmlns:a16="http://schemas.microsoft.com/office/drawing/2014/main" id="{3B1DCAA7-5504-4BFF-84F4-D86AF05361FA}"/>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5321136" y="985012"/>
            <a:ext cx="1885749" cy="2484000"/>
          </a:xfrm>
          <a:prstGeom prst="rect">
            <a:avLst/>
          </a:prstGeom>
        </p:spPr>
      </p:pic>
    </p:spTree>
    <p:extLst>
      <p:ext uri="{BB962C8B-B14F-4D97-AF65-F5344CB8AC3E}">
        <p14:creationId xmlns:p14="http://schemas.microsoft.com/office/powerpoint/2010/main" val="28377602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uva ja teksti">
    <p:spTree>
      <p:nvGrpSpPr>
        <p:cNvPr id="1" name=""/>
        <p:cNvGrpSpPr/>
        <p:nvPr/>
      </p:nvGrpSpPr>
      <p:grpSpPr>
        <a:xfrm>
          <a:off x="0" y="0"/>
          <a:ext cx="0" cy="0"/>
          <a:chOff x="0" y="0"/>
          <a:chExt cx="0" cy="0"/>
        </a:xfrm>
      </p:grpSpPr>
      <p:sp>
        <p:nvSpPr>
          <p:cNvPr id="7" name="Kuvan paikkamerkki 6">
            <a:extLst>
              <a:ext uri="{FF2B5EF4-FFF2-40B4-BE49-F238E27FC236}">
                <a16:creationId xmlns:a16="http://schemas.microsoft.com/office/drawing/2014/main" id="{7E0D0FDD-8760-4F91-9244-1BA2A306E47C}"/>
              </a:ext>
            </a:extLst>
          </p:cNvPr>
          <p:cNvSpPr>
            <a:spLocks noGrp="1"/>
          </p:cNvSpPr>
          <p:nvPr>
            <p:ph type="pic" sz="quarter" idx="15"/>
          </p:nvPr>
        </p:nvSpPr>
        <p:spPr>
          <a:xfrm>
            <a:off x="359998" y="360000"/>
            <a:ext cx="11448000" cy="4807313"/>
          </a:xfrm>
          <a:solidFill>
            <a:schemeClr val="bg1">
              <a:lumMod val="95000"/>
            </a:schemeClr>
          </a:solidFill>
        </p:spPr>
        <p:txBody>
          <a:bodyPr/>
          <a:lstStyle>
            <a:lvl1pPr marL="0" indent="0" algn="ctr">
              <a:buNone/>
              <a:defRPr/>
            </a:lvl1pPr>
          </a:lstStyle>
          <a:p>
            <a:r>
              <a:rPr lang="fi-FI"/>
              <a:t>Lisää kuva napsauttamalla kuvaketta</a:t>
            </a:r>
          </a:p>
        </p:txBody>
      </p:sp>
      <p:sp>
        <p:nvSpPr>
          <p:cNvPr id="53" name="Tekstin paikkamerkki 52">
            <a:extLst>
              <a:ext uri="{FF2B5EF4-FFF2-40B4-BE49-F238E27FC236}">
                <a16:creationId xmlns:a16="http://schemas.microsoft.com/office/drawing/2014/main" id="{50003CAA-DFF5-4EBE-94A8-1A2B76DBB83D}"/>
              </a:ext>
            </a:extLst>
          </p:cNvPr>
          <p:cNvSpPr>
            <a:spLocks noGrp="1"/>
          </p:cNvSpPr>
          <p:nvPr>
            <p:ph type="body" sz="quarter" idx="13"/>
          </p:nvPr>
        </p:nvSpPr>
        <p:spPr>
          <a:xfrm>
            <a:off x="359998" y="5493823"/>
            <a:ext cx="6556817" cy="999051"/>
          </a:xfrm>
        </p:spPr>
        <p:txBody>
          <a:bodyPr bIns="0">
            <a:normAutofit/>
          </a:bodyPr>
          <a:lstStyle>
            <a:lvl1pPr marL="0" indent="0">
              <a:buNone/>
              <a:defRPr sz="1600" b="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a:t>Muokkaa tekstin perustyylejä napsauttamalla</a:t>
            </a:r>
          </a:p>
          <a:p>
            <a:pPr lvl="1"/>
            <a:r>
              <a:rPr lang="fi-FI"/>
              <a:t>toinen taso</a:t>
            </a:r>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28.11.2025</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24924738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uva ja teksti 2">
    <p:spTree>
      <p:nvGrpSpPr>
        <p:cNvPr id="1" name=""/>
        <p:cNvGrpSpPr/>
        <p:nvPr/>
      </p:nvGrpSpPr>
      <p:grpSpPr>
        <a:xfrm>
          <a:off x="0" y="0"/>
          <a:ext cx="0" cy="0"/>
          <a:chOff x="0" y="0"/>
          <a:chExt cx="0" cy="0"/>
        </a:xfrm>
      </p:grpSpPr>
      <p:sp>
        <p:nvSpPr>
          <p:cNvPr id="7" name="Kuvan paikkamerkki 6">
            <a:extLst>
              <a:ext uri="{FF2B5EF4-FFF2-40B4-BE49-F238E27FC236}">
                <a16:creationId xmlns:a16="http://schemas.microsoft.com/office/drawing/2014/main" id="{7E0D0FDD-8760-4F91-9244-1BA2A306E47C}"/>
              </a:ext>
            </a:extLst>
          </p:cNvPr>
          <p:cNvSpPr>
            <a:spLocks noGrp="1"/>
          </p:cNvSpPr>
          <p:nvPr>
            <p:ph type="pic" sz="quarter" idx="15"/>
          </p:nvPr>
        </p:nvSpPr>
        <p:spPr>
          <a:xfrm>
            <a:off x="359998" y="360000"/>
            <a:ext cx="3130915" cy="4807313"/>
          </a:xfrm>
          <a:solidFill>
            <a:schemeClr val="bg1">
              <a:lumMod val="95000"/>
            </a:schemeClr>
          </a:solidFill>
        </p:spPr>
        <p:txBody>
          <a:bodyPr/>
          <a:lstStyle>
            <a:lvl1pPr marL="0" indent="0" algn="ctr">
              <a:buNone/>
              <a:defRPr/>
            </a:lvl1pPr>
          </a:lstStyle>
          <a:p>
            <a:r>
              <a:rPr lang="fi-FI"/>
              <a:t>Lisää kuva napsauttamalla kuvaketta</a:t>
            </a:r>
          </a:p>
        </p:txBody>
      </p:sp>
      <p:sp>
        <p:nvSpPr>
          <p:cNvPr id="52" name="Kuvan paikkamerkki 6">
            <a:extLst>
              <a:ext uri="{FF2B5EF4-FFF2-40B4-BE49-F238E27FC236}">
                <a16:creationId xmlns:a16="http://schemas.microsoft.com/office/drawing/2014/main" id="{D6A75CB5-A60D-4F27-912C-E9E35A752B70}"/>
              </a:ext>
            </a:extLst>
          </p:cNvPr>
          <p:cNvSpPr>
            <a:spLocks noGrp="1"/>
          </p:cNvSpPr>
          <p:nvPr>
            <p:ph type="pic" sz="quarter" idx="16"/>
          </p:nvPr>
        </p:nvSpPr>
        <p:spPr>
          <a:xfrm>
            <a:off x="3856977" y="369000"/>
            <a:ext cx="7960373" cy="4807313"/>
          </a:xfrm>
          <a:solidFill>
            <a:schemeClr val="bg1">
              <a:lumMod val="95000"/>
            </a:schemeClr>
          </a:solidFill>
        </p:spPr>
        <p:txBody>
          <a:bodyPr/>
          <a:lstStyle>
            <a:lvl1pPr marL="0" indent="0" algn="ctr">
              <a:buNone/>
              <a:defRPr/>
            </a:lvl1pPr>
          </a:lstStyle>
          <a:p>
            <a:r>
              <a:rPr lang="fi-FI"/>
              <a:t>Lisää kuva napsauttamalla kuvaketta</a:t>
            </a:r>
          </a:p>
        </p:txBody>
      </p:sp>
      <p:sp>
        <p:nvSpPr>
          <p:cNvPr id="53" name="Tekstin paikkamerkki 52">
            <a:extLst>
              <a:ext uri="{FF2B5EF4-FFF2-40B4-BE49-F238E27FC236}">
                <a16:creationId xmlns:a16="http://schemas.microsoft.com/office/drawing/2014/main" id="{50003CAA-DFF5-4EBE-94A8-1A2B76DBB83D}"/>
              </a:ext>
            </a:extLst>
          </p:cNvPr>
          <p:cNvSpPr>
            <a:spLocks noGrp="1"/>
          </p:cNvSpPr>
          <p:nvPr>
            <p:ph type="body" sz="quarter" idx="13"/>
          </p:nvPr>
        </p:nvSpPr>
        <p:spPr>
          <a:xfrm>
            <a:off x="359998" y="5493823"/>
            <a:ext cx="6556817" cy="999051"/>
          </a:xfrm>
        </p:spPr>
        <p:txBody>
          <a:bodyPr bIns="0">
            <a:normAutofit/>
          </a:bodyPr>
          <a:lstStyle>
            <a:lvl1pPr marL="0" indent="0">
              <a:buNone/>
              <a:defRPr sz="1600" b="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a:t>Muokkaa tekstin perustyylejä napsauttamalla</a:t>
            </a:r>
          </a:p>
          <a:p>
            <a:pPr lvl="1"/>
            <a:r>
              <a:rPr lang="fi-FI"/>
              <a:t>toinen taso</a:t>
            </a:r>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28.11.2025</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20763185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Kuva ja teksti 3">
    <p:spTree>
      <p:nvGrpSpPr>
        <p:cNvPr id="1" name=""/>
        <p:cNvGrpSpPr/>
        <p:nvPr/>
      </p:nvGrpSpPr>
      <p:grpSpPr>
        <a:xfrm>
          <a:off x="0" y="0"/>
          <a:ext cx="0" cy="0"/>
          <a:chOff x="0" y="0"/>
          <a:chExt cx="0" cy="0"/>
        </a:xfrm>
      </p:grpSpPr>
      <p:sp>
        <p:nvSpPr>
          <p:cNvPr id="7" name="Kuvan paikkamerkki 6">
            <a:extLst>
              <a:ext uri="{FF2B5EF4-FFF2-40B4-BE49-F238E27FC236}">
                <a16:creationId xmlns:a16="http://schemas.microsoft.com/office/drawing/2014/main" id="{7E0D0FDD-8760-4F91-9244-1BA2A306E47C}"/>
              </a:ext>
            </a:extLst>
          </p:cNvPr>
          <p:cNvSpPr>
            <a:spLocks noGrp="1"/>
          </p:cNvSpPr>
          <p:nvPr>
            <p:ph type="pic" sz="quarter" idx="15"/>
          </p:nvPr>
        </p:nvSpPr>
        <p:spPr>
          <a:xfrm>
            <a:off x="359999" y="360000"/>
            <a:ext cx="4860000" cy="6120000"/>
          </a:xfrm>
          <a:solidFill>
            <a:schemeClr val="bg1">
              <a:lumMod val="95000"/>
            </a:schemeClr>
          </a:solidFill>
        </p:spPr>
        <p:txBody>
          <a:bodyPr/>
          <a:lstStyle>
            <a:lvl1pPr marL="0" indent="0" algn="ctr">
              <a:buNone/>
              <a:defRPr/>
            </a:lvl1pPr>
          </a:lstStyle>
          <a:p>
            <a:r>
              <a:rPr lang="fi-FI"/>
              <a:t>Lisää kuva napsauttamalla kuvaketta</a:t>
            </a:r>
          </a:p>
        </p:txBody>
      </p:sp>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5583238" y="1880050"/>
            <a:ext cx="4478762" cy="900000"/>
          </a:xfrm>
        </p:spPr>
        <p:txBody>
          <a:bodyPr anchor="b"/>
          <a:lstStyle>
            <a:lvl1pPr algn="l">
              <a:lnSpc>
                <a:spcPct val="100000"/>
              </a:lnSpc>
              <a:defRPr sz="2800"/>
            </a:lvl1pPr>
          </a:lstStyle>
          <a:p>
            <a:r>
              <a:rPr lang="fi-FI"/>
              <a:t>Muokkaa ots. perustyyl. napsautt.</a:t>
            </a:r>
            <a:endParaRPr lang="fi-FI" dirty="0"/>
          </a:p>
        </p:txBody>
      </p:sp>
      <p:sp>
        <p:nvSpPr>
          <p:cNvPr id="53" name="Tekstin paikkamerkki 52">
            <a:extLst>
              <a:ext uri="{FF2B5EF4-FFF2-40B4-BE49-F238E27FC236}">
                <a16:creationId xmlns:a16="http://schemas.microsoft.com/office/drawing/2014/main" id="{50003CAA-DFF5-4EBE-94A8-1A2B76DBB83D}"/>
              </a:ext>
            </a:extLst>
          </p:cNvPr>
          <p:cNvSpPr>
            <a:spLocks noGrp="1"/>
          </p:cNvSpPr>
          <p:nvPr>
            <p:ph type="body" sz="quarter" idx="13"/>
          </p:nvPr>
        </p:nvSpPr>
        <p:spPr>
          <a:xfrm>
            <a:off x="5583237" y="2891099"/>
            <a:ext cx="4478337" cy="2441249"/>
          </a:xfrm>
        </p:spPr>
        <p:txBody>
          <a:bodyPr bIns="0">
            <a:normAutofit/>
          </a:bodyPr>
          <a:lstStyle>
            <a:lvl1pPr marL="0" indent="0">
              <a:buNone/>
              <a:defRPr sz="1600" b="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a:t>Muokkaa tekstin perustyylejä napsauttamalla</a:t>
            </a:r>
          </a:p>
        </p:txBody>
      </p:sp>
      <p:sp>
        <p:nvSpPr>
          <p:cNvPr id="56" name="Alaotsikko 2">
            <a:extLst>
              <a:ext uri="{FF2B5EF4-FFF2-40B4-BE49-F238E27FC236}">
                <a16:creationId xmlns:a16="http://schemas.microsoft.com/office/drawing/2014/main" id="{43C44EA4-36A4-4BAF-A7BB-834E53EF19B2}"/>
              </a:ext>
            </a:extLst>
          </p:cNvPr>
          <p:cNvSpPr>
            <a:spLocks noGrp="1"/>
          </p:cNvSpPr>
          <p:nvPr>
            <p:ph type="subTitle" idx="1" hasCustomPrompt="1"/>
          </p:nvPr>
        </p:nvSpPr>
        <p:spPr>
          <a:xfrm>
            <a:off x="5583237" y="5436474"/>
            <a:ext cx="4478761" cy="375591"/>
          </a:xfrm>
        </p:spPr>
        <p:txBody>
          <a:bodyPr anchor="b">
            <a:normAutofit/>
          </a:bodyPr>
          <a:lstStyle>
            <a:lvl1pPr marL="0" indent="0" algn="l">
              <a:buNone/>
              <a:defRPr sz="2000" b="1">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dirty="0"/>
              <a:t>Väliotsikko</a:t>
            </a:r>
          </a:p>
        </p:txBody>
      </p:sp>
      <p:sp>
        <p:nvSpPr>
          <p:cNvPr id="54" name="Tekstin paikkamerkki 52">
            <a:extLst>
              <a:ext uri="{FF2B5EF4-FFF2-40B4-BE49-F238E27FC236}">
                <a16:creationId xmlns:a16="http://schemas.microsoft.com/office/drawing/2014/main" id="{803DCDF3-185F-43EC-9FED-B91BE71BA920}"/>
              </a:ext>
            </a:extLst>
          </p:cNvPr>
          <p:cNvSpPr>
            <a:spLocks noGrp="1"/>
          </p:cNvSpPr>
          <p:nvPr>
            <p:ph type="body" sz="quarter" idx="14" hasCustomPrompt="1"/>
          </p:nvPr>
        </p:nvSpPr>
        <p:spPr>
          <a:xfrm>
            <a:off x="5583238" y="5781700"/>
            <a:ext cx="4478524" cy="711175"/>
          </a:xfrm>
        </p:spPr>
        <p:txBody>
          <a:bodyPr>
            <a:normAutofit/>
          </a:bodyPr>
          <a:lstStyle>
            <a:lvl1pPr marL="0" indent="0">
              <a:buNone/>
              <a:defRPr sz="1600" b="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dirty="0"/>
              <a:t>Muokkaa testin perustyylejä napsauttamalla</a:t>
            </a:r>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28.11.2025</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31400079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Kuva ja teksti 4">
    <p:spTree>
      <p:nvGrpSpPr>
        <p:cNvPr id="1" name=""/>
        <p:cNvGrpSpPr/>
        <p:nvPr/>
      </p:nvGrpSpPr>
      <p:grpSpPr>
        <a:xfrm>
          <a:off x="0" y="0"/>
          <a:ext cx="0" cy="0"/>
          <a:chOff x="0" y="0"/>
          <a:chExt cx="0" cy="0"/>
        </a:xfrm>
      </p:grpSpPr>
      <p:sp>
        <p:nvSpPr>
          <p:cNvPr id="7" name="Kuvan paikkamerkki 6">
            <a:extLst>
              <a:ext uri="{FF2B5EF4-FFF2-40B4-BE49-F238E27FC236}">
                <a16:creationId xmlns:a16="http://schemas.microsoft.com/office/drawing/2014/main" id="{7E0D0FDD-8760-4F91-9244-1BA2A306E47C}"/>
              </a:ext>
            </a:extLst>
          </p:cNvPr>
          <p:cNvSpPr>
            <a:spLocks noGrp="1"/>
          </p:cNvSpPr>
          <p:nvPr>
            <p:ph type="pic" sz="quarter" idx="15"/>
          </p:nvPr>
        </p:nvSpPr>
        <p:spPr>
          <a:xfrm>
            <a:off x="359998" y="360000"/>
            <a:ext cx="6523401" cy="6120000"/>
          </a:xfrm>
          <a:solidFill>
            <a:schemeClr val="bg1">
              <a:lumMod val="95000"/>
            </a:schemeClr>
          </a:solidFill>
        </p:spPr>
        <p:txBody>
          <a:bodyPr/>
          <a:lstStyle>
            <a:lvl1pPr marL="0" indent="0" algn="ctr">
              <a:buNone/>
              <a:defRPr/>
            </a:lvl1pPr>
          </a:lstStyle>
          <a:p>
            <a:r>
              <a:rPr lang="fi-FI"/>
              <a:t>Lisää kuva napsauttamalla kuvaketta</a:t>
            </a:r>
          </a:p>
        </p:txBody>
      </p:sp>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7243396" y="1089000"/>
            <a:ext cx="2818603" cy="1691050"/>
          </a:xfrm>
        </p:spPr>
        <p:txBody>
          <a:bodyPr anchor="b"/>
          <a:lstStyle>
            <a:lvl1pPr algn="l">
              <a:lnSpc>
                <a:spcPct val="100000"/>
              </a:lnSpc>
              <a:defRPr sz="2800"/>
            </a:lvl1pPr>
          </a:lstStyle>
          <a:p>
            <a:r>
              <a:rPr lang="fi-FI"/>
              <a:t>Muokkaa ots. perustyyl. napsautt.</a:t>
            </a:r>
            <a:endParaRPr lang="fi-FI" dirty="0"/>
          </a:p>
        </p:txBody>
      </p:sp>
      <p:sp>
        <p:nvSpPr>
          <p:cNvPr id="53" name="Tekstin paikkamerkki 52">
            <a:extLst>
              <a:ext uri="{FF2B5EF4-FFF2-40B4-BE49-F238E27FC236}">
                <a16:creationId xmlns:a16="http://schemas.microsoft.com/office/drawing/2014/main" id="{50003CAA-DFF5-4EBE-94A8-1A2B76DBB83D}"/>
              </a:ext>
            </a:extLst>
          </p:cNvPr>
          <p:cNvSpPr>
            <a:spLocks noGrp="1"/>
          </p:cNvSpPr>
          <p:nvPr>
            <p:ph type="body" sz="quarter" idx="13"/>
          </p:nvPr>
        </p:nvSpPr>
        <p:spPr>
          <a:xfrm>
            <a:off x="7243238" y="2891099"/>
            <a:ext cx="2818336" cy="3601776"/>
          </a:xfrm>
        </p:spPr>
        <p:txBody>
          <a:bodyPr bIns="0">
            <a:normAutofit/>
          </a:bodyPr>
          <a:lstStyle>
            <a:lvl1pPr marL="0" indent="0">
              <a:buNone/>
              <a:defRPr sz="1600" b="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28.11.2025</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23890932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p:cSld name="Lainaus">
    <p:bg>
      <p:bgPr>
        <a:solidFill>
          <a:schemeClr val="tx2"/>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1746250" y="2036763"/>
            <a:ext cx="8298000" cy="2790306"/>
          </a:xfrm>
        </p:spPr>
        <p:txBody>
          <a:bodyPr anchor="ctr"/>
          <a:lstStyle>
            <a:lvl1pPr algn="l">
              <a:lnSpc>
                <a:spcPct val="100000"/>
              </a:lnSpc>
              <a:defRPr sz="3000">
                <a:solidFill>
                  <a:schemeClr val="bg1"/>
                </a:solidFill>
              </a:defRPr>
            </a:lvl1pPr>
          </a:lstStyle>
          <a:p>
            <a:r>
              <a:rPr lang="fi-FI"/>
              <a:t>Muokkaa ots. perustyyl. napsautt.</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28.11.2025</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pic>
        <p:nvPicPr>
          <p:cNvPr id="53" name="Kuva 52">
            <a:extLst>
              <a:ext uri="{FF2B5EF4-FFF2-40B4-BE49-F238E27FC236}">
                <a16:creationId xmlns:a16="http://schemas.microsoft.com/office/drawing/2014/main" id="{C23E018D-28CE-43C5-B8B0-378E8180758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black">
          <a:xfrm>
            <a:off x="10411200" y="5533200"/>
            <a:ext cx="1778158" cy="1332000"/>
          </a:xfrm>
          <a:prstGeom prst="rect">
            <a:avLst/>
          </a:prstGeom>
        </p:spPr>
      </p:pic>
    </p:spTree>
    <p:extLst>
      <p:ext uri="{BB962C8B-B14F-4D97-AF65-F5344CB8AC3E}">
        <p14:creationId xmlns:p14="http://schemas.microsoft.com/office/powerpoint/2010/main" val="33805242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p:cSld name="Lainaus 2">
    <p:bg>
      <p:bgPr>
        <a:solidFill>
          <a:schemeClr val="accent3"/>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1746250" y="2036763"/>
            <a:ext cx="8298000" cy="2790306"/>
          </a:xfrm>
        </p:spPr>
        <p:txBody>
          <a:bodyPr anchor="ctr"/>
          <a:lstStyle>
            <a:lvl1pPr algn="l">
              <a:lnSpc>
                <a:spcPct val="100000"/>
              </a:lnSpc>
              <a:defRPr sz="3000">
                <a:solidFill>
                  <a:schemeClr val="bg1"/>
                </a:solidFill>
              </a:defRPr>
            </a:lvl1pPr>
          </a:lstStyle>
          <a:p>
            <a:r>
              <a:rPr lang="fi-FI"/>
              <a:t>Muokkaa ots. perustyyl. napsautt.</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28.11.2025</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pic>
        <p:nvPicPr>
          <p:cNvPr id="102" name="Kuva 101">
            <a:extLst>
              <a:ext uri="{FF2B5EF4-FFF2-40B4-BE49-F238E27FC236}">
                <a16:creationId xmlns:a16="http://schemas.microsoft.com/office/drawing/2014/main" id="{AD593AE4-F009-4670-A00D-FE70E255BCF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black">
          <a:xfrm>
            <a:off x="10411200" y="5533200"/>
            <a:ext cx="1778158" cy="1332000"/>
          </a:xfrm>
          <a:prstGeom prst="rect">
            <a:avLst/>
          </a:prstGeom>
        </p:spPr>
      </p:pic>
    </p:spTree>
    <p:extLst>
      <p:ext uri="{BB962C8B-B14F-4D97-AF65-F5344CB8AC3E}">
        <p14:creationId xmlns:p14="http://schemas.microsoft.com/office/powerpoint/2010/main" val="212655919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p:cSld name="Lainaus 3">
    <p:bg>
      <p:bgPr>
        <a:solidFill>
          <a:schemeClr val="accent6"/>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1746250" y="2036763"/>
            <a:ext cx="8298000" cy="2790306"/>
          </a:xfrm>
        </p:spPr>
        <p:txBody>
          <a:bodyPr anchor="ctr"/>
          <a:lstStyle>
            <a:lvl1pPr algn="l">
              <a:lnSpc>
                <a:spcPct val="100000"/>
              </a:lnSpc>
              <a:defRPr sz="3000">
                <a:solidFill>
                  <a:schemeClr val="bg1"/>
                </a:solidFill>
              </a:defRPr>
            </a:lvl1pPr>
          </a:lstStyle>
          <a:p>
            <a:r>
              <a:rPr lang="fi-FI"/>
              <a:t>Muokkaa ots. perustyyl. napsautt.</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28.11.2025</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pic>
        <p:nvPicPr>
          <p:cNvPr id="53" name="Kuva 52">
            <a:extLst>
              <a:ext uri="{FF2B5EF4-FFF2-40B4-BE49-F238E27FC236}">
                <a16:creationId xmlns:a16="http://schemas.microsoft.com/office/drawing/2014/main" id="{9172793D-AC5E-4116-A505-F56C8A4BE6E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black">
          <a:xfrm>
            <a:off x="10411200" y="5533200"/>
            <a:ext cx="1778158" cy="1332000"/>
          </a:xfrm>
          <a:prstGeom prst="rect">
            <a:avLst/>
          </a:prstGeom>
        </p:spPr>
      </p:pic>
    </p:spTree>
    <p:extLst>
      <p:ext uri="{BB962C8B-B14F-4D97-AF65-F5344CB8AC3E}">
        <p14:creationId xmlns:p14="http://schemas.microsoft.com/office/powerpoint/2010/main" val="10646289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p:cSld name="Lainaus 4">
    <p:bg>
      <p:bgPr>
        <a:solidFill>
          <a:schemeClr val="accent5"/>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1746250" y="2036763"/>
            <a:ext cx="8298000" cy="2790306"/>
          </a:xfrm>
        </p:spPr>
        <p:txBody>
          <a:bodyPr anchor="ctr"/>
          <a:lstStyle>
            <a:lvl1pPr algn="l">
              <a:lnSpc>
                <a:spcPct val="100000"/>
              </a:lnSpc>
              <a:defRPr sz="3000">
                <a:solidFill>
                  <a:schemeClr val="bg1"/>
                </a:solidFill>
              </a:defRPr>
            </a:lvl1pPr>
          </a:lstStyle>
          <a:p>
            <a:r>
              <a:rPr lang="fi-FI"/>
              <a:t>Muokkaa ots. perustyyl. napsautt.</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28.11.2025</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pic>
        <p:nvPicPr>
          <p:cNvPr id="52" name="Kuva 51">
            <a:extLst>
              <a:ext uri="{FF2B5EF4-FFF2-40B4-BE49-F238E27FC236}">
                <a16:creationId xmlns:a16="http://schemas.microsoft.com/office/drawing/2014/main" id="{9F32C795-722B-443A-9BDF-1FCD2E9DA20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black">
          <a:xfrm>
            <a:off x="10411200" y="5533200"/>
            <a:ext cx="1778158" cy="1332000"/>
          </a:xfrm>
          <a:prstGeom prst="rect">
            <a:avLst/>
          </a:prstGeom>
        </p:spPr>
      </p:pic>
    </p:spTree>
    <p:extLst>
      <p:ext uri="{BB962C8B-B14F-4D97-AF65-F5344CB8AC3E}">
        <p14:creationId xmlns:p14="http://schemas.microsoft.com/office/powerpoint/2010/main" val="34819435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BE17326-2570-491B-8862-26E0B2C7E279}"/>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F53C4BAA-863D-4C2B-A49E-6787B479BC66}"/>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Päivämäärän paikkamerkki 3">
            <a:extLst>
              <a:ext uri="{FF2B5EF4-FFF2-40B4-BE49-F238E27FC236}">
                <a16:creationId xmlns:a16="http://schemas.microsoft.com/office/drawing/2014/main" id="{35586A4B-B0D1-45E1-8161-745750AC3F01}"/>
              </a:ext>
            </a:extLst>
          </p:cNvPr>
          <p:cNvSpPr>
            <a:spLocks noGrp="1"/>
          </p:cNvSpPr>
          <p:nvPr>
            <p:ph type="dt" sz="half" idx="10"/>
          </p:nvPr>
        </p:nvSpPr>
        <p:spPr/>
        <p:txBody>
          <a:bodyPr/>
          <a:lstStyle/>
          <a:p>
            <a:fld id="{6DC6F5ED-C14C-4DA4-AA51-40B6CDE4D00F}" type="datetimeFigureOut">
              <a:rPr lang="fi-FI" smtClean="0"/>
              <a:t>28.11.2025</a:t>
            </a:fld>
            <a:endParaRPr lang="fi-FI"/>
          </a:p>
        </p:txBody>
      </p:sp>
      <p:sp>
        <p:nvSpPr>
          <p:cNvPr id="5" name="Alatunnisteen paikkamerkki 4">
            <a:extLst>
              <a:ext uri="{FF2B5EF4-FFF2-40B4-BE49-F238E27FC236}">
                <a16:creationId xmlns:a16="http://schemas.microsoft.com/office/drawing/2014/main" id="{F7F02EBB-2840-4B98-91F4-0BA5D03463FC}"/>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DED015DB-8E17-4D1B-B989-6CC39D597F13}"/>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34141591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16D71F7-7B46-4998-9D4A-96B1357F2535}"/>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2A0AFE91-F0AE-4F4E-8AB4-2FFCE4AE4C34}"/>
              </a:ext>
            </a:extLst>
          </p:cNvPr>
          <p:cNvSpPr>
            <a:spLocks noGrp="1"/>
          </p:cNvSpPr>
          <p:nvPr>
            <p:ph type="dt" sz="half" idx="10"/>
          </p:nvPr>
        </p:nvSpPr>
        <p:spPr/>
        <p:txBody>
          <a:bodyPr/>
          <a:lstStyle/>
          <a:p>
            <a:fld id="{6DC6F5ED-C14C-4DA4-AA51-40B6CDE4D00F}" type="datetimeFigureOut">
              <a:rPr lang="fi-FI" smtClean="0"/>
              <a:t>28.11.2025</a:t>
            </a:fld>
            <a:endParaRPr lang="fi-FI"/>
          </a:p>
        </p:txBody>
      </p:sp>
      <p:sp>
        <p:nvSpPr>
          <p:cNvPr id="4" name="Alatunnisteen paikkamerkki 3">
            <a:extLst>
              <a:ext uri="{FF2B5EF4-FFF2-40B4-BE49-F238E27FC236}">
                <a16:creationId xmlns:a16="http://schemas.microsoft.com/office/drawing/2014/main" id="{FCA9EF4D-E262-4CAF-9228-D048DEA18A0B}"/>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95961130-5A16-4348-8FFD-870010FF9354}"/>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288089920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20539355-C800-4593-86D9-17ADB80250E1}"/>
              </a:ext>
            </a:extLst>
          </p:cNvPr>
          <p:cNvSpPr>
            <a:spLocks noGrp="1"/>
          </p:cNvSpPr>
          <p:nvPr>
            <p:ph type="dt" sz="half" idx="10"/>
          </p:nvPr>
        </p:nvSpPr>
        <p:spPr/>
        <p:txBody>
          <a:bodyPr/>
          <a:lstStyle/>
          <a:p>
            <a:fld id="{6DC6F5ED-C14C-4DA4-AA51-40B6CDE4D00F}" type="datetimeFigureOut">
              <a:rPr lang="fi-FI" smtClean="0"/>
              <a:t>28.11.2025</a:t>
            </a:fld>
            <a:endParaRPr lang="fi-FI"/>
          </a:p>
        </p:txBody>
      </p:sp>
      <p:sp>
        <p:nvSpPr>
          <p:cNvPr id="3" name="Alatunnisteen paikkamerkki 2">
            <a:extLst>
              <a:ext uri="{FF2B5EF4-FFF2-40B4-BE49-F238E27FC236}">
                <a16:creationId xmlns:a16="http://schemas.microsoft.com/office/drawing/2014/main" id="{33E3A70F-7960-4ADF-AB46-B19FD9A82289}"/>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5B95B99D-6028-4A07-8A8A-A0DE4581037F}"/>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418597816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11/28/2025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7535958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Kaksi sisältökohdetta">
    <p:spTree>
      <p:nvGrpSpPr>
        <p:cNvPr id="1" name=""/>
        <p:cNvGrpSpPr/>
        <p:nvPr/>
      </p:nvGrpSpPr>
      <p:grpSpPr>
        <a:xfrm>
          <a:off x="0" y="0"/>
          <a:ext cx="0" cy="0"/>
          <a:chOff x="0" y="0"/>
          <a:chExt cx="0" cy="0"/>
        </a:xfrm>
      </p:grpSpPr>
      <p:sp>
        <p:nvSpPr>
          <p:cNvPr id="5" name="Päivämäärän paikkamerkki 4">
            <a:extLst>
              <a:ext uri="{FF2B5EF4-FFF2-40B4-BE49-F238E27FC236}">
                <a16:creationId xmlns:a16="http://schemas.microsoft.com/office/drawing/2014/main" id="{D87B7AEA-F2C3-4333-9E07-08F782CB9D1A}"/>
              </a:ext>
            </a:extLst>
          </p:cNvPr>
          <p:cNvSpPr>
            <a:spLocks noGrp="1"/>
          </p:cNvSpPr>
          <p:nvPr>
            <p:ph type="dt" sz="half" idx="10"/>
          </p:nvPr>
        </p:nvSpPr>
        <p:spPr/>
        <p:txBody>
          <a:bodyPr/>
          <a:lstStyle/>
          <a:p>
            <a:fld id="{6DC6F5ED-C14C-4DA4-AA51-40B6CDE4D00F}" type="datetimeFigureOut">
              <a:rPr lang="fi-FI" smtClean="0"/>
              <a:t>28.11.2025</a:t>
            </a:fld>
            <a:endParaRPr lang="fi-FI"/>
          </a:p>
        </p:txBody>
      </p:sp>
      <p:sp>
        <p:nvSpPr>
          <p:cNvPr id="6" name="Alatunnisteen paikkamerkki 5">
            <a:extLst>
              <a:ext uri="{FF2B5EF4-FFF2-40B4-BE49-F238E27FC236}">
                <a16:creationId xmlns:a16="http://schemas.microsoft.com/office/drawing/2014/main" id="{CA6955E6-AF27-45E9-8CE1-AE512FCF387E}"/>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8EBDAAF6-7DEF-4073-A13E-8D0D83680371}"/>
              </a:ext>
            </a:extLst>
          </p:cNvPr>
          <p:cNvSpPr>
            <a:spLocks noGrp="1"/>
          </p:cNvSpPr>
          <p:nvPr>
            <p:ph type="sldNum" sz="quarter" idx="12"/>
          </p:nvPr>
        </p:nvSpPr>
        <p:spPr/>
        <p:txBody>
          <a:bodyPr/>
          <a:lstStyle/>
          <a:p>
            <a:fld id="{F01552E5-F27A-4309-8F6A-42878645B083}" type="slidenum">
              <a:rPr lang="fi-FI" smtClean="0"/>
              <a:t>‹#›</a:t>
            </a:fld>
            <a:endParaRPr lang="fi-FI"/>
          </a:p>
        </p:txBody>
      </p:sp>
      <p:sp>
        <p:nvSpPr>
          <p:cNvPr id="9" name="Otsikko 8">
            <a:extLst>
              <a:ext uri="{FF2B5EF4-FFF2-40B4-BE49-F238E27FC236}">
                <a16:creationId xmlns:a16="http://schemas.microsoft.com/office/drawing/2014/main" id="{576A1BE5-DCEF-4406-83F6-CB52BA0F91F7}"/>
              </a:ext>
            </a:extLst>
          </p:cNvPr>
          <p:cNvSpPr>
            <a:spLocks noGrp="1"/>
          </p:cNvSpPr>
          <p:nvPr>
            <p:ph type="title"/>
          </p:nvPr>
        </p:nvSpPr>
        <p:spPr/>
        <p:txBody>
          <a:bodyPr/>
          <a:lstStyle/>
          <a:p>
            <a:r>
              <a:rPr lang="fi-FI"/>
              <a:t>Muokkaa ots. perustyyl. napsautt.</a:t>
            </a:r>
          </a:p>
        </p:txBody>
      </p:sp>
      <p:sp>
        <p:nvSpPr>
          <p:cNvPr id="10" name="Sisällön paikkamerkki 2">
            <a:extLst>
              <a:ext uri="{FF2B5EF4-FFF2-40B4-BE49-F238E27FC236}">
                <a16:creationId xmlns:a16="http://schemas.microsoft.com/office/drawing/2014/main" id="{32CA24E3-3C18-43E5-BD83-88F3B524B38E}"/>
              </a:ext>
            </a:extLst>
          </p:cNvPr>
          <p:cNvSpPr>
            <a:spLocks noGrp="1"/>
          </p:cNvSpPr>
          <p:nvPr>
            <p:ph idx="13"/>
          </p:nvPr>
        </p:nvSpPr>
        <p:spPr>
          <a:xfrm>
            <a:off x="1764000" y="2592000"/>
            <a:ext cx="3816000" cy="295200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11" name="Sisällön paikkamerkki 2">
            <a:extLst>
              <a:ext uri="{FF2B5EF4-FFF2-40B4-BE49-F238E27FC236}">
                <a16:creationId xmlns:a16="http://schemas.microsoft.com/office/drawing/2014/main" id="{7CDE0A28-B3C8-457F-8588-D72F44D5F492}"/>
              </a:ext>
            </a:extLst>
          </p:cNvPr>
          <p:cNvSpPr>
            <a:spLocks noGrp="1"/>
          </p:cNvSpPr>
          <p:nvPr>
            <p:ph idx="14"/>
          </p:nvPr>
        </p:nvSpPr>
        <p:spPr>
          <a:xfrm>
            <a:off x="6113389" y="2592000"/>
            <a:ext cx="3816000" cy="295200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Tree>
    <p:extLst>
      <p:ext uri="{BB962C8B-B14F-4D97-AF65-F5344CB8AC3E}">
        <p14:creationId xmlns:p14="http://schemas.microsoft.com/office/powerpoint/2010/main" val="11551088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Otsikkodia 2">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1764000" y="1383615"/>
            <a:ext cx="8298000" cy="3276358"/>
          </a:xfrm>
        </p:spPr>
        <p:txBody>
          <a:bodyPr anchor="b"/>
          <a:lstStyle>
            <a:lvl1pPr algn="l">
              <a:lnSpc>
                <a:spcPts val="7000"/>
              </a:lnSpc>
              <a:defRPr sz="6600"/>
            </a:lvl1pPr>
          </a:lstStyle>
          <a:p>
            <a:r>
              <a:rPr lang="fi-FI"/>
              <a:t>Muokkaa ots. perustyyl. napsautt.</a:t>
            </a:r>
            <a:endParaRPr lang="fi-FI" dirty="0"/>
          </a:p>
        </p:txBody>
      </p:sp>
      <p:sp>
        <p:nvSpPr>
          <p:cNvPr id="3" name="Alaotsikko 2">
            <a:extLst>
              <a:ext uri="{FF2B5EF4-FFF2-40B4-BE49-F238E27FC236}">
                <a16:creationId xmlns:a16="http://schemas.microsoft.com/office/drawing/2014/main" id="{0E3655F2-74A0-44C6-84AD-1DE95F363BF0}"/>
              </a:ext>
            </a:extLst>
          </p:cNvPr>
          <p:cNvSpPr>
            <a:spLocks noGrp="1"/>
          </p:cNvSpPr>
          <p:nvPr>
            <p:ph type="subTitle" idx="1"/>
          </p:nvPr>
        </p:nvSpPr>
        <p:spPr>
          <a:xfrm>
            <a:off x="1764000" y="4740322"/>
            <a:ext cx="8298000" cy="801641"/>
          </a:xfrm>
        </p:spPr>
        <p:txBody>
          <a:bodyPr>
            <a:normAutofit/>
          </a:bodyPr>
          <a:lstStyle>
            <a:lvl1pPr marL="0" indent="0" algn="l">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28.11.2025</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16302794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ekstidia">
    <p:spTree>
      <p:nvGrpSpPr>
        <p:cNvPr id="1" name=""/>
        <p:cNvGrpSpPr/>
        <p:nvPr/>
      </p:nvGrpSpPr>
      <p:grpSpPr>
        <a:xfrm>
          <a:off x="0" y="0"/>
          <a:ext cx="0" cy="0"/>
          <a:chOff x="0" y="0"/>
          <a:chExt cx="0" cy="0"/>
        </a:xfrm>
      </p:grpSpPr>
      <p:pic>
        <p:nvPicPr>
          <p:cNvPr id="9" name="Kuva 8" descr="Kuva, joka sisältää kohteen piirtäminen&#10;&#10;Kuvaus luotu automaattisesti">
            <a:extLst>
              <a:ext uri="{FF2B5EF4-FFF2-40B4-BE49-F238E27FC236}">
                <a16:creationId xmlns:a16="http://schemas.microsoft.com/office/drawing/2014/main" id="{7EFFB0AC-A6B5-49E9-84B1-AEDB4F6FE5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845183"/>
            <a:ext cx="3636000" cy="5026619"/>
          </a:xfrm>
          <a:prstGeom prst="rect">
            <a:avLst/>
          </a:prstGeom>
        </p:spPr>
      </p:pic>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3834000" y="1548000"/>
            <a:ext cx="6228000" cy="900000"/>
          </a:xfrm>
        </p:spPr>
        <p:txBody>
          <a:bodyPr anchor="b"/>
          <a:lstStyle>
            <a:lvl1pPr algn="l">
              <a:lnSpc>
                <a:spcPct val="100000"/>
              </a:lnSpc>
              <a:defRPr sz="2800"/>
            </a:lvl1pPr>
          </a:lstStyle>
          <a:p>
            <a:r>
              <a:rPr lang="fi-FI"/>
              <a:t>Muokkaa ots. perustyyl. napsautt.</a:t>
            </a:r>
            <a:endParaRPr lang="fi-FI" dirty="0"/>
          </a:p>
        </p:txBody>
      </p:sp>
      <p:sp>
        <p:nvSpPr>
          <p:cNvPr id="53" name="Tekstin paikkamerkki 52">
            <a:extLst>
              <a:ext uri="{FF2B5EF4-FFF2-40B4-BE49-F238E27FC236}">
                <a16:creationId xmlns:a16="http://schemas.microsoft.com/office/drawing/2014/main" id="{50003CAA-DFF5-4EBE-94A8-1A2B76DBB83D}"/>
              </a:ext>
            </a:extLst>
          </p:cNvPr>
          <p:cNvSpPr>
            <a:spLocks noGrp="1"/>
          </p:cNvSpPr>
          <p:nvPr>
            <p:ph type="body" sz="quarter" idx="13"/>
          </p:nvPr>
        </p:nvSpPr>
        <p:spPr>
          <a:xfrm>
            <a:off x="3833813" y="2559050"/>
            <a:ext cx="6227762" cy="1476000"/>
          </a:xfrm>
        </p:spPr>
        <p:txBody>
          <a:bodyPr bIns="0">
            <a:normAutofit/>
          </a:bodyPr>
          <a:lstStyle>
            <a:lvl1pPr marL="0" indent="0">
              <a:buNone/>
              <a:defRPr sz="160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a:t>Muokkaa tekstin perustyylejä napsauttamalla</a:t>
            </a:r>
          </a:p>
        </p:txBody>
      </p:sp>
      <p:sp>
        <p:nvSpPr>
          <p:cNvPr id="56" name="Alaotsikko 2">
            <a:extLst>
              <a:ext uri="{FF2B5EF4-FFF2-40B4-BE49-F238E27FC236}">
                <a16:creationId xmlns:a16="http://schemas.microsoft.com/office/drawing/2014/main" id="{43C44EA4-36A4-4BAF-A7BB-834E53EF19B2}"/>
              </a:ext>
            </a:extLst>
          </p:cNvPr>
          <p:cNvSpPr>
            <a:spLocks noGrp="1"/>
          </p:cNvSpPr>
          <p:nvPr>
            <p:ph type="subTitle" idx="1"/>
          </p:nvPr>
        </p:nvSpPr>
        <p:spPr>
          <a:xfrm>
            <a:off x="3833999" y="4110549"/>
            <a:ext cx="6228000" cy="375591"/>
          </a:xfrm>
        </p:spPr>
        <p:txBody>
          <a:bodyPr anchor="b">
            <a:normAutofit/>
          </a:bodyPr>
          <a:lstStyle>
            <a:lvl1pPr marL="0" indent="0" algn="l">
              <a:buNone/>
              <a:defRPr sz="2000" b="1">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fi-FI" dirty="0"/>
          </a:p>
        </p:txBody>
      </p:sp>
      <p:sp>
        <p:nvSpPr>
          <p:cNvPr id="54" name="Tekstin paikkamerkki 52">
            <a:extLst>
              <a:ext uri="{FF2B5EF4-FFF2-40B4-BE49-F238E27FC236}">
                <a16:creationId xmlns:a16="http://schemas.microsoft.com/office/drawing/2014/main" id="{803DCDF3-185F-43EC-9FED-B91BE71BA920}"/>
              </a:ext>
            </a:extLst>
          </p:cNvPr>
          <p:cNvSpPr>
            <a:spLocks noGrp="1"/>
          </p:cNvSpPr>
          <p:nvPr>
            <p:ph type="body" sz="quarter" idx="14" hasCustomPrompt="1"/>
          </p:nvPr>
        </p:nvSpPr>
        <p:spPr>
          <a:xfrm>
            <a:off x="3834000" y="4455775"/>
            <a:ext cx="6227762" cy="1080000"/>
          </a:xfrm>
        </p:spPr>
        <p:txBody>
          <a:bodyPr>
            <a:normAutofit/>
          </a:bodyPr>
          <a:lstStyle>
            <a:lvl1pPr marL="0" indent="0">
              <a:buNone/>
              <a:defRPr sz="160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dirty="0"/>
              <a:t>Muokkaa testin perustyylejä napsauttamalla</a:t>
            </a:r>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28.11.2025</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2002901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ekstidia 2">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1764000" y="1548000"/>
            <a:ext cx="8298000" cy="900000"/>
          </a:xfrm>
        </p:spPr>
        <p:txBody>
          <a:bodyPr anchor="b"/>
          <a:lstStyle>
            <a:lvl1pPr algn="l">
              <a:lnSpc>
                <a:spcPct val="100000"/>
              </a:lnSpc>
              <a:defRPr sz="2800"/>
            </a:lvl1pPr>
          </a:lstStyle>
          <a:p>
            <a:r>
              <a:rPr lang="fi-FI"/>
              <a:t>Muokkaa ots. perustyyl. napsautt.</a:t>
            </a:r>
            <a:endParaRPr lang="fi-FI" dirty="0"/>
          </a:p>
        </p:txBody>
      </p:sp>
      <p:sp>
        <p:nvSpPr>
          <p:cNvPr id="53" name="Tekstin paikkamerkki 52">
            <a:extLst>
              <a:ext uri="{FF2B5EF4-FFF2-40B4-BE49-F238E27FC236}">
                <a16:creationId xmlns:a16="http://schemas.microsoft.com/office/drawing/2014/main" id="{50003CAA-DFF5-4EBE-94A8-1A2B76DBB83D}"/>
              </a:ext>
            </a:extLst>
          </p:cNvPr>
          <p:cNvSpPr>
            <a:spLocks noGrp="1"/>
          </p:cNvSpPr>
          <p:nvPr>
            <p:ph type="body" sz="quarter" idx="13"/>
          </p:nvPr>
        </p:nvSpPr>
        <p:spPr>
          <a:xfrm>
            <a:off x="1764000" y="2559050"/>
            <a:ext cx="8298000" cy="1476000"/>
          </a:xfrm>
        </p:spPr>
        <p:txBody>
          <a:bodyPr bIns="0">
            <a:normAutofit/>
          </a:bodyPr>
          <a:lstStyle>
            <a:lvl1pPr marL="0" indent="0">
              <a:buNone/>
              <a:defRPr sz="160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a:t>Muokkaa tekstin perustyylejä napsauttamalla</a:t>
            </a:r>
          </a:p>
        </p:txBody>
      </p:sp>
      <p:sp>
        <p:nvSpPr>
          <p:cNvPr id="56" name="Alaotsikko 2">
            <a:extLst>
              <a:ext uri="{FF2B5EF4-FFF2-40B4-BE49-F238E27FC236}">
                <a16:creationId xmlns:a16="http://schemas.microsoft.com/office/drawing/2014/main" id="{43C44EA4-36A4-4BAF-A7BB-834E53EF19B2}"/>
              </a:ext>
            </a:extLst>
          </p:cNvPr>
          <p:cNvSpPr>
            <a:spLocks noGrp="1"/>
          </p:cNvSpPr>
          <p:nvPr>
            <p:ph type="subTitle" idx="1"/>
          </p:nvPr>
        </p:nvSpPr>
        <p:spPr>
          <a:xfrm>
            <a:off x="1764000" y="4110549"/>
            <a:ext cx="8298000" cy="375591"/>
          </a:xfrm>
        </p:spPr>
        <p:txBody>
          <a:bodyPr anchor="b">
            <a:normAutofit/>
          </a:bodyPr>
          <a:lstStyle>
            <a:lvl1pPr marL="0" indent="0" algn="l">
              <a:buNone/>
              <a:defRPr sz="2000" b="1">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fi-FI" dirty="0"/>
          </a:p>
        </p:txBody>
      </p:sp>
      <p:sp>
        <p:nvSpPr>
          <p:cNvPr id="54" name="Tekstin paikkamerkki 52">
            <a:extLst>
              <a:ext uri="{FF2B5EF4-FFF2-40B4-BE49-F238E27FC236}">
                <a16:creationId xmlns:a16="http://schemas.microsoft.com/office/drawing/2014/main" id="{803DCDF3-185F-43EC-9FED-B91BE71BA920}"/>
              </a:ext>
            </a:extLst>
          </p:cNvPr>
          <p:cNvSpPr>
            <a:spLocks noGrp="1"/>
          </p:cNvSpPr>
          <p:nvPr>
            <p:ph type="body" sz="quarter" idx="14" hasCustomPrompt="1"/>
          </p:nvPr>
        </p:nvSpPr>
        <p:spPr>
          <a:xfrm>
            <a:off x="1764000" y="4455775"/>
            <a:ext cx="8298000" cy="1080000"/>
          </a:xfrm>
        </p:spPr>
        <p:txBody>
          <a:bodyPr>
            <a:normAutofit/>
          </a:bodyPr>
          <a:lstStyle>
            <a:lvl1pPr marL="0" indent="0">
              <a:buNone/>
              <a:defRPr sz="160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dirty="0"/>
              <a:t>Muokkaa testin perustyylejä napsauttamalla</a:t>
            </a:r>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28.11.2025</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30121881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ekstidia 3">
    <p:spTree>
      <p:nvGrpSpPr>
        <p:cNvPr id="1" name=""/>
        <p:cNvGrpSpPr/>
        <p:nvPr/>
      </p:nvGrpSpPr>
      <p:grpSpPr>
        <a:xfrm>
          <a:off x="0" y="0"/>
          <a:ext cx="0" cy="0"/>
          <a:chOff x="0" y="0"/>
          <a:chExt cx="0" cy="0"/>
        </a:xfrm>
      </p:grpSpPr>
      <p:pic>
        <p:nvPicPr>
          <p:cNvPr id="9" name="Kuva 8" descr="Kuva, joka sisältää kohteen piirtäminen&#10;&#10;Kuvaus luotu automaattisesti">
            <a:extLst>
              <a:ext uri="{FF2B5EF4-FFF2-40B4-BE49-F238E27FC236}">
                <a16:creationId xmlns:a16="http://schemas.microsoft.com/office/drawing/2014/main" id="{7EFFB0AC-A6B5-49E9-84B1-AEDB4F6FE5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845183"/>
            <a:ext cx="3636000" cy="5026619"/>
          </a:xfrm>
          <a:prstGeom prst="rect">
            <a:avLst/>
          </a:prstGeom>
        </p:spPr>
      </p:pic>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3834000" y="1548000"/>
            <a:ext cx="6228000" cy="900000"/>
          </a:xfrm>
        </p:spPr>
        <p:txBody>
          <a:bodyPr anchor="b"/>
          <a:lstStyle>
            <a:lvl1pPr algn="l">
              <a:lnSpc>
                <a:spcPct val="100000"/>
              </a:lnSpc>
              <a:defRPr sz="2800"/>
            </a:lvl1pPr>
          </a:lstStyle>
          <a:p>
            <a:r>
              <a:rPr lang="fi-FI"/>
              <a:t>Muokkaa ots. perustyyl. napsautt.</a:t>
            </a:r>
            <a:endParaRPr lang="fi-FI" dirty="0"/>
          </a:p>
        </p:txBody>
      </p:sp>
      <p:sp>
        <p:nvSpPr>
          <p:cNvPr id="8" name="Tekstin paikkamerkki 7">
            <a:extLst>
              <a:ext uri="{FF2B5EF4-FFF2-40B4-BE49-F238E27FC236}">
                <a16:creationId xmlns:a16="http://schemas.microsoft.com/office/drawing/2014/main" id="{AD42E722-229E-4D11-A9F1-5F5E28AF6B69}"/>
              </a:ext>
            </a:extLst>
          </p:cNvPr>
          <p:cNvSpPr>
            <a:spLocks noGrp="1"/>
          </p:cNvSpPr>
          <p:nvPr>
            <p:ph type="body" sz="quarter" idx="14"/>
          </p:nvPr>
        </p:nvSpPr>
        <p:spPr>
          <a:xfrm>
            <a:off x="3833813" y="2587625"/>
            <a:ext cx="6221412" cy="2909888"/>
          </a:xfrm>
        </p:spPr>
        <p:txBody>
          <a:bodyPr>
            <a:normAutofit/>
          </a:bodyPr>
          <a:lstStyle>
            <a:lvl1pPr>
              <a:spcAft>
                <a:spcPts val="1600"/>
              </a:spcAft>
              <a:defRPr sz="2000" b="1"/>
            </a:lvl1pPr>
            <a:lvl2pPr>
              <a:spcAft>
                <a:spcPts val="1600"/>
              </a:spcAft>
              <a:defRPr sz="2000" b="1"/>
            </a:lvl2pPr>
            <a:lvl3pPr>
              <a:spcAft>
                <a:spcPts val="1600"/>
              </a:spcAft>
              <a:defRPr sz="2000" b="1"/>
            </a:lvl3pPr>
            <a:lvl4pPr>
              <a:spcAft>
                <a:spcPts val="1600"/>
              </a:spcAft>
              <a:defRPr sz="2000" b="1"/>
            </a:lvl4pPr>
            <a:lvl5pPr>
              <a:spcAft>
                <a:spcPts val="1600"/>
              </a:spcAft>
              <a:defRPr sz="2000" b="1"/>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28.11.2025</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32262601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ekstidia 4">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1764000" y="1548000"/>
            <a:ext cx="8298000" cy="900000"/>
          </a:xfrm>
        </p:spPr>
        <p:txBody>
          <a:bodyPr anchor="b"/>
          <a:lstStyle>
            <a:lvl1pPr algn="l">
              <a:lnSpc>
                <a:spcPct val="100000"/>
              </a:lnSpc>
              <a:defRPr sz="2800"/>
            </a:lvl1pPr>
          </a:lstStyle>
          <a:p>
            <a:r>
              <a:rPr lang="fi-FI"/>
              <a:t>Muokkaa ots. perustyyl. napsautt.</a:t>
            </a:r>
            <a:endParaRPr lang="fi-FI" dirty="0"/>
          </a:p>
        </p:txBody>
      </p:sp>
      <p:sp>
        <p:nvSpPr>
          <p:cNvPr id="8" name="Tekstin paikkamerkki 7">
            <a:extLst>
              <a:ext uri="{FF2B5EF4-FFF2-40B4-BE49-F238E27FC236}">
                <a16:creationId xmlns:a16="http://schemas.microsoft.com/office/drawing/2014/main" id="{AD42E722-229E-4D11-A9F1-5F5E28AF6B69}"/>
              </a:ext>
            </a:extLst>
          </p:cNvPr>
          <p:cNvSpPr>
            <a:spLocks noGrp="1"/>
          </p:cNvSpPr>
          <p:nvPr>
            <p:ph type="body" sz="quarter" idx="14"/>
          </p:nvPr>
        </p:nvSpPr>
        <p:spPr>
          <a:xfrm>
            <a:off x="1764000" y="2587625"/>
            <a:ext cx="8298000" cy="2909888"/>
          </a:xfrm>
        </p:spPr>
        <p:txBody>
          <a:bodyPr>
            <a:normAutofit/>
          </a:bodyPr>
          <a:lstStyle>
            <a:lvl1pPr>
              <a:spcAft>
                <a:spcPts val="1600"/>
              </a:spcAft>
              <a:defRPr sz="2000" b="1"/>
            </a:lvl1pPr>
            <a:lvl2pPr>
              <a:spcAft>
                <a:spcPts val="1600"/>
              </a:spcAft>
              <a:defRPr sz="2000" b="1"/>
            </a:lvl2pPr>
            <a:lvl3pPr>
              <a:spcAft>
                <a:spcPts val="1600"/>
              </a:spcAft>
              <a:defRPr sz="2000" b="1"/>
            </a:lvl3pPr>
            <a:lvl4pPr>
              <a:spcAft>
                <a:spcPts val="1600"/>
              </a:spcAft>
              <a:defRPr sz="2000" b="1"/>
            </a:lvl4pPr>
            <a:lvl5pPr>
              <a:spcAft>
                <a:spcPts val="1600"/>
              </a:spcAft>
              <a:defRPr sz="2000" b="1"/>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28.11.2025</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1721134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Nuoliotsikko">
    <p:spTree>
      <p:nvGrpSpPr>
        <p:cNvPr id="1" name=""/>
        <p:cNvGrpSpPr/>
        <p:nvPr/>
      </p:nvGrpSpPr>
      <p:grpSpPr>
        <a:xfrm>
          <a:off x="0" y="0"/>
          <a:ext cx="0" cy="0"/>
          <a:chOff x="0" y="0"/>
          <a:chExt cx="0" cy="0"/>
        </a:xfrm>
      </p:grpSpPr>
      <p:pic>
        <p:nvPicPr>
          <p:cNvPr id="53" name="Kuva 52" descr="Kuva, joka sisältää kohteen piirtäminen&#10;&#10;Kuvaus luotu automaattisesti">
            <a:extLst>
              <a:ext uri="{FF2B5EF4-FFF2-40B4-BE49-F238E27FC236}">
                <a16:creationId xmlns:a16="http://schemas.microsoft.com/office/drawing/2014/main" id="{2141F0D0-0FEA-4058-9143-828F1654926A}"/>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3837062" y="1269000"/>
            <a:ext cx="3672000" cy="4844452"/>
          </a:xfrm>
          <a:prstGeom prst="rect">
            <a:avLst/>
          </a:prstGeom>
        </p:spPr>
      </p:pic>
      <p:sp>
        <p:nvSpPr>
          <p:cNvPr id="2" name="Otsikko 1">
            <a:extLst>
              <a:ext uri="{FF2B5EF4-FFF2-40B4-BE49-F238E27FC236}">
                <a16:creationId xmlns:a16="http://schemas.microsoft.com/office/drawing/2014/main" id="{B7A5DBF8-7CC4-4986-B10B-16326F7E4237}"/>
              </a:ext>
            </a:extLst>
          </p:cNvPr>
          <p:cNvSpPr>
            <a:spLocks noGrp="1"/>
          </p:cNvSpPr>
          <p:nvPr>
            <p:ph type="ctrTitle" hasCustomPrompt="1"/>
          </p:nvPr>
        </p:nvSpPr>
        <p:spPr>
          <a:xfrm>
            <a:off x="751422" y="2036763"/>
            <a:ext cx="3904578" cy="3130550"/>
          </a:xfrm>
        </p:spPr>
        <p:txBody>
          <a:bodyPr anchor="ctr"/>
          <a:lstStyle>
            <a:lvl1pPr algn="l">
              <a:lnSpc>
                <a:spcPts val="4800"/>
              </a:lnSpc>
              <a:defRPr sz="5400"/>
            </a:lvl1pPr>
          </a:lstStyle>
          <a:p>
            <a:r>
              <a:rPr lang="fi-FI" dirty="0"/>
              <a:t>Lisää otsikko</a:t>
            </a:r>
          </a:p>
        </p:txBody>
      </p:sp>
      <p:sp>
        <p:nvSpPr>
          <p:cNvPr id="8" name="Tekstin paikkamerkki 7">
            <a:extLst>
              <a:ext uri="{FF2B5EF4-FFF2-40B4-BE49-F238E27FC236}">
                <a16:creationId xmlns:a16="http://schemas.microsoft.com/office/drawing/2014/main" id="{AD42E722-229E-4D11-A9F1-5F5E28AF6B69}"/>
              </a:ext>
            </a:extLst>
          </p:cNvPr>
          <p:cNvSpPr>
            <a:spLocks noGrp="1"/>
          </p:cNvSpPr>
          <p:nvPr>
            <p:ph type="body" sz="quarter" idx="14"/>
          </p:nvPr>
        </p:nvSpPr>
        <p:spPr>
          <a:xfrm>
            <a:off x="7620543" y="2536825"/>
            <a:ext cx="4194000" cy="2630488"/>
          </a:xfrm>
        </p:spPr>
        <p:txBody>
          <a:bodyPr>
            <a:normAutofit/>
          </a:bodyPr>
          <a:lstStyle>
            <a:lvl1pPr marL="0" indent="0">
              <a:spcAft>
                <a:spcPts val="1600"/>
              </a:spcAft>
              <a:buNone/>
              <a:defRPr sz="1600" b="0"/>
            </a:lvl1pPr>
            <a:lvl2pPr>
              <a:spcAft>
                <a:spcPts val="1600"/>
              </a:spcAft>
              <a:defRPr sz="2000" b="1"/>
            </a:lvl2pPr>
            <a:lvl3pPr>
              <a:spcAft>
                <a:spcPts val="1600"/>
              </a:spcAft>
              <a:defRPr sz="2000" b="1"/>
            </a:lvl3pPr>
            <a:lvl4pPr>
              <a:spcAft>
                <a:spcPts val="1600"/>
              </a:spcAft>
              <a:defRPr sz="2000" b="1"/>
            </a:lvl4pPr>
            <a:lvl5pPr>
              <a:spcAft>
                <a:spcPts val="1600"/>
              </a:spcAft>
              <a:defRPr sz="2000" b="1"/>
            </a:lvl5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28.11.2025</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25561148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1.jp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B92EF62F-D49B-4A44-92B5-38DF0E46D841}"/>
              </a:ext>
            </a:extLst>
          </p:cNvPr>
          <p:cNvSpPr>
            <a:spLocks noGrp="1"/>
          </p:cNvSpPr>
          <p:nvPr>
            <p:ph type="title"/>
          </p:nvPr>
        </p:nvSpPr>
        <p:spPr>
          <a:xfrm>
            <a:off x="1764000" y="1548000"/>
            <a:ext cx="8298000" cy="900000"/>
          </a:xfrm>
          <a:prstGeom prst="rect">
            <a:avLst/>
          </a:prstGeom>
        </p:spPr>
        <p:txBody>
          <a:bodyPr vert="horz" lIns="0" tIns="0" rIns="0" bIns="45720" rtlCol="0" anchor="b">
            <a:noAutofit/>
          </a:body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Tekstin paikkamerkki 2">
            <a:extLst>
              <a:ext uri="{FF2B5EF4-FFF2-40B4-BE49-F238E27FC236}">
                <a16:creationId xmlns:a16="http://schemas.microsoft.com/office/drawing/2014/main" id="{8D489960-CB8D-4F48-B4C6-33518F04E42D}"/>
              </a:ext>
            </a:extLst>
          </p:cNvPr>
          <p:cNvSpPr>
            <a:spLocks noGrp="1"/>
          </p:cNvSpPr>
          <p:nvPr>
            <p:ph type="body" idx="1"/>
          </p:nvPr>
        </p:nvSpPr>
        <p:spPr>
          <a:xfrm>
            <a:off x="1764000" y="2592000"/>
            <a:ext cx="8298000" cy="2880000"/>
          </a:xfrm>
          <a:prstGeom prst="rect">
            <a:avLst/>
          </a:prstGeom>
        </p:spPr>
        <p:txBody>
          <a:bodyPr vert="horz" lIns="0" tIns="0" rIns="0" bIns="45720" rtlCol="0">
            <a:normAutofit/>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a:p>
            <a:pPr lvl="5"/>
            <a:r>
              <a:rPr lang="fi-FI" dirty="0"/>
              <a:t>6</a:t>
            </a:r>
          </a:p>
          <a:p>
            <a:pPr lvl="6"/>
            <a:r>
              <a:rPr lang="fi-FI" dirty="0"/>
              <a:t>7</a:t>
            </a:r>
          </a:p>
          <a:p>
            <a:pPr lvl="7"/>
            <a:r>
              <a:rPr lang="fi-FI" dirty="0"/>
              <a:t>8</a:t>
            </a:r>
          </a:p>
          <a:p>
            <a:pPr lvl="8"/>
            <a:r>
              <a:rPr lang="fi-FI" dirty="0"/>
              <a:t>9</a:t>
            </a:r>
          </a:p>
        </p:txBody>
      </p:sp>
      <p:sp>
        <p:nvSpPr>
          <p:cNvPr id="4" name="Päivämäärän paikkamerkki 3">
            <a:extLst>
              <a:ext uri="{FF2B5EF4-FFF2-40B4-BE49-F238E27FC236}">
                <a16:creationId xmlns:a16="http://schemas.microsoft.com/office/drawing/2014/main" id="{90E7348C-6486-4251-801A-85B0E848DBE2}"/>
              </a:ext>
            </a:extLst>
          </p:cNvPr>
          <p:cNvSpPr>
            <a:spLocks noGrp="1"/>
          </p:cNvSpPr>
          <p:nvPr>
            <p:ph type="dt" sz="half" idx="2"/>
          </p:nvPr>
        </p:nvSpPr>
        <p:spPr>
          <a:xfrm>
            <a:off x="360000" y="6597000"/>
            <a:ext cx="1404000" cy="252000"/>
          </a:xfrm>
          <a:prstGeom prst="rect">
            <a:avLst/>
          </a:prstGeom>
        </p:spPr>
        <p:txBody>
          <a:bodyPr vert="horz" lIns="0" tIns="45720" rIns="91440" bIns="45720" rtlCol="0" anchor="ctr"/>
          <a:lstStyle>
            <a:lvl1pPr algn="l">
              <a:defRPr sz="1200">
                <a:noFill/>
              </a:defRPr>
            </a:lvl1pPr>
          </a:lstStyle>
          <a:p>
            <a:fld id="{6DC6F5ED-C14C-4DA4-AA51-40B6CDE4D00F}" type="datetimeFigureOut">
              <a:rPr lang="fi-FI" smtClean="0"/>
              <a:t>28.11.2025</a:t>
            </a:fld>
            <a:endParaRPr lang="fi-FI"/>
          </a:p>
        </p:txBody>
      </p:sp>
      <p:sp>
        <p:nvSpPr>
          <p:cNvPr id="5" name="Alatunnisteen paikkamerkki 4">
            <a:extLst>
              <a:ext uri="{FF2B5EF4-FFF2-40B4-BE49-F238E27FC236}">
                <a16:creationId xmlns:a16="http://schemas.microsoft.com/office/drawing/2014/main" id="{E21CDB72-9EDA-48DC-98AB-E1016A1D9D74}"/>
              </a:ext>
            </a:extLst>
          </p:cNvPr>
          <p:cNvSpPr>
            <a:spLocks noGrp="1"/>
          </p:cNvSpPr>
          <p:nvPr>
            <p:ph type="ftr" sz="quarter" idx="3"/>
          </p:nvPr>
        </p:nvSpPr>
        <p:spPr>
          <a:xfrm>
            <a:off x="2124000" y="6597000"/>
            <a:ext cx="4114800" cy="252000"/>
          </a:xfrm>
          <a:prstGeom prst="rect">
            <a:avLst/>
          </a:prstGeom>
        </p:spPr>
        <p:txBody>
          <a:bodyPr vert="horz" lIns="0" tIns="45720" rIns="91440" bIns="45720" rtlCol="0" anchor="ctr"/>
          <a:lstStyle>
            <a:lvl1pPr algn="l">
              <a:defRPr sz="1200">
                <a:noFill/>
              </a:defRPr>
            </a:lvl1pPr>
          </a:lstStyle>
          <a:p>
            <a:endParaRPr lang="fi-FI"/>
          </a:p>
        </p:txBody>
      </p:sp>
      <p:sp>
        <p:nvSpPr>
          <p:cNvPr id="6" name="Dian numeron paikkamerkki 5">
            <a:extLst>
              <a:ext uri="{FF2B5EF4-FFF2-40B4-BE49-F238E27FC236}">
                <a16:creationId xmlns:a16="http://schemas.microsoft.com/office/drawing/2014/main" id="{0E5A9A56-7B18-44D6-99B0-B87596D5F757}"/>
              </a:ext>
            </a:extLst>
          </p:cNvPr>
          <p:cNvSpPr>
            <a:spLocks noGrp="1"/>
          </p:cNvSpPr>
          <p:nvPr>
            <p:ph type="sldNum" sz="quarter" idx="4"/>
          </p:nvPr>
        </p:nvSpPr>
        <p:spPr>
          <a:xfrm>
            <a:off x="11057032" y="260412"/>
            <a:ext cx="807300" cy="365125"/>
          </a:xfrm>
          <a:prstGeom prst="rect">
            <a:avLst/>
          </a:prstGeom>
        </p:spPr>
        <p:txBody>
          <a:bodyPr vert="horz" lIns="91440" tIns="45720" rIns="91440" bIns="45720" rtlCol="0" anchor="ctr"/>
          <a:lstStyle>
            <a:lvl1pPr algn="r">
              <a:defRPr sz="1200">
                <a:noFill/>
              </a:defRPr>
            </a:lvl1pPr>
          </a:lstStyle>
          <a:p>
            <a:fld id="{F01552E5-F27A-4309-8F6A-42878645B083}" type="slidenum">
              <a:rPr lang="fi-FI" smtClean="0"/>
              <a:t>‹#›</a:t>
            </a:fld>
            <a:endParaRPr lang="fi-FI"/>
          </a:p>
        </p:txBody>
      </p:sp>
      <p:pic>
        <p:nvPicPr>
          <p:cNvPr id="60" name="Kuva 59">
            <a:extLst>
              <a:ext uri="{FF2B5EF4-FFF2-40B4-BE49-F238E27FC236}">
                <a16:creationId xmlns:a16="http://schemas.microsoft.com/office/drawing/2014/main" id="{37A535CD-8113-4A51-8B3F-7B541E72EAD4}"/>
              </a:ext>
            </a:extLst>
          </p:cNvPr>
          <p:cNvPicPr>
            <a:picLocks noChangeAspect="1"/>
          </p:cNvPicPr>
          <p:nvPr/>
        </p:nvPicPr>
        <p:blipFill>
          <a:blip r:embed="rId24">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410310" y="5532240"/>
            <a:ext cx="1778164" cy="1332000"/>
          </a:xfrm>
          <a:prstGeom prst="rect">
            <a:avLst/>
          </a:prstGeom>
        </p:spPr>
      </p:pic>
    </p:spTree>
    <p:extLst>
      <p:ext uri="{BB962C8B-B14F-4D97-AF65-F5344CB8AC3E}">
        <p14:creationId xmlns:p14="http://schemas.microsoft.com/office/powerpoint/2010/main" val="17482612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Lst>
  <p:txStyles>
    <p:titleStyle>
      <a:lvl1pPr algn="l" defTabSz="914400" rtl="0" eaLnBrk="1" latinLnBrk="0" hangingPunct="1">
        <a:lnSpc>
          <a:spcPct val="100000"/>
        </a:lnSpc>
        <a:spcBef>
          <a:spcPct val="0"/>
        </a:spcBef>
        <a:buNone/>
        <a:defRPr sz="2800" b="1" kern="1200">
          <a:solidFill>
            <a:schemeClr val="tx2"/>
          </a:solidFill>
          <a:latin typeface="+mj-lt"/>
          <a:ea typeface="+mj-ea"/>
          <a:cs typeface="+mj-cs"/>
        </a:defRPr>
      </a:lvl1pPr>
    </p:titleStyle>
    <p:bodyStyle>
      <a:lvl1pPr marL="108000" indent="-108000" algn="l" defTabSz="914400" rtl="0" eaLnBrk="1" latinLnBrk="0" hangingPunct="1">
        <a:lnSpc>
          <a:spcPct val="100000"/>
        </a:lnSpc>
        <a:spcBef>
          <a:spcPts val="0"/>
        </a:spcBef>
        <a:buFont typeface="Arial" panose="020B0604020202020204" pitchFamily="34" charset="0"/>
        <a:buChar char="-"/>
        <a:defRPr sz="2000" b="1" kern="1200">
          <a:solidFill>
            <a:schemeClr val="tx1"/>
          </a:solidFill>
          <a:latin typeface="+mn-lt"/>
          <a:ea typeface="+mn-ea"/>
          <a:cs typeface="+mn-cs"/>
        </a:defRPr>
      </a:lvl1pPr>
      <a:lvl2pPr marL="216000" indent="-108000" algn="l" defTabSz="914400" rtl="0" eaLnBrk="1" latinLnBrk="0" hangingPunct="1">
        <a:lnSpc>
          <a:spcPct val="100000"/>
        </a:lnSpc>
        <a:spcBef>
          <a:spcPts val="0"/>
        </a:spcBef>
        <a:buFont typeface="Arial" panose="020B0604020202020204" pitchFamily="34" charset="0"/>
        <a:buChar char="-"/>
        <a:defRPr sz="2000" b="0" kern="1200">
          <a:solidFill>
            <a:schemeClr val="tx1"/>
          </a:solidFill>
          <a:latin typeface="+mn-lt"/>
          <a:ea typeface="+mn-ea"/>
          <a:cs typeface="+mn-cs"/>
        </a:defRPr>
      </a:lvl2pPr>
      <a:lvl3pPr marL="432000" indent="-108000" algn="l" defTabSz="914400" rtl="0" eaLnBrk="1" latinLnBrk="0" hangingPunct="1">
        <a:lnSpc>
          <a:spcPct val="100000"/>
        </a:lnSpc>
        <a:spcBef>
          <a:spcPts val="0"/>
        </a:spcBef>
        <a:buFont typeface="Arial" panose="020B0604020202020204" pitchFamily="34" charset="0"/>
        <a:buChar char="-"/>
        <a:defRPr sz="1800" b="0" kern="1200">
          <a:solidFill>
            <a:schemeClr val="tx1"/>
          </a:solidFill>
          <a:latin typeface="+mn-lt"/>
          <a:ea typeface="+mn-ea"/>
          <a:cs typeface="+mn-cs"/>
        </a:defRPr>
      </a:lvl3pPr>
      <a:lvl4pPr marL="648000" indent="-108000" algn="l" defTabSz="914400" rtl="0" eaLnBrk="1" latinLnBrk="0" hangingPunct="1">
        <a:lnSpc>
          <a:spcPct val="100000"/>
        </a:lnSpc>
        <a:spcBef>
          <a:spcPts val="0"/>
        </a:spcBef>
        <a:buFont typeface="Arial" panose="020B0604020202020204" pitchFamily="34" charset="0"/>
        <a:buChar char="-"/>
        <a:defRPr sz="1600" b="0" kern="1200">
          <a:solidFill>
            <a:schemeClr val="tx1"/>
          </a:solidFill>
          <a:latin typeface="+mn-lt"/>
          <a:ea typeface="+mn-ea"/>
          <a:cs typeface="+mn-cs"/>
        </a:defRPr>
      </a:lvl4pPr>
      <a:lvl5pPr marL="864000" indent="-108000" algn="l" defTabSz="914400" rtl="0" eaLnBrk="1" latinLnBrk="0" hangingPunct="1">
        <a:lnSpc>
          <a:spcPct val="100000"/>
        </a:lnSpc>
        <a:spcBef>
          <a:spcPts val="0"/>
        </a:spcBef>
        <a:buFont typeface="Arial" panose="020B0604020202020204" pitchFamily="34" charset="0"/>
        <a:buChar char="-"/>
        <a:defRPr sz="1600" b="0" kern="1200">
          <a:solidFill>
            <a:schemeClr val="tx1"/>
          </a:solidFill>
          <a:latin typeface="+mn-lt"/>
          <a:ea typeface="+mn-ea"/>
          <a:cs typeface="+mn-cs"/>
        </a:defRPr>
      </a:lvl5pPr>
      <a:lvl6pPr marL="1080000" indent="-108000" algn="l" defTabSz="914400" rtl="0" eaLnBrk="1" latinLnBrk="0" hangingPunct="1">
        <a:lnSpc>
          <a:spcPct val="100000"/>
        </a:lnSpc>
        <a:spcBef>
          <a:spcPts val="0"/>
        </a:spcBef>
        <a:buFont typeface="Arial" panose="020B0604020202020204" pitchFamily="34" charset="0"/>
        <a:buChar char="-"/>
        <a:defRPr sz="1600" b="0" kern="1200">
          <a:solidFill>
            <a:schemeClr val="tx1"/>
          </a:solidFill>
          <a:latin typeface="+mn-lt"/>
          <a:ea typeface="+mn-ea"/>
          <a:cs typeface="+mn-cs"/>
        </a:defRPr>
      </a:lvl6pPr>
      <a:lvl7pPr marL="1296000" indent="-108000" algn="l" defTabSz="914400" rtl="0" eaLnBrk="1" latinLnBrk="0" hangingPunct="1">
        <a:lnSpc>
          <a:spcPct val="100000"/>
        </a:lnSpc>
        <a:spcBef>
          <a:spcPts val="0"/>
        </a:spcBef>
        <a:buFont typeface="Arial" panose="020B0604020202020204" pitchFamily="34" charset="0"/>
        <a:buChar char="-"/>
        <a:defRPr sz="1600" b="0" kern="1200">
          <a:solidFill>
            <a:schemeClr val="tx1"/>
          </a:solidFill>
          <a:latin typeface="+mn-lt"/>
          <a:ea typeface="+mn-ea"/>
          <a:cs typeface="+mn-cs"/>
        </a:defRPr>
      </a:lvl7pPr>
      <a:lvl8pPr marL="1512000" indent="-108000" algn="l" defTabSz="914400" rtl="0" eaLnBrk="1" latinLnBrk="0" hangingPunct="1">
        <a:lnSpc>
          <a:spcPct val="100000"/>
        </a:lnSpc>
        <a:spcBef>
          <a:spcPts val="0"/>
        </a:spcBef>
        <a:buFont typeface="Arial" panose="020B0604020202020204" pitchFamily="34" charset="0"/>
        <a:buChar char="-"/>
        <a:defRPr sz="1600" b="0" kern="1200">
          <a:solidFill>
            <a:schemeClr val="tx1"/>
          </a:solidFill>
          <a:latin typeface="+mn-lt"/>
          <a:ea typeface="+mn-ea"/>
          <a:cs typeface="+mn-cs"/>
        </a:defRPr>
      </a:lvl8pPr>
      <a:lvl9pPr marL="1728000" indent="-108000" algn="l" defTabSz="914400" rtl="0" eaLnBrk="1" latinLnBrk="0" hangingPunct="1">
        <a:lnSpc>
          <a:spcPct val="100000"/>
        </a:lnSpc>
        <a:spcBef>
          <a:spcPts val="0"/>
        </a:spcBef>
        <a:buFont typeface="Arial" panose="020B0604020202020204" pitchFamily="34" charset="0"/>
        <a:buChar char="-"/>
        <a:defRPr sz="1600" b="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pos="226">
          <p15:clr>
            <a:srgbClr val="F26B43"/>
          </p15:clr>
        </p15:guide>
        <p15:guide id="4" orient="horz" pos="232">
          <p15:clr>
            <a:srgbClr val="F26B43"/>
          </p15:clr>
        </p15:guide>
        <p15:guide id="5" orient="horz" pos="4090">
          <p15:clr>
            <a:srgbClr val="F26B43"/>
          </p15:clr>
        </p15:guide>
        <p15:guide id="6" pos="7444">
          <p15:clr>
            <a:srgbClr val="F26B43"/>
          </p15:clr>
        </p15:guide>
        <p15:guide id="7" orient="horz" pos="1283">
          <p15:clr>
            <a:srgbClr val="F26B43"/>
          </p15:clr>
        </p15:guide>
        <p15:guide id="8" orient="horz" pos="3255">
          <p15:clr>
            <a:srgbClr val="F26B43"/>
          </p15:clr>
        </p15:guide>
        <p15:guide id="9" orient="horz" pos="3491">
          <p15:clr>
            <a:srgbClr val="F26B43"/>
          </p15:clr>
        </p15:guide>
        <p15:guide id="10" pos="1100">
          <p15:clr>
            <a:srgbClr val="F26B43"/>
          </p15:clr>
        </p15:guide>
        <p15:guide id="11" pos="1327">
          <p15:clr>
            <a:srgbClr val="F26B43"/>
          </p15:clr>
        </p15:guide>
        <p15:guide id="12" pos="2199">
          <p15:clr>
            <a:srgbClr val="F26B43"/>
          </p15:clr>
        </p15:guide>
        <p15:guide id="13" pos="2426">
          <p15:clr>
            <a:srgbClr val="F26B43"/>
          </p15:clr>
        </p15:guide>
        <p15:guide id="14" pos="3273">
          <p15:clr>
            <a:srgbClr val="F26B43"/>
          </p15:clr>
        </p15:guide>
        <p15:guide id="15" pos="3517">
          <p15:clr>
            <a:srgbClr val="F26B43"/>
          </p15:clr>
        </p15:guide>
        <p15:guide id="16" pos="6334">
          <p15:clr>
            <a:srgbClr val="F26B43"/>
          </p15:clr>
        </p15:guide>
        <p15:guide id="17" pos="656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1"/>
          <p:cNvSpPr txBox="1">
            <a:spLocks noGrp="1"/>
          </p:cNvSpPr>
          <p:nvPr>
            <p:ph type="title" idx="4294967295"/>
          </p:nvPr>
        </p:nvSpPr>
        <p:spPr>
          <a:xfrm>
            <a:off x="551384" y="223836"/>
            <a:ext cx="7488832" cy="86409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Arial" charset="0"/>
                <a:ea typeface="Arial" charset="0"/>
                <a:cs typeface="Arial" charset="0"/>
              </a:defRPr>
            </a:lvl2pPr>
            <a:lvl3pPr algn="l" rtl="0" eaLnBrk="0" fontAlgn="base" hangingPunct="0">
              <a:spcBef>
                <a:spcPct val="0"/>
              </a:spcBef>
              <a:spcAft>
                <a:spcPct val="0"/>
              </a:spcAft>
              <a:defRPr sz="3200">
                <a:solidFill>
                  <a:schemeClr val="tx2"/>
                </a:solidFill>
                <a:latin typeface="Arial" charset="0"/>
                <a:ea typeface="Arial" charset="0"/>
                <a:cs typeface="Arial" charset="0"/>
              </a:defRPr>
            </a:lvl3pPr>
            <a:lvl4pPr algn="l" rtl="0" eaLnBrk="0" fontAlgn="base" hangingPunct="0">
              <a:spcBef>
                <a:spcPct val="0"/>
              </a:spcBef>
              <a:spcAft>
                <a:spcPct val="0"/>
              </a:spcAft>
              <a:defRPr sz="3200">
                <a:solidFill>
                  <a:schemeClr val="tx2"/>
                </a:solidFill>
                <a:latin typeface="Arial" charset="0"/>
                <a:ea typeface="Arial" charset="0"/>
                <a:cs typeface="Arial" charset="0"/>
              </a:defRPr>
            </a:lvl4pPr>
            <a:lvl5pPr algn="l" rtl="0" eaLnBrk="0" fontAlgn="base" hangingPunct="0">
              <a:spcBef>
                <a:spcPct val="0"/>
              </a:spcBef>
              <a:spcAft>
                <a:spcPct val="0"/>
              </a:spcAft>
              <a:defRPr sz="3200">
                <a:solidFill>
                  <a:schemeClr val="tx2"/>
                </a:solidFill>
                <a:latin typeface="Arial" charset="0"/>
                <a:ea typeface="Arial" charset="0"/>
                <a:cs typeface="Arial" charset="0"/>
              </a:defRPr>
            </a:lvl5pPr>
            <a:lvl6pPr marL="457200" algn="l" rtl="0" fontAlgn="base">
              <a:spcBef>
                <a:spcPct val="0"/>
              </a:spcBef>
              <a:spcAft>
                <a:spcPct val="0"/>
              </a:spcAft>
              <a:defRPr sz="3200">
                <a:solidFill>
                  <a:schemeClr val="tx2"/>
                </a:solidFill>
                <a:latin typeface="Arial" charset="0"/>
                <a:ea typeface="Arial" charset="0"/>
                <a:cs typeface="Arial" charset="0"/>
              </a:defRPr>
            </a:lvl6pPr>
            <a:lvl7pPr marL="914400" algn="l" rtl="0" fontAlgn="base">
              <a:spcBef>
                <a:spcPct val="0"/>
              </a:spcBef>
              <a:spcAft>
                <a:spcPct val="0"/>
              </a:spcAft>
              <a:defRPr sz="3200">
                <a:solidFill>
                  <a:schemeClr val="tx2"/>
                </a:solidFill>
                <a:latin typeface="Arial" charset="0"/>
                <a:ea typeface="Arial" charset="0"/>
                <a:cs typeface="Arial" charset="0"/>
              </a:defRPr>
            </a:lvl7pPr>
            <a:lvl8pPr marL="1371600" algn="l" rtl="0" fontAlgn="base">
              <a:spcBef>
                <a:spcPct val="0"/>
              </a:spcBef>
              <a:spcAft>
                <a:spcPct val="0"/>
              </a:spcAft>
              <a:defRPr sz="3200">
                <a:solidFill>
                  <a:schemeClr val="tx2"/>
                </a:solidFill>
                <a:latin typeface="Arial" charset="0"/>
                <a:ea typeface="Arial" charset="0"/>
                <a:cs typeface="Arial" charset="0"/>
              </a:defRPr>
            </a:lvl8pPr>
            <a:lvl9pPr marL="1828800" algn="l" rtl="0" fontAlgn="base">
              <a:spcBef>
                <a:spcPct val="0"/>
              </a:spcBef>
              <a:spcAft>
                <a:spcPct val="0"/>
              </a:spcAft>
              <a:defRPr sz="3200">
                <a:solidFill>
                  <a:schemeClr val="tx2"/>
                </a:solidFill>
                <a:latin typeface="Arial" charset="0"/>
                <a:ea typeface="Arial" charset="0"/>
                <a:cs typeface="Arial"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fi-FI" sz="2800" b="1" i="0" u="none" strike="noStrike" kern="0" cap="none" spc="0" normalizeH="0" baseline="0" noProof="0" dirty="0">
                <a:ln>
                  <a:noFill/>
                </a:ln>
                <a:solidFill>
                  <a:schemeClr val="tx2"/>
                </a:solidFill>
                <a:effectLst/>
                <a:uLnTx/>
                <a:uFillTx/>
                <a:latin typeface="+mj-lt"/>
                <a:ea typeface="+mj-ea"/>
                <a:cs typeface="Arial"/>
              </a:rPr>
              <a:t>BKT maakunnittain 2023, €/asukas</a:t>
            </a:r>
            <a:br>
              <a:rPr kumimoji="0" lang="fi-FI" sz="2800" b="1" i="0" u="none" strike="noStrike" kern="0" cap="none" spc="0" normalizeH="0" baseline="0" noProof="0" dirty="0">
                <a:ln>
                  <a:noFill/>
                </a:ln>
                <a:solidFill>
                  <a:schemeClr val="tx2"/>
                </a:solidFill>
                <a:effectLst/>
                <a:uLnTx/>
                <a:uFillTx/>
                <a:latin typeface="+mj-lt"/>
                <a:ea typeface="+mj-ea"/>
                <a:cs typeface="Arial"/>
              </a:rPr>
            </a:br>
            <a:r>
              <a:rPr kumimoji="0" lang="fi-FI" sz="1800" b="1" i="0" u="none" strike="noStrike" kern="0" cap="none" spc="0" normalizeH="0" baseline="0" noProof="0" dirty="0">
                <a:ln>
                  <a:noFill/>
                </a:ln>
                <a:solidFill>
                  <a:schemeClr val="tx2"/>
                </a:solidFill>
                <a:effectLst/>
                <a:uLnTx/>
                <a:uFillTx/>
                <a:latin typeface="+mj-lt"/>
                <a:ea typeface="+mj-ea"/>
                <a:cs typeface="Arial"/>
              </a:rPr>
              <a:t>BKT käypiin hintoihin</a:t>
            </a:r>
          </a:p>
        </p:txBody>
      </p:sp>
      <p:sp>
        <p:nvSpPr>
          <p:cNvPr id="8" name="Title 11">
            <a:extLst>
              <a:ext uri="{FF2B5EF4-FFF2-40B4-BE49-F238E27FC236}">
                <a16:creationId xmlns:a16="http://schemas.microsoft.com/office/drawing/2014/main" id="{64439770-61E5-4045-8F3A-3AD82E9E2C59}"/>
              </a:ext>
            </a:extLst>
          </p:cNvPr>
          <p:cNvSpPr txBox="1">
            <a:spLocks/>
          </p:cNvSpPr>
          <p:nvPr/>
        </p:nvSpPr>
        <p:spPr bwMode="auto">
          <a:xfrm>
            <a:off x="551384" y="6290268"/>
            <a:ext cx="11521280" cy="53987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0"/>
              </a:spcAft>
              <a:buClrTx/>
              <a:buSzTx/>
              <a:buFontTx/>
              <a:buNone/>
              <a:tabLst/>
              <a:defRPr/>
            </a:pPr>
            <a:r>
              <a:rPr kumimoji="0" lang="fi-FI" sz="1100" b="0" i="0" u="none" strike="noStrike" kern="1200" cap="none" spc="0" normalizeH="0" baseline="0" noProof="0" dirty="0">
                <a:ln>
                  <a:noFill/>
                </a:ln>
                <a:solidFill>
                  <a:srgbClr val="000000"/>
                </a:solidFill>
                <a:effectLst/>
                <a:uLnTx/>
                <a:uFillTx/>
                <a:latin typeface="Arial" charset="-52"/>
                <a:ea typeface="+mn-ea"/>
                <a:cs typeface="Arial" charset="-52"/>
              </a:rPr>
              <a:t>Lähde: Tilastokeskus, Aluetilinpito</a:t>
            </a:r>
          </a:p>
          <a:p>
            <a:pPr marL="0" marR="0" lvl="0" indent="0" algn="l" defTabSz="914400" rtl="0" eaLnBrk="1" fontAlgn="base" latinLnBrk="0" hangingPunct="1">
              <a:lnSpc>
                <a:spcPct val="100000"/>
              </a:lnSpc>
              <a:spcBef>
                <a:spcPct val="0"/>
              </a:spcBef>
              <a:spcAft>
                <a:spcPts val="0"/>
              </a:spcAft>
              <a:buClrTx/>
              <a:buSzTx/>
              <a:buFontTx/>
              <a:buNone/>
              <a:tabLst/>
              <a:defRPr/>
            </a:pPr>
            <a:r>
              <a:rPr lang="fi-FI" sz="1100" dirty="0"/>
              <a:t>Alueluokitus on aluetilinpidon viimeisen tilastovuoden mukainen seutukunta-, maakunta ja suuralueluokitus.</a:t>
            </a:r>
            <a:r>
              <a:rPr kumimoji="0" lang="fi-FI" sz="1100" b="0" i="0" u="none" strike="noStrike" kern="1200" cap="none" spc="0" normalizeH="0" baseline="0" noProof="0" dirty="0">
                <a:ln>
                  <a:noFill/>
                </a:ln>
                <a:solidFill>
                  <a:srgbClr val="000000"/>
                </a:solidFill>
                <a:effectLst/>
                <a:uLnTx/>
                <a:uFillTx/>
                <a:latin typeface="Arial" charset="-52"/>
                <a:ea typeface="+mn-ea"/>
                <a:cs typeface="Arial" charset="-52"/>
              </a:rPr>
              <a:t>			                   </a:t>
            </a:r>
            <a:r>
              <a:rPr kumimoji="0" lang="fi-FI" sz="1000" b="0" i="0" u="none" strike="noStrike" kern="1200" cap="none" spc="0" normalizeH="0" baseline="0" noProof="0" dirty="0">
                <a:ln>
                  <a:noFill/>
                </a:ln>
                <a:solidFill>
                  <a:srgbClr val="000000"/>
                </a:solidFill>
                <a:effectLst/>
                <a:uLnTx/>
                <a:uFillTx/>
                <a:latin typeface="Arial" charset="-52"/>
                <a:ea typeface="+mn-ea"/>
                <a:cs typeface="Arial" charset="-52"/>
              </a:rPr>
              <a:t>päivitetty: 28.11.2025 / </a:t>
            </a:r>
            <a:r>
              <a:rPr kumimoji="0" lang="fi-FI" sz="1000" b="0" i="0" u="none" strike="noStrike" kern="1200" cap="none" spc="0" normalizeH="0" baseline="0" noProof="0" dirty="0" err="1">
                <a:ln>
                  <a:noFill/>
                </a:ln>
                <a:solidFill>
                  <a:srgbClr val="000000"/>
                </a:solidFill>
                <a:effectLst/>
                <a:uLnTx/>
                <a:uFillTx/>
                <a:latin typeface="Arial" charset="-52"/>
                <a:ea typeface="+mn-ea"/>
                <a:cs typeface="Arial" charset="-52"/>
              </a:rPr>
              <a:t>jk</a:t>
            </a:r>
            <a:endParaRPr kumimoji="0" lang="fi-FI" sz="1100" b="0" i="0" u="none" strike="noStrike" kern="0" cap="none" spc="0" normalizeH="0" baseline="0" noProof="0" dirty="0">
              <a:ln>
                <a:noFill/>
              </a:ln>
              <a:solidFill>
                <a:srgbClr val="000000"/>
              </a:solidFill>
              <a:effectLst/>
              <a:uLnTx/>
              <a:uFillTx/>
              <a:latin typeface="Arial"/>
              <a:ea typeface="+mn-ea"/>
              <a:cs typeface="Arial (Headings)"/>
            </a:endParaRPr>
          </a:p>
        </p:txBody>
      </p:sp>
      <p:pic>
        <p:nvPicPr>
          <p:cNvPr id="3" name="Kuva 2" descr="Pylväskaavio: BKT maakunnittain 2023, euroa per asukas. Maakunnista suurimmat bruttokansantuotteet asukasta kohden laskettuna olivat Uudellamaalla, 62 093 euroa ja Ahvenanmaalla, 53 682 euroa per asukas. Koko maan keskimääräinen bruttokansantuote oli 48 863 euroa per asukas. Etelä-Savon bruttokansantuote oli 38 404 euroa per asukas, mikä on kaikista maakunnista viidenneksi pienin Päijät-Hämeen, Pohjois-Karjalan, Etelä-Karjalan ja Kainuun jälkeen. ">
            <a:extLst>
              <a:ext uri="{FF2B5EF4-FFF2-40B4-BE49-F238E27FC236}">
                <a16:creationId xmlns:a16="http://schemas.microsoft.com/office/drawing/2014/main" id="{E25E60F0-37E3-FC9B-AF54-8A9E7C6360AD}"/>
              </a:ext>
            </a:extLst>
          </p:cNvPr>
          <p:cNvPicPr>
            <a:picLocks noChangeAspect="1"/>
          </p:cNvPicPr>
          <p:nvPr/>
        </p:nvPicPr>
        <p:blipFill>
          <a:blip r:embed="rId2"/>
          <a:stretch>
            <a:fillRect/>
          </a:stretch>
        </p:blipFill>
        <p:spPr>
          <a:xfrm>
            <a:off x="643290" y="1188864"/>
            <a:ext cx="9395013" cy="5106419"/>
          </a:xfrm>
          <a:prstGeom prst="rect">
            <a:avLst/>
          </a:prstGeom>
        </p:spPr>
      </p:pic>
    </p:spTree>
    <p:extLst>
      <p:ext uri="{BB962C8B-B14F-4D97-AF65-F5344CB8AC3E}">
        <p14:creationId xmlns:p14="http://schemas.microsoft.com/office/powerpoint/2010/main" val="4145445739"/>
      </p:ext>
    </p:extLst>
  </p:cSld>
  <p:clrMapOvr>
    <a:masterClrMapping/>
  </p:clrMapOvr>
</p:sld>
</file>

<file path=ppt/theme/theme1.xml><?xml version="1.0" encoding="utf-8"?>
<a:theme xmlns:a="http://schemas.openxmlformats.org/drawingml/2006/main" name="ESAVO">
  <a:themeElements>
    <a:clrScheme name="ESAVO">
      <a:dk1>
        <a:sysClr val="windowText" lastClr="000000"/>
      </a:dk1>
      <a:lt1>
        <a:sysClr val="window" lastClr="FFFFFF"/>
      </a:lt1>
      <a:dk2>
        <a:srgbClr val="2D3787"/>
      </a:dk2>
      <a:lt2>
        <a:srgbClr val="C8E1FA"/>
      </a:lt2>
      <a:accent1>
        <a:srgbClr val="2D3787"/>
      </a:accent1>
      <a:accent2>
        <a:srgbClr val="009BE1"/>
      </a:accent2>
      <a:accent3>
        <a:srgbClr val="469B46"/>
      </a:accent3>
      <a:accent4>
        <a:srgbClr val="C8D228"/>
      </a:accent4>
      <a:accent5>
        <a:srgbClr val="F0CD14"/>
      </a:accent5>
      <a:accent6>
        <a:srgbClr val="DCA0C3"/>
      </a:accent6>
      <a:hlink>
        <a:srgbClr val="3C5491"/>
      </a:hlink>
      <a:folHlink>
        <a:srgbClr val="325A3C"/>
      </a:folHlink>
    </a:clrScheme>
    <a:fontScheme name="ESAVO">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sz="1800" dirty="0" err="1"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lgn="l">
          <a:defRPr sz="1800" dirty="0" err="1" smtClean="0"/>
        </a:defPPr>
      </a:lstStyle>
    </a:txDef>
  </a:objectDefaults>
  <a:extraClrSchemeLst/>
  <a:extLst>
    <a:ext uri="{05A4C25C-085E-4340-85A3-A5531E510DB2}">
      <thm15:themeFamily xmlns:thm15="http://schemas.microsoft.com/office/thememl/2012/main" name="ESAVO PowerPoint-esitysmalli.potx" id="{FC6D9E71-C548-4608-9588-675994E901C0}" vid="{9F200EB2-B4F4-46AA-A27E-0EF2FB911529}"/>
    </a:ext>
  </a:extLst>
</a:theme>
</file>

<file path=docProps/app.xml><?xml version="1.0" encoding="utf-8"?>
<Properties xmlns="http://schemas.openxmlformats.org/officeDocument/2006/extended-properties" xmlns:vt="http://schemas.openxmlformats.org/officeDocument/2006/docPropsVTypes">
  <TotalTime>257</TotalTime>
  <Words>37</Words>
  <Application>Microsoft Office PowerPoint</Application>
  <PresentationFormat>Laajakuva</PresentationFormat>
  <Paragraphs>3</Paragraphs>
  <Slides>1</Slides>
  <Notes>0</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1</vt:i4>
      </vt:variant>
    </vt:vector>
  </HeadingPairs>
  <TitlesOfParts>
    <vt:vector size="4" baseType="lpstr">
      <vt:lpstr>Arial</vt:lpstr>
      <vt:lpstr>Times New Roman</vt:lpstr>
      <vt:lpstr>ESAVO</vt:lpstr>
      <vt:lpstr>BKT maakunnittain 2023, €/asukas BKT käypiin hintoihin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BKT maakunnittain, €/asukas</dc:title>
  <dc:creator>Jaana Kokkonen</dc:creator>
  <cp:lastModifiedBy>Jaana Kokkonen</cp:lastModifiedBy>
  <cp:revision>6</cp:revision>
  <dcterms:created xsi:type="dcterms:W3CDTF">2020-11-18T13:55:23Z</dcterms:created>
  <dcterms:modified xsi:type="dcterms:W3CDTF">2025-11-28T09:05:37Z</dcterms:modified>
</cp:coreProperties>
</file>