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AC4FC0-662D-4AF5-9C58-E8FC00F7251D}" v="2" dt="2025-11-28T13:44:15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5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modSld">
      <pc:chgData name="Jaana Kokkonen" userId="fd0ea1af-346e-4258-bc54-cec630bd1122" providerId="ADAL" clId="{C5A178CE-C265-4D3D-B4AC-AACD84F38937}" dt="2025-11-28T13:48:06.402" v="119" actId="13244"/>
      <pc:docMkLst>
        <pc:docMk/>
      </pc:docMkLst>
      <pc:sldChg chg="addSp delSp modSp mod">
        <pc:chgData name="Jaana Kokkonen" userId="fd0ea1af-346e-4258-bc54-cec630bd1122" providerId="ADAL" clId="{C5A178CE-C265-4D3D-B4AC-AACD84F38937}" dt="2025-11-28T13:48:06.402" v="119" actId="13244"/>
        <pc:sldMkLst>
          <pc:docMk/>
          <pc:sldMk cId="363391926" sldId="268"/>
        </pc:sldMkLst>
        <pc:spChg chg="mod">
          <ac:chgData name="Jaana Kokkonen" userId="fd0ea1af-346e-4258-bc54-cec630bd1122" providerId="ADAL" clId="{C5A178CE-C265-4D3D-B4AC-AACD84F38937}" dt="2025-11-28T09:11:40.003" v="28" actId="1036"/>
          <ac:spMkLst>
            <pc:docMk/>
            <pc:sldMk cId="363391926" sldId="268"/>
            <ac:spMk id="2" creationId="{00000000-0000-0000-0000-000000000000}"/>
          </ac:spMkLst>
        </pc:spChg>
        <pc:spChg chg="mod">
          <ac:chgData name="Jaana Kokkonen" userId="fd0ea1af-346e-4258-bc54-cec630bd1122" providerId="ADAL" clId="{C5A178CE-C265-4D3D-B4AC-AACD84F38937}" dt="2025-11-28T09:11:30.824" v="24" actId="1035"/>
          <ac:spMkLst>
            <pc:docMk/>
            <pc:sldMk cId="363391926" sldId="268"/>
            <ac:spMk id="4" creationId="{00000000-0000-0000-0000-000000000000}"/>
          </ac:spMkLst>
        </pc:spChg>
        <pc:spChg chg="mod">
          <ac:chgData name="Jaana Kokkonen" userId="fd0ea1af-346e-4258-bc54-cec630bd1122" providerId="ADAL" clId="{C5A178CE-C265-4D3D-B4AC-AACD84F38937}" dt="2025-11-28T09:11:02.028" v="8" actId="1036"/>
          <ac:spMkLst>
            <pc:docMk/>
            <pc:sldMk cId="363391926" sldId="268"/>
            <ac:spMk id="6" creationId="{3A60ABF0-11B7-439E-B13F-356DB468D847}"/>
          </ac:spMkLst>
        </pc:spChg>
        <pc:picChg chg="add mod ord">
          <ac:chgData name="Jaana Kokkonen" userId="fd0ea1af-346e-4258-bc54-cec630bd1122" providerId="ADAL" clId="{C5A178CE-C265-4D3D-B4AC-AACD84F38937}" dt="2025-11-28T13:48:06.402" v="119" actId="13244"/>
          <ac:picMkLst>
            <pc:docMk/>
            <pc:sldMk cId="363391926" sldId="268"/>
            <ac:picMk id="3" creationId="{A63D0D7A-9C5E-09A4-7F28-151C27A90869}"/>
          </ac:picMkLst>
        </pc:picChg>
        <pc:picChg chg="del">
          <ac:chgData name="Jaana Kokkonen" userId="fd0ea1af-346e-4258-bc54-cec630bd1122" providerId="ADAL" clId="{C5A178CE-C265-4D3D-B4AC-AACD84F38937}" dt="2025-11-28T13:44:45.330" v="30" actId="478"/>
          <ac:picMkLst>
            <pc:docMk/>
            <pc:sldMk cId="363391926" sldId="268"/>
            <ac:picMk id="7" creationId="{5376A8C4-6C17-68E9-514F-60B2E2F3CA2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99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510105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02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4429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3128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357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7856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23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67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211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27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941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15908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75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643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548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45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73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721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9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42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135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1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/>
          <p:cNvSpPr txBox="1">
            <a:spLocks noGrp="1"/>
          </p:cNvSpPr>
          <p:nvPr>
            <p:ph type="title" idx="4294967295"/>
          </p:nvPr>
        </p:nvSpPr>
        <p:spPr>
          <a:xfrm>
            <a:off x="597145" y="193836"/>
            <a:ext cx="11115479" cy="9101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Väkiluku ja BKT maakunnittain 2023, prosenttia koko Suomesta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BKT markkinahintaan, käyvin hinnoin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altLang="fi-FI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pic>
        <p:nvPicPr>
          <p:cNvPr id="3" name="Kuva 2" descr="Pylväskaavio: Väkiluku ja BKT maakunnittain vuonna 2023, prosenttia koko Suomesta. Uudenmaan prosenttiosuus sekä koko maan väestöstä (31,3 prosenttia) että bruttokansantuotteesta (39,7 prosenttia) on maakunnista korkein. Etelä-Savo on maakuntien vertailussa sijalla 15 mitattuna väestöosuudella, joka oli 2,3 prosenttia koko maan väestöstä sekä bruttokansantuotteen osuudella, joka oli 1,8 prosenttia koko maan luvusta. ">
            <a:extLst>
              <a:ext uri="{FF2B5EF4-FFF2-40B4-BE49-F238E27FC236}">
                <a16:creationId xmlns:a16="http://schemas.microsoft.com/office/drawing/2014/main" id="{A63D0D7A-9C5E-09A4-7F28-151C27A90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33" y="1074509"/>
            <a:ext cx="8875137" cy="4976076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551384" y="6044488"/>
            <a:ext cx="87849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Aluetilinpidossa väkiluku on sama kuin keskiväkiluku. Keskiväkiluku on kahden peräkkäisen vuoden väkilukujen keskiarvo.</a:t>
            </a:r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3A60ABF0-11B7-439E-B13F-356DB468D847}"/>
              </a:ext>
            </a:extLst>
          </p:cNvPr>
          <p:cNvSpPr txBox="1">
            <a:spLocks/>
          </p:cNvSpPr>
          <p:nvPr/>
        </p:nvSpPr>
        <p:spPr bwMode="auto">
          <a:xfrm>
            <a:off x="551384" y="6329596"/>
            <a:ext cx="11521280" cy="405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Aluetilinpito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Alueluokitus on aluetilinpidon viimeisen tilastovuoden mukainen seutukunta-, maakunta- ja suuralueluokitus.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28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.11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6339192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2214</TotalTime>
  <Words>55</Words>
  <Application>Microsoft Office PowerPoint</Application>
  <PresentationFormat>Laajakuva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ESAVO</vt:lpstr>
      <vt:lpstr>Väkiluku ja BKT maakunnittain 2023, prosenttia koko Suomesta BKT markkinahintaan, käyvin hinnoin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Väkiluku ja BKT maakunnittain prosenttia koko Suomesta</dc:title>
  <dc:creator>Jaana Kokkonen</dc:creator>
  <cp:lastModifiedBy>Jaana Kokkonen</cp:lastModifiedBy>
  <cp:revision>9</cp:revision>
  <dcterms:created xsi:type="dcterms:W3CDTF">2020-11-18T13:54:47Z</dcterms:created>
  <dcterms:modified xsi:type="dcterms:W3CDTF">2025-11-28T13:48:17Z</dcterms:modified>
</cp:coreProperties>
</file>