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"/>
  </p:notesMasterIdLst>
  <p:sldIdLst>
    <p:sldId id="6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5220" autoAdjust="0"/>
  </p:normalViewPr>
  <p:slideViewPr>
    <p:cSldViewPr showGuides="1">
      <p:cViewPr>
        <p:scale>
          <a:sx n="80" d="100"/>
          <a:sy n="80" d="100"/>
        </p:scale>
        <p:origin x="82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37ACD6C2-DD29-4192-BAB0-BA8CF25A88C4}"/>
    <pc:docChg chg="custSel modSld">
      <pc:chgData name="Jaana Kokkonen" userId="fd0ea1af-346e-4258-bc54-cec630bd1122" providerId="ADAL" clId="{37ACD6C2-DD29-4192-BAB0-BA8CF25A88C4}" dt="2025-01-16T14:29:21.529" v="88" actId="962"/>
      <pc:docMkLst>
        <pc:docMk/>
      </pc:docMkLst>
      <pc:sldChg chg="addSp delSp modSp mod">
        <pc:chgData name="Jaana Kokkonen" userId="fd0ea1af-346e-4258-bc54-cec630bd1122" providerId="ADAL" clId="{37ACD6C2-DD29-4192-BAB0-BA8CF25A88C4}" dt="2025-01-16T14:29:21.529" v="88" actId="962"/>
        <pc:sldMkLst>
          <pc:docMk/>
          <pc:sldMk cId="1445504624" sldId="694"/>
        </pc:sldMkLst>
        <pc:spChg chg="mod">
          <ac:chgData name="Jaana Kokkonen" userId="fd0ea1af-346e-4258-bc54-cec630bd1122" providerId="ADAL" clId="{37ACD6C2-DD29-4192-BAB0-BA8CF25A88C4}" dt="2025-01-16T08:50:06.577" v="8" actId="20577"/>
          <ac:spMkLst>
            <pc:docMk/>
            <pc:sldMk cId="1445504624" sldId="694"/>
            <ac:spMk id="2" creationId="{D5268B1F-59FE-4C9E-A145-502C49C6EBDE}"/>
          </ac:spMkLst>
        </pc:spChg>
        <pc:spChg chg="mod">
          <ac:chgData name="Jaana Kokkonen" userId="fd0ea1af-346e-4258-bc54-cec630bd1122" providerId="ADAL" clId="{37ACD6C2-DD29-4192-BAB0-BA8CF25A88C4}" dt="2025-01-16T07:20:30.753" v="6" actId="20577"/>
          <ac:spMkLst>
            <pc:docMk/>
            <pc:sldMk cId="1445504624" sldId="694"/>
            <ac:spMk id="8" creationId="{9201FF6F-70E4-494A-AF97-7FDB53D6943F}"/>
          </ac:spMkLst>
        </pc:spChg>
        <pc:picChg chg="del">
          <ac:chgData name="Jaana Kokkonen" userId="fd0ea1af-346e-4258-bc54-cec630bd1122" providerId="ADAL" clId="{37ACD6C2-DD29-4192-BAB0-BA8CF25A88C4}" dt="2025-01-16T14:26:35.096" v="12" actId="478"/>
          <ac:picMkLst>
            <pc:docMk/>
            <pc:sldMk cId="1445504624" sldId="694"/>
            <ac:picMk id="3" creationId="{D0992287-EA3F-31D7-742B-C2A126B7252D}"/>
          </ac:picMkLst>
        </pc:picChg>
        <pc:picChg chg="add mod ord">
          <ac:chgData name="Jaana Kokkonen" userId="fd0ea1af-346e-4258-bc54-cec630bd1122" providerId="ADAL" clId="{37ACD6C2-DD29-4192-BAB0-BA8CF25A88C4}" dt="2025-01-16T14:29:21.529" v="88" actId="962"/>
          <ac:picMkLst>
            <pc:docMk/>
            <pc:sldMk cId="1445504624" sldId="694"/>
            <ac:picMk id="4" creationId="{8E18AAAF-4DD7-98F1-D91A-67DCA6452AE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Palkkikaavio; Elinkeinorakenne 2023 kunnittain ja seutukunnittain Etelä-Savossa. Työpaikkoja koko Etelä-Savossa oli 48 350, ja näistä eniten pääosin julkisten palveluiden toimialalla, 37,4 prosenttia. Koko maassa pääosin julkisten palveluiden toimialan työpaikkoja oli 30,3 prosenttia. Etelä-Savossa oli alkutuotannon työpaikkoja 6,4 prosenttia, kun koko maassa niitä oli vain 2,4 prosenttia työpaikoista.">
            <a:extLst>
              <a:ext uri="{FF2B5EF4-FFF2-40B4-BE49-F238E27FC236}">
                <a16:creationId xmlns:a16="http://schemas.microsoft.com/office/drawing/2014/main" id="{8E18AAAF-4DD7-98F1-D91A-67DCA6452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35" y="1011736"/>
            <a:ext cx="9121751" cy="5153568"/>
          </a:xfrm>
          <a:prstGeom prst="rect">
            <a:avLst/>
          </a:prstGeom>
        </p:spPr>
      </p:pic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88640"/>
            <a:ext cx="11305256" cy="936104"/>
          </a:xfrm>
        </p:spPr>
        <p:txBody>
          <a:bodyPr/>
          <a:lstStyle/>
          <a:p>
            <a:r>
              <a:rPr lang="fi-FI" dirty="0"/>
              <a:t>Elinkeinorakenne 2023 (osuus alueen työpaikoista, prosenttia)</a:t>
            </a:r>
            <a:br>
              <a:rPr lang="fi-FI" dirty="0"/>
            </a:br>
            <a:r>
              <a:rPr lang="fi-FI" sz="2400" b="0" dirty="0"/>
              <a:t>TOL 2008</a:t>
            </a:r>
            <a:endParaRPr lang="fi-FI" b="0" dirty="0"/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5268B1F-59FE-4C9E-A145-502C49C6EBDE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työssäkäyntitilasto, 1.1.2024 aluejako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16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.1.2025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CBA168F-3837-4632-B124-8EF200DBE9A2}"/>
              </a:ext>
            </a:extLst>
          </p:cNvPr>
          <p:cNvSpPr txBox="1"/>
          <p:nvPr/>
        </p:nvSpPr>
        <p:spPr>
          <a:xfrm>
            <a:off x="623392" y="6320353"/>
            <a:ext cx="94330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 dirty="0"/>
              <a:t>Toimialaluokitus: Alkutuotanto: A, Jalostus: B-F, Kauppa: G, Yksityiset palvelut: H-N ja R-T, Pääosin julkiset palvelut: O-Q ja U</a:t>
            </a:r>
          </a:p>
        </p:txBody>
      </p:sp>
    </p:spTree>
    <p:extLst>
      <p:ext uri="{BB962C8B-B14F-4D97-AF65-F5344CB8AC3E}">
        <p14:creationId xmlns:p14="http://schemas.microsoft.com/office/powerpoint/2010/main" val="1445504624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2917</TotalTime>
  <Words>61</Words>
  <Application>Microsoft Office PowerPoint</Application>
  <PresentationFormat>Laajakuva</PresentationFormat>
  <Paragraphs>4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ESAVO</vt:lpstr>
      <vt:lpstr>Elinkeinorakenne 2023 (osuus alueen työpaikoista, prosenttia) TOL 2008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Elinkeinorakenne, Etelä-Savo</dc:title>
  <dc:creator>Jaana Kokkonen</dc:creator>
  <cp:lastModifiedBy>Jaana Kokkonen</cp:lastModifiedBy>
  <cp:revision>39</cp:revision>
  <dcterms:created xsi:type="dcterms:W3CDTF">2020-02-25T14:36:39Z</dcterms:created>
  <dcterms:modified xsi:type="dcterms:W3CDTF">2025-01-16T14:30:06Z</dcterms:modified>
</cp:coreProperties>
</file>