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6" r:id="rId1"/>
  </p:sldMasterIdLst>
  <p:notesMasterIdLst>
    <p:notesMasterId r:id="rId3"/>
  </p:notesMasterIdLst>
  <p:sldIdLst>
    <p:sldId id="694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08" autoAdjust="0"/>
    <p:restoredTop sz="95220" autoAdjust="0"/>
  </p:normalViewPr>
  <p:slideViewPr>
    <p:cSldViewPr showGuides="1">
      <p:cViewPr>
        <p:scale>
          <a:sx n="80" d="100"/>
          <a:sy n="80" d="100"/>
        </p:scale>
        <p:origin x="82" y="11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ana Kokkonen" userId="fd0ea1af-346e-4258-bc54-cec630bd1122" providerId="ADAL" clId="{37ACD6C2-DD29-4192-BAB0-BA8CF25A88C4}"/>
    <pc:docChg chg="custSel modSld">
      <pc:chgData name="Jaana Kokkonen" userId="fd0ea1af-346e-4258-bc54-cec630bd1122" providerId="ADAL" clId="{37ACD6C2-DD29-4192-BAB0-BA8CF25A88C4}" dt="2025-01-16T14:29:21.529" v="88" actId="962"/>
      <pc:docMkLst>
        <pc:docMk/>
      </pc:docMkLst>
      <pc:sldChg chg="addSp delSp modSp mod">
        <pc:chgData name="Jaana Kokkonen" userId="fd0ea1af-346e-4258-bc54-cec630bd1122" providerId="ADAL" clId="{37ACD6C2-DD29-4192-BAB0-BA8CF25A88C4}" dt="2025-01-16T14:29:21.529" v="88" actId="962"/>
        <pc:sldMkLst>
          <pc:docMk/>
          <pc:sldMk cId="1445504624" sldId="694"/>
        </pc:sldMkLst>
        <pc:spChg chg="mod">
          <ac:chgData name="Jaana Kokkonen" userId="fd0ea1af-346e-4258-bc54-cec630bd1122" providerId="ADAL" clId="{37ACD6C2-DD29-4192-BAB0-BA8CF25A88C4}" dt="2025-01-16T08:50:06.577" v="8" actId="20577"/>
          <ac:spMkLst>
            <pc:docMk/>
            <pc:sldMk cId="1445504624" sldId="694"/>
            <ac:spMk id="2" creationId="{D5268B1F-59FE-4C9E-A145-502C49C6EBDE}"/>
          </ac:spMkLst>
        </pc:spChg>
        <pc:spChg chg="mod">
          <ac:chgData name="Jaana Kokkonen" userId="fd0ea1af-346e-4258-bc54-cec630bd1122" providerId="ADAL" clId="{37ACD6C2-DD29-4192-BAB0-BA8CF25A88C4}" dt="2025-01-16T07:20:30.753" v="6" actId="20577"/>
          <ac:spMkLst>
            <pc:docMk/>
            <pc:sldMk cId="1445504624" sldId="694"/>
            <ac:spMk id="8" creationId="{9201FF6F-70E4-494A-AF97-7FDB53D6943F}"/>
          </ac:spMkLst>
        </pc:spChg>
        <pc:picChg chg="del">
          <ac:chgData name="Jaana Kokkonen" userId="fd0ea1af-346e-4258-bc54-cec630bd1122" providerId="ADAL" clId="{37ACD6C2-DD29-4192-BAB0-BA8CF25A88C4}" dt="2025-01-16T14:26:35.096" v="12" actId="478"/>
          <ac:picMkLst>
            <pc:docMk/>
            <pc:sldMk cId="1445504624" sldId="694"/>
            <ac:picMk id="3" creationId="{D0992287-EA3F-31D7-742B-C2A126B7252D}"/>
          </ac:picMkLst>
        </pc:picChg>
        <pc:picChg chg="add mod ord">
          <ac:chgData name="Jaana Kokkonen" userId="fd0ea1af-346e-4258-bc54-cec630bd1122" providerId="ADAL" clId="{37ACD6C2-DD29-4192-BAB0-BA8CF25A88C4}" dt="2025-01-16T14:29:21.529" v="88" actId="962"/>
          <ac:picMkLst>
            <pc:docMk/>
            <pc:sldMk cId="1445504624" sldId="694"/>
            <ac:picMk id="4" creationId="{8E18AAAF-4DD7-98F1-D91A-67DCA6452AE3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63B138-173C-46F0-B529-FC07560AB81E}" type="datetimeFigureOut">
              <a:rPr lang="fi-FI" smtClean="0"/>
              <a:t>16.1.2025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19C122-1841-446F-A209-09DB18BC1FB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442992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643B5C3-210D-A046-9110-55BB9D3B4A7C}" type="slidenum">
              <a:rPr kumimoji="0" lang="fi-FI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fi-FI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sv-SE" dirty="0">
              <a:latin typeface="Arial" charset="-52"/>
              <a:ea typeface="Arial" charset="-52"/>
              <a:cs typeface="Arial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29034617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8" descr="Kuva, joka sisältää kohteen piirtäminen&#10;&#10;Kuvaus luotu automaattisesti">
            <a:extLst>
              <a:ext uri="{FF2B5EF4-FFF2-40B4-BE49-F238E27FC236}">
                <a16:creationId xmlns:a16="http://schemas.microsoft.com/office/drawing/2014/main" id="{7EFFB0AC-A6B5-49E9-84B1-AEDB4F6FE5E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45183"/>
            <a:ext cx="3636000" cy="5026619"/>
          </a:xfrm>
          <a:prstGeom prst="rect">
            <a:avLst/>
          </a:prstGeom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34000" y="1383615"/>
            <a:ext cx="6228000" cy="3276358"/>
          </a:xfrm>
        </p:spPr>
        <p:txBody>
          <a:bodyPr anchor="b"/>
          <a:lstStyle>
            <a:lvl1pPr algn="l">
              <a:lnSpc>
                <a:spcPts val="7000"/>
              </a:lnSpc>
              <a:defRPr sz="66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0E3655F2-74A0-44C6-84AD-1DE95F363B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834000" y="4740322"/>
            <a:ext cx="6228000" cy="801641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16.1.2025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111181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uva ja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16.1.2025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  <p:sp>
        <p:nvSpPr>
          <p:cNvPr id="52" name="Otsikko 1">
            <a:extLst>
              <a:ext uri="{FF2B5EF4-FFF2-40B4-BE49-F238E27FC236}">
                <a16:creationId xmlns:a16="http://schemas.microsoft.com/office/drawing/2014/main" id="{0FF9F245-1E1A-448D-91E2-6190B0BFCCC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59814" y="5684258"/>
            <a:ext cx="5736185" cy="900000"/>
          </a:xfrm>
        </p:spPr>
        <p:txBody>
          <a:bodyPr anchor="b"/>
          <a:lstStyle>
            <a:lvl1pPr algn="l">
              <a:lnSpc>
                <a:spcPts val="3000"/>
              </a:lnSpc>
              <a:defRPr sz="30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7" name="Kuvan paikkamerkki 6">
            <a:extLst>
              <a:ext uri="{FF2B5EF4-FFF2-40B4-BE49-F238E27FC236}">
                <a16:creationId xmlns:a16="http://schemas.microsoft.com/office/drawing/2014/main" id="{7E0D0FDD-8760-4F91-9244-1BA2A306E47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59998" y="360000"/>
            <a:ext cx="11448000" cy="4807313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fi-FI"/>
              <a:t>Lisää kuva napsauttamalla kuvaketta</a:t>
            </a:r>
          </a:p>
        </p:txBody>
      </p:sp>
    </p:spTree>
    <p:extLst>
      <p:ext uri="{BB962C8B-B14F-4D97-AF65-F5344CB8AC3E}">
        <p14:creationId xmlns:p14="http://schemas.microsoft.com/office/powerpoint/2010/main" val="12197568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uva ja 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91649" y="3734807"/>
            <a:ext cx="4823939" cy="1807156"/>
          </a:xfrm>
        </p:spPr>
        <p:txBody>
          <a:bodyPr anchor="t"/>
          <a:lstStyle>
            <a:lvl1pPr algn="l">
              <a:lnSpc>
                <a:spcPts val="3000"/>
              </a:lnSpc>
              <a:defRPr sz="30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16.1.2025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  <p:sp>
        <p:nvSpPr>
          <p:cNvPr id="7" name="Kuvan paikkamerkki 6">
            <a:extLst>
              <a:ext uri="{FF2B5EF4-FFF2-40B4-BE49-F238E27FC236}">
                <a16:creationId xmlns:a16="http://schemas.microsoft.com/office/drawing/2014/main" id="{7E0D0FDD-8760-4F91-9244-1BA2A306E47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59999" y="360000"/>
            <a:ext cx="4860000" cy="6120000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fi-FI"/>
              <a:t>Lisää kuva napsauttamalla kuvaketta</a:t>
            </a:r>
          </a:p>
        </p:txBody>
      </p:sp>
      <p:pic>
        <p:nvPicPr>
          <p:cNvPr id="9" name="Kuva 8" descr="Kuva, joka sisältää kohteen piirtäminen&#10;&#10;Kuvaus luotu automaattisesti">
            <a:extLst>
              <a:ext uri="{FF2B5EF4-FFF2-40B4-BE49-F238E27FC236}">
                <a16:creationId xmlns:a16="http://schemas.microsoft.com/office/drawing/2014/main" id="{3B1DCAA7-5504-4BFF-84F4-D86AF05361FA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1136" y="985012"/>
            <a:ext cx="1885749" cy="248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60963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uva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Kuvan paikkamerkki 6">
            <a:extLst>
              <a:ext uri="{FF2B5EF4-FFF2-40B4-BE49-F238E27FC236}">
                <a16:creationId xmlns:a16="http://schemas.microsoft.com/office/drawing/2014/main" id="{7E0D0FDD-8760-4F91-9244-1BA2A306E47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59998" y="360000"/>
            <a:ext cx="11448000" cy="4807313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53" name="Tekstin paikkamerkki 52">
            <a:extLst>
              <a:ext uri="{FF2B5EF4-FFF2-40B4-BE49-F238E27FC236}">
                <a16:creationId xmlns:a16="http://schemas.microsoft.com/office/drawing/2014/main" id="{50003CAA-DFF5-4EBE-94A8-1A2B76DBB83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59998" y="5493823"/>
            <a:ext cx="6556817" cy="999051"/>
          </a:xfrm>
        </p:spPr>
        <p:txBody>
          <a:bodyPr bIns="0">
            <a:normAutofit/>
          </a:bodyPr>
          <a:lstStyle>
            <a:lvl1pPr marL="0" indent="0">
              <a:buNone/>
              <a:defRPr sz="1600" b="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16.1.2025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240980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uva ja teksti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Kuvan paikkamerkki 6">
            <a:extLst>
              <a:ext uri="{FF2B5EF4-FFF2-40B4-BE49-F238E27FC236}">
                <a16:creationId xmlns:a16="http://schemas.microsoft.com/office/drawing/2014/main" id="{7E0D0FDD-8760-4F91-9244-1BA2A306E47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59998" y="360000"/>
            <a:ext cx="3130915" cy="4807313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52" name="Kuvan paikkamerkki 6">
            <a:extLst>
              <a:ext uri="{FF2B5EF4-FFF2-40B4-BE49-F238E27FC236}">
                <a16:creationId xmlns:a16="http://schemas.microsoft.com/office/drawing/2014/main" id="{D6A75CB5-A60D-4F27-912C-E9E35A752B70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856977" y="369000"/>
            <a:ext cx="7960373" cy="4807313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53" name="Tekstin paikkamerkki 52">
            <a:extLst>
              <a:ext uri="{FF2B5EF4-FFF2-40B4-BE49-F238E27FC236}">
                <a16:creationId xmlns:a16="http://schemas.microsoft.com/office/drawing/2014/main" id="{50003CAA-DFF5-4EBE-94A8-1A2B76DBB83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59998" y="5493823"/>
            <a:ext cx="6556817" cy="999051"/>
          </a:xfrm>
        </p:spPr>
        <p:txBody>
          <a:bodyPr bIns="0">
            <a:normAutofit/>
          </a:bodyPr>
          <a:lstStyle>
            <a:lvl1pPr marL="0" indent="0">
              <a:buNone/>
              <a:defRPr sz="1600" b="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16.1.2025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828950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uva ja teksti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Kuvan paikkamerkki 6">
            <a:extLst>
              <a:ext uri="{FF2B5EF4-FFF2-40B4-BE49-F238E27FC236}">
                <a16:creationId xmlns:a16="http://schemas.microsoft.com/office/drawing/2014/main" id="{7E0D0FDD-8760-4F91-9244-1BA2A306E47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59999" y="360000"/>
            <a:ext cx="4860000" cy="6120000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83238" y="1880050"/>
            <a:ext cx="4478762" cy="900000"/>
          </a:xfrm>
        </p:spPr>
        <p:txBody>
          <a:bodyPr anchor="b"/>
          <a:lstStyle>
            <a:lvl1pPr algn="l">
              <a:lnSpc>
                <a:spcPct val="100000"/>
              </a:lnSpc>
              <a:defRPr sz="28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3" name="Tekstin paikkamerkki 52">
            <a:extLst>
              <a:ext uri="{FF2B5EF4-FFF2-40B4-BE49-F238E27FC236}">
                <a16:creationId xmlns:a16="http://schemas.microsoft.com/office/drawing/2014/main" id="{50003CAA-DFF5-4EBE-94A8-1A2B76DBB83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583237" y="2891099"/>
            <a:ext cx="4478337" cy="2441249"/>
          </a:xfrm>
        </p:spPr>
        <p:txBody>
          <a:bodyPr bIns="0">
            <a:normAutofit/>
          </a:bodyPr>
          <a:lstStyle>
            <a:lvl1pPr marL="0" indent="0">
              <a:buNone/>
              <a:defRPr sz="1600" b="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6" name="Alaotsikko 2">
            <a:extLst>
              <a:ext uri="{FF2B5EF4-FFF2-40B4-BE49-F238E27FC236}">
                <a16:creationId xmlns:a16="http://schemas.microsoft.com/office/drawing/2014/main" id="{43C44EA4-36A4-4BAF-A7BB-834E53EF19B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5583237" y="5436474"/>
            <a:ext cx="4478761" cy="375591"/>
          </a:xfrm>
        </p:spPr>
        <p:txBody>
          <a:bodyPr anchor="b">
            <a:normAutofit/>
          </a:bodyPr>
          <a:lstStyle>
            <a:lvl1pPr marL="0" indent="0" algn="l">
              <a:buNone/>
              <a:defRPr sz="2000" b="1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dirty="0"/>
              <a:t>Väliotsikko</a:t>
            </a:r>
          </a:p>
        </p:txBody>
      </p:sp>
      <p:sp>
        <p:nvSpPr>
          <p:cNvPr id="54" name="Tekstin paikkamerkki 52">
            <a:extLst>
              <a:ext uri="{FF2B5EF4-FFF2-40B4-BE49-F238E27FC236}">
                <a16:creationId xmlns:a16="http://schemas.microsoft.com/office/drawing/2014/main" id="{803DCDF3-185F-43EC-9FED-B91BE71BA920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583238" y="5781700"/>
            <a:ext cx="4478524" cy="711175"/>
          </a:xfrm>
        </p:spPr>
        <p:txBody>
          <a:bodyPr>
            <a:normAutofit/>
          </a:bodyPr>
          <a:lstStyle>
            <a:lvl1pPr marL="0" indent="0">
              <a:buNone/>
              <a:defRPr sz="1600" b="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fi-FI" dirty="0"/>
              <a:t>Muokkaa testin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16.1.2025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882860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uva ja teksti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Kuvan paikkamerkki 6">
            <a:extLst>
              <a:ext uri="{FF2B5EF4-FFF2-40B4-BE49-F238E27FC236}">
                <a16:creationId xmlns:a16="http://schemas.microsoft.com/office/drawing/2014/main" id="{7E0D0FDD-8760-4F91-9244-1BA2A306E47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59998" y="360000"/>
            <a:ext cx="6523401" cy="6120000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243396" y="1089000"/>
            <a:ext cx="2818603" cy="1691050"/>
          </a:xfrm>
        </p:spPr>
        <p:txBody>
          <a:bodyPr anchor="b"/>
          <a:lstStyle>
            <a:lvl1pPr algn="l">
              <a:lnSpc>
                <a:spcPct val="100000"/>
              </a:lnSpc>
              <a:defRPr sz="28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3" name="Tekstin paikkamerkki 52">
            <a:extLst>
              <a:ext uri="{FF2B5EF4-FFF2-40B4-BE49-F238E27FC236}">
                <a16:creationId xmlns:a16="http://schemas.microsoft.com/office/drawing/2014/main" id="{50003CAA-DFF5-4EBE-94A8-1A2B76DBB83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43238" y="2891099"/>
            <a:ext cx="2818336" cy="3601776"/>
          </a:xfrm>
        </p:spPr>
        <p:txBody>
          <a:bodyPr bIns="0">
            <a:normAutofit/>
          </a:bodyPr>
          <a:lstStyle>
            <a:lvl1pPr marL="0" indent="0">
              <a:buNone/>
              <a:defRPr sz="1600" b="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16.1.2025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4812972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Lainaus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46250" y="2036763"/>
            <a:ext cx="8298000" cy="2790306"/>
          </a:xfrm>
        </p:spPr>
        <p:txBody>
          <a:bodyPr anchor="ctr"/>
          <a:lstStyle>
            <a:lvl1pPr algn="l">
              <a:lnSpc>
                <a:spcPct val="100000"/>
              </a:lnSpc>
              <a:defRPr sz="30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16.1.2025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  <p:pic>
        <p:nvPicPr>
          <p:cNvPr id="53" name="Kuva 52">
            <a:extLst>
              <a:ext uri="{FF2B5EF4-FFF2-40B4-BE49-F238E27FC236}">
                <a16:creationId xmlns:a16="http://schemas.microsoft.com/office/drawing/2014/main" id="{C23E018D-28CE-43C5-B8B0-378E8180758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black">
          <a:xfrm>
            <a:off x="10411200" y="5533200"/>
            <a:ext cx="1778158" cy="13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062235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Lainaus 2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46250" y="2036763"/>
            <a:ext cx="8298000" cy="2790306"/>
          </a:xfrm>
        </p:spPr>
        <p:txBody>
          <a:bodyPr anchor="ctr"/>
          <a:lstStyle>
            <a:lvl1pPr algn="l">
              <a:lnSpc>
                <a:spcPct val="100000"/>
              </a:lnSpc>
              <a:defRPr sz="30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16.1.2025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  <p:pic>
        <p:nvPicPr>
          <p:cNvPr id="102" name="Kuva 101">
            <a:extLst>
              <a:ext uri="{FF2B5EF4-FFF2-40B4-BE49-F238E27FC236}">
                <a16:creationId xmlns:a16="http://schemas.microsoft.com/office/drawing/2014/main" id="{AD593AE4-F009-4670-A00D-FE70E255BCF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black">
          <a:xfrm>
            <a:off x="10411200" y="5533200"/>
            <a:ext cx="1778158" cy="13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513106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Lainaus 3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46250" y="2036763"/>
            <a:ext cx="8298000" cy="2790306"/>
          </a:xfrm>
        </p:spPr>
        <p:txBody>
          <a:bodyPr anchor="ctr"/>
          <a:lstStyle>
            <a:lvl1pPr algn="l">
              <a:lnSpc>
                <a:spcPct val="100000"/>
              </a:lnSpc>
              <a:defRPr sz="30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16.1.2025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  <p:pic>
        <p:nvPicPr>
          <p:cNvPr id="53" name="Kuva 52">
            <a:extLst>
              <a:ext uri="{FF2B5EF4-FFF2-40B4-BE49-F238E27FC236}">
                <a16:creationId xmlns:a16="http://schemas.microsoft.com/office/drawing/2014/main" id="{9172793D-AC5E-4116-A505-F56C8A4BE6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black">
          <a:xfrm>
            <a:off x="10411200" y="5533200"/>
            <a:ext cx="1778158" cy="13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908164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Lainaus 4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46250" y="2036763"/>
            <a:ext cx="8298000" cy="2790306"/>
          </a:xfrm>
        </p:spPr>
        <p:txBody>
          <a:bodyPr anchor="ctr"/>
          <a:lstStyle>
            <a:lvl1pPr algn="l">
              <a:lnSpc>
                <a:spcPct val="100000"/>
              </a:lnSpc>
              <a:defRPr sz="30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16.1.2025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  <p:pic>
        <p:nvPicPr>
          <p:cNvPr id="52" name="Kuva 51">
            <a:extLst>
              <a:ext uri="{FF2B5EF4-FFF2-40B4-BE49-F238E27FC236}">
                <a16:creationId xmlns:a16="http://schemas.microsoft.com/office/drawing/2014/main" id="{9F32C795-722B-443A-9BDF-1FCD2E9DA20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black">
          <a:xfrm>
            <a:off x="10411200" y="5533200"/>
            <a:ext cx="1778158" cy="13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06808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BE17326-2570-491B-8862-26E0B2C7E2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53C4BAA-863D-4C2B-A49E-6787B479BC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35586A4B-B0D1-45E1-8161-745750AC3F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16.1.2025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F7F02EBB-2840-4B98-91F4-0BA5D03463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DED015DB-8E17-4D1B-B989-6CC39D597F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147424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16D71F7-7B46-4998-9D4A-96B1357F25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2A0AFE91-F0AE-4F4E-8AB4-2FFCE4AE4C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16.1.2025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FCA9EF4D-E262-4CAF-9228-D048DEA18A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95961130-5A16-4348-8FFD-870010FF93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6351918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20539355-C800-4593-86D9-17ADB80250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16.1.2025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33E3A70F-7960-4ADF-AB46-B19FD9A822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5B95B99D-6028-4A07-8A8A-A0DE458103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375351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D87B7AEA-F2C3-4333-9E07-08F782CB9D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16.1.2025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CA6955E6-AF27-45E9-8CE1-AE512FCF38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8EBDAAF6-7DEF-4073-A13E-8D0D836803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  <p:sp>
        <p:nvSpPr>
          <p:cNvPr id="9" name="Otsikko 8">
            <a:extLst>
              <a:ext uri="{FF2B5EF4-FFF2-40B4-BE49-F238E27FC236}">
                <a16:creationId xmlns:a16="http://schemas.microsoft.com/office/drawing/2014/main" id="{576A1BE5-DCEF-4406-83F6-CB52BA0F91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10" name="Sisällön paikkamerkki 2">
            <a:extLst>
              <a:ext uri="{FF2B5EF4-FFF2-40B4-BE49-F238E27FC236}">
                <a16:creationId xmlns:a16="http://schemas.microsoft.com/office/drawing/2014/main" id="{32CA24E3-3C18-43E5-BD83-88F3B524B38E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1764000" y="2592000"/>
            <a:ext cx="3816000" cy="295200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11" name="Sisällön paikkamerkki 2">
            <a:extLst>
              <a:ext uri="{FF2B5EF4-FFF2-40B4-BE49-F238E27FC236}">
                <a16:creationId xmlns:a16="http://schemas.microsoft.com/office/drawing/2014/main" id="{7CDE0A28-B3C8-457F-8588-D72F44D5F492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6113389" y="2592000"/>
            <a:ext cx="3816000" cy="295200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1110348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64000" y="1383615"/>
            <a:ext cx="8298000" cy="3276358"/>
          </a:xfrm>
        </p:spPr>
        <p:txBody>
          <a:bodyPr anchor="b"/>
          <a:lstStyle>
            <a:lvl1pPr algn="l">
              <a:lnSpc>
                <a:spcPts val="7000"/>
              </a:lnSpc>
              <a:defRPr sz="66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0E3655F2-74A0-44C6-84AD-1DE95F363B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64000" y="4740322"/>
            <a:ext cx="8298000" cy="801641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16.1.2025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270559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ksti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8" descr="Kuva, joka sisältää kohteen piirtäminen&#10;&#10;Kuvaus luotu automaattisesti">
            <a:extLst>
              <a:ext uri="{FF2B5EF4-FFF2-40B4-BE49-F238E27FC236}">
                <a16:creationId xmlns:a16="http://schemas.microsoft.com/office/drawing/2014/main" id="{7EFFB0AC-A6B5-49E9-84B1-AEDB4F6FE5E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45183"/>
            <a:ext cx="3636000" cy="5026619"/>
          </a:xfrm>
          <a:prstGeom prst="rect">
            <a:avLst/>
          </a:prstGeom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34000" y="1548000"/>
            <a:ext cx="6228000" cy="900000"/>
          </a:xfrm>
        </p:spPr>
        <p:txBody>
          <a:bodyPr anchor="b"/>
          <a:lstStyle>
            <a:lvl1pPr algn="l">
              <a:lnSpc>
                <a:spcPct val="100000"/>
              </a:lnSpc>
              <a:defRPr sz="28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3" name="Tekstin paikkamerkki 52">
            <a:extLst>
              <a:ext uri="{FF2B5EF4-FFF2-40B4-BE49-F238E27FC236}">
                <a16:creationId xmlns:a16="http://schemas.microsoft.com/office/drawing/2014/main" id="{50003CAA-DFF5-4EBE-94A8-1A2B76DBB83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833813" y="2559050"/>
            <a:ext cx="6227762" cy="1476000"/>
          </a:xfrm>
        </p:spPr>
        <p:txBody>
          <a:bodyPr bIns="0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6" name="Alaotsikko 2">
            <a:extLst>
              <a:ext uri="{FF2B5EF4-FFF2-40B4-BE49-F238E27FC236}">
                <a16:creationId xmlns:a16="http://schemas.microsoft.com/office/drawing/2014/main" id="{43C44EA4-36A4-4BAF-A7BB-834E53EF19B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833999" y="4110549"/>
            <a:ext cx="6228000" cy="375591"/>
          </a:xfrm>
        </p:spPr>
        <p:txBody>
          <a:bodyPr anchor="b">
            <a:normAutofit/>
          </a:bodyPr>
          <a:lstStyle>
            <a:lvl1pPr marL="0" indent="0" algn="l">
              <a:buNone/>
              <a:defRPr sz="2000" b="1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54" name="Tekstin paikkamerkki 52">
            <a:extLst>
              <a:ext uri="{FF2B5EF4-FFF2-40B4-BE49-F238E27FC236}">
                <a16:creationId xmlns:a16="http://schemas.microsoft.com/office/drawing/2014/main" id="{803DCDF3-185F-43EC-9FED-B91BE71BA920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834000" y="4455775"/>
            <a:ext cx="6227762" cy="108000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fi-FI" dirty="0"/>
              <a:t>Muokkaa testin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16.1.2025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552336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kstidia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64000" y="1548000"/>
            <a:ext cx="8298000" cy="900000"/>
          </a:xfrm>
        </p:spPr>
        <p:txBody>
          <a:bodyPr anchor="b"/>
          <a:lstStyle>
            <a:lvl1pPr algn="l">
              <a:lnSpc>
                <a:spcPct val="100000"/>
              </a:lnSpc>
              <a:defRPr sz="28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3" name="Tekstin paikkamerkki 52">
            <a:extLst>
              <a:ext uri="{FF2B5EF4-FFF2-40B4-BE49-F238E27FC236}">
                <a16:creationId xmlns:a16="http://schemas.microsoft.com/office/drawing/2014/main" id="{50003CAA-DFF5-4EBE-94A8-1A2B76DBB83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764000" y="2559050"/>
            <a:ext cx="8298000" cy="1476000"/>
          </a:xfrm>
        </p:spPr>
        <p:txBody>
          <a:bodyPr bIns="0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6" name="Alaotsikko 2">
            <a:extLst>
              <a:ext uri="{FF2B5EF4-FFF2-40B4-BE49-F238E27FC236}">
                <a16:creationId xmlns:a16="http://schemas.microsoft.com/office/drawing/2014/main" id="{43C44EA4-36A4-4BAF-A7BB-834E53EF19B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64000" y="4110549"/>
            <a:ext cx="8298000" cy="375591"/>
          </a:xfrm>
        </p:spPr>
        <p:txBody>
          <a:bodyPr anchor="b">
            <a:normAutofit/>
          </a:bodyPr>
          <a:lstStyle>
            <a:lvl1pPr marL="0" indent="0" algn="l">
              <a:buNone/>
              <a:defRPr sz="2000" b="1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54" name="Tekstin paikkamerkki 52">
            <a:extLst>
              <a:ext uri="{FF2B5EF4-FFF2-40B4-BE49-F238E27FC236}">
                <a16:creationId xmlns:a16="http://schemas.microsoft.com/office/drawing/2014/main" id="{803DCDF3-185F-43EC-9FED-B91BE71BA920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764000" y="4455775"/>
            <a:ext cx="8298000" cy="108000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fi-FI" dirty="0"/>
              <a:t>Muokkaa testin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16.1.2025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176262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kstidi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8" descr="Kuva, joka sisältää kohteen piirtäminen&#10;&#10;Kuvaus luotu automaattisesti">
            <a:extLst>
              <a:ext uri="{FF2B5EF4-FFF2-40B4-BE49-F238E27FC236}">
                <a16:creationId xmlns:a16="http://schemas.microsoft.com/office/drawing/2014/main" id="{7EFFB0AC-A6B5-49E9-84B1-AEDB4F6FE5E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45183"/>
            <a:ext cx="3636000" cy="5026619"/>
          </a:xfrm>
          <a:prstGeom prst="rect">
            <a:avLst/>
          </a:prstGeom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34000" y="1548000"/>
            <a:ext cx="6228000" cy="900000"/>
          </a:xfrm>
        </p:spPr>
        <p:txBody>
          <a:bodyPr anchor="b"/>
          <a:lstStyle>
            <a:lvl1pPr algn="l">
              <a:lnSpc>
                <a:spcPct val="100000"/>
              </a:lnSpc>
              <a:defRPr sz="28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8" name="Tekstin paikkamerkki 7">
            <a:extLst>
              <a:ext uri="{FF2B5EF4-FFF2-40B4-BE49-F238E27FC236}">
                <a16:creationId xmlns:a16="http://schemas.microsoft.com/office/drawing/2014/main" id="{AD42E722-229E-4D11-A9F1-5F5E28AF6B6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833813" y="2587625"/>
            <a:ext cx="6221412" cy="2909888"/>
          </a:xfrm>
        </p:spPr>
        <p:txBody>
          <a:bodyPr>
            <a:normAutofit/>
          </a:bodyPr>
          <a:lstStyle>
            <a:lvl1pPr>
              <a:spcAft>
                <a:spcPts val="1600"/>
              </a:spcAft>
              <a:defRPr sz="2000" b="1"/>
            </a:lvl1pPr>
            <a:lvl2pPr>
              <a:spcAft>
                <a:spcPts val="1600"/>
              </a:spcAft>
              <a:defRPr sz="2000" b="1"/>
            </a:lvl2pPr>
            <a:lvl3pPr>
              <a:spcAft>
                <a:spcPts val="1600"/>
              </a:spcAft>
              <a:defRPr sz="2000" b="1"/>
            </a:lvl3pPr>
            <a:lvl4pPr>
              <a:spcAft>
                <a:spcPts val="1600"/>
              </a:spcAft>
              <a:defRPr sz="2000" b="1"/>
            </a:lvl4pPr>
            <a:lvl5pPr>
              <a:spcAft>
                <a:spcPts val="1600"/>
              </a:spcAft>
              <a:defRPr sz="2000" b="1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16.1.2025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99780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kstidia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64000" y="1548000"/>
            <a:ext cx="8298000" cy="900000"/>
          </a:xfrm>
        </p:spPr>
        <p:txBody>
          <a:bodyPr anchor="b"/>
          <a:lstStyle>
            <a:lvl1pPr algn="l">
              <a:lnSpc>
                <a:spcPct val="100000"/>
              </a:lnSpc>
              <a:defRPr sz="28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8" name="Tekstin paikkamerkki 7">
            <a:extLst>
              <a:ext uri="{FF2B5EF4-FFF2-40B4-BE49-F238E27FC236}">
                <a16:creationId xmlns:a16="http://schemas.microsoft.com/office/drawing/2014/main" id="{AD42E722-229E-4D11-A9F1-5F5E28AF6B6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764000" y="2587625"/>
            <a:ext cx="8298000" cy="2909888"/>
          </a:xfrm>
        </p:spPr>
        <p:txBody>
          <a:bodyPr>
            <a:normAutofit/>
          </a:bodyPr>
          <a:lstStyle>
            <a:lvl1pPr>
              <a:spcAft>
                <a:spcPts val="1600"/>
              </a:spcAft>
              <a:defRPr sz="2000" b="1"/>
            </a:lvl1pPr>
            <a:lvl2pPr>
              <a:spcAft>
                <a:spcPts val="1600"/>
              </a:spcAft>
              <a:defRPr sz="2000" b="1"/>
            </a:lvl2pPr>
            <a:lvl3pPr>
              <a:spcAft>
                <a:spcPts val="1600"/>
              </a:spcAft>
              <a:defRPr sz="2000" b="1"/>
            </a:lvl3pPr>
            <a:lvl4pPr>
              <a:spcAft>
                <a:spcPts val="1600"/>
              </a:spcAft>
              <a:defRPr sz="2000" b="1"/>
            </a:lvl4pPr>
            <a:lvl5pPr>
              <a:spcAft>
                <a:spcPts val="1600"/>
              </a:spcAft>
              <a:defRPr sz="2000" b="1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16.1.2025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220367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uoli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" name="Kuva 52" descr="Kuva, joka sisältää kohteen piirtäminen&#10;&#10;Kuvaus luotu automaattisesti">
            <a:extLst>
              <a:ext uri="{FF2B5EF4-FFF2-40B4-BE49-F238E27FC236}">
                <a16:creationId xmlns:a16="http://schemas.microsoft.com/office/drawing/2014/main" id="{2141F0D0-0FEA-4058-9143-828F1654926A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7062" y="1269000"/>
            <a:ext cx="3672000" cy="4844452"/>
          </a:xfrm>
          <a:prstGeom prst="rect">
            <a:avLst/>
          </a:prstGeom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51422" y="2036763"/>
            <a:ext cx="3904578" cy="3130550"/>
          </a:xfrm>
        </p:spPr>
        <p:txBody>
          <a:bodyPr anchor="ctr"/>
          <a:lstStyle>
            <a:lvl1pPr algn="l">
              <a:lnSpc>
                <a:spcPts val="4800"/>
              </a:lnSpc>
              <a:defRPr sz="5400"/>
            </a:lvl1pPr>
          </a:lstStyle>
          <a:p>
            <a:r>
              <a:rPr lang="fi-FI" dirty="0"/>
              <a:t>Lisää otsikko</a:t>
            </a:r>
          </a:p>
        </p:txBody>
      </p:sp>
      <p:sp>
        <p:nvSpPr>
          <p:cNvPr id="8" name="Tekstin paikkamerkki 7">
            <a:extLst>
              <a:ext uri="{FF2B5EF4-FFF2-40B4-BE49-F238E27FC236}">
                <a16:creationId xmlns:a16="http://schemas.microsoft.com/office/drawing/2014/main" id="{AD42E722-229E-4D11-A9F1-5F5E28AF6B6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7620543" y="2536825"/>
            <a:ext cx="4194000" cy="2630488"/>
          </a:xfrm>
        </p:spPr>
        <p:txBody>
          <a:bodyPr>
            <a:normAutofit/>
          </a:bodyPr>
          <a:lstStyle>
            <a:lvl1pPr marL="0" indent="0">
              <a:spcAft>
                <a:spcPts val="1600"/>
              </a:spcAft>
              <a:buNone/>
              <a:defRPr sz="1600" b="0"/>
            </a:lvl1pPr>
            <a:lvl2pPr>
              <a:spcAft>
                <a:spcPts val="1600"/>
              </a:spcAft>
              <a:defRPr sz="2000" b="1"/>
            </a:lvl2pPr>
            <a:lvl3pPr>
              <a:spcAft>
                <a:spcPts val="1600"/>
              </a:spcAft>
              <a:defRPr sz="2000" b="1"/>
            </a:lvl3pPr>
            <a:lvl4pPr>
              <a:spcAft>
                <a:spcPts val="1600"/>
              </a:spcAft>
              <a:defRPr sz="2000" b="1"/>
            </a:lvl4pPr>
            <a:lvl5pPr>
              <a:spcAft>
                <a:spcPts val="1600"/>
              </a:spcAft>
              <a:defRPr sz="2000" b="1"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16.1.2025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439589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1.jp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B92EF62F-D49B-4A44-92B5-38DF0E46D8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64000" y="1548000"/>
            <a:ext cx="8298000" cy="900000"/>
          </a:xfrm>
          <a:prstGeom prst="rect">
            <a:avLst/>
          </a:prstGeom>
        </p:spPr>
        <p:txBody>
          <a:bodyPr vert="horz" lIns="0" tIns="0" rIns="0" bIns="45720" rtlCol="0" anchor="b">
            <a:no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8D489960-CB8D-4F48-B4C6-33518F04E4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64000" y="2592000"/>
            <a:ext cx="8298000" cy="2880000"/>
          </a:xfrm>
          <a:prstGeom prst="rect">
            <a:avLst/>
          </a:prstGeom>
        </p:spPr>
        <p:txBody>
          <a:bodyPr vert="horz" lIns="0" tIns="0" rIns="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  <a:p>
            <a:pPr lvl="5"/>
            <a:r>
              <a:rPr lang="fi-FI" dirty="0"/>
              <a:t>6</a:t>
            </a:r>
          </a:p>
          <a:p>
            <a:pPr lvl="6"/>
            <a:r>
              <a:rPr lang="fi-FI" dirty="0"/>
              <a:t>7</a:t>
            </a:r>
          </a:p>
          <a:p>
            <a:pPr lvl="7"/>
            <a:r>
              <a:rPr lang="fi-FI" dirty="0"/>
              <a:t>8</a:t>
            </a:r>
          </a:p>
          <a:p>
            <a:pPr lvl="8"/>
            <a:r>
              <a:rPr lang="fi-FI" dirty="0"/>
              <a:t>9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90E7348C-6486-4251-801A-85B0E848DBE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60000" y="6597000"/>
            <a:ext cx="1404000" cy="252000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sz="1200">
                <a:noFill/>
              </a:defRPr>
            </a:lvl1pPr>
          </a:lstStyle>
          <a:p>
            <a:fld id="{6DC6F5ED-C14C-4DA4-AA51-40B6CDE4D00F}" type="datetimeFigureOut">
              <a:rPr lang="fi-FI" smtClean="0"/>
              <a:t>16.1.2025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E21CDB72-9EDA-48DC-98AB-E1016A1D9D7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124000" y="6597000"/>
            <a:ext cx="4114800" cy="252000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sz="1200">
                <a:noFill/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0E5A9A56-7B18-44D6-99B0-B87596D5F75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057032" y="260412"/>
            <a:ext cx="8073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noFill/>
              </a:defRPr>
            </a:lvl1pPr>
          </a:lstStyle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  <p:pic>
        <p:nvPicPr>
          <p:cNvPr id="60" name="Kuva 59">
            <a:extLst>
              <a:ext uri="{FF2B5EF4-FFF2-40B4-BE49-F238E27FC236}">
                <a16:creationId xmlns:a16="http://schemas.microsoft.com/office/drawing/2014/main" id="{37A535CD-8113-4A51-8B3F-7B541E72EAD4}"/>
              </a:ext>
            </a:extLst>
          </p:cNvPr>
          <p:cNvPicPr>
            <a:picLocks noChangeAspect="1"/>
          </p:cNvPicPr>
          <p:nvPr/>
        </p:nvPicPr>
        <p:blipFill>
          <a:blip r:embed="rId2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10310" y="5532240"/>
            <a:ext cx="1778164" cy="13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56246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  <p:sldLayoutId id="2147483718" r:id="rId2"/>
    <p:sldLayoutId id="2147483719" r:id="rId3"/>
    <p:sldLayoutId id="2147483720" r:id="rId4"/>
    <p:sldLayoutId id="2147483721" r:id="rId5"/>
    <p:sldLayoutId id="2147483722" r:id="rId6"/>
    <p:sldLayoutId id="2147483723" r:id="rId7"/>
    <p:sldLayoutId id="2147483724" r:id="rId8"/>
    <p:sldLayoutId id="2147483725" r:id="rId9"/>
    <p:sldLayoutId id="2147483726" r:id="rId10"/>
    <p:sldLayoutId id="2147483727" r:id="rId11"/>
    <p:sldLayoutId id="2147483728" r:id="rId12"/>
    <p:sldLayoutId id="2147483729" r:id="rId13"/>
    <p:sldLayoutId id="2147483730" r:id="rId14"/>
    <p:sldLayoutId id="2147483731" r:id="rId15"/>
    <p:sldLayoutId id="2147483732" r:id="rId16"/>
    <p:sldLayoutId id="2147483733" r:id="rId17"/>
    <p:sldLayoutId id="2147483734" r:id="rId18"/>
    <p:sldLayoutId id="2147483735" r:id="rId19"/>
    <p:sldLayoutId id="2147483736" r:id="rId20"/>
    <p:sldLayoutId id="2147483737" r:id="rId2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8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08000" indent="-1080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-"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216000" indent="-1080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-"/>
        <a:defRPr sz="2000" b="0" kern="1200">
          <a:solidFill>
            <a:schemeClr val="tx1"/>
          </a:solidFill>
          <a:latin typeface="+mn-lt"/>
          <a:ea typeface="+mn-ea"/>
          <a:cs typeface="+mn-cs"/>
        </a:defRPr>
      </a:lvl2pPr>
      <a:lvl3pPr marL="432000" indent="-1080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-"/>
        <a:defRPr sz="1800" b="0" kern="1200">
          <a:solidFill>
            <a:schemeClr val="tx1"/>
          </a:solidFill>
          <a:latin typeface="+mn-lt"/>
          <a:ea typeface="+mn-ea"/>
          <a:cs typeface="+mn-cs"/>
        </a:defRPr>
      </a:lvl3pPr>
      <a:lvl4pPr marL="648000" indent="-1080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-"/>
        <a:defRPr sz="1600" b="0" kern="1200">
          <a:solidFill>
            <a:schemeClr val="tx1"/>
          </a:solidFill>
          <a:latin typeface="+mn-lt"/>
          <a:ea typeface="+mn-ea"/>
          <a:cs typeface="+mn-cs"/>
        </a:defRPr>
      </a:lvl4pPr>
      <a:lvl5pPr marL="864000" indent="-1080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-"/>
        <a:defRPr sz="1600" b="0" kern="1200">
          <a:solidFill>
            <a:schemeClr val="tx1"/>
          </a:solidFill>
          <a:latin typeface="+mn-lt"/>
          <a:ea typeface="+mn-ea"/>
          <a:cs typeface="+mn-cs"/>
        </a:defRPr>
      </a:lvl5pPr>
      <a:lvl6pPr marL="1080000" indent="-1080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-"/>
        <a:defRPr sz="1600" b="0" kern="1200">
          <a:solidFill>
            <a:schemeClr val="tx1"/>
          </a:solidFill>
          <a:latin typeface="+mn-lt"/>
          <a:ea typeface="+mn-ea"/>
          <a:cs typeface="+mn-cs"/>
        </a:defRPr>
      </a:lvl6pPr>
      <a:lvl7pPr marL="1296000" indent="-1080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-"/>
        <a:defRPr sz="1600" b="0" kern="1200">
          <a:solidFill>
            <a:schemeClr val="tx1"/>
          </a:solidFill>
          <a:latin typeface="+mn-lt"/>
          <a:ea typeface="+mn-ea"/>
          <a:cs typeface="+mn-cs"/>
        </a:defRPr>
      </a:lvl7pPr>
      <a:lvl8pPr marL="1512000" indent="-1080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-"/>
        <a:defRPr sz="1600" b="0" kern="1200">
          <a:solidFill>
            <a:schemeClr val="tx1"/>
          </a:solidFill>
          <a:latin typeface="+mn-lt"/>
          <a:ea typeface="+mn-ea"/>
          <a:cs typeface="+mn-cs"/>
        </a:defRPr>
      </a:lvl8pPr>
      <a:lvl9pPr marL="1728000" indent="-1080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-"/>
        <a:defRPr sz="1600" b="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  <p15:guide id="3" pos="226">
          <p15:clr>
            <a:srgbClr val="F26B43"/>
          </p15:clr>
        </p15:guide>
        <p15:guide id="4" orient="horz" pos="232">
          <p15:clr>
            <a:srgbClr val="F26B43"/>
          </p15:clr>
        </p15:guide>
        <p15:guide id="5" orient="horz" pos="4090">
          <p15:clr>
            <a:srgbClr val="F26B43"/>
          </p15:clr>
        </p15:guide>
        <p15:guide id="6" pos="7444">
          <p15:clr>
            <a:srgbClr val="F26B43"/>
          </p15:clr>
        </p15:guide>
        <p15:guide id="7" orient="horz" pos="1283">
          <p15:clr>
            <a:srgbClr val="F26B43"/>
          </p15:clr>
        </p15:guide>
        <p15:guide id="8" orient="horz" pos="3255">
          <p15:clr>
            <a:srgbClr val="F26B43"/>
          </p15:clr>
        </p15:guide>
        <p15:guide id="9" orient="horz" pos="3491">
          <p15:clr>
            <a:srgbClr val="F26B43"/>
          </p15:clr>
        </p15:guide>
        <p15:guide id="10" pos="1100">
          <p15:clr>
            <a:srgbClr val="F26B43"/>
          </p15:clr>
        </p15:guide>
        <p15:guide id="11" pos="1327">
          <p15:clr>
            <a:srgbClr val="F26B43"/>
          </p15:clr>
        </p15:guide>
        <p15:guide id="12" pos="2199">
          <p15:clr>
            <a:srgbClr val="F26B43"/>
          </p15:clr>
        </p15:guide>
        <p15:guide id="13" pos="2426">
          <p15:clr>
            <a:srgbClr val="F26B43"/>
          </p15:clr>
        </p15:guide>
        <p15:guide id="14" pos="3273">
          <p15:clr>
            <a:srgbClr val="F26B43"/>
          </p15:clr>
        </p15:guide>
        <p15:guide id="15" pos="3517">
          <p15:clr>
            <a:srgbClr val="F26B43"/>
          </p15:clr>
        </p15:guide>
        <p15:guide id="16" pos="6334">
          <p15:clr>
            <a:srgbClr val="F26B43"/>
          </p15:clr>
        </p15:guide>
        <p15:guide id="17" pos="656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uva 3" descr="Palkkikaavio; Elinkeinorakenne 2023 kunnittain ja seutukunnittain Etelä-Savossa. Työpaikkoja koko Etelä-Savossa oli 48 350, ja näistä eniten pääosin julkisten palveluiden toimialalla, 37,4 prosenttia. Koko maassa pääosin julkisten palveluiden toimialan työpaikkoja oli 30,3 prosenttia. Etelä-Savossa oli alkutuotannon työpaikkoja 6,4 prosenttia, kun koko maassa niitä oli vain 2,4 prosenttia työpaikoista.">
            <a:extLst>
              <a:ext uri="{FF2B5EF4-FFF2-40B4-BE49-F238E27FC236}">
                <a16:creationId xmlns:a16="http://schemas.microsoft.com/office/drawing/2014/main" id="{8E18AAAF-4DD7-98F1-D91A-67DCA6452AE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5135" y="1011736"/>
            <a:ext cx="9121751" cy="5153568"/>
          </a:xfrm>
          <a:prstGeom prst="rect">
            <a:avLst/>
          </a:prstGeom>
        </p:spPr>
      </p:pic>
      <p:sp>
        <p:nvSpPr>
          <p:cNvPr id="8" name="Otsikko 1">
            <a:extLst>
              <a:ext uri="{FF2B5EF4-FFF2-40B4-BE49-F238E27FC236}">
                <a16:creationId xmlns:a16="http://schemas.microsoft.com/office/drawing/2014/main" id="{9201FF6F-70E4-494A-AF97-7FDB53D694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1384" y="188640"/>
            <a:ext cx="11305256" cy="936104"/>
          </a:xfrm>
        </p:spPr>
        <p:txBody>
          <a:bodyPr/>
          <a:lstStyle/>
          <a:p>
            <a:r>
              <a:rPr lang="fi-FI" dirty="0"/>
              <a:t>Elinkeinorakenne 2023 (osuus alueen työpaikoista, prosenttia)</a:t>
            </a:r>
            <a:br>
              <a:rPr lang="fi-FI" dirty="0"/>
            </a:br>
            <a:r>
              <a:rPr lang="fi-FI" sz="2400" b="0" dirty="0"/>
              <a:t>TOL 2008</a:t>
            </a:r>
            <a:endParaRPr lang="fi-FI" b="0" dirty="0"/>
          </a:p>
        </p:txBody>
      </p:sp>
      <p:sp>
        <p:nvSpPr>
          <p:cNvPr id="2" name="Title 11">
            <a:extLst>
              <a:ext uri="{FF2B5EF4-FFF2-40B4-BE49-F238E27FC236}">
                <a16:creationId xmlns:a16="http://schemas.microsoft.com/office/drawing/2014/main" id="{D5268B1F-59FE-4C9E-A145-502C49C6EBDE}"/>
              </a:ext>
            </a:extLst>
          </p:cNvPr>
          <p:cNvSpPr txBox="1">
            <a:spLocks/>
          </p:cNvSpPr>
          <p:nvPr/>
        </p:nvSpPr>
        <p:spPr bwMode="auto">
          <a:xfrm>
            <a:off x="623392" y="6508576"/>
            <a:ext cx="1152128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Lähde: </a:t>
            </a:r>
            <a:r>
              <a:rPr lang="fi-FI" sz="1100" dirty="0">
                <a:solidFill>
                  <a:srgbClr val="000000"/>
                </a:solidFill>
                <a:latin typeface="Arial" charset="-52"/>
                <a:cs typeface="Arial" charset="-52"/>
              </a:rPr>
              <a:t>Tilastokeskus, työssäkäyntitilasto, 1.1.2024 aluejako </a:t>
            </a:r>
            <a:r>
              <a:rPr kumimoji="0" lang="fi-FI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						                   </a:t>
            </a:r>
            <a:r>
              <a:rPr kumimoji="0" lang="fi-FI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päivitetty: 16</a:t>
            </a:r>
            <a:r>
              <a:rPr lang="fi-FI" sz="1000" dirty="0">
                <a:solidFill>
                  <a:srgbClr val="000000"/>
                </a:solidFill>
                <a:latin typeface="Arial" charset="-52"/>
                <a:cs typeface="Arial" charset="-52"/>
              </a:rPr>
              <a:t>.1.2025</a:t>
            </a:r>
            <a:r>
              <a:rPr kumimoji="0" lang="fi-FI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 / </a:t>
            </a:r>
            <a:r>
              <a:rPr kumimoji="0" lang="fi-FI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jk</a:t>
            </a:r>
            <a:endParaRPr kumimoji="0" lang="fi-FI" sz="11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 (Headings)"/>
            </a:endParaRPr>
          </a:p>
        </p:txBody>
      </p:sp>
      <p:sp>
        <p:nvSpPr>
          <p:cNvPr id="5" name="Tekstiruutu 4">
            <a:extLst>
              <a:ext uri="{FF2B5EF4-FFF2-40B4-BE49-F238E27FC236}">
                <a16:creationId xmlns:a16="http://schemas.microsoft.com/office/drawing/2014/main" id="{DCBA168F-3837-4632-B124-8EF200DBE9A2}"/>
              </a:ext>
            </a:extLst>
          </p:cNvPr>
          <p:cNvSpPr txBox="1"/>
          <p:nvPr/>
        </p:nvSpPr>
        <p:spPr>
          <a:xfrm>
            <a:off x="623392" y="6320353"/>
            <a:ext cx="9433048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i-FI" sz="1200" dirty="0"/>
              <a:t>Toimialaluokitus: Alkutuotanto: A, Jalostus: B-F, Kauppa: G, Yksityiset palvelut: H-N ja R-T, Pääosin julkiset palvelut: O-Q ja U</a:t>
            </a:r>
          </a:p>
        </p:txBody>
      </p:sp>
    </p:spTree>
    <p:extLst>
      <p:ext uri="{BB962C8B-B14F-4D97-AF65-F5344CB8AC3E}">
        <p14:creationId xmlns:p14="http://schemas.microsoft.com/office/powerpoint/2010/main" val="1445504624"/>
      </p:ext>
    </p:extLst>
  </p:cSld>
  <p:clrMapOvr>
    <a:masterClrMapping/>
  </p:clrMapOvr>
</p:sld>
</file>

<file path=ppt/theme/theme1.xml><?xml version="1.0" encoding="utf-8"?>
<a:theme xmlns:a="http://schemas.openxmlformats.org/drawingml/2006/main" name="ESAVO">
  <a:themeElements>
    <a:clrScheme name="ESAVO">
      <a:dk1>
        <a:sysClr val="windowText" lastClr="000000"/>
      </a:dk1>
      <a:lt1>
        <a:sysClr val="window" lastClr="FFFFFF"/>
      </a:lt1>
      <a:dk2>
        <a:srgbClr val="2D3787"/>
      </a:dk2>
      <a:lt2>
        <a:srgbClr val="C8E1FA"/>
      </a:lt2>
      <a:accent1>
        <a:srgbClr val="2D3787"/>
      </a:accent1>
      <a:accent2>
        <a:srgbClr val="009BE1"/>
      </a:accent2>
      <a:accent3>
        <a:srgbClr val="469B46"/>
      </a:accent3>
      <a:accent4>
        <a:srgbClr val="C8D228"/>
      </a:accent4>
      <a:accent5>
        <a:srgbClr val="F0CD14"/>
      </a:accent5>
      <a:accent6>
        <a:srgbClr val="DCA0C3"/>
      </a:accent6>
      <a:hlink>
        <a:srgbClr val="3C5491"/>
      </a:hlink>
      <a:folHlink>
        <a:srgbClr val="325A3C"/>
      </a:folHlink>
    </a:clrScheme>
    <a:fontScheme name="ESAVO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ctr"/>
      <a:lstStyle>
        <a:defPPr algn="ctr">
          <a:defRPr sz="180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spAutoFit/>
      </a:bodyPr>
      <a:lstStyle>
        <a:defPPr algn="l">
          <a:defRPr sz="18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ESAVO PowerPoint-esitysmalli.potx" id="{FC6D9E71-C548-4608-9588-675994E901C0}" vid="{9F200EB2-B4F4-46AA-A27E-0EF2FB911529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ESAVO PowerPoint-esitysmalli</Template>
  <TotalTime>2917</TotalTime>
  <Words>61</Words>
  <Application>Microsoft Office PowerPoint</Application>
  <PresentationFormat>Laajakuva</PresentationFormat>
  <Paragraphs>4</Paragraphs>
  <Slides>1</Slides>
  <Notes>1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ESAVO</vt:lpstr>
      <vt:lpstr>Elinkeinorakenne 2023 (osuus alueen työpaikoista, prosenttia) TOL 2008</vt:lpstr>
    </vt:vector>
  </TitlesOfParts>
  <Company>Etelä-Savon maakuntaliitto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Elinkeinorakenne, Etelä-Savo</dc:title>
  <dc:creator>Jaana Kokkonen</dc:creator>
  <cp:lastModifiedBy>Jaana Kokkonen</cp:lastModifiedBy>
  <cp:revision>39</cp:revision>
  <dcterms:created xsi:type="dcterms:W3CDTF">2020-02-25T14:36:39Z</dcterms:created>
  <dcterms:modified xsi:type="dcterms:W3CDTF">2025-01-16T14:30:06Z</dcterms:modified>
</cp:coreProperties>
</file>