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5"/>
  </p:notesMasterIdLst>
  <p:sldIdLst>
    <p:sldId id="769" r:id="rId2"/>
    <p:sldId id="694" r:id="rId3"/>
    <p:sldId id="77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22B36A-22CB-4695-B8AA-E65BEBB6ECAC}" v="1" dt="2025-01-24T14:33:35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3" autoAdjust="0"/>
    <p:restoredTop sz="95220" autoAdjust="0"/>
  </p:normalViewPr>
  <p:slideViewPr>
    <p:cSldViewPr showGuides="1">
      <p:cViewPr varScale="1">
        <p:scale>
          <a:sx n="78" d="100"/>
          <a:sy n="78" d="100"/>
        </p:scale>
        <p:origin x="1061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0222B36A-22CB-4695-B8AA-E65BEBB6ECAC}"/>
    <pc:docChg chg="delSld modSld">
      <pc:chgData name="Jaana Kokkonen" userId="fd0ea1af-346e-4258-bc54-cec630bd1122" providerId="ADAL" clId="{0222B36A-22CB-4695-B8AA-E65BEBB6ECAC}" dt="2025-01-24T14:33:58.221" v="2" actId="13244"/>
      <pc:docMkLst>
        <pc:docMk/>
      </pc:docMkLst>
      <pc:sldChg chg="modSp mod">
        <pc:chgData name="Jaana Kokkonen" userId="fd0ea1af-346e-4258-bc54-cec630bd1122" providerId="ADAL" clId="{0222B36A-22CB-4695-B8AA-E65BEBB6ECAC}" dt="2025-01-24T14:33:51.463" v="1" actId="13244"/>
        <pc:sldMkLst>
          <pc:docMk/>
          <pc:sldMk cId="1445504624" sldId="694"/>
        </pc:sldMkLst>
        <pc:spChg chg="ord">
          <ac:chgData name="Jaana Kokkonen" userId="fd0ea1af-346e-4258-bc54-cec630bd1122" providerId="ADAL" clId="{0222B36A-22CB-4695-B8AA-E65BEBB6ECAC}" dt="2025-01-24T14:33:51.463" v="1" actId="13244"/>
          <ac:spMkLst>
            <pc:docMk/>
            <pc:sldMk cId="1445504624" sldId="694"/>
            <ac:spMk id="5" creationId="{666ECD0A-4E21-AA71-E1B2-C5AEB43F34F3}"/>
          </ac:spMkLst>
        </pc:spChg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1172917003" sldId="695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2873170525" sldId="735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2908364596" sldId="765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877587201" sldId="766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1222682288" sldId="767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2611799784" sldId="768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3832253787" sldId="770"/>
        </pc:sldMkLst>
      </pc:sldChg>
      <pc:sldChg chg="modSp mod">
        <pc:chgData name="Jaana Kokkonen" userId="fd0ea1af-346e-4258-bc54-cec630bd1122" providerId="ADAL" clId="{0222B36A-22CB-4695-B8AA-E65BEBB6ECAC}" dt="2025-01-24T14:33:58.221" v="2" actId="13244"/>
        <pc:sldMkLst>
          <pc:docMk/>
          <pc:sldMk cId="3405575969" sldId="771"/>
        </pc:sldMkLst>
        <pc:spChg chg="ord">
          <ac:chgData name="Jaana Kokkonen" userId="fd0ea1af-346e-4258-bc54-cec630bd1122" providerId="ADAL" clId="{0222B36A-22CB-4695-B8AA-E65BEBB6ECAC}" dt="2025-01-24T14:33:58.221" v="2" actId="13244"/>
          <ac:spMkLst>
            <pc:docMk/>
            <pc:sldMk cId="3405575969" sldId="771"/>
            <ac:spMk id="5" creationId="{309C7036-82B8-7CD7-B4AD-A92298AEF6A9}"/>
          </ac:spMkLst>
        </pc:spChg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4130148379" sldId="772"/>
        </pc:sldMkLst>
      </pc:sldChg>
      <pc:sldChg chg="del">
        <pc:chgData name="Jaana Kokkonen" userId="fd0ea1af-346e-4258-bc54-cec630bd1122" providerId="ADAL" clId="{0222B36A-22CB-4695-B8AA-E65BEBB6ECAC}" dt="2025-01-24T14:32:41.107" v="0" actId="47"/>
        <pc:sldMkLst>
          <pc:docMk/>
          <pc:sldMk cId="1321007772" sldId="77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903461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41D1B1-D628-35A3-45D2-5F1278FD37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41CEE0C8-8123-01F5-1E4E-250904F0E0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43B5C3-210D-A046-9110-55BB9D3B4A7C}" type="slidenum"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D1DB6E8B-A49C-D940-8CDB-CAD37DF92F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01537692-2C68-FF5F-3602-51112CA31B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sv-SE" dirty="0">
              <a:latin typeface="Arial" charset="-52"/>
              <a:ea typeface="Arial" charset="-52"/>
              <a:cs typeface="Arial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413389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24.1.2025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BFACA769-A6A2-F34C-A847-89B8BA7144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fi-FI" sz="4400" dirty="0"/>
              <a:t>Työlliset / pendelöinti Etelä-Savossa 2010-2023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D242C85A-220D-E2FF-EC7E-EA38D53CB4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Työssäkäyntitilasto</a:t>
            </a:r>
          </a:p>
        </p:txBody>
      </p:sp>
    </p:spTree>
    <p:extLst>
      <p:ext uri="{BB962C8B-B14F-4D97-AF65-F5344CB8AC3E}">
        <p14:creationId xmlns:p14="http://schemas.microsoft.com/office/powerpoint/2010/main" val="3954945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201FF6F-70E4-494A-AF97-7FDB53D69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76672"/>
            <a:ext cx="11521280" cy="520824"/>
          </a:xfrm>
        </p:spPr>
        <p:txBody>
          <a:bodyPr anchor="t"/>
          <a:lstStyle/>
          <a:p>
            <a:r>
              <a:rPr lang="fi-FI" dirty="0"/>
              <a:t>Työlliset Etelä-Savossa työpaikan sijainnin mukaan 2010 - 2023</a:t>
            </a:r>
            <a:r>
              <a:rPr lang="fi-FI" sz="2400" b="0" dirty="0"/>
              <a:t> </a:t>
            </a:r>
            <a:endParaRPr lang="fi-FI" b="0" dirty="0"/>
          </a:p>
        </p:txBody>
      </p:sp>
      <p:pic>
        <p:nvPicPr>
          <p:cNvPr id="3" name="Kuva 2" descr="Pylväskaavio: Työlliset Etelä-Savossa työpaikan sijainnin mukaan 2000-2023. Asuinkunnassaan työssäkäyviä Etelä-Savossa oli vuonna 2010 yhteensä 48 074, joka on laskenut vuoden 2023 lukuun 40 590. Asuinkuntansa ulkopuolella työssäkäyviä oli vuonna 2010 yhteensä 8 756, joka on laskenut vuoden 2023 lukuun 8 305.">
            <a:extLst>
              <a:ext uri="{FF2B5EF4-FFF2-40B4-BE49-F238E27FC236}">
                <a16:creationId xmlns:a16="http://schemas.microsoft.com/office/drawing/2014/main" id="{AE89FC93-10DC-D4E6-EB62-1B3FDB85C2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52" y="1225131"/>
            <a:ext cx="9807872" cy="4796157"/>
          </a:xfrm>
          <a:prstGeom prst="rect">
            <a:avLst/>
          </a:prstGeom>
        </p:spPr>
      </p:pic>
      <p:sp>
        <p:nvSpPr>
          <p:cNvPr id="5" name="Title 11">
            <a:extLst>
              <a:ext uri="{FF2B5EF4-FFF2-40B4-BE49-F238E27FC236}">
                <a16:creationId xmlns:a16="http://schemas.microsoft.com/office/drawing/2014/main" id="{666ECD0A-4E21-AA71-E1B2-C5AEB43F34F3}"/>
              </a:ext>
            </a:extLst>
          </p:cNvPr>
          <p:cNvSpPr txBox="1">
            <a:spLocks/>
          </p:cNvSpPr>
          <p:nvPr/>
        </p:nvSpPr>
        <p:spPr bwMode="auto">
          <a:xfrm>
            <a:off x="407368" y="6525344"/>
            <a:ext cx="117846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työssäkäyntitilasto, 1.1.2024 aluejako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22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144550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21ECF0-4674-9254-F1D6-12C5A1537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1">
            <a:extLst>
              <a:ext uri="{FF2B5EF4-FFF2-40B4-BE49-F238E27FC236}">
                <a16:creationId xmlns:a16="http://schemas.microsoft.com/office/drawing/2014/main" id="{94C7478E-7F11-7444-5C43-EECE09A73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476672"/>
            <a:ext cx="11521280" cy="520824"/>
          </a:xfrm>
        </p:spPr>
        <p:txBody>
          <a:bodyPr anchor="t"/>
          <a:lstStyle/>
          <a:p>
            <a:r>
              <a:rPr lang="fi-FI" dirty="0"/>
              <a:t>Etelä-Savossa asuinkuntansa ulkopuolella työssäkäyvät 2010 - 2023</a:t>
            </a:r>
            <a:endParaRPr lang="fi-FI" b="0" dirty="0"/>
          </a:p>
        </p:txBody>
      </p:sp>
      <p:pic>
        <p:nvPicPr>
          <p:cNvPr id="2" name="Kuva 1" descr="Pylväskaavio: Etelä-Savossa asuinkuntansa ulkopuolella työssäkäyvät 2000-2023.  Asuinkuntansa ulkopuolella työssäkäyviä oli vuonna 2010 yhteensä 8 756, joka on laskenut vuoden 2023 lukuun 8 305. Tarkastelujaksolla pendelöijiä oli eniten vuonna 2011, 8 864 kappaletta, ja vähiten vuonna 2020, 8 005 kappaletta.">
            <a:extLst>
              <a:ext uri="{FF2B5EF4-FFF2-40B4-BE49-F238E27FC236}">
                <a16:creationId xmlns:a16="http://schemas.microsoft.com/office/drawing/2014/main" id="{BB01F14E-2CDB-B9BE-6AF7-192656D442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3392" y="1268760"/>
            <a:ext cx="9471055" cy="4740854"/>
          </a:xfrm>
          <a:prstGeom prst="rect">
            <a:avLst/>
          </a:prstGeom>
        </p:spPr>
      </p:pic>
      <p:sp>
        <p:nvSpPr>
          <p:cNvPr id="5" name="Title 11">
            <a:extLst>
              <a:ext uri="{FF2B5EF4-FFF2-40B4-BE49-F238E27FC236}">
                <a16:creationId xmlns:a16="http://schemas.microsoft.com/office/drawing/2014/main" id="{309C7036-82B8-7CD7-B4AD-A92298AEF6A9}"/>
              </a:ext>
            </a:extLst>
          </p:cNvPr>
          <p:cNvSpPr txBox="1">
            <a:spLocks/>
          </p:cNvSpPr>
          <p:nvPr/>
        </p:nvSpPr>
        <p:spPr bwMode="auto">
          <a:xfrm>
            <a:off x="407368" y="6525344"/>
            <a:ext cx="11784632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</a:t>
            </a:r>
            <a:r>
              <a:rPr lang="fi-FI" sz="1100" dirty="0">
                <a:solidFill>
                  <a:srgbClr val="000000"/>
                </a:solidFill>
                <a:latin typeface="Arial" charset="-52"/>
                <a:cs typeface="Arial" charset="-52"/>
              </a:rPr>
              <a:t>Tilastokeskus, työssäkäyntitilasto, 1.1.2024 aluejako 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22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.1.2025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3405575969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5409</TotalTime>
  <Words>63</Words>
  <Application>Microsoft Office PowerPoint</Application>
  <PresentationFormat>Laajakuva</PresentationFormat>
  <Paragraphs>8</Paragraphs>
  <Slides>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ESAVO</vt:lpstr>
      <vt:lpstr>Työlliset / pendelöinti Etelä-Savossa 2010-2023</vt:lpstr>
      <vt:lpstr>Työlliset Etelä-Savossa työpaikan sijainnin mukaan 2010 - 2023 </vt:lpstr>
      <vt:lpstr>Etelä-Savossa asuinkuntansa ulkopuolella työssäkäyvät 2010 - 2023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Pendelöinti Etelä-Savossa</dc:title>
  <dc:creator>Jaana Kokkonen</dc:creator>
  <cp:lastModifiedBy>Jaana Kokkonen</cp:lastModifiedBy>
  <cp:revision>44</cp:revision>
  <dcterms:created xsi:type="dcterms:W3CDTF">2020-02-25T14:36:39Z</dcterms:created>
  <dcterms:modified xsi:type="dcterms:W3CDTF">2025-01-24T14:34:06Z</dcterms:modified>
</cp:coreProperties>
</file>