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6" r:id="rId1"/>
  </p:sldMasterIdLst>
  <p:notesMasterIdLst>
    <p:notesMasterId r:id="rId10"/>
  </p:notesMasterIdLst>
  <p:sldIdLst>
    <p:sldId id="685" r:id="rId2"/>
    <p:sldId id="686" r:id="rId3"/>
    <p:sldId id="324" r:id="rId4"/>
    <p:sldId id="321" r:id="rId5"/>
    <p:sldId id="319" r:id="rId6"/>
    <p:sldId id="322" r:id="rId7"/>
    <p:sldId id="323" r:id="rId8"/>
    <p:sldId id="32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F52FE4-D1CC-4A06-8146-835483B5F390}" v="12" dt="2025-01-24T11:17:06.585"/>
  </p1510:revLst>
</p1510:revInfo>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23" autoAdjust="0"/>
    <p:restoredTop sz="95220" autoAdjust="0"/>
  </p:normalViewPr>
  <p:slideViewPr>
    <p:cSldViewPr showGuides="1">
      <p:cViewPr varScale="1">
        <p:scale>
          <a:sx n="78" d="100"/>
          <a:sy n="78" d="100"/>
        </p:scale>
        <p:origin x="245"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ana Kokkonen" userId="fd0ea1af-346e-4258-bc54-cec630bd1122" providerId="ADAL" clId="{63F52FE4-D1CC-4A06-8146-835483B5F390}"/>
    <pc:docChg chg="undo redo custSel modSld">
      <pc:chgData name="Jaana Kokkonen" userId="fd0ea1af-346e-4258-bc54-cec630bd1122" providerId="ADAL" clId="{63F52FE4-D1CC-4A06-8146-835483B5F390}" dt="2025-01-24T11:18:01.953" v="545" actId="13244"/>
      <pc:docMkLst>
        <pc:docMk/>
      </pc:docMkLst>
      <pc:sldChg chg="modSp mod">
        <pc:chgData name="Jaana Kokkonen" userId="fd0ea1af-346e-4258-bc54-cec630bd1122" providerId="ADAL" clId="{63F52FE4-D1CC-4A06-8146-835483B5F390}" dt="2025-01-24T10:03:09.847" v="307" actId="1038"/>
        <pc:sldMkLst>
          <pc:docMk/>
          <pc:sldMk cId="2438319365" sldId="319"/>
        </pc:sldMkLst>
        <pc:spChg chg="mod">
          <ac:chgData name="Jaana Kokkonen" userId="fd0ea1af-346e-4258-bc54-cec630bd1122" providerId="ADAL" clId="{63F52FE4-D1CC-4A06-8146-835483B5F390}" dt="2025-01-24T10:03:09.847" v="307" actId="1038"/>
          <ac:spMkLst>
            <pc:docMk/>
            <pc:sldMk cId="2438319365" sldId="319"/>
            <ac:spMk id="3" creationId="{DD885F62-6FF4-489D-A7C4-DA8746C6950B}"/>
          </ac:spMkLst>
        </pc:spChg>
        <pc:spChg chg="mod">
          <ac:chgData name="Jaana Kokkonen" userId="fd0ea1af-346e-4258-bc54-cec630bd1122" providerId="ADAL" clId="{63F52FE4-D1CC-4A06-8146-835483B5F390}" dt="2025-01-24T09:28:36.140" v="39"/>
          <ac:spMkLst>
            <pc:docMk/>
            <pc:sldMk cId="2438319365" sldId="319"/>
            <ac:spMk id="4" creationId="{29A61B14-33C8-0A0C-2E5C-75B1E753A072}"/>
          </ac:spMkLst>
        </pc:spChg>
        <pc:graphicFrameChg chg="mod modGraphic">
          <ac:chgData name="Jaana Kokkonen" userId="fd0ea1af-346e-4258-bc54-cec630bd1122" providerId="ADAL" clId="{63F52FE4-D1CC-4A06-8146-835483B5F390}" dt="2025-01-24T10:03:09.847" v="307" actId="1038"/>
          <ac:graphicFrameMkLst>
            <pc:docMk/>
            <pc:sldMk cId="2438319365" sldId="319"/>
            <ac:graphicFrameMk id="2" creationId="{112EB96C-B4BE-4EF3-9414-85A5CAF1CD7A}"/>
          </ac:graphicFrameMkLst>
        </pc:graphicFrameChg>
      </pc:sldChg>
      <pc:sldChg chg="modSp mod">
        <pc:chgData name="Jaana Kokkonen" userId="fd0ea1af-346e-4258-bc54-cec630bd1122" providerId="ADAL" clId="{63F52FE4-D1CC-4A06-8146-835483B5F390}" dt="2025-01-24T10:02:41.578" v="304" actId="403"/>
        <pc:sldMkLst>
          <pc:docMk/>
          <pc:sldMk cId="3201146419" sldId="320"/>
        </pc:sldMkLst>
        <pc:spChg chg="mod">
          <ac:chgData name="Jaana Kokkonen" userId="fd0ea1af-346e-4258-bc54-cec630bd1122" providerId="ADAL" clId="{63F52FE4-D1CC-4A06-8146-835483B5F390}" dt="2025-01-24T09:28:36.140" v="39"/>
          <ac:spMkLst>
            <pc:docMk/>
            <pc:sldMk cId="3201146419" sldId="320"/>
            <ac:spMk id="2" creationId="{C7D979B6-4F6C-FEB7-F969-5610928EBC89}"/>
          </ac:spMkLst>
        </pc:spChg>
        <pc:spChg chg="mod">
          <ac:chgData name="Jaana Kokkonen" userId="fd0ea1af-346e-4258-bc54-cec630bd1122" providerId="ADAL" clId="{63F52FE4-D1CC-4A06-8146-835483B5F390}" dt="2025-01-24T09:35:48.361" v="70" actId="20577"/>
          <ac:spMkLst>
            <pc:docMk/>
            <pc:sldMk cId="3201146419" sldId="320"/>
            <ac:spMk id="3" creationId="{7C3B8BEE-B978-4709-BB9A-5B6B649DC7BD}"/>
          </ac:spMkLst>
        </pc:spChg>
        <pc:graphicFrameChg chg="mod modGraphic">
          <ac:chgData name="Jaana Kokkonen" userId="fd0ea1af-346e-4258-bc54-cec630bd1122" providerId="ADAL" clId="{63F52FE4-D1CC-4A06-8146-835483B5F390}" dt="2025-01-24T10:02:41.578" v="304" actId="403"/>
          <ac:graphicFrameMkLst>
            <pc:docMk/>
            <pc:sldMk cId="3201146419" sldId="320"/>
            <ac:graphicFrameMk id="4" creationId="{B24D7EC5-0EAA-4C14-A1C8-CE7F14BD9272}"/>
          </ac:graphicFrameMkLst>
        </pc:graphicFrameChg>
      </pc:sldChg>
      <pc:sldChg chg="addSp delSp modSp mod">
        <pc:chgData name="Jaana Kokkonen" userId="fd0ea1af-346e-4258-bc54-cec630bd1122" providerId="ADAL" clId="{63F52FE4-D1CC-4A06-8146-835483B5F390}" dt="2025-01-24T11:17:48.129" v="543" actId="13244"/>
        <pc:sldMkLst>
          <pc:docMk/>
          <pc:sldMk cId="2596091693" sldId="321"/>
        </pc:sldMkLst>
        <pc:spChg chg="mod ord">
          <ac:chgData name="Jaana Kokkonen" userId="fd0ea1af-346e-4258-bc54-cec630bd1122" providerId="ADAL" clId="{63F52FE4-D1CC-4A06-8146-835483B5F390}" dt="2025-01-24T11:17:48.129" v="543" actId="13244"/>
          <ac:spMkLst>
            <pc:docMk/>
            <pc:sldMk cId="2596091693" sldId="321"/>
            <ac:spMk id="2" creationId="{9FF37F26-1857-1FB1-E914-EE4BB54F333D}"/>
          </ac:spMkLst>
        </pc:spChg>
        <pc:spChg chg="mod">
          <ac:chgData name="Jaana Kokkonen" userId="fd0ea1af-346e-4258-bc54-cec630bd1122" providerId="ADAL" clId="{63F52FE4-D1CC-4A06-8146-835483B5F390}" dt="2025-01-24T09:51:44.934" v="132" actId="1036"/>
          <ac:spMkLst>
            <pc:docMk/>
            <pc:sldMk cId="2596091693" sldId="321"/>
            <ac:spMk id="5" creationId="{91004DDB-8145-4EED-A03A-39D4657ECA77}"/>
          </ac:spMkLst>
        </pc:spChg>
        <pc:spChg chg="del mod">
          <ac:chgData name="Jaana Kokkonen" userId="fd0ea1af-346e-4258-bc54-cec630bd1122" providerId="ADAL" clId="{63F52FE4-D1CC-4A06-8146-835483B5F390}" dt="2025-01-24T09:35:21.587" v="66" actId="478"/>
          <ac:spMkLst>
            <pc:docMk/>
            <pc:sldMk cId="2596091693" sldId="321"/>
            <ac:spMk id="7" creationId="{AF2359EB-D4FB-70CF-E3F2-EEC2E4F2EA55}"/>
          </ac:spMkLst>
        </pc:spChg>
        <pc:picChg chg="add mod">
          <ac:chgData name="Jaana Kokkonen" userId="fd0ea1af-346e-4258-bc54-cec630bd1122" providerId="ADAL" clId="{63F52FE4-D1CC-4A06-8146-835483B5F390}" dt="2025-01-24T09:53:05.379" v="250" actId="962"/>
          <ac:picMkLst>
            <pc:docMk/>
            <pc:sldMk cId="2596091693" sldId="321"/>
            <ac:picMk id="3" creationId="{6E1F67C2-0819-9D6F-07FD-3CA65C2B960D}"/>
          </ac:picMkLst>
        </pc:picChg>
        <pc:picChg chg="del">
          <ac:chgData name="Jaana Kokkonen" userId="fd0ea1af-346e-4258-bc54-cec630bd1122" providerId="ADAL" clId="{63F52FE4-D1CC-4A06-8146-835483B5F390}" dt="2025-01-24T09:51:32.872" v="129" actId="478"/>
          <ac:picMkLst>
            <pc:docMk/>
            <pc:sldMk cId="2596091693" sldId="321"/>
            <ac:picMk id="6" creationId="{7735AAB1-D3BC-1F4B-AE77-8CCEFFF21A72}"/>
          </ac:picMkLst>
        </pc:picChg>
      </pc:sldChg>
      <pc:sldChg chg="addSp delSp modSp mod">
        <pc:chgData name="Jaana Kokkonen" userId="fd0ea1af-346e-4258-bc54-cec630bd1122" providerId="ADAL" clId="{63F52FE4-D1CC-4A06-8146-835483B5F390}" dt="2025-01-24T11:17:55.540" v="544" actId="13244"/>
        <pc:sldMkLst>
          <pc:docMk/>
          <pc:sldMk cId="2996914784" sldId="322"/>
        </pc:sldMkLst>
        <pc:spChg chg="mod ord">
          <ac:chgData name="Jaana Kokkonen" userId="fd0ea1af-346e-4258-bc54-cec630bd1122" providerId="ADAL" clId="{63F52FE4-D1CC-4A06-8146-835483B5F390}" dt="2025-01-24T11:17:55.540" v="544" actId="13244"/>
          <ac:spMkLst>
            <pc:docMk/>
            <pc:sldMk cId="2996914784" sldId="322"/>
            <ac:spMk id="2" creationId="{653A28D4-BA7A-51DB-A066-D2FB8B8ADD6D}"/>
          </ac:spMkLst>
        </pc:spChg>
        <pc:spChg chg="mod">
          <ac:chgData name="Jaana Kokkonen" userId="fd0ea1af-346e-4258-bc54-cec630bd1122" providerId="ADAL" clId="{63F52FE4-D1CC-4A06-8146-835483B5F390}" dt="2025-01-24T09:36:47.779" v="80" actId="20577"/>
          <ac:spMkLst>
            <pc:docMk/>
            <pc:sldMk cId="2996914784" sldId="322"/>
            <ac:spMk id="3" creationId="{59A29C3D-033F-41A2-9CE4-5143D7A145DC}"/>
          </ac:spMkLst>
        </pc:spChg>
        <pc:picChg chg="add del">
          <ac:chgData name="Jaana Kokkonen" userId="fd0ea1af-346e-4258-bc54-cec630bd1122" providerId="ADAL" clId="{63F52FE4-D1CC-4A06-8146-835483B5F390}" dt="2025-01-24T11:08:43.519" v="327" actId="478"/>
          <ac:picMkLst>
            <pc:docMk/>
            <pc:sldMk cId="2996914784" sldId="322"/>
            <ac:picMk id="4" creationId="{E9C619EF-5831-D0CB-E077-90E8A16DCF79}"/>
          </ac:picMkLst>
        </pc:picChg>
        <pc:picChg chg="add del mod">
          <ac:chgData name="Jaana Kokkonen" userId="fd0ea1af-346e-4258-bc54-cec630bd1122" providerId="ADAL" clId="{63F52FE4-D1CC-4A06-8146-835483B5F390}" dt="2025-01-24T11:08:17.604" v="325" actId="478"/>
          <ac:picMkLst>
            <pc:docMk/>
            <pc:sldMk cId="2996914784" sldId="322"/>
            <ac:picMk id="5" creationId="{39252E17-8853-541C-5E0A-4B9BC5BE3CE0}"/>
          </ac:picMkLst>
        </pc:picChg>
        <pc:picChg chg="add">
          <ac:chgData name="Jaana Kokkonen" userId="fd0ea1af-346e-4258-bc54-cec630bd1122" providerId="ADAL" clId="{63F52FE4-D1CC-4A06-8146-835483B5F390}" dt="2025-01-24T11:07:56.980" v="320"/>
          <ac:picMkLst>
            <pc:docMk/>
            <pc:sldMk cId="2996914784" sldId="322"/>
            <ac:picMk id="6" creationId="{F2F419FA-3588-A93D-63C2-432CF1FFC14F}"/>
          </ac:picMkLst>
        </pc:picChg>
        <pc:picChg chg="add mod">
          <ac:chgData name="Jaana Kokkonen" userId="fd0ea1af-346e-4258-bc54-cec630bd1122" providerId="ADAL" clId="{63F52FE4-D1CC-4A06-8146-835483B5F390}" dt="2025-01-24T11:09:47.969" v="365" actId="1036"/>
          <ac:picMkLst>
            <pc:docMk/>
            <pc:sldMk cId="2996914784" sldId="322"/>
            <ac:picMk id="7" creationId="{8E38859B-EEE5-A12B-C30A-FD9F61C0E0FB}"/>
          </ac:picMkLst>
        </pc:picChg>
      </pc:sldChg>
      <pc:sldChg chg="addSp delSp modSp mod">
        <pc:chgData name="Jaana Kokkonen" userId="fd0ea1af-346e-4258-bc54-cec630bd1122" providerId="ADAL" clId="{63F52FE4-D1CC-4A06-8146-835483B5F390}" dt="2025-01-24T11:18:01.953" v="545" actId="13244"/>
        <pc:sldMkLst>
          <pc:docMk/>
          <pc:sldMk cId="395509543" sldId="323"/>
        </pc:sldMkLst>
        <pc:spChg chg="mod ord">
          <ac:chgData name="Jaana Kokkonen" userId="fd0ea1af-346e-4258-bc54-cec630bd1122" providerId="ADAL" clId="{63F52FE4-D1CC-4A06-8146-835483B5F390}" dt="2025-01-24T11:18:01.953" v="545" actId="13244"/>
          <ac:spMkLst>
            <pc:docMk/>
            <pc:sldMk cId="395509543" sldId="323"/>
            <ac:spMk id="3" creationId="{35BE0D9F-552A-58F7-E3E7-7314C4589474}"/>
          </ac:spMkLst>
        </pc:spChg>
        <pc:spChg chg="mod">
          <ac:chgData name="Jaana Kokkonen" userId="fd0ea1af-346e-4258-bc54-cec630bd1122" providerId="ADAL" clId="{63F52FE4-D1CC-4A06-8146-835483B5F390}" dt="2025-01-24T09:36:39.206" v="78" actId="20577"/>
          <ac:spMkLst>
            <pc:docMk/>
            <pc:sldMk cId="395509543" sldId="323"/>
            <ac:spMk id="5" creationId="{4068BBD1-F6B2-4C29-B616-19347ADF6B03}"/>
          </ac:spMkLst>
        </pc:spChg>
        <pc:picChg chg="add mod">
          <ac:chgData name="Jaana Kokkonen" userId="fd0ea1af-346e-4258-bc54-cec630bd1122" providerId="ADAL" clId="{63F52FE4-D1CC-4A06-8146-835483B5F390}" dt="2025-01-24T11:15:38.807" v="539" actId="962"/>
          <ac:picMkLst>
            <pc:docMk/>
            <pc:sldMk cId="395509543" sldId="323"/>
            <ac:picMk id="2" creationId="{39F8B88B-DA3F-60BD-D172-32991897BC1A}"/>
          </ac:picMkLst>
        </pc:picChg>
        <pc:picChg chg="del">
          <ac:chgData name="Jaana Kokkonen" userId="fd0ea1af-346e-4258-bc54-cec630bd1122" providerId="ADAL" clId="{63F52FE4-D1CC-4A06-8146-835483B5F390}" dt="2025-01-24T11:12:56.084" v="367" actId="478"/>
          <ac:picMkLst>
            <pc:docMk/>
            <pc:sldMk cId="395509543" sldId="323"/>
            <ac:picMk id="4" creationId="{6D256FA9-3385-696A-D9BB-B606BA142BD5}"/>
          </ac:picMkLst>
        </pc:picChg>
      </pc:sldChg>
      <pc:sldChg chg="addSp delSp modSp mod">
        <pc:chgData name="Jaana Kokkonen" userId="fd0ea1af-346e-4258-bc54-cec630bd1122" providerId="ADAL" clId="{63F52FE4-D1CC-4A06-8146-835483B5F390}" dt="2025-01-24T11:17:40.494" v="542" actId="13244"/>
        <pc:sldMkLst>
          <pc:docMk/>
          <pc:sldMk cId="992475373" sldId="324"/>
        </pc:sldMkLst>
        <pc:spChg chg="mod ord">
          <ac:chgData name="Jaana Kokkonen" userId="fd0ea1af-346e-4258-bc54-cec630bd1122" providerId="ADAL" clId="{63F52FE4-D1CC-4A06-8146-835483B5F390}" dt="2025-01-24T11:17:40.494" v="542" actId="13244"/>
          <ac:spMkLst>
            <pc:docMk/>
            <pc:sldMk cId="992475373" sldId="324"/>
            <ac:spMk id="2" creationId="{714589D6-8571-BE3F-2C5F-C7DE9A2C1B03}"/>
          </ac:spMkLst>
        </pc:spChg>
        <pc:spChg chg="mod">
          <ac:chgData name="Jaana Kokkonen" userId="fd0ea1af-346e-4258-bc54-cec630bd1122" providerId="ADAL" clId="{63F52FE4-D1CC-4A06-8146-835483B5F390}" dt="2025-01-24T09:34:58.566" v="65" actId="20577"/>
          <ac:spMkLst>
            <pc:docMk/>
            <pc:sldMk cId="992475373" sldId="324"/>
            <ac:spMk id="4" creationId="{70DC3787-7395-470A-96A0-D9FC12480C5E}"/>
          </ac:spMkLst>
        </pc:spChg>
        <pc:picChg chg="del">
          <ac:chgData name="Jaana Kokkonen" userId="fd0ea1af-346e-4258-bc54-cec630bd1122" providerId="ADAL" clId="{63F52FE4-D1CC-4A06-8146-835483B5F390}" dt="2025-01-24T09:44:29.278" v="93" actId="478"/>
          <ac:picMkLst>
            <pc:docMk/>
            <pc:sldMk cId="992475373" sldId="324"/>
            <ac:picMk id="3" creationId="{0D85CAD0-3C9D-C003-93E8-95FE29AAC531}"/>
          </ac:picMkLst>
        </pc:picChg>
        <pc:picChg chg="add mod">
          <ac:chgData name="Jaana Kokkonen" userId="fd0ea1af-346e-4258-bc54-cec630bd1122" providerId="ADAL" clId="{63F52FE4-D1CC-4A06-8146-835483B5F390}" dt="2025-01-24T09:46:13.417" v="125" actId="1076"/>
          <ac:picMkLst>
            <pc:docMk/>
            <pc:sldMk cId="992475373" sldId="324"/>
            <ac:picMk id="5" creationId="{79B07E63-4227-94CE-8357-FE0132F9C727}"/>
          </ac:picMkLst>
        </pc:picChg>
      </pc:sldChg>
      <pc:sldChg chg="modSp mod">
        <pc:chgData name="Jaana Kokkonen" userId="fd0ea1af-346e-4258-bc54-cec630bd1122" providerId="ADAL" clId="{63F52FE4-D1CC-4A06-8146-835483B5F390}" dt="2025-01-24T09:29:35.077" v="63"/>
        <pc:sldMkLst>
          <pc:docMk/>
          <pc:sldMk cId="3978130760" sldId="685"/>
        </pc:sldMkLst>
        <pc:spChg chg="mod">
          <ac:chgData name="Jaana Kokkonen" userId="fd0ea1af-346e-4258-bc54-cec630bd1122" providerId="ADAL" clId="{63F52FE4-D1CC-4A06-8146-835483B5F390}" dt="2025-01-24T09:29:35.077" v="63"/>
          <ac:spMkLst>
            <pc:docMk/>
            <pc:sldMk cId="3978130760" sldId="685"/>
            <ac:spMk id="2" creationId="{81A73B43-1EB6-4A1D-81F2-91C5559DF55E}"/>
          </ac:spMkLst>
        </pc:spChg>
      </pc:sldChg>
      <pc:sldChg chg="addSp delSp modSp mod">
        <pc:chgData name="Jaana Kokkonen" userId="fd0ea1af-346e-4258-bc54-cec630bd1122" providerId="ADAL" clId="{63F52FE4-D1CC-4A06-8146-835483B5F390}" dt="2025-01-24T11:17:06.585" v="541"/>
        <pc:sldMkLst>
          <pc:docMk/>
          <pc:sldMk cId="232377088" sldId="686"/>
        </pc:sldMkLst>
        <pc:spChg chg="mod">
          <ac:chgData name="Jaana Kokkonen" userId="fd0ea1af-346e-4258-bc54-cec630bd1122" providerId="ADAL" clId="{63F52FE4-D1CC-4A06-8146-835483B5F390}" dt="2025-01-24T09:25:35.348" v="2" actId="20577"/>
          <ac:spMkLst>
            <pc:docMk/>
            <pc:sldMk cId="232377088" sldId="686"/>
            <ac:spMk id="3" creationId="{58C477FD-4607-4700-B5C6-CC3BC655D82E}"/>
          </ac:spMkLst>
        </pc:spChg>
        <pc:spChg chg="del mod">
          <ac:chgData name="Jaana Kokkonen" userId="fd0ea1af-346e-4258-bc54-cec630bd1122" providerId="ADAL" clId="{63F52FE4-D1CC-4A06-8146-835483B5F390}" dt="2025-01-24T11:17:05.697" v="540" actId="478"/>
          <ac:spMkLst>
            <pc:docMk/>
            <pc:sldMk cId="232377088" sldId="686"/>
            <ac:spMk id="5" creationId="{E20E2662-D0E7-48BD-8DFC-2CAF136F2C27}"/>
          </ac:spMkLst>
        </pc:spChg>
        <pc:spChg chg="add mod">
          <ac:chgData name="Jaana Kokkonen" userId="fd0ea1af-346e-4258-bc54-cec630bd1122" providerId="ADAL" clId="{63F52FE4-D1CC-4A06-8146-835483B5F390}" dt="2025-01-24T11:17:06.585" v="541"/>
          <ac:spMkLst>
            <pc:docMk/>
            <pc:sldMk cId="232377088" sldId="686"/>
            <ac:spMk id="6" creationId="{0713A6F5-9363-0970-C49F-6D6808037028}"/>
          </ac:spMkLst>
        </pc:spChg>
        <pc:picChg chg="add mod">
          <ac:chgData name="Jaana Kokkonen" userId="fd0ea1af-346e-4258-bc54-cec630bd1122" providerId="ADAL" clId="{63F52FE4-D1CC-4A06-8146-835483B5F390}" dt="2025-01-24T09:46:27.996" v="127" actId="1076"/>
          <ac:picMkLst>
            <pc:docMk/>
            <pc:sldMk cId="232377088" sldId="686"/>
            <ac:picMk id="2" creationId="{27E97612-643B-254B-A05B-37BACFB77EA8}"/>
          </ac:picMkLst>
        </pc:picChg>
        <pc:picChg chg="del">
          <ac:chgData name="Jaana Kokkonen" userId="fd0ea1af-346e-4258-bc54-cec630bd1122" providerId="ADAL" clId="{63F52FE4-D1CC-4A06-8146-835483B5F390}" dt="2025-01-24T09:26:31.841" v="7" actId="478"/>
          <ac:picMkLst>
            <pc:docMk/>
            <pc:sldMk cId="232377088" sldId="686"/>
            <ac:picMk id="4" creationId="{62B3E0F3-20FA-3C42-BEE9-DA209A559319}"/>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63B138-173C-46F0-B529-FC07560AB81E}" type="datetimeFigureOut">
              <a:rPr lang="fi-FI" smtClean="0"/>
              <a:t>24.1.2025</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19C122-1841-446F-A209-09DB18BC1FBD}" type="slidenum">
              <a:rPr lang="fi-FI" smtClean="0"/>
              <a:t>‹#›</a:t>
            </a:fld>
            <a:endParaRPr lang="fi-FI"/>
          </a:p>
        </p:txBody>
      </p:sp>
    </p:spTree>
    <p:extLst>
      <p:ext uri="{BB962C8B-B14F-4D97-AF65-F5344CB8AC3E}">
        <p14:creationId xmlns:p14="http://schemas.microsoft.com/office/powerpoint/2010/main" val="35442992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5183"/>
            <a:ext cx="3636000" cy="5026619"/>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3834000" y="1383615"/>
            <a:ext cx="6228000" cy="3276358"/>
          </a:xfrm>
        </p:spPr>
        <p:txBody>
          <a:bodyPr anchor="b"/>
          <a:lstStyle>
            <a:lvl1pPr algn="l">
              <a:lnSpc>
                <a:spcPts val="7000"/>
              </a:lnSpc>
              <a:defRPr sz="6600"/>
            </a:lvl1pPr>
          </a:lstStyle>
          <a:p>
            <a:r>
              <a:rPr lang="fi-FI"/>
              <a:t>Muokkaa ots. perustyyl. napsautt.</a:t>
            </a:r>
            <a:endParaRPr lang="fi-FI" dirty="0"/>
          </a:p>
        </p:txBody>
      </p:sp>
      <p:sp>
        <p:nvSpPr>
          <p:cNvPr id="3" name="Alaotsikko 2">
            <a:extLst>
              <a:ext uri="{FF2B5EF4-FFF2-40B4-BE49-F238E27FC236}">
                <a16:creationId xmlns:a16="http://schemas.microsoft.com/office/drawing/2014/main" id="{0E3655F2-74A0-44C6-84AD-1DE95F363BF0}"/>
              </a:ext>
            </a:extLst>
          </p:cNvPr>
          <p:cNvSpPr>
            <a:spLocks noGrp="1"/>
          </p:cNvSpPr>
          <p:nvPr>
            <p:ph type="subTitle" idx="1"/>
          </p:nvPr>
        </p:nvSpPr>
        <p:spPr>
          <a:xfrm>
            <a:off x="3834000" y="4740322"/>
            <a:ext cx="6228000" cy="801641"/>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24.1.2025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311118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Kuva ja otsikko">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24.1.2025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52" name="Otsikko 1">
            <a:extLst>
              <a:ext uri="{FF2B5EF4-FFF2-40B4-BE49-F238E27FC236}">
                <a16:creationId xmlns:a16="http://schemas.microsoft.com/office/drawing/2014/main" id="{0FF9F245-1E1A-448D-91E2-6190B0BFCCCA}"/>
              </a:ext>
            </a:extLst>
          </p:cNvPr>
          <p:cNvSpPr>
            <a:spLocks noGrp="1"/>
          </p:cNvSpPr>
          <p:nvPr>
            <p:ph type="ctrTitle"/>
          </p:nvPr>
        </p:nvSpPr>
        <p:spPr>
          <a:xfrm>
            <a:off x="359814" y="5684258"/>
            <a:ext cx="5736185" cy="900000"/>
          </a:xfrm>
        </p:spPr>
        <p:txBody>
          <a:bodyPr anchor="b"/>
          <a:lstStyle>
            <a:lvl1pPr algn="l">
              <a:lnSpc>
                <a:spcPts val="3000"/>
              </a:lnSpc>
              <a:defRPr sz="3000"/>
            </a:lvl1pPr>
          </a:lstStyle>
          <a:p>
            <a:r>
              <a:rPr lang="fi-FI"/>
              <a:t>Muokkaa ots. perustyyl. napsautt.</a:t>
            </a:r>
            <a:endParaRPr lang="fi-FI" dirty="0"/>
          </a:p>
        </p:txBody>
      </p:sp>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11448000" cy="4807313"/>
          </a:xfrm>
          <a:solidFill>
            <a:schemeClr val="bg1">
              <a:lumMod val="95000"/>
            </a:schemeClr>
          </a:solidFill>
        </p:spPr>
        <p:txBody>
          <a:bodyPr/>
          <a:lstStyle>
            <a:lvl1pPr marL="0" indent="0" algn="ctr">
              <a:buNone/>
              <a:defRPr/>
            </a:lvl1pPr>
          </a:lstStyle>
          <a:p>
            <a:r>
              <a:rPr lang="fi-FI"/>
              <a:t>Lisää kuva napsauttamalla kuvaketta</a:t>
            </a:r>
          </a:p>
        </p:txBody>
      </p:sp>
    </p:spTree>
    <p:extLst>
      <p:ext uri="{BB962C8B-B14F-4D97-AF65-F5344CB8AC3E}">
        <p14:creationId xmlns:p14="http://schemas.microsoft.com/office/powerpoint/2010/main" val="1219756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Kuva ja otsikko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5591649" y="3734807"/>
            <a:ext cx="4823939" cy="1807156"/>
          </a:xfrm>
        </p:spPr>
        <p:txBody>
          <a:bodyPr anchor="t"/>
          <a:lstStyle>
            <a:lvl1pPr algn="l">
              <a:lnSpc>
                <a:spcPts val="3000"/>
              </a:lnSpc>
              <a:defRPr sz="3000"/>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24.1.2025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9" y="360000"/>
            <a:ext cx="4860000" cy="6120000"/>
          </a:xfrm>
          <a:solidFill>
            <a:schemeClr val="bg1">
              <a:lumMod val="95000"/>
            </a:schemeClr>
          </a:solidFill>
        </p:spPr>
        <p:txBody>
          <a:bodyPr/>
          <a:lstStyle>
            <a:lvl1pPr marL="0" indent="0" algn="ctr">
              <a:buNone/>
              <a:defRPr/>
            </a:lvl1pPr>
          </a:lstStyle>
          <a:p>
            <a:r>
              <a:rPr lang="fi-FI"/>
              <a:t>Lisää kuva napsauttamalla kuvaketta</a:t>
            </a:r>
          </a:p>
        </p:txBody>
      </p:sp>
      <p:pic>
        <p:nvPicPr>
          <p:cNvPr id="9" name="Kuva 8" descr="Kuva, joka sisältää kohteen piirtäminen&#10;&#10;Kuvaus luotu automaattisesti">
            <a:extLst>
              <a:ext uri="{FF2B5EF4-FFF2-40B4-BE49-F238E27FC236}">
                <a16:creationId xmlns:a16="http://schemas.microsoft.com/office/drawing/2014/main" id="{3B1DCAA7-5504-4BFF-84F4-D86AF05361FA}"/>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321136" y="985012"/>
            <a:ext cx="1885749" cy="2484000"/>
          </a:xfrm>
          <a:prstGeom prst="rect">
            <a:avLst/>
          </a:prstGeom>
        </p:spPr>
      </p:pic>
    </p:spTree>
    <p:extLst>
      <p:ext uri="{BB962C8B-B14F-4D97-AF65-F5344CB8AC3E}">
        <p14:creationId xmlns:p14="http://schemas.microsoft.com/office/powerpoint/2010/main" val="31360963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uva ja teksti">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11448000" cy="4807313"/>
          </a:xfrm>
          <a:solidFill>
            <a:schemeClr val="bg1">
              <a:lumMod val="95000"/>
            </a:schemeClr>
          </a:solidFill>
        </p:spPr>
        <p:txBody>
          <a:bodyPr/>
          <a:lstStyle>
            <a:lvl1pPr marL="0" indent="0" algn="ctr">
              <a:buNone/>
              <a:defRPr/>
            </a:lvl1pPr>
          </a:lstStyle>
          <a:p>
            <a:r>
              <a:rPr lang="fi-FI"/>
              <a:t>Lisää kuva napsauttamalla kuvaketta</a:t>
            </a:r>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359998" y="5493823"/>
            <a:ext cx="6556817" cy="999051"/>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a:p>
            <a:pPr lvl="1"/>
            <a:r>
              <a:rPr lang="fi-FI"/>
              <a:t>toinen taso</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24.1.2025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324098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uva ja teksti 2">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3130915" cy="4807313"/>
          </a:xfrm>
          <a:solidFill>
            <a:schemeClr val="bg1">
              <a:lumMod val="95000"/>
            </a:schemeClr>
          </a:solidFill>
        </p:spPr>
        <p:txBody>
          <a:bodyPr/>
          <a:lstStyle>
            <a:lvl1pPr marL="0" indent="0" algn="ctr">
              <a:buNone/>
              <a:defRPr/>
            </a:lvl1pPr>
          </a:lstStyle>
          <a:p>
            <a:r>
              <a:rPr lang="fi-FI"/>
              <a:t>Lisää kuva napsauttamalla kuvaketta</a:t>
            </a:r>
          </a:p>
        </p:txBody>
      </p:sp>
      <p:sp>
        <p:nvSpPr>
          <p:cNvPr id="52" name="Kuvan paikkamerkki 6">
            <a:extLst>
              <a:ext uri="{FF2B5EF4-FFF2-40B4-BE49-F238E27FC236}">
                <a16:creationId xmlns:a16="http://schemas.microsoft.com/office/drawing/2014/main" id="{D6A75CB5-A60D-4F27-912C-E9E35A752B70}"/>
              </a:ext>
            </a:extLst>
          </p:cNvPr>
          <p:cNvSpPr>
            <a:spLocks noGrp="1"/>
          </p:cNvSpPr>
          <p:nvPr>
            <p:ph type="pic" sz="quarter" idx="16"/>
          </p:nvPr>
        </p:nvSpPr>
        <p:spPr>
          <a:xfrm>
            <a:off x="3856977" y="369000"/>
            <a:ext cx="7960373" cy="4807313"/>
          </a:xfrm>
          <a:solidFill>
            <a:schemeClr val="bg1">
              <a:lumMod val="95000"/>
            </a:schemeClr>
          </a:solidFill>
        </p:spPr>
        <p:txBody>
          <a:bodyPr/>
          <a:lstStyle>
            <a:lvl1pPr marL="0" indent="0" algn="ctr">
              <a:buNone/>
              <a:defRPr/>
            </a:lvl1pPr>
          </a:lstStyle>
          <a:p>
            <a:r>
              <a:rPr lang="fi-FI"/>
              <a:t>Lisää kuva napsauttamalla kuvaketta</a:t>
            </a:r>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359998" y="5493823"/>
            <a:ext cx="6556817" cy="999051"/>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a:p>
            <a:pPr lvl="1"/>
            <a:r>
              <a:rPr lang="fi-FI"/>
              <a:t>toinen taso</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24.1.2025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9828950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uva ja teksti 3">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9" y="360000"/>
            <a:ext cx="4860000" cy="6120000"/>
          </a:xfrm>
          <a:solidFill>
            <a:schemeClr val="bg1">
              <a:lumMod val="95000"/>
            </a:schemeClr>
          </a:solidFill>
        </p:spPr>
        <p:txBody>
          <a:bodyPr/>
          <a:lstStyle>
            <a:lvl1pPr marL="0" indent="0" algn="ctr">
              <a:buNone/>
              <a:defRPr/>
            </a:lvl1pPr>
          </a:lstStyle>
          <a:p>
            <a:r>
              <a:rPr lang="fi-FI"/>
              <a:t>Lisää kuva napsauttamalla kuvaketta</a:t>
            </a:r>
          </a:p>
        </p:txBody>
      </p:sp>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5583238" y="1880050"/>
            <a:ext cx="4478762" cy="90000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5583237" y="2891099"/>
            <a:ext cx="4478337" cy="2441249"/>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56" name="Alaotsikko 2">
            <a:extLst>
              <a:ext uri="{FF2B5EF4-FFF2-40B4-BE49-F238E27FC236}">
                <a16:creationId xmlns:a16="http://schemas.microsoft.com/office/drawing/2014/main" id="{43C44EA4-36A4-4BAF-A7BB-834E53EF19B2}"/>
              </a:ext>
            </a:extLst>
          </p:cNvPr>
          <p:cNvSpPr>
            <a:spLocks noGrp="1"/>
          </p:cNvSpPr>
          <p:nvPr>
            <p:ph type="subTitle" idx="1" hasCustomPrompt="1"/>
          </p:nvPr>
        </p:nvSpPr>
        <p:spPr>
          <a:xfrm>
            <a:off x="5583237" y="5436474"/>
            <a:ext cx="4478761" cy="375591"/>
          </a:xfrm>
        </p:spPr>
        <p:txBody>
          <a:bodyPr anchor="b">
            <a:normAutofit/>
          </a:bodyPr>
          <a:lstStyle>
            <a:lvl1pPr marL="0" indent="0" algn="l">
              <a:buNone/>
              <a:defRPr sz="2000" b="1">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Väliotsikko</a:t>
            </a:r>
          </a:p>
        </p:txBody>
      </p:sp>
      <p:sp>
        <p:nvSpPr>
          <p:cNvPr id="54" name="Tekstin paikkamerkki 52">
            <a:extLst>
              <a:ext uri="{FF2B5EF4-FFF2-40B4-BE49-F238E27FC236}">
                <a16:creationId xmlns:a16="http://schemas.microsoft.com/office/drawing/2014/main" id="{803DCDF3-185F-43EC-9FED-B91BE71BA920}"/>
              </a:ext>
            </a:extLst>
          </p:cNvPr>
          <p:cNvSpPr>
            <a:spLocks noGrp="1"/>
          </p:cNvSpPr>
          <p:nvPr>
            <p:ph type="body" sz="quarter" idx="14" hasCustomPrompt="1"/>
          </p:nvPr>
        </p:nvSpPr>
        <p:spPr>
          <a:xfrm>
            <a:off x="5583238" y="5781700"/>
            <a:ext cx="4478524" cy="711175"/>
          </a:xfrm>
        </p:spPr>
        <p:txBody>
          <a:bodyPr>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dirty="0"/>
              <a:t>Muokkaa testin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24.1.2025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8882860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Kuva ja teksti 4">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6523401" cy="6120000"/>
          </a:xfrm>
          <a:solidFill>
            <a:schemeClr val="bg1">
              <a:lumMod val="95000"/>
            </a:schemeClr>
          </a:solidFill>
        </p:spPr>
        <p:txBody>
          <a:bodyPr/>
          <a:lstStyle>
            <a:lvl1pPr marL="0" indent="0" algn="ctr">
              <a:buNone/>
              <a:defRPr/>
            </a:lvl1pPr>
          </a:lstStyle>
          <a:p>
            <a:r>
              <a:rPr lang="fi-FI"/>
              <a:t>Lisää kuva napsauttamalla kuvaketta</a:t>
            </a:r>
          </a:p>
        </p:txBody>
      </p:sp>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7243396" y="1089000"/>
            <a:ext cx="2818603" cy="169105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7243238" y="2891099"/>
            <a:ext cx="2818336" cy="3601776"/>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24.1.2025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9481297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Lainaus">
    <p:bg>
      <p:bgPr>
        <a:solidFill>
          <a:schemeClr val="tx2"/>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24.1.2025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53" name="Kuva 52">
            <a:extLst>
              <a:ext uri="{FF2B5EF4-FFF2-40B4-BE49-F238E27FC236}">
                <a16:creationId xmlns:a16="http://schemas.microsoft.com/office/drawing/2014/main" id="{C23E018D-28CE-43C5-B8B0-378E818075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33006223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Lainaus 2">
    <p:bg>
      <p:bgPr>
        <a:solidFill>
          <a:schemeClr val="accent3"/>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24.1.2025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102" name="Kuva 101">
            <a:extLst>
              <a:ext uri="{FF2B5EF4-FFF2-40B4-BE49-F238E27FC236}">
                <a16:creationId xmlns:a16="http://schemas.microsoft.com/office/drawing/2014/main" id="{AD593AE4-F009-4670-A00D-FE70E255BC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20051310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Lainaus 3">
    <p:bg>
      <p:bgPr>
        <a:solidFill>
          <a:schemeClr val="accent6"/>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24.1.2025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53" name="Kuva 52">
            <a:extLst>
              <a:ext uri="{FF2B5EF4-FFF2-40B4-BE49-F238E27FC236}">
                <a16:creationId xmlns:a16="http://schemas.microsoft.com/office/drawing/2014/main" id="{9172793D-AC5E-4116-A505-F56C8A4BE6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28090816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Lainaus 4">
    <p:bg>
      <p:bgPr>
        <a:solidFill>
          <a:schemeClr val="accent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24.1.2025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52" name="Kuva 51">
            <a:extLst>
              <a:ext uri="{FF2B5EF4-FFF2-40B4-BE49-F238E27FC236}">
                <a16:creationId xmlns:a16="http://schemas.microsoft.com/office/drawing/2014/main" id="{9F32C795-722B-443A-9BDF-1FCD2E9DA2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3750680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BE17326-2570-491B-8862-26E0B2C7E279}"/>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F53C4BAA-863D-4C2B-A49E-6787B479BC66}"/>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35586A4B-B0D1-45E1-8161-745750AC3F01}"/>
              </a:ext>
            </a:extLst>
          </p:cNvPr>
          <p:cNvSpPr>
            <a:spLocks noGrp="1"/>
          </p:cNvSpPr>
          <p:nvPr>
            <p:ph type="dt" sz="half" idx="10"/>
          </p:nvPr>
        </p:nvSpPr>
        <p:spPr/>
        <p:txBody>
          <a:bodyPr/>
          <a:lstStyle/>
          <a:p>
            <a:fld id="{6DC6F5ED-C14C-4DA4-AA51-40B6CDE4D00F}" type="datetimeFigureOut">
              <a:rPr lang="fi-FI" smtClean="0"/>
              <a:t>24.1.2025</a:t>
            </a:fld>
            <a:endParaRPr lang="fi-FI"/>
          </a:p>
        </p:txBody>
      </p:sp>
      <p:sp>
        <p:nvSpPr>
          <p:cNvPr id="5" name="Alatunnisteen paikkamerkki 4">
            <a:extLst>
              <a:ext uri="{FF2B5EF4-FFF2-40B4-BE49-F238E27FC236}">
                <a16:creationId xmlns:a16="http://schemas.microsoft.com/office/drawing/2014/main" id="{F7F02EBB-2840-4B98-91F4-0BA5D03463FC}"/>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DED015DB-8E17-4D1B-B989-6CC39D597F13}"/>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814742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6D71F7-7B46-4998-9D4A-96B1357F2535}"/>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2A0AFE91-F0AE-4F4E-8AB4-2FFCE4AE4C34}"/>
              </a:ext>
            </a:extLst>
          </p:cNvPr>
          <p:cNvSpPr>
            <a:spLocks noGrp="1"/>
          </p:cNvSpPr>
          <p:nvPr>
            <p:ph type="dt" sz="half" idx="10"/>
          </p:nvPr>
        </p:nvSpPr>
        <p:spPr/>
        <p:txBody>
          <a:bodyPr/>
          <a:lstStyle/>
          <a:p>
            <a:fld id="{6DC6F5ED-C14C-4DA4-AA51-40B6CDE4D00F}" type="datetimeFigureOut">
              <a:rPr lang="fi-FI" smtClean="0"/>
              <a:t>24.1.2025</a:t>
            </a:fld>
            <a:endParaRPr lang="fi-FI"/>
          </a:p>
        </p:txBody>
      </p:sp>
      <p:sp>
        <p:nvSpPr>
          <p:cNvPr id="4" name="Alatunnisteen paikkamerkki 3">
            <a:extLst>
              <a:ext uri="{FF2B5EF4-FFF2-40B4-BE49-F238E27FC236}">
                <a16:creationId xmlns:a16="http://schemas.microsoft.com/office/drawing/2014/main" id="{FCA9EF4D-E262-4CAF-9228-D048DEA18A0B}"/>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95961130-5A16-4348-8FFD-870010FF9354}"/>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1635191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20539355-C800-4593-86D9-17ADB80250E1}"/>
              </a:ext>
            </a:extLst>
          </p:cNvPr>
          <p:cNvSpPr>
            <a:spLocks noGrp="1"/>
          </p:cNvSpPr>
          <p:nvPr>
            <p:ph type="dt" sz="half" idx="10"/>
          </p:nvPr>
        </p:nvSpPr>
        <p:spPr/>
        <p:txBody>
          <a:bodyPr/>
          <a:lstStyle/>
          <a:p>
            <a:fld id="{6DC6F5ED-C14C-4DA4-AA51-40B6CDE4D00F}" type="datetimeFigureOut">
              <a:rPr lang="fi-FI" smtClean="0"/>
              <a:t>24.1.2025</a:t>
            </a:fld>
            <a:endParaRPr lang="fi-FI"/>
          </a:p>
        </p:txBody>
      </p:sp>
      <p:sp>
        <p:nvSpPr>
          <p:cNvPr id="3" name="Alatunnisteen paikkamerkki 2">
            <a:extLst>
              <a:ext uri="{FF2B5EF4-FFF2-40B4-BE49-F238E27FC236}">
                <a16:creationId xmlns:a16="http://schemas.microsoft.com/office/drawing/2014/main" id="{33E3A70F-7960-4ADF-AB46-B19FD9A82289}"/>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5B95B99D-6028-4A07-8A8A-A0DE4581037F}"/>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137535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Kaksi sisältökohdetta">
    <p:spTree>
      <p:nvGrpSpPr>
        <p:cNvPr id="1" name=""/>
        <p:cNvGrpSpPr/>
        <p:nvPr/>
      </p:nvGrpSpPr>
      <p:grpSpPr>
        <a:xfrm>
          <a:off x="0" y="0"/>
          <a:ext cx="0" cy="0"/>
          <a:chOff x="0" y="0"/>
          <a:chExt cx="0" cy="0"/>
        </a:xfrm>
      </p:grpSpPr>
      <p:sp>
        <p:nvSpPr>
          <p:cNvPr id="5" name="Päivämäärän paikkamerkki 4">
            <a:extLst>
              <a:ext uri="{FF2B5EF4-FFF2-40B4-BE49-F238E27FC236}">
                <a16:creationId xmlns:a16="http://schemas.microsoft.com/office/drawing/2014/main" id="{D87B7AEA-F2C3-4333-9E07-08F782CB9D1A}"/>
              </a:ext>
            </a:extLst>
          </p:cNvPr>
          <p:cNvSpPr>
            <a:spLocks noGrp="1"/>
          </p:cNvSpPr>
          <p:nvPr>
            <p:ph type="dt" sz="half" idx="10"/>
          </p:nvPr>
        </p:nvSpPr>
        <p:spPr/>
        <p:txBody>
          <a:bodyPr/>
          <a:lstStyle/>
          <a:p>
            <a:fld id="{6DC6F5ED-C14C-4DA4-AA51-40B6CDE4D00F}" type="datetimeFigureOut">
              <a:rPr lang="fi-FI" smtClean="0"/>
              <a:t>24.1.2025</a:t>
            </a:fld>
            <a:endParaRPr lang="fi-FI"/>
          </a:p>
        </p:txBody>
      </p:sp>
      <p:sp>
        <p:nvSpPr>
          <p:cNvPr id="6" name="Alatunnisteen paikkamerkki 5">
            <a:extLst>
              <a:ext uri="{FF2B5EF4-FFF2-40B4-BE49-F238E27FC236}">
                <a16:creationId xmlns:a16="http://schemas.microsoft.com/office/drawing/2014/main" id="{CA6955E6-AF27-45E9-8CE1-AE512FCF387E}"/>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8EBDAAF6-7DEF-4073-A13E-8D0D83680371}"/>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9" name="Otsikko 8">
            <a:extLst>
              <a:ext uri="{FF2B5EF4-FFF2-40B4-BE49-F238E27FC236}">
                <a16:creationId xmlns:a16="http://schemas.microsoft.com/office/drawing/2014/main" id="{576A1BE5-DCEF-4406-83F6-CB52BA0F91F7}"/>
              </a:ext>
            </a:extLst>
          </p:cNvPr>
          <p:cNvSpPr>
            <a:spLocks noGrp="1"/>
          </p:cNvSpPr>
          <p:nvPr>
            <p:ph type="title"/>
          </p:nvPr>
        </p:nvSpPr>
        <p:spPr/>
        <p:txBody>
          <a:bodyPr/>
          <a:lstStyle/>
          <a:p>
            <a:r>
              <a:rPr lang="fi-FI"/>
              <a:t>Muokkaa ots. perustyyl. napsautt.</a:t>
            </a:r>
          </a:p>
        </p:txBody>
      </p:sp>
      <p:sp>
        <p:nvSpPr>
          <p:cNvPr id="10" name="Sisällön paikkamerkki 2">
            <a:extLst>
              <a:ext uri="{FF2B5EF4-FFF2-40B4-BE49-F238E27FC236}">
                <a16:creationId xmlns:a16="http://schemas.microsoft.com/office/drawing/2014/main" id="{32CA24E3-3C18-43E5-BD83-88F3B524B38E}"/>
              </a:ext>
            </a:extLst>
          </p:cNvPr>
          <p:cNvSpPr>
            <a:spLocks noGrp="1"/>
          </p:cNvSpPr>
          <p:nvPr>
            <p:ph idx="13"/>
          </p:nvPr>
        </p:nvSpPr>
        <p:spPr>
          <a:xfrm>
            <a:off x="1764000" y="2592000"/>
            <a:ext cx="3816000" cy="2952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11" name="Sisällön paikkamerkki 2">
            <a:extLst>
              <a:ext uri="{FF2B5EF4-FFF2-40B4-BE49-F238E27FC236}">
                <a16:creationId xmlns:a16="http://schemas.microsoft.com/office/drawing/2014/main" id="{7CDE0A28-B3C8-457F-8588-D72F44D5F492}"/>
              </a:ext>
            </a:extLst>
          </p:cNvPr>
          <p:cNvSpPr>
            <a:spLocks noGrp="1"/>
          </p:cNvSpPr>
          <p:nvPr>
            <p:ph idx="14"/>
          </p:nvPr>
        </p:nvSpPr>
        <p:spPr>
          <a:xfrm>
            <a:off x="6113389" y="2592000"/>
            <a:ext cx="3816000" cy="2952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Tree>
    <p:extLst>
      <p:ext uri="{BB962C8B-B14F-4D97-AF65-F5344CB8AC3E}">
        <p14:creationId xmlns:p14="http://schemas.microsoft.com/office/powerpoint/2010/main" val="3111034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Otsikkodia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383615"/>
            <a:ext cx="8298000" cy="3276358"/>
          </a:xfrm>
        </p:spPr>
        <p:txBody>
          <a:bodyPr anchor="b"/>
          <a:lstStyle>
            <a:lvl1pPr algn="l">
              <a:lnSpc>
                <a:spcPts val="7000"/>
              </a:lnSpc>
              <a:defRPr sz="6600"/>
            </a:lvl1pPr>
          </a:lstStyle>
          <a:p>
            <a:r>
              <a:rPr lang="fi-FI"/>
              <a:t>Muokkaa ots. perustyyl. napsautt.</a:t>
            </a:r>
            <a:endParaRPr lang="fi-FI" dirty="0"/>
          </a:p>
        </p:txBody>
      </p:sp>
      <p:sp>
        <p:nvSpPr>
          <p:cNvPr id="3" name="Alaotsikko 2">
            <a:extLst>
              <a:ext uri="{FF2B5EF4-FFF2-40B4-BE49-F238E27FC236}">
                <a16:creationId xmlns:a16="http://schemas.microsoft.com/office/drawing/2014/main" id="{0E3655F2-74A0-44C6-84AD-1DE95F363BF0}"/>
              </a:ext>
            </a:extLst>
          </p:cNvPr>
          <p:cNvSpPr>
            <a:spLocks noGrp="1"/>
          </p:cNvSpPr>
          <p:nvPr>
            <p:ph type="subTitle" idx="1"/>
          </p:nvPr>
        </p:nvSpPr>
        <p:spPr>
          <a:xfrm>
            <a:off x="1764000" y="4740322"/>
            <a:ext cx="8298000" cy="801641"/>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24.1.2025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627055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ekstidia">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5183"/>
            <a:ext cx="3636000" cy="5026619"/>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3834000" y="1548000"/>
            <a:ext cx="6228000" cy="90000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3833813" y="2559050"/>
            <a:ext cx="6227762" cy="1476000"/>
          </a:xfrm>
        </p:spPr>
        <p:txBody>
          <a:bodyPr bIns="0">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56" name="Alaotsikko 2">
            <a:extLst>
              <a:ext uri="{FF2B5EF4-FFF2-40B4-BE49-F238E27FC236}">
                <a16:creationId xmlns:a16="http://schemas.microsoft.com/office/drawing/2014/main" id="{43C44EA4-36A4-4BAF-A7BB-834E53EF19B2}"/>
              </a:ext>
            </a:extLst>
          </p:cNvPr>
          <p:cNvSpPr>
            <a:spLocks noGrp="1"/>
          </p:cNvSpPr>
          <p:nvPr>
            <p:ph type="subTitle" idx="1"/>
          </p:nvPr>
        </p:nvSpPr>
        <p:spPr>
          <a:xfrm>
            <a:off x="3833999" y="4110549"/>
            <a:ext cx="6228000" cy="375591"/>
          </a:xfrm>
        </p:spPr>
        <p:txBody>
          <a:bodyPr anchor="b">
            <a:normAutofit/>
          </a:bodyPr>
          <a:lstStyle>
            <a:lvl1pPr marL="0" indent="0" algn="l">
              <a:buNone/>
              <a:defRPr sz="2000" b="1">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54" name="Tekstin paikkamerkki 52">
            <a:extLst>
              <a:ext uri="{FF2B5EF4-FFF2-40B4-BE49-F238E27FC236}">
                <a16:creationId xmlns:a16="http://schemas.microsoft.com/office/drawing/2014/main" id="{803DCDF3-185F-43EC-9FED-B91BE71BA920}"/>
              </a:ext>
            </a:extLst>
          </p:cNvPr>
          <p:cNvSpPr>
            <a:spLocks noGrp="1"/>
          </p:cNvSpPr>
          <p:nvPr>
            <p:ph type="body" sz="quarter" idx="14" hasCustomPrompt="1"/>
          </p:nvPr>
        </p:nvSpPr>
        <p:spPr>
          <a:xfrm>
            <a:off x="3834000" y="4455775"/>
            <a:ext cx="6227762" cy="1080000"/>
          </a:xfrm>
        </p:spPr>
        <p:txBody>
          <a:bodyPr>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dirty="0"/>
              <a:t>Muokkaa testin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24.1.2025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955233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ekstidia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548000"/>
            <a:ext cx="8298000" cy="90000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1764000" y="2559050"/>
            <a:ext cx="8298000" cy="1476000"/>
          </a:xfrm>
        </p:spPr>
        <p:txBody>
          <a:bodyPr bIns="0">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56" name="Alaotsikko 2">
            <a:extLst>
              <a:ext uri="{FF2B5EF4-FFF2-40B4-BE49-F238E27FC236}">
                <a16:creationId xmlns:a16="http://schemas.microsoft.com/office/drawing/2014/main" id="{43C44EA4-36A4-4BAF-A7BB-834E53EF19B2}"/>
              </a:ext>
            </a:extLst>
          </p:cNvPr>
          <p:cNvSpPr>
            <a:spLocks noGrp="1"/>
          </p:cNvSpPr>
          <p:nvPr>
            <p:ph type="subTitle" idx="1"/>
          </p:nvPr>
        </p:nvSpPr>
        <p:spPr>
          <a:xfrm>
            <a:off x="1764000" y="4110549"/>
            <a:ext cx="8298000" cy="375591"/>
          </a:xfrm>
        </p:spPr>
        <p:txBody>
          <a:bodyPr anchor="b">
            <a:normAutofit/>
          </a:bodyPr>
          <a:lstStyle>
            <a:lvl1pPr marL="0" indent="0" algn="l">
              <a:buNone/>
              <a:defRPr sz="2000" b="1">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54" name="Tekstin paikkamerkki 52">
            <a:extLst>
              <a:ext uri="{FF2B5EF4-FFF2-40B4-BE49-F238E27FC236}">
                <a16:creationId xmlns:a16="http://schemas.microsoft.com/office/drawing/2014/main" id="{803DCDF3-185F-43EC-9FED-B91BE71BA920}"/>
              </a:ext>
            </a:extLst>
          </p:cNvPr>
          <p:cNvSpPr>
            <a:spLocks noGrp="1"/>
          </p:cNvSpPr>
          <p:nvPr>
            <p:ph type="body" sz="quarter" idx="14" hasCustomPrompt="1"/>
          </p:nvPr>
        </p:nvSpPr>
        <p:spPr>
          <a:xfrm>
            <a:off x="1764000" y="4455775"/>
            <a:ext cx="8298000" cy="1080000"/>
          </a:xfrm>
        </p:spPr>
        <p:txBody>
          <a:bodyPr>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dirty="0"/>
              <a:t>Muokkaa testin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24.1.2025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617626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ekstidia 3">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5183"/>
            <a:ext cx="3636000" cy="5026619"/>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3834000" y="1548000"/>
            <a:ext cx="6228000" cy="900000"/>
          </a:xfrm>
        </p:spPr>
        <p:txBody>
          <a:bodyPr anchor="b"/>
          <a:lstStyle>
            <a:lvl1pPr algn="l">
              <a:lnSpc>
                <a:spcPct val="100000"/>
              </a:lnSpc>
              <a:defRPr sz="2800"/>
            </a:lvl1pPr>
          </a:lstStyle>
          <a:p>
            <a:r>
              <a:rPr lang="fi-FI"/>
              <a:t>Muokkaa ots. perustyyl. napsautt.</a:t>
            </a:r>
            <a:endParaRPr lang="fi-FI" dirty="0"/>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3833813" y="2587625"/>
            <a:ext cx="6221412" cy="2909888"/>
          </a:xfrm>
        </p:spPr>
        <p:txBody>
          <a:bodyPr>
            <a:normAutofit/>
          </a:bodyPr>
          <a:lstStyle>
            <a:lvl1pPr>
              <a:spcAft>
                <a:spcPts val="1600"/>
              </a:spcAft>
              <a:defRPr sz="2000" b="1"/>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24.1.2025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599780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ekstidia 4">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548000"/>
            <a:ext cx="8298000" cy="900000"/>
          </a:xfrm>
        </p:spPr>
        <p:txBody>
          <a:bodyPr anchor="b"/>
          <a:lstStyle>
            <a:lvl1pPr algn="l">
              <a:lnSpc>
                <a:spcPct val="100000"/>
              </a:lnSpc>
              <a:defRPr sz="2800"/>
            </a:lvl1pPr>
          </a:lstStyle>
          <a:p>
            <a:r>
              <a:rPr lang="fi-FI"/>
              <a:t>Muokkaa ots. perustyyl. napsautt.</a:t>
            </a:r>
            <a:endParaRPr lang="fi-FI" dirty="0"/>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1764000" y="2587625"/>
            <a:ext cx="8298000" cy="2909888"/>
          </a:xfrm>
        </p:spPr>
        <p:txBody>
          <a:bodyPr>
            <a:normAutofit/>
          </a:bodyPr>
          <a:lstStyle>
            <a:lvl1pPr>
              <a:spcAft>
                <a:spcPts val="1600"/>
              </a:spcAft>
              <a:defRPr sz="2000" b="1"/>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24.1.2025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822036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Nuoliotsikko">
    <p:spTree>
      <p:nvGrpSpPr>
        <p:cNvPr id="1" name=""/>
        <p:cNvGrpSpPr/>
        <p:nvPr/>
      </p:nvGrpSpPr>
      <p:grpSpPr>
        <a:xfrm>
          <a:off x="0" y="0"/>
          <a:ext cx="0" cy="0"/>
          <a:chOff x="0" y="0"/>
          <a:chExt cx="0" cy="0"/>
        </a:xfrm>
      </p:grpSpPr>
      <p:pic>
        <p:nvPicPr>
          <p:cNvPr id="53" name="Kuva 52" descr="Kuva, joka sisältää kohteen piirtäminen&#10;&#10;Kuvaus luotu automaattisesti">
            <a:extLst>
              <a:ext uri="{FF2B5EF4-FFF2-40B4-BE49-F238E27FC236}">
                <a16:creationId xmlns:a16="http://schemas.microsoft.com/office/drawing/2014/main" id="{2141F0D0-0FEA-4058-9143-828F1654926A}"/>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837062" y="1269000"/>
            <a:ext cx="3672000" cy="4844452"/>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hasCustomPrompt="1"/>
          </p:nvPr>
        </p:nvSpPr>
        <p:spPr>
          <a:xfrm>
            <a:off x="751422" y="2036763"/>
            <a:ext cx="3904578" cy="3130550"/>
          </a:xfrm>
        </p:spPr>
        <p:txBody>
          <a:bodyPr anchor="ctr"/>
          <a:lstStyle>
            <a:lvl1pPr algn="l">
              <a:lnSpc>
                <a:spcPts val="4800"/>
              </a:lnSpc>
              <a:defRPr sz="5400"/>
            </a:lvl1pPr>
          </a:lstStyle>
          <a:p>
            <a:r>
              <a:rPr lang="fi-FI" dirty="0"/>
              <a:t>Lisää otsikko</a:t>
            </a:r>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7620543" y="2536825"/>
            <a:ext cx="4194000" cy="2630488"/>
          </a:xfrm>
        </p:spPr>
        <p:txBody>
          <a:bodyPr>
            <a:normAutofit/>
          </a:bodyPr>
          <a:lstStyle>
            <a:lvl1pPr marL="0" indent="0">
              <a:spcAft>
                <a:spcPts val="1600"/>
              </a:spcAft>
              <a:buNone/>
              <a:defRPr sz="1600" b="0"/>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24.1.2025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943958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jp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B92EF62F-D49B-4A44-92B5-38DF0E46D841}"/>
              </a:ext>
            </a:extLst>
          </p:cNvPr>
          <p:cNvSpPr>
            <a:spLocks noGrp="1"/>
          </p:cNvSpPr>
          <p:nvPr>
            <p:ph type="title"/>
          </p:nvPr>
        </p:nvSpPr>
        <p:spPr>
          <a:xfrm>
            <a:off x="1764000" y="1548000"/>
            <a:ext cx="8298000" cy="900000"/>
          </a:xfrm>
          <a:prstGeom prst="rect">
            <a:avLst/>
          </a:prstGeom>
        </p:spPr>
        <p:txBody>
          <a:bodyPr vert="horz" lIns="0" tIns="0" rIns="0" bIns="45720" rtlCol="0" anchor="b">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8D489960-CB8D-4F48-B4C6-33518F04E42D}"/>
              </a:ext>
            </a:extLst>
          </p:cNvPr>
          <p:cNvSpPr>
            <a:spLocks noGrp="1"/>
          </p:cNvSpPr>
          <p:nvPr>
            <p:ph type="body" idx="1"/>
          </p:nvPr>
        </p:nvSpPr>
        <p:spPr>
          <a:xfrm>
            <a:off x="1764000" y="2592000"/>
            <a:ext cx="8298000" cy="2880000"/>
          </a:xfrm>
          <a:prstGeom prst="rect">
            <a:avLst/>
          </a:prstGeom>
        </p:spPr>
        <p:txBody>
          <a:bodyPr vert="horz" lIns="0" tIns="0" rIns="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a:p>
            <a:pPr lvl="5"/>
            <a:r>
              <a:rPr lang="fi-FI" dirty="0"/>
              <a:t>6</a:t>
            </a:r>
          </a:p>
          <a:p>
            <a:pPr lvl="6"/>
            <a:r>
              <a:rPr lang="fi-FI" dirty="0"/>
              <a:t>7</a:t>
            </a:r>
          </a:p>
          <a:p>
            <a:pPr lvl="7"/>
            <a:r>
              <a:rPr lang="fi-FI" dirty="0"/>
              <a:t>8</a:t>
            </a:r>
          </a:p>
          <a:p>
            <a:pPr lvl="8"/>
            <a:r>
              <a:rPr lang="fi-FI" dirty="0"/>
              <a:t>9</a:t>
            </a:r>
          </a:p>
        </p:txBody>
      </p:sp>
      <p:sp>
        <p:nvSpPr>
          <p:cNvPr id="4" name="Päivämäärän paikkamerkki 3">
            <a:extLst>
              <a:ext uri="{FF2B5EF4-FFF2-40B4-BE49-F238E27FC236}">
                <a16:creationId xmlns:a16="http://schemas.microsoft.com/office/drawing/2014/main" id="{90E7348C-6486-4251-801A-85B0E848DBE2}"/>
              </a:ext>
            </a:extLst>
          </p:cNvPr>
          <p:cNvSpPr>
            <a:spLocks noGrp="1"/>
          </p:cNvSpPr>
          <p:nvPr>
            <p:ph type="dt" sz="half" idx="2"/>
          </p:nvPr>
        </p:nvSpPr>
        <p:spPr>
          <a:xfrm>
            <a:off x="360000" y="6597000"/>
            <a:ext cx="1404000" cy="252000"/>
          </a:xfrm>
          <a:prstGeom prst="rect">
            <a:avLst/>
          </a:prstGeom>
        </p:spPr>
        <p:txBody>
          <a:bodyPr vert="horz" lIns="0" tIns="45720" rIns="91440" bIns="45720" rtlCol="0" anchor="ctr"/>
          <a:lstStyle>
            <a:lvl1pPr algn="l">
              <a:defRPr sz="1200">
                <a:noFill/>
              </a:defRPr>
            </a:lvl1pPr>
          </a:lstStyle>
          <a:p>
            <a:fld id="{6DC6F5ED-C14C-4DA4-AA51-40B6CDE4D00F}" type="datetimeFigureOut">
              <a:rPr lang="fi-FI" smtClean="0"/>
              <a:t>24.1.2025</a:t>
            </a:fld>
            <a:endParaRPr lang="fi-FI"/>
          </a:p>
        </p:txBody>
      </p:sp>
      <p:sp>
        <p:nvSpPr>
          <p:cNvPr id="5" name="Alatunnisteen paikkamerkki 4">
            <a:extLst>
              <a:ext uri="{FF2B5EF4-FFF2-40B4-BE49-F238E27FC236}">
                <a16:creationId xmlns:a16="http://schemas.microsoft.com/office/drawing/2014/main" id="{E21CDB72-9EDA-48DC-98AB-E1016A1D9D74}"/>
              </a:ext>
            </a:extLst>
          </p:cNvPr>
          <p:cNvSpPr>
            <a:spLocks noGrp="1"/>
          </p:cNvSpPr>
          <p:nvPr>
            <p:ph type="ftr" sz="quarter" idx="3"/>
          </p:nvPr>
        </p:nvSpPr>
        <p:spPr>
          <a:xfrm>
            <a:off x="2124000" y="6597000"/>
            <a:ext cx="4114800" cy="252000"/>
          </a:xfrm>
          <a:prstGeom prst="rect">
            <a:avLst/>
          </a:prstGeom>
        </p:spPr>
        <p:txBody>
          <a:bodyPr vert="horz" lIns="0" tIns="45720" rIns="91440" bIns="45720" rtlCol="0" anchor="ctr"/>
          <a:lstStyle>
            <a:lvl1pPr algn="l">
              <a:defRPr sz="1200">
                <a:noFill/>
              </a:defRPr>
            </a:lvl1pPr>
          </a:lstStyle>
          <a:p>
            <a:endParaRPr lang="fi-FI"/>
          </a:p>
        </p:txBody>
      </p:sp>
      <p:sp>
        <p:nvSpPr>
          <p:cNvPr id="6" name="Dian numeron paikkamerkki 5">
            <a:extLst>
              <a:ext uri="{FF2B5EF4-FFF2-40B4-BE49-F238E27FC236}">
                <a16:creationId xmlns:a16="http://schemas.microsoft.com/office/drawing/2014/main" id="{0E5A9A56-7B18-44D6-99B0-B87596D5F757}"/>
              </a:ext>
            </a:extLst>
          </p:cNvPr>
          <p:cNvSpPr>
            <a:spLocks noGrp="1"/>
          </p:cNvSpPr>
          <p:nvPr>
            <p:ph type="sldNum" sz="quarter" idx="4"/>
          </p:nvPr>
        </p:nvSpPr>
        <p:spPr>
          <a:xfrm>
            <a:off x="11057032" y="260412"/>
            <a:ext cx="807300" cy="365125"/>
          </a:xfrm>
          <a:prstGeom prst="rect">
            <a:avLst/>
          </a:prstGeom>
        </p:spPr>
        <p:txBody>
          <a:bodyPr vert="horz" lIns="91440" tIns="45720" rIns="91440" bIns="45720" rtlCol="0" anchor="ctr"/>
          <a:lstStyle>
            <a:lvl1pPr algn="r">
              <a:defRPr sz="1200">
                <a:noFill/>
              </a:defRPr>
            </a:lvl1pPr>
          </a:lstStyle>
          <a:p>
            <a:fld id="{F01552E5-F27A-4309-8F6A-42878645B083}" type="slidenum">
              <a:rPr lang="fi-FI" smtClean="0"/>
              <a:t>‹#›</a:t>
            </a:fld>
            <a:endParaRPr lang="fi-FI"/>
          </a:p>
        </p:txBody>
      </p:sp>
      <p:pic>
        <p:nvPicPr>
          <p:cNvPr id="60" name="Kuva 59">
            <a:extLst>
              <a:ext uri="{FF2B5EF4-FFF2-40B4-BE49-F238E27FC236}">
                <a16:creationId xmlns:a16="http://schemas.microsoft.com/office/drawing/2014/main" id="{37A535CD-8113-4A51-8B3F-7B541E72EAD4}"/>
              </a:ext>
            </a:extLst>
          </p:cNvPr>
          <p:cNvPicPr>
            <a:picLocks noChangeAspect="1"/>
          </p:cNvPicPr>
          <p:nvPr/>
        </p:nvPicPr>
        <p:blipFill>
          <a:blip r:embed="rId2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410310" y="5532240"/>
            <a:ext cx="1778164" cy="1332000"/>
          </a:xfrm>
          <a:prstGeom prst="rect">
            <a:avLst/>
          </a:prstGeom>
        </p:spPr>
      </p:pic>
    </p:spTree>
    <p:extLst>
      <p:ext uri="{BB962C8B-B14F-4D97-AF65-F5344CB8AC3E}">
        <p14:creationId xmlns:p14="http://schemas.microsoft.com/office/powerpoint/2010/main" val="2255624674"/>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 id="2147483730" r:id="rId14"/>
    <p:sldLayoutId id="2147483731" r:id="rId15"/>
    <p:sldLayoutId id="2147483732" r:id="rId16"/>
    <p:sldLayoutId id="2147483733" r:id="rId17"/>
    <p:sldLayoutId id="2147483734" r:id="rId18"/>
    <p:sldLayoutId id="2147483735" r:id="rId19"/>
    <p:sldLayoutId id="2147483736" r:id="rId20"/>
    <p:sldLayoutId id="2147483737" r:id="rId21"/>
  </p:sldLayoutIdLst>
  <p:txStyles>
    <p:titleStyle>
      <a:lvl1pPr algn="l" defTabSz="914400" rtl="0" eaLnBrk="1" latinLnBrk="0" hangingPunct="1">
        <a:lnSpc>
          <a:spcPct val="100000"/>
        </a:lnSpc>
        <a:spcBef>
          <a:spcPct val="0"/>
        </a:spcBef>
        <a:buNone/>
        <a:defRPr sz="2800" b="1" kern="1200">
          <a:solidFill>
            <a:schemeClr val="tx2"/>
          </a:solidFill>
          <a:latin typeface="+mj-lt"/>
          <a:ea typeface="+mj-ea"/>
          <a:cs typeface="+mj-cs"/>
        </a:defRPr>
      </a:lvl1pPr>
    </p:titleStyle>
    <p:bodyStyle>
      <a:lvl1pPr marL="108000" indent="-108000" algn="l" defTabSz="914400" rtl="0" eaLnBrk="1" latinLnBrk="0" hangingPunct="1">
        <a:lnSpc>
          <a:spcPct val="100000"/>
        </a:lnSpc>
        <a:spcBef>
          <a:spcPts val="0"/>
        </a:spcBef>
        <a:buFont typeface="Arial" panose="020B0604020202020204" pitchFamily="34" charset="0"/>
        <a:buChar char="-"/>
        <a:defRPr sz="2000" b="1" kern="1200">
          <a:solidFill>
            <a:schemeClr val="tx1"/>
          </a:solidFill>
          <a:latin typeface="+mn-lt"/>
          <a:ea typeface="+mn-ea"/>
          <a:cs typeface="+mn-cs"/>
        </a:defRPr>
      </a:lvl1pPr>
      <a:lvl2pPr marL="216000" indent="-108000" algn="l" defTabSz="914400" rtl="0" eaLnBrk="1" latinLnBrk="0" hangingPunct="1">
        <a:lnSpc>
          <a:spcPct val="100000"/>
        </a:lnSpc>
        <a:spcBef>
          <a:spcPts val="0"/>
        </a:spcBef>
        <a:buFont typeface="Arial" panose="020B0604020202020204" pitchFamily="34" charset="0"/>
        <a:buChar char="-"/>
        <a:defRPr sz="2000" b="0" kern="1200">
          <a:solidFill>
            <a:schemeClr val="tx1"/>
          </a:solidFill>
          <a:latin typeface="+mn-lt"/>
          <a:ea typeface="+mn-ea"/>
          <a:cs typeface="+mn-cs"/>
        </a:defRPr>
      </a:lvl2pPr>
      <a:lvl3pPr marL="432000" indent="-108000" algn="l" defTabSz="914400" rtl="0" eaLnBrk="1" latinLnBrk="0" hangingPunct="1">
        <a:lnSpc>
          <a:spcPct val="100000"/>
        </a:lnSpc>
        <a:spcBef>
          <a:spcPts val="0"/>
        </a:spcBef>
        <a:buFont typeface="Arial" panose="020B0604020202020204" pitchFamily="34" charset="0"/>
        <a:buChar char="-"/>
        <a:defRPr sz="1800" b="0" kern="1200">
          <a:solidFill>
            <a:schemeClr val="tx1"/>
          </a:solidFill>
          <a:latin typeface="+mn-lt"/>
          <a:ea typeface="+mn-ea"/>
          <a:cs typeface="+mn-cs"/>
        </a:defRPr>
      </a:lvl3pPr>
      <a:lvl4pPr marL="648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4pPr>
      <a:lvl5pPr marL="864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5pPr>
      <a:lvl6pPr marL="1080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6pPr>
      <a:lvl7pPr marL="1296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7pPr>
      <a:lvl8pPr marL="1512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8pPr>
      <a:lvl9pPr marL="1728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226">
          <p15:clr>
            <a:srgbClr val="F26B43"/>
          </p15:clr>
        </p15:guide>
        <p15:guide id="4" orient="horz" pos="232">
          <p15:clr>
            <a:srgbClr val="F26B43"/>
          </p15:clr>
        </p15:guide>
        <p15:guide id="5" orient="horz" pos="4090">
          <p15:clr>
            <a:srgbClr val="F26B43"/>
          </p15:clr>
        </p15:guide>
        <p15:guide id="6" pos="7444">
          <p15:clr>
            <a:srgbClr val="F26B43"/>
          </p15:clr>
        </p15:guide>
        <p15:guide id="7" orient="horz" pos="1283">
          <p15:clr>
            <a:srgbClr val="F26B43"/>
          </p15:clr>
        </p15:guide>
        <p15:guide id="8" orient="horz" pos="3255">
          <p15:clr>
            <a:srgbClr val="F26B43"/>
          </p15:clr>
        </p15:guide>
        <p15:guide id="9" orient="horz" pos="3491">
          <p15:clr>
            <a:srgbClr val="F26B43"/>
          </p15:clr>
        </p15:guide>
        <p15:guide id="10" pos="1100">
          <p15:clr>
            <a:srgbClr val="F26B43"/>
          </p15:clr>
        </p15:guide>
        <p15:guide id="11" pos="1327">
          <p15:clr>
            <a:srgbClr val="F26B43"/>
          </p15:clr>
        </p15:guide>
        <p15:guide id="12" pos="2199">
          <p15:clr>
            <a:srgbClr val="F26B43"/>
          </p15:clr>
        </p15:guide>
        <p15:guide id="13" pos="2426">
          <p15:clr>
            <a:srgbClr val="F26B43"/>
          </p15:clr>
        </p15:guide>
        <p15:guide id="14" pos="3273">
          <p15:clr>
            <a:srgbClr val="F26B43"/>
          </p15:clr>
        </p15:guide>
        <p15:guide id="15" pos="3517">
          <p15:clr>
            <a:srgbClr val="F26B43"/>
          </p15:clr>
        </p15:guide>
        <p15:guide id="16" pos="6334">
          <p15:clr>
            <a:srgbClr val="F26B43"/>
          </p15:clr>
        </p15:guide>
        <p15:guide id="17" pos="656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1A73B43-1EB6-4A1D-81F2-91C5559DF55E}"/>
              </a:ext>
            </a:extLst>
          </p:cNvPr>
          <p:cNvSpPr>
            <a:spLocks noGrp="1"/>
          </p:cNvSpPr>
          <p:nvPr>
            <p:ph type="ctrTitle"/>
          </p:nvPr>
        </p:nvSpPr>
        <p:spPr/>
        <p:txBody>
          <a:bodyPr/>
          <a:lstStyle/>
          <a:p>
            <a:r>
              <a:rPr lang="fi-FI" dirty="0"/>
              <a:t>Työllisyys- ja työttömyysaste 2009 - 2024</a:t>
            </a:r>
            <a:br>
              <a:rPr lang="fi-FI" dirty="0"/>
            </a:br>
            <a:br>
              <a:rPr lang="fi-FI" dirty="0"/>
            </a:br>
            <a:r>
              <a:rPr lang="fi-FI" sz="2000" dirty="0"/>
              <a:t>Lähde: Tilastokeskus, Työvoimatutkimus</a:t>
            </a:r>
            <a:endParaRPr lang="fi-FI" dirty="0"/>
          </a:p>
        </p:txBody>
      </p:sp>
    </p:spTree>
    <p:extLst>
      <p:ext uri="{BB962C8B-B14F-4D97-AF65-F5344CB8AC3E}">
        <p14:creationId xmlns:p14="http://schemas.microsoft.com/office/powerpoint/2010/main" val="3978130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a:extLst>
              <a:ext uri="{FF2B5EF4-FFF2-40B4-BE49-F238E27FC236}">
                <a16:creationId xmlns:a16="http://schemas.microsoft.com/office/drawing/2014/main" id="{58C477FD-4607-4700-B5C6-CC3BC655D82E}"/>
              </a:ext>
            </a:extLst>
          </p:cNvPr>
          <p:cNvSpPr>
            <a:spLocks noGrp="1"/>
          </p:cNvSpPr>
          <p:nvPr>
            <p:ph type="title"/>
          </p:nvPr>
        </p:nvSpPr>
        <p:spPr>
          <a:xfrm>
            <a:off x="479376" y="260648"/>
            <a:ext cx="11233248" cy="504056"/>
          </a:xfrm>
        </p:spPr>
        <p:txBody>
          <a:bodyPr/>
          <a:lstStyle/>
          <a:p>
            <a:r>
              <a:rPr lang="fi-FI" sz="2800" b="1" kern="0" dirty="0">
                <a:cs typeface="Arial" panose="020B0604020202020204" pitchFamily="34" charset="0"/>
              </a:rPr>
              <a:t>Työllisyysaste (15-64-v.) ja työttömyysaste Etelä-Savossa </a:t>
            </a:r>
            <a:r>
              <a:rPr lang="fi-FI" kern="0" dirty="0">
                <a:cs typeface="Arial" panose="020B0604020202020204" pitchFamily="34" charset="0"/>
              </a:rPr>
              <a:t>2009</a:t>
            </a:r>
            <a:r>
              <a:rPr lang="fi-FI" sz="2800" b="1" kern="0" dirty="0">
                <a:cs typeface="Arial" panose="020B0604020202020204" pitchFamily="34" charset="0"/>
              </a:rPr>
              <a:t> - 2024, %</a:t>
            </a:r>
            <a:endParaRPr lang="fi-FI" dirty="0"/>
          </a:p>
        </p:txBody>
      </p:sp>
      <p:pic>
        <p:nvPicPr>
          <p:cNvPr id="2" name="Kuva 1" descr="Viivakaavio työllisyys- ja työttömyysasteen kehityksestä Etelä-Savossa 2009-2024. Etelä-Savon maakunnan työllisyysaste on noussut vuoden 2009 luvusta 62,3 prosenttia vuoden 2024 lukuun, 70,4 prosenttia. Työttömyysaste taas on laskenut vuoden 2009 luvusta 9,5 prosenttia vuoden 2024 lukuun 7,5 prosenttia.">
            <a:extLst>
              <a:ext uri="{FF2B5EF4-FFF2-40B4-BE49-F238E27FC236}">
                <a16:creationId xmlns:a16="http://schemas.microsoft.com/office/drawing/2014/main" id="{27E97612-643B-254B-A05B-37BACFB77EA8}"/>
              </a:ext>
            </a:extLst>
          </p:cNvPr>
          <p:cNvPicPr>
            <a:picLocks noChangeAspect="1"/>
          </p:cNvPicPr>
          <p:nvPr/>
        </p:nvPicPr>
        <p:blipFill>
          <a:blip r:embed="rId2"/>
          <a:stretch>
            <a:fillRect/>
          </a:stretch>
        </p:blipFill>
        <p:spPr>
          <a:xfrm>
            <a:off x="263352" y="982271"/>
            <a:ext cx="9649072" cy="4893458"/>
          </a:xfrm>
          <a:prstGeom prst="rect">
            <a:avLst/>
          </a:prstGeom>
        </p:spPr>
      </p:pic>
      <p:sp>
        <p:nvSpPr>
          <p:cNvPr id="6" name="Title 11">
            <a:extLst>
              <a:ext uri="{FF2B5EF4-FFF2-40B4-BE49-F238E27FC236}">
                <a16:creationId xmlns:a16="http://schemas.microsoft.com/office/drawing/2014/main" id="{0713A6F5-9363-0970-C49F-6D6808037028}"/>
              </a:ext>
            </a:extLst>
          </p:cNvPr>
          <p:cNvSpPr txBox="1">
            <a:spLocks/>
          </p:cNvSpPr>
          <p:nvPr/>
        </p:nvSpPr>
        <p:spPr bwMode="auto">
          <a:xfrm>
            <a:off x="407368" y="6508576"/>
            <a:ext cx="11665296" cy="34942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a:t>
            </a:r>
            <a:r>
              <a:rPr lang="fi-FI" sz="1100" dirty="0">
                <a:solidFill>
                  <a:srgbClr val="000000"/>
                </a:solidFill>
                <a:latin typeface="Arial" charset="-52"/>
                <a:cs typeface="Arial" charset="-52"/>
              </a:rPr>
              <a:t>Tilastokeskus, Työvoimatutkimus (työttömyysaste lasketaan 15-74-vuotiaista)</a:t>
            </a: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24.1.2025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spTree>
    <p:extLst>
      <p:ext uri="{BB962C8B-B14F-4D97-AF65-F5344CB8AC3E}">
        <p14:creationId xmlns:p14="http://schemas.microsoft.com/office/powerpoint/2010/main" val="232377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70DC3787-7395-470A-96A0-D9FC12480C5E}"/>
              </a:ext>
            </a:extLst>
          </p:cNvPr>
          <p:cNvSpPr>
            <a:spLocks noGrp="1"/>
          </p:cNvSpPr>
          <p:nvPr>
            <p:ph type="title"/>
          </p:nvPr>
        </p:nvSpPr>
        <p:spPr>
          <a:xfrm>
            <a:off x="479376" y="260648"/>
            <a:ext cx="10801200" cy="504056"/>
          </a:xfrm>
        </p:spPr>
        <p:txBody>
          <a:bodyPr/>
          <a:lstStyle/>
          <a:p>
            <a:r>
              <a:rPr lang="fi-FI" dirty="0"/>
              <a:t>Työllisyysaste (15-64-v.) Etelä-Savossa ja koko maassa 2009 - 2024, %</a:t>
            </a:r>
          </a:p>
        </p:txBody>
      </p:sp>
      <p:pic>
        <p:nvPicPr>
          <p:cNvPr id="5" name="Kuva 4" descr="Viivakaavio: Työllisyysaste Etelä-Savossa ja koko maassa 2009-2024, prosenttiosuus 15-64-vuotiaista. Etelä-Savon maakunnan työllisyysaste on noussut vuoden 2009 luvusta 62,3 prosenttia vuoden 2024 lukuun, 70,4 prosenttia. Korkeimmillaan se oli vuonna 2021, 73,4 prosenttia Koko maan työllisyysaste oli vuonna 2009 67,5 ja vuonna 2024 72,1 prosenttia.">
            <a:extLst>
              <a:ext uri="{FF2B5EF4-FFF2-40B4-BE49-F238E27FC236}">
                <a16:creationId xmlns:a16="http://schemas.microsoft.com/office/drawing/2014/main" id="{79B07E63-4227-94CE-8357-FE0132F9C727}"/>
              </a:ext>
            </a:extLst>
          </p:cNvPr>
          <p:cNvPicPr>
            <a:picLocks noChangeAspect="1"/>
          </p:cNvPicPr>
          <p:nvPr/>
        </p:nvPicPr>
        <p:blipFill>
          <a:blip r:embed="rId2"/>
          <a:stretch>
            <a:fillRect/>
          </a:stretch>
        </p:blipFill>
        <p:spPr>
          <a:xfrm>
            <a:off x="407368" y="1034697"/>
            <a:ext cx="9650169" cy="4788606"/>
          </a:xfrm>
          <a:prstGeom prst="rect">
            <a:avLst/>
          </a:prstGeom>
        </p:spPr>
      </p:pic>
      <p:sp>
        <p:nvSpPr>
          <p:cNvPr id="2" name="Title 11">
            <a:extLst>
              <a:ext uri="{FF2B5EF4-FFF2-40B4-BE49-F238E27FC236}">
                <a16:creationId xmlns:a16="http://schemas.microsoft.com/office/drawing/2014/main" id="{714589D6-8571-BE3F-2C5F-C7DE9A2C1B03}"/>
              </a:ext>
            </a:extLst>
          </p:cNvPr>
          <p:cNvSpPr txBox="1">
            <a:spLocks/>
          </p:cNvSpPr>
          <p:nvPr/>
        </p:nvSpPr>
        <p:spPr bwMode="auto">
          <a:xfrm>
            <a:off x="407368" y="6508576"/>
            <a:ext cx="11665296" cy="34942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a:t>
            </a:r>
            <a:r>
              <a:rPr lang="fi-FI" sz="1100" dirty="0">
                <a:solidFill>
                  <a:srgbClr val="000000"/>
                </a:solidFill>
                <a:latin typeface="Arial" charset="-52"/>
                <a:cs typeface="Arial" charset="-52"/>
              </a:rPr>
              <a:t>Tilastokeskus, Työvoimatutkimus</a:t>
            </a: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24.1.2025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spTree>
    <p:extLst>
      <p:ext uri="{BB962C8B-B14F-4D97-AF65-F5344CB8AC3E}">
        <p14:creationId xmlns:p14="http://schemas.microsoft.com/office/powerpoint/2010/main" val="992475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a:extLst>
              <a:ext uri="{FF2B5EF4-FFF2-40B4-BE49-F238E27FC236}">
                <a16:creationId xmlns:a16="http://schemas.microsoft.com/office/drawing/2014/main" id="{91004DDB-8145-4EED-A03A-39D4657ECA77}"/>
              </a:ext>
            </a:extLst>
          </p:cNvPr>
          <p:cNvSpPr>
            <a:spLocks noGrp="1"/>
          </p:cNvSpPr>
          <p:nvPr>
            <p:ph type="title"/>
          </p:nvPr>
        </p:nvSpPr>
        <p:spPr>
          <a:xfrm>
            <a:off x="479376" y="413444"/>
            <a:ext cx="8298000" cy="495276"/>
          </a:xfrm>
        </p:spPr>
        <p:txBody>
          <a:bodyPr/>
          <a:lstStyle/>
          <a:p>
            <a:r>
              <a:rPr lang="fi-FI" dirty="0"/>
              <a:t>Työllisyysaste maakunnittain (15-64-v.) 2024, %</a:t>
            </a:r>
          </a:p>
        </p:txBody>
      </p:sp>
      <p:pic>
        <p:nvPicPr>
          <p:cNvPr id="3" name="Kuva 2" descr="Palkkikaavio: Työllisyysaste maakunnittain 2024, prosenttiosuus 15-64-vuotiaista. Suurin työllisyysaste oli Ahvenanmaalla, 81,4 prosenttia ja pienin Kymenlaaksossa, 67,3 prosenttia. Koko maassa työllisyysaste oli 72,1 prosenttia ja Etelä-Savossa 70,4 prosenttia..">
            <a:extLst>
              <a:ext uri="{FF2B5EF4-FFF2-40B4-BE49-F238E27FC236}">
                <a16:creationId xmlns:a16="http://schemas.microsoft.com/office/drawing/2014/main" id="{6E1F67C2-0819-9D6F-07FD-3CA65C2B960D}"/>
              </a:ext>
            </a:extLst>
          </p:cNvPr>
          <p:cNvPicPr>
            <a:picLocks noChangeAspect="1"/>
          </p:cNvPicPr>
          <p:nvPr/>
        </p:nvPicPr>
        <p:blipFill>
          <a:blip r:embed="rId2"/>
          <a:stretch>
            <a:fillRect/>
          </a:stretch>
        </p:blipFill>
        <p:spPr>
          <a:xfrm>
            <a:off x="479662" y="1217086"/>
            <a:ext cx="9330372" cy="4742810"/>
          </a:xfrm>
          <a:prstGeom prst="rect">
            <a:avLst/>
          </a:prstGeom>
        </p:spPr>
      </p:pic>
      <p:sp>
        <p:nvSpPr>
          <p:cNvPr id="2" name="Title 11">
            <a:extLst>
              <a:ext uri="{FF2B5EF4-FFF2-40B4-BE49-F238E27FC236}">
                <a16:creationId xmlns:a16="http://schemas.microsoft.com/office/drawing/2014/main" id="{9FF37F26-1857-1FB1-E914-EE4BB54F333D}"/>
              </a:ext>
            </a:extLst>
          </p:cNvPr>
          <p:cNvSpPr txBox="1">
            <a:spLocks/>
          </p:cNvSpPr>
          <p:nvPr/>
        </p:nvSpPr>
        <p:spPr bwMode="auto">
          <a:xfrm>
            <a:off x="407368" y="6508576"/>
            <a:ext cx="11665296" cy="34942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a:t>
            </a:r>
            <a:r>
              <a:rPr lang="fi-FI" sz="1100" dirty="0">
                <a:solidFill>
                  <a:srgbClr val="000000"/>
                </a:solidFill>
                <a:latin typeface="Arial" charset="-52"/>
                <a:cs typeface="Arial" charset="-52"/>
              </a:rPr>
              <a:t>Tilastokeskus, Työvoimatutkimus</a:t>
            </a: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24.1.2025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spTree>
    <p:extLst>
      <p:ext uri="{BB962C8B-B14F-4D97-AF65-F5344CB8AC3E}">
        <p14:creationId xmlns:p14="http://schemas.microsoft.com/office/powerpoint/2010/main" val="2596091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a:extLst>
              <a:ext uri="{FF2B5EF4-FFF2-40B4-BE49-F238E27FC236}">
                <a16:creationId xmlns:a16="http://schemas.microsoft.com/office/drawing/2014/main" id="{DD885F62-6FF4-489D-A7C4-DA8746C6950B}"/>
              </a:ext>
            </a:extLst>
          </p:cNvPr>
          <p:cNvSpPr>
            <a:spLocks noGrp="1"/>
          </p:cNvSpPr>
          <p:nvPr>
            <p:ph type="title"/>
          </p:nvPr>
        </p:nvSpPr>
        <p:spPr>
          <a:xfrm>
            <a:off x="479383" y="260648"/>
            <a:ext cx="8298000" cy="576064"/>
          </a:xfrm>
        </p:spPr>
        <p:txBody>
          <a:bodyPr/>
          <a:lstStyle/>
          <a:p>
            <a:r>
              <a:rPr lang="fi-FI" dirty="0"/>
              <a:t>Työllisyysaste maakunnittain (15-64-v.) 2009 - 2024, %</a:t>
            </a:r>
          </a:p>
        </p:txBody>
      </p:sp>
      <p:graphicFrame>
        <p:nvGraphicFramePr>
          <p:cNvPr id="2" name="Taulukko 1">
            <a:extLst>
              <a:ext uri="{FF2B5EF4-FFF2-40B4-BE49-F238E27FC236}">
                <a16:creationId xmlns:a16="http://schemas.microsoft.com/office/drawing/2014/main" id="{112EB96C-B4BE-4EF3-9414-85A5CAF1CD7A}"/>
              </a:ext>
            </a:extLst>
          </p:cNvPr>
          <p:cNvGraphicFramePr>
            <a:graphicFrameLocks noGrp="1"/>
          </p:cNvGraphicFramePr>
          <p:nvPr>
            <p:extLst>
              <p:ext uri="{D42A27DB-BD31-4B8C-83A1-F6EECF244321}">
                <p14:modId xmlns:p14="http://schemas.microsoft.com/office/powerpoint/2010/main" val="1369140310"/>
              </p:ext>
            </p:extLst>
          </p:nvPr>
        </p:nvGraphicFramePr>
        <p:xfrm>
          <a:off x="551391" y="1124752"/>
          <a:ext cx="9793081" cy="4824528"/>
        </p:xfrm>
        <a:graphic>
          <a:graphicData uri="http://schemas.openxmlformats.org/drawingml/2006/table">
            <a:tbl>
              <a:tblPr firstRow="1" bandRow="1">
                <a:tableStyleId>{5C22544A-7EE6-4342-B048-85BDC9FD1C3A}</a:tableStyleId>
              </a:tblPr>
              <a:tblGrid>
                <a:gridCol w="1876729">
                  <a:extLst>
                    <a:ext uri="{9D8B030D-6E8A-4147-A177-3AD203B41FA5}">
                      <a16:colId xmlns:a16="http://schemas.microsoft.com/office/drawing/2014/main" val="265522663"/>
                    </a:ext>
                  </a:extLst>
                </a:gridCol>
                <a:gridCol w="494772">
                  <a:extLst>
                    <a:ext uri="{9D8B030D-6E8A-4147-A177-3AD203B41FA5}">
                      <a16:colId xmlns:a16="http://schemas.microsoft.com/office/drawing/2014/main" val="104817142"/>
                    </a:ext>
                  </a:extLst>
                </a:gridCol>
                <a:gridCol w="494772">
                  <a:extLst>
                    <a:ext uri="{9D8B030D-6E8A-4147-A177-3AD203B41FA5}">
                      <a16:colId xmlns:a16="http://schemas.microsoft.com/office/drawing/2014/main" val="3359055219"/>
                    </a:ext>
                  </a:extLst>
                </a:gridCol>
                <a:gridCol w="494772">
                  <a:extLst>
                    <a:ext uri="{9D8B030D-6E8A-4147-A177-3AD203B41FA5}">
                      <a16:colId xmlns:a16="http://schemas.microsoft.com/office/drawing/2014/main" val="857306221"/>
                    </a:ext>
                  </a:extLst>
                </a:gridCol>
                <a:gridCol w="494772">
                  <a:extLst>
                    <a:ext uri="{9D8B030D-6E8A-4147-A177-3AD203B41FA5}">
                      <a16:colId xmlns:a16="http://schemas.microsoft.com/office/drawing/2014/main" val="3812509237"/>
                    </a:ext>
                  </a:extLst>
                </a:gridCol>
                <a:gridCol w="494772">
                  <a:extLst>
                    <a:ext uri="{9D8B030D-6E8A-4147-A177-3AD203B41FA5}">
                      <a16:colId xmlns:a16="http://schemas.microsoft.com/office/drawing/2014/main" val="3482338071"/>
                    </a:ext>
                  </a:extLst>
                </a:gridCol>
                <a:gridCol w="494772">
                  <a:extLst>
                    <a:ext uri="{9D8B030D-6E8A-4147-A177-3AD203B41FA5}">
                      <a16:colId xmlns:a16="http://schemas.microsoft.com/office/drawing/2014/main" val="508152427"/>
                    </a:ext>
                  </a:extLst>
                </a:gridCol>
                <a:gridCol w="494772">
                  <a:extLst>
                    <a:ext uri="{9D8B030D-6E8A-4147-A177-3AD203B41FA5}">
                      <a16:colId xmlns:a16="http://schemas.microsoft.com/office/drawing/2014/main" val="4066548351"/>
                    </a:ext>
                  </a:extLst>
                </a:gridCol>
                <a:gridCol w="494772">
                  <a:extLst>
                    <a:ext uri="{9D8B030D-6E8A-4147-A177-3AD203B41FA5}">
                      <a16:colId xmlns:a16="http://schemas.microsoft.com/office/drawing/2014/main" val="2935639968"/>
                    </a:ext>
                  </a:extLst>
                </a:gridCol>
                <a:gridCol w="494772">
                  <a:extLst>
                    <a:ext uri="{9D8B030D-6E8A-4147-A177-3AD203B41FA5}">
                      <a16:colId xmlns:a16="http://schemas.microsoft.com/office/drawing/2014/main" val="2618125518"/>
                    </a:ext>
                  </a:extLst>
                </a:gridCol>
                <a:gridCol w="494772">
                  <a:extLst>
                    <a:ext uri="{9D8B030D-6E8A-4147-A177-3AD203B41FA5}">
                      <a16:colId xmlns:a16="http://schemas.microsoft.com/office/drawing/2014/main" val="2844168513"/>
                    </a:ext>
                  </a:extLst>
                </a:gridCol>
                <a:gridCol w="494772">
                  <a:extLst>
                    <a:ext uri="{9D8B030D-6E8A-4147-A177-3AD203B41FA5}">
                      <a16:colId xmlns:a16="http://schemas.microsoft.com/office/drawing/2014/main" val="262999360"/>
                    </a:ext>
                  </a:extLst>
                </a:gridCol>
                <a:gridCol w="494772">
                  <a:extLst>
                    <a:ext uri="{9D8B030D-6E8A-4147-A177-3AD203B41FA5}">
                      <a16:colId xmlns:a16="http://schemas.microsoft.com/office/drawing/2014/main" val="3652344693"/>
                    </a:ext>
                  </a:extLst>
                </a:gridCol>
                <a:gridCol w="494772">
                  <a:extLst>
                    <a:ext uri="{9D8B030D-6E8A-4147-A177-3AD203B41FA5}">
                      <a16:colId xmlns:a16="http://schemas.microsoft.com/office/drawing/2014/main" val="1353614219"/>
                    </a:ext>
                  </a:extLst>
                </a:gridCol>
                <a:gridCol w="494772">
                  <a:extLst>
                    <a:ext uri="{9D8B030D-6E8A-4147-A177-3AD203B41FA5}">
                      <a16:colId xmlns:a16="http://schemas.microsoft.com/office/drawing/2014/main" val="3654203515"/>
                    </a:ext>
                  </a:extLst>
                </a:gridCol>
                <a:gridCol w="494772">
                  <a:extLst>
                    <a:ext uri="{9D8B030D-6E8A-4147-A177-3AD203B41FA5}">
                      <a16:colId xmlns:a16="http://schemas.microsoft.com/office/drawing/2014/main" val="1352021840"/>
                    </a:ext>
                  </a:extLst>
                </a:gridCol>
                <a:gridCol w="494772">
                  <a:extLst>
                    <a:ext uri="{9D8B030D-6E8A-4147-A177-3AD203B41FA5}">
                      <a16:colId xmlns:a16="http://schemas.microsoft.com/office/drawing/2014/main" val="2100911522"/>
                    </a:ext>
                  </a:extLst>
                </a:gridCol>
              </a:tblGrid>
              <a:tr h="377068">
                <a:tc>
                  <a:txBody>
                    <a:bodyPr/>
                    <a:lstStyle/>
                    <a:p>
                      <a:pPr algn="l" fontAlgn="ctr"/>
                      <a:r>
                        <a:rPr lang="fi-FI" sz="1400" b="1" i="0" u="none" strike="noStrike" dirty="0">
                          <a:effectLst/>
                          <a:latin typeface="Arial" panose="020B0604020202020204" pitchFamily="34" charset="0"/>
                        </a:rPr>
                        <a:t>Alue</a:t>
                      </a:r>
                    </a:p>
                  </a:txBody>
                  <a:tcPr marL="108000" marR="7620" marT="7620" marB="0" anchor="ctr"/>
                </a:tc>
                <a:tc>
                  <a:txBody>
                    <a:bodyPr/>
                    <a:lstStyle/>
                    <a:p>
                      <a:pPr algn="ctr" fontAlgn="ctr"/>
                      <a:r>
                        <a:rPr lang="fi-FI" sz="1400" b="1" i="0" u="none" strike="noStrike" dirty="0">
                          <a:solidFill>
                            <a:schemeClr val="bg1"/>
                          </a:solidFill>
                          <a:effectLst/>
                          <a:latin typeface="Arial" panose="020B0604020202020204" pitchFamily="34" charset="0"/>
                        </a:rPr>
                        <a:t>2009</a:t>
                      </a:r>
                    </a:p>
                  </a:txBody>
                  <a:tcPr marL="7620" marR="7620" marT="7620" marB="0" anchor="ctr"/>
                </a:tc>
                <a:tc>
                  <a:txBody>
                    <a:bodyPr/>
                    <a:lstStyle/>
                    <a:p>
                      <a:pPr algn="ctr" fontAlgn="ctr"/>
                      <a:r>
                        <a:rPr lang="fi-FI" sz="1400" b="1" i="0" u="none" strike="noStrike" dirty="0">
                          <a:solidFill>
                            <a:schemeClr val="bg1"/>
                          </a:solidFill>
                          <a:effectLst/>
                          <a:latin typeface="Arial" panose="020B0604020202020204" pitchFamily="34" charset="0"/>
                        </a:rPr>
                        <a:t>2010</a:t>
                      </a:r>
                    </a:p>
                  </a:txBody>
                  <a:tcPr marL="7620" marR="7620" marT="7620" marB="0" anchor="ctr"/>
                </a:tc>
                <a:tc>
                  <a:txBody>
                    <a:bodyPr/>
                    <a:lstStyle/>
                    <a:p>
                      <a:pPr algn="ctr" fontAlgn="ctr"/>
                      <a:r>
                        <a:rPr lang="fi-FI" sz="1400" b="1" i="0" u="none" strike="noStrike" dirty="0">
                          <a:solidFill>
                            <a:schemeClr val="bg1"/>
                          </a:solidFill>
                          <a:effectLst/>
                          <a:latin typeface="Arial" panose="020B0604020202020204" pitchFamily="34" charset="0"/>
                        </a:rPr>
                        <a:t>2011</a:t>
                      </a:r>
                    </a:p>
                  </a:txBody>
                  <a:tcPr marL="7620" marR="7620" marT="7620" marB="0" anchor="ctr"/>
                </a:tc>
                <a:tc>
                  <a:txBody>
                    <a:bodyPr/>
                    <a:lstStyle/>
                    <a:p>
                      <a:pPr algn="ctr" fontAlgn="ctr"/>
                      <a:r>
                        <a:rPr lang="fi-FI" sz="1400" b="1" i="0" u="none" strike="noStrike" dirty="0">
                          <a:solidFill>
                            <a:schemeClr val="bg1"/>
                          </a:solidFill>
                          <a:effectLst/>
                          <a:latin typeface="Arial" panose="020B0604020202020204" pitchFamily="34" charset="0"/>
                        </a:rPr>
                        <a:t>2012</a:t>
                      </a:r>
                    </a:p>
                  </a:txBody>
                  <a:tcPr marL="7620" marR="7620" marT="7620" marB="0" anchor="ctr"/>
                </a:tc>
                <a:tc>
                  <a:txBody>
                    <a:bodyPr/>
                    <a:lstStyle/>
                    <a:p>
                      <a:pPr algn="ctr" fontAlgn="ctr"/>
                      <a:r>
                        <a:rPr lang="fi-FI" sz="1400" b="1" i="0" u="none" strike="noStrike" dirty="0">
                          <a:effectLst/>
                          <a:latin typeface="Arial" panose="020B0604020202020204" pitchFamily="34" charset="0"/>
                        </a:rPr>
                        <a:t>2013</a:t>
                      </a:r>
                    </a:p>
                  </a:txBody>
                  <a:tcPr marL="7620" marR="7620" marT="7620" marB="0" anchor="ctr"/>
                </a:tc>
                <a:tc>
                  <a:txBody>
                    <a:bodyPr/>
                    <a:lstStyle/>
                    <a:p>
                      <a:pPr algn="ctr" fontAlgn="ctr"/>
                      <a:r>
                        <a:rPr lang="fi-FI" sz="1400" b="1" i="0" u="none" strike="noStrike" dirty="0">
                          <a:effectLst/>
                          <a:latin typeface="Arial" panose="020B0604020202020204" pitchFamily="34" charset="0"/>
                        </a:rPr>
                        <a:t>2014</a:t>
                      </a:r>
                    </a:p>
                  </a:txBody>
                  <a:tcPr marL="7620" marR="7620" marT="7620" marB="0" anchor="ctr"/>
                </a:tc>
                <a:tc>
                  <a:txBody>
                    <a:bodyPr/>
                    <a:lstStyle/>
                    <a:p>
                      <a:pPr algn="ctr" fontAlgn="ctr"/>
                      <a:r>
                        <a:rPr lang="fi-FI" sz="1400" b="1" i="0" u="none" strike="noStrike" dirty="0">
                          <a:effectLst/>
                          <a:latin typeface="Arial" panose="020B0604020202020204" pitchFamily="34" charset="0"/>
                        </a:rPr>
                        <a:t>2015</a:t>
                      </a:r>
                    </a:p>
                  </a:txBody>
                  <a:tcPr marL="7620" marR="7620" marT="7620" marB="0" anchor="ctr"/>
                </a:tc>
                <a:tc>
                  <a:txBody>
                    <a:bodyPr/>
                    <a:lstStyle/>
                    <a:p>
                      <a:pPr algn="ctr" fontAlgn="ctr"/>
                      <a:r>
                        <a:rPr lang="fi-FI" sz="1400" b="1" i="0" u="none" strike="noStrike">
                          <a:effectLst/>
                          <a:latin typeface="Arial" panose="020B0604020202020204" pitchFamily="34" charset="0"/>
                        </a:rPr>
                        <a:t>2016</a:t>
                      </a:r>
                    </a:p>
                  </a:txBody>
                  <a:tcPr marL="7620" marR="7620" marT="7620" marB="0" anchor="ctr"/>
                </a:tc>
                <a:tc>
                  <a:txBody>
                    <a:bodyPr/>
                    <a:lstStyle/>
                    <a:p>
                      <a:pPr algn="ctr" fontAlgn="ctr"/>
                      <a:r>
                        <a:rPr lang="fi-FI" sz="1400" b="1" i="0" u="none" strike="noStrike" dirty="0">
                          <a:effectLst/>
                          <a:latin typeface="Arial" panose="020B0604020202020204" pitchFamily="34" charset="0"/>
                        </a:rPr>
                        <a:t>2017</a:t>
                      </a:r>
                    </a:p>
                  </a:txBody>
                  <a:tcPr marL="7620" marR="7620" marT="7620" marB="0" anchor="ctr"/>
                </a:tc>
                <a:tc>
                  <a:txBody>
                    <a:bodyPr/>
                    <a:lstStyle/>
                    <a:p>
                      <a:pPr algn="ctr" fontAlgn="ctr"/>
                      <a:r>
                        <a:rPr lang="fi-FI" sz="1400" b="1" i="0" u="none" strike="noStrike" dirty="0">
                          <a:effectLst/>
                          <a:latin typeface="Arial" panose="020B0604020202020204" pitchFamily="34" charset="0"/>
                        </a:rPr>
                        <a:t>2018</a:t>
                      </a:r>
                    </a:p>
                  </a:txBody>
                  <a:tcPr marL="7620" marR="7620" marT="7620" marB="0" anchor="ctr"/>
                </a:tc>
                <a:tc>
                  <a:txBody>
                    <a:bodyPr/>
                    <a:lstStyle/>
                    <a:p>
                      <a:pPr algn="ctr" fontAlgn="ctr"/>
                      <a:r>
                        <a:rPr lang="fi-FI" sz="1400" b="1" i="0" u="none" strike="noStrike" dirty="0">
                          <a:effectLst/>
                          <a:latin typeface="Arial" panose="020B0604020202020204" pitchFamily="34" charset="0"/>
                        </a:rPr>
                        <a:t>2019</a:t>
                      </a:r>
                    </a:p>
                  </a:txBody>
                  <a:tcPr marL="7620" marR="7620" marT="7620" marB="0" anchor="ctr"/>
                </a:tc>
                <a:tc>
                  <a:txBody>
                    <a:bodyPr/>
                    <a:lstStyle/>
                    <a:p>
                      <a:pPr algn="ctr" fontAlgn="ctr"/>
                      <a:r>
                        <a:rPr lang="fi-FI" sz="1400" b="1" i="0" u="none" strike="noStrike" dirty="0">
                          <a:effectLst/>
                          <a:latin typeface="Arial" panose="020B0604020202020204" pitchFamily="34" charset="0"/>
                        </a:rPr>
                        <a:t>2020</a:t>
                      </a:r>
                    </a:p>
                  </a:txBody>
                  <a:tcPr marL="7620" marR="7620" marT="7620" marB="0" anchor="ctr"/>
                </a:tc>
                <a:tc>
                  <a:txBody>
                    <a:bodyPr/>
                    <a:lstStyle/>
                    <a:p>
                      <a:pPr algn="ctr" fontAlgn="ctr"/>
                      <a:r>
                        <a:rPr lang="fi-FI" sz="1400" b="1" i="0" u="none" strike="noStrike" dirty="0">
                          <a:effectLst/>
                          <a:latin typeface="Arial" panose="020B0604020202020204" pitchFamily="34" charset="0"/>
                        </a:rPr>
                        <a:t>2021</a:t>
                      </a:r>
                    </a:p>
                  </a:txBody>
                  <a:tcPr marL="7620" marR="7620" marT="7620" marB="0" anchor="ctr"/>
                </a:tc>
                <a:tc>
                  <a:txBody>
                    <a:bodyPr/>
                    <a:lstStyle/>
                    <a:p>
                      <a:pPr algn="ctr" fontAlgn="ctr"/>
                      <a:r>
                        <a:rPr lang="fi-FI" sz="1400" b="1" i="0" u="none" strike="noStrike" dirty="0">
                          <a:effectLst/>
                          <a:latin typeface="Arial" panose="020B0604020202020204" pitchFamily="34" charset="0"/>
                        </a:rPr>
                        <a:t>2022</a:t>
                      </a:r>
                    </a:p>
                  </a:txBody>
                  <a:tcPr marL="7620" marR="7620" marT="7620" marB="0" anchor="ctr"/>
                </a:tc>
                <a:tc>
                  <a:txBody>
                    <a:bodyPr/>
                    <a:lstStyle/>
                    <a:p>
                      <a:pPr algn="ctr" fontAlgn="ctr"/>
                      <a:r>
                        <a:rPr lang="fi-FI" sz="1400" b="1" i="0" u="none" strike="noStrike" dirty="0">
                          <a:effectLst/>
                          <a:latin typeface="Arial" panose="020B0604020202020204" pitchFamily="34" charset="0"/>
                        </a:rPr>
                        <a:t>2023</a:t>
                      </a:r>
                    </a:p>
                  </a:txBody>
                  <a:tcPr marL="7620" marR="7620" marT="7620" marB="0" anchor="ctr"/>
                </a:tc>
                <a:tc>
                  <a:txBody>
                    <a:bodyPr/>
                    <a:lstStyle/>
                    <a:p>
                      <a:pPr algn="ctr" fontAlgn="ctr"/>
                      <a:r>
                        <a:rPr lang="fi-FI" sz="1400" b="1" i="0" u="none" strike="noStrike" dirty="0">
                          <a:effectLst/>
                          <a:latin typeface="Arial" panose="020B0604020202020204" pitchFamily="34" charset="0"/>
                        </a:rPr>
                        <a:t>2024</a:t>
                      </a:r>
                    </a:p>
                  </a:txBody>
                  <a:tcPr marL="7620" marR="7620" marT="7620" marB="0" anchor="ctr"/>
                </a:tc>
                <a:extLst>
                  <a:ext uri="{0D108BD9-81ED-4DB2-BD59-A6C34878D82A}">
                    <a16:rowId xmlns:a16="http://schemas.microsoft.com/office/drawing/2014/main" val="3490398128"/>
                  </a:ext>
                </a:extLst>
              </a:tr>
              <a:tr h="222373">
                <a:tc>
                  <a:txBody>
                    <a:bodyPr/>
                    <a:lstStyle/>
                    <a:p>
                      <a:pPr algn="l" fontAlgn="b"/>
                      <a:r>
                        <a:rPr lang="fi-FI" sz="1200" b="0" i="0" u="none" strike="noStrike" dirty="0">
                          <a:solidFill>
                            <a:srgbClr val="000000"/>
                          </a:solidFill>
                          <a:effectLst/>
                          <a:latin typeface="+mn-lt"/>
                        </a:rPr>
                        <a:t>KOKO MAA</a:t>
                      </a:r>
                    </a:p>
                  </a:txBody>
                  <a:tcPr marL="108000" marR="7620" marT="7620" marB="0" anchor="b"/>
                </a:tc>
                <a:tc>
                  <a:txBody>
                    <a:bodyPr/>
                    <a:lstStyle/>
                    <a:p>
                      <a:pPr algn="r" fontAlgn="b"/>
                      <a:r>
                        <a:rPr lang="fi-FI" sz="1200" b="0" i="0" u="none" strike="noStrike" dirty="0">
                          <a:solidFill>
                            <a:srgbClr val="000000"/>
                          </a:solidFill>
                          <a:effectLst/>
                          <a:latin typeface="+mn-lt"/>
                        </a:rPr>
                        <a:t>67,5</a:t>
                      </a:r>
                    </a:p>
                  </a:txBody>
                  <a:tcPr marL="7620" marR="72000" marT="7620" marB="0" anchor="b"/>
                </a:tc>
                <a:tc>
                  <a:txBody>
                    <a:bodyPr/>
                    <a:lstStyle/>
                    <a:p>
                      <a:pPr algn="r" fontAlgn="b"/>
                      <a:r>
                        <a:rPr lang="fi-FI" sz="1200" b="0" i="0" u="none" strike="noStrike">
                          <a:solidFill>
                            <a:srgbClr val="000000"/>
                          </a:solidFill>
                          <a:effectLst/>
                          <a:latin typeface="+mn-lt"/>
                        </a:rPr>
                        <a:t>66,8</a:t>
                      </a:r>
                    </a:p>
                  </a:txBody>
                  <a:tcPr marL="7620" marR="72000" marT="7620" marB="0" anchor="b"/>
                </a:tc>
                <a:tc>
                  <a:txBody>
                    <a:bodyPr/>
                    <a:lstStyle/>
                    <a:p>
                      <a:pPr algn="r" fontAlgn="b"/>
                      <a:r>
                        <a:rPr lang="fi-FI" sz="1200" b="0" i="0" u="none" strike="noStrike">
                          <a:solidFill>
                            <a:srgbClr val="000000"/>
                          </a:solidFill>
                          <a:effectLst/>
                          <a:latin typeface="+mn-lt"/>
                        </a:rPr>
                        <a:t>67,6</a:t>
                      </a:r>
                    </a:p>
                  </a:txBody>
                  <a:tcPr marL="7620" marR="72000" marT="7620" marB="0" anchor="b"/>
                </a:tc>
                <a:tc>
                  <a:txBody>
                    <a:bodyPr/>
                    <a:lstStyle/>
                    <a:p>
                      <a:pPr algn="r" fontAlgn="b"/>
                      <a:r>
                        <a:rPr lang="fi-FI" sz="1200" b="0" i="0" u="none" strike="noStrike">
                          <a:solidFill>
                            <a:srgbClr val="000000"/>
                          </a:solidFill>
                          <a:effectLst/>
                          <a:latin typeface="+mn-lt"/>
                        </a:rPr>
                        <a:t>68,1</a:t>
                      </a:r>
                    </a:p>
                  </a:txBody>
                  <a:tcPr marL="7620" marR="72000" marT="7620" marB="0" anchor="b"/>
                </a:tc>
                <a:tc>
                  <a:txBody>
                    <a:bodyPr/>
                    <a:lstStyle/>
                    <a:p>
                      <a:pPr algn="r" fontAlgn="b"/>
                      <a:r>
                        <a:rPr lang="fi-FI" sz="1200" b="0" i="0" u="none" strike="noStrike">
                          <a:solidFill>
                            <a:srgbClr val="000000"/>
                          </a:solidFill>
                          <a:effectLst/>
                          <a:latin typeface="+mn-lt"/>
                        </a:rPr>
                        <a:t>67,7</a:t>
                      </a:r>
                    </a:p>
                  </a:txBody>
                  <a:tcPr marL="7620" marR="72000" marT="7620" marB="0" anchor="b"/>
                </a:tc>
                <a:tc>
                  <a:txBody>
                    <a:bodyPr/>
                    <a:lstStyle/>
                    <a:p>
                      <a:pPr algn="r" fontAlgn="b"/>
                      <a:r>
                        <a:rPr lang="fi-FI" sz="1200" b="0" i="0" u="none" strike="noStrike">
                          <a:solidFill>
                            <a:srgbClr val="000000"/>
                          </a:solidFill>
                          <a:effectLst/>
                          <a:latin typeface="+mn-lt"/>
                        </a:rPr>
                        <a:t>67,6</a:t>
                      </a:r>
                    </a:p>
                  </a:txBody>
                  <a:tcPr marL="7620" marR="72000" marT="7620" marB="0" anchor="b"/>
                </a:tc>
                <a:tc>
                  <a:txBody>
                    <a:bodyPr/>
                    <a:lstStyle/>
                    <a:p>
                      <a:pPr algn="r" fontAlgn="b"/>
                      <a:r>
                        <a:rPr lang="fi-FI" sz="1200" b="0" i="0" u="none" strike="noStrike">
                          <a:solidFill>
                            <a:srgbClr val="000000"/>
                          </a:solidFill>
                          <a:effectLst/>
                          <a:latin typeface="+mn-lt"/>
                        </a:rPr>
                        <a:t>67,1</a:t>
                      </a:r>
                    </a:p>
                  </a:txBody>
                  <a:tcPr marL="7620" marR="72000" marT="7620" marB="0" anchor="b"/>
                </a:tc>
                <a:tc>
                  <a:txBody>
                    <a:bodyPr/>
                    <a:lstStyle/>
                    <a:p>
                      <a:pPr algn="r" fontAlgn="b"/>
                      <a:r>
                        <a:rPr lang="fi-FI" sz="1200" b="0" i="0" u="none" strike="noStrike">
                          <a:solidFill>
                            <a:srgbClr val="000000"/>
                          </a:solidFill>
                          <a:effectLst/>
                          <a:latin typeface="+mn-lt"/>
                        </a:rPr>
                        <a:t>67,9</a:t>
                      </a:r>
                    </a:p>
                  </a:txBody>
                  <a:tcPr marL="7620" marR="72000" marT="7620" marB="0" anchor="b"/>
                </a:tc>
                <a:tc>
                  <a:txBody>
                    <a:bodyPr/>
                    <a:lstStyle/>
                    <a:p>
                      <a:pPr algn="r" fontAlgn="b"/>
                      <a:r>
                        <a:rPr lang="fi-FI" sz="1200" b="0" i="0" u="none" strike="noStrike">
                          <a:solidFill>
                            <a:srgbClr val="000000"/>
                          </a:solidFill>
                          <a:effectLst/>
                          <a:latin typeface="+mn-lt"/>
                        </a:rPr>
                        <a:t>68,7</a:t>
                      </a:r>
                    </a:p>
                  </a:txBody>
                  <a:tcPr marL="7620" marR="72000" marT="7620" marB="0" anchor="b"/>
                </a:tc>
                <a:tc>
                  <a:txBody>
                    <a:bodyPr/>
                    <a:lstStyle/>
                    <a:p>
                      <a:pPr algn="r" fontAlgn="b"/>
                      <a:r>
                        <a:rPr lang="fi-FI" sz="1200" b="0" i="0" u="none" strike="noStrike">
                          <a:solidFill>
                            <a:srgbClr val="000000"/>
                          </a:solidFill>
                          <a:effectLst/>
                          <a:latin typeface="+mn-lt"/>
                        </a:rPr>
                        <a:t>70,8</a:t>
                      </a:r>
                    </a:p>
                  </a:txBody>
                  <a:tcPr marL="7620" marR="72000" marT="7620" marB="0" anchor="b"/>
                </a:tc>
                <a:tc>
                  <a:txBody>
                    <a:bodyPr/>
                    <a:lstStyle/>
                    <a:p>
                      <a:pPr algn="r" fontAlgn="b"/>
                      <a:r>
                        <a:rPr lang="fi-FI" sz="1200" b="0" i="0" u="none" strike="noStrike">
                          <a:solidFill>
                            <a:srgbClr val="000000"/>
                          </a:solidFill>
                          <a:effectLst/>
                          <a:latin typeface="+mn-lt"/>
                        </a:rPr>
                        <a:t>71,6</a:t>
                      </a:r>
                    </a:p>
                  </a:txBody>
                  <a:tcPr marL="7620" marR="72000" marT="7620" marB="0" anchor="b"/>
                </a:tc>
                <a:tc>
                  <a:txBody>
                    <a:bodyPr/>
                    <a:lstStyle/>
                    <a:p>
                      <a:pPr algn="r" fontAlgn="b"/>
                      <a:r>
                        <a:rPr lang="fi-FI" sz="1200" b="0" i="0" u="none" strike="noStrike">
                          <a:solidFill>
                            <a:srgbClr val="000000"/>
                          </a:solidFill>
                          <a:effectLst/>
                          <a:latin typeface="+mn-lt"/>
                        </a:rPr>
                        <a:t>70,7</a:t>
                      </a:r>
                    </a:p>
                  </a:txBody>
                  <a:tcPr marL="7620" marR="72000" marT="7620" marB="0" anchor="b"/>
                </a:tc>
                <a:tc>
                  <a:txBody>
                    <a:bodyPr/>
                    <a:lstStyle/>
                    <a:p>
                      <a:pPr algn="r" fontAlgn="b"/>
                      <a:r>
                        <a:rPr lang="fi-FI" sz="1200" b="0" i="0" u="none" strike="noStrike">
                          <a:solidFill>
                            <a:srgbClr val="000000"/>
                          </a:solidFill>
                          <a:effectLst/>
                          <a:latin typeface="+mn-lt"/>
                        </a:rPr>
                        <a:t>72,3</a:t>
                      </a:r>
                    </a:p>
                  </a:txBody>
                  <a:tcPr marL="7620" marR="72000" marT="7620" marB="0" anchor="b"/>
                </a:tc>
                <a:tc>
                  <a:txBody>
                    <a:bodyPr/>
                    <a:lstStyle/>
                    <a:p>
                      <a:pPr algn="r" fontAlgn="b"/>
                      <a:r>
                        <a:rPr lang="fi-FI" sz="1200" b="0" i="0" u="none" strike="noStrike">
                          <a:solidFill>
                            <a:srgbClr val="000000"/>
                          </a:solidFill>
                          <a:effectLst/>
                          <a:latin typeface="+mn-lt"/>
                        </a:rPr>
                        <a:t>73,8</a:t>
                      </a:r>
                    </a:p>
                  </a:txBody>
                  <a:tcPr marL="7620" marR="72000" marT="7620" marB="0" anchor="b"/>
                </a:tc>
                <a:tc>
                  <a:txBody>
                    <a:bodyPr/>
                    <a:lstStyle/>
                    <a:p>
                      <a:pPr algn="r" fontAlgn="b"/>
                      <a:r>
                        <a:rPr lang="fi-FI" sz="1200" b="0" i="0" u="none" strike="noStrike">
                          <a:solidFill>
                            <a:srgbClr val="000000"/>
                          </a:solidFill>
                          <a:effectLst/>
                          <a:latin typeface="+mn-lt"/>
                        </a:rPr>
                        <a:t>73,6</a:t>
                      </a:r>
                    </a:p>
                  </a:txBody>
                  <a:tcPr marL="7620" marR="72000" marT="7620" marB="0" anchor="b"/>
                </a:tc>
                <a:tc>
                  <a:txBody>
                    <a:bodyPr/>
                    <a:lstStyle/>
                    <a:p>
                      <a:pPr algn="r" fontAlgn="b"/>
                      <a:r>
                        <a:rPr lang="fi-FI" sz="1200" b="0" i="0" u="none" strike="noStrike">
                          <a:solidFill>
                            <a:srgbClr val="000000"/>
                          </a:solidFill>
                          <a:effectLst/>
                          <a:latin typeface="+mn-lt"/>
                        </a:rPr>
                        <a:t>72,1</a:t>
                      </a:r>
                    </a:p>
                  </a:txBody>
                  <a:tcPr marL="7620" marR="72000" marT="7620" marB="0" anchor="b"/>
                </a:tc>
                <a:extLst>
                  <a:ext uri="{0D108BD9-81ED-4DB2-BD59-A6C34878D82A}">
                    <a16:rowId xmlns:a16="http://schemas.microsoft.com/office/drawing/2014/main" val="4285152927"/>
                  </a:ext>
                </a:extLst>
              </a:tr>
              <a:tr h="222373">
                <a:tc>
                  <a:txBody>
                    <a:bodyPr/>
                    <a:lstStyle/>
                    <a:p>
                      <a:pPr algn="l" fontAlgn="b"/>
                      <a:r>
                        <a:rPr lang="fi-FI" sz="1200" b="0" i="0" u="none" strike="noStrike" dirty="0">
                          <a:solidFill>
                            <a:srgbClr val="000000"/>
                          </a:solidFill>
                          <a:effectLst/>
                          <a:latin typeface="+mn-lt"/>
                        </a:rPr>
                        <a:t>Uusimaa</a:t>
                      </a:r>
                    </a:p>
                  </a:txBody>
                  <a:tcPr marL="108000" marR="7620" marT="7620" marB="0" anchor="b"/>
                </a:tc>
                <a:tc>
                  <a:txBody>
                    <a:bodyPr/>
                    <a:lstStyle/>
                    <a:p>
                      <a:pPr algn="r" fontAlgn="b"/>
                      <a:r>
                        <a:rPr lang="fi-FI" sz="1200" b="0" i="0" u="none" strike="noStrike">
                          <a:solidFill>
                            <a:srgbClr val="000000"/>
                          </a:solidFill>
                          <a:effectLst/>
                          <a:latin typeface="+mn-lt"/>
                        </a:rPr>
                        <a:t>73,2</a:t>
                      </a:r>
                    </a:p>
                  </a:txBody>
                  <a:tcPr marL="7620" marR="72000" marT="7620" marB="0" anchor="b"/>
                </a:tc>
                <a:tc>
                  <a:txBody>
                    <a:bodyPr/>
                    <a:lstStyle/>
                    <a:p>
                      <a:pPr algn="r" fontAlgn="b"/>
                      <a:r>
                        <a:rPr lang="fi-FI" sz="1200" b="0" i="0" u="none" strike="noStrike" dirty="0">
                          <a:solidFill>
                            <a:srgbClr val="000000"/>
                          </a:solidFill>
                          <a:effectLst/>
                          <a:latin typeface="+mn-lt"/>
                        </a:rPr>
                        <a:t>72,2</a:t>
                      </a:r>
                    </a:p>
                  </a:txBody>
                  <a:tcPr marL="7620" marR="72000" marT="7620" marB="0" anchor="b"/>
                </a:tc>
                <a:tc>
                  <a:txBody>
                    <a:bodyPr/>
                    <a:lstStyle/>
                    <a:p>
                      <a:pPr algn="r" fontAlgn="b"/>
                      <a:r>
                        <a:rPr lang="fi-FI" sz="1200" b="0" i="0" u="none" strike="noStrike" dirty="0">
                          <a:solidFill>
                            <a:srgbClr val="000000"/>
                          </a:solidFill>
                          <a:effectLst/>
                          <a:latin typeface="+mn-lt"/>
                        </a:rPr>
                        <a:t>72,6</a:t>
                      </a:r>
                    </a:p>
                  </a:txBody>
                  <a:tcPr marL="7620" marR="72000" marT="7620" marB="0" anchor="b"/>
                </a:tc>
                <a:tc>
                  <a:txBody>
                    <a:bodyPr/>
                    <a:lstStyle/>
                    <a:p>
                      <a:pPr algn="r" fontAlgn="b"/>
                      <a:r>
                        <a:rPr lang="fi-FI" sz="1200" b="0" i="0" u="none" strike="noStrike">
                          <a:solidFill>
                            <a:srgbClr val="000000"/>
                          </a:solidFill>
                          <a:effectLst/>
                          <a:latin typeface="+mn-lt"/>
                        </a:rPr>
                        <a:t>72,5</a:t>
                      </a:r>
                    </a:p>
                  </a:txBody>
                  <a:tcPr marL="7620" marR="72000" marT="7620" marB="0" anchor="b"/>
                </a:tc>
                <a:tc>
                  <a:txBody>
                    <a:bodyPr/>
                    <a:lstStyle/>
                    <a:p>
                      <a:pPr algn="r" fontAlgn="b"/>
                      <a:r>
                        <a:rPr lang="fi-FI" sz="1200" b="0" i="0" u="none" strike="noStrike">
                          <a:solidFill>
                            <a:srgbClr val="000000"/>
                          </a:solidFill>
                          <a:effectLst/>
                          <a:latin typeface="+mn-lt"/>
                        </a:rPr>
                        <a:t>72,1</a:t>
                      </a:r>
                    </a:p>
                  </a:txBody>
                  <a:tcPr marL="7620" marR="72000" marT="7620" marB="0" anchor="b"/>
                </a:tc>
                <a:tc>
                  <a:txBody>
                    <a:bodyPr/>
                    <a:lstStyle/>
                    <a:p>
                      <a:pPr algn="r" fontAlgn="b"/>
                      <a:r>
                        <a:rPr lang="fi-FI" sz="1200" b="0" i="0" u="none" strike="noStrike">
                          <a:solidFill>
                            <a:srgbClr val="000000"/>
                          </a:solidFill>
                          <a:effectLst/>
                          <a:latin typeface="+mn-lt"/>
                        </a:rPr>
                        <a:t>71,8</a:t>
                      </a:r>
                    </a:p>
                  </a:txBody>
                  <a:tcPr marL="7620" marR="72000" marT="7620" marB="0" anchor="b"/>
                </a:tc>
                <a:tc>
                  <a:txBody>
                    <a:bodyPr/>
                    <a:lstStyle/>
                    <a:p>
                      <a:pPr algn="r" fontAlgn="b"/>
                      <a:r>
                        <a:rPr lang="fi-FI" sz="1200" b="0" i="0" u="none" strike="noStrike">
                          <a:solidFill>
                            <a:srgbClr val="000000"/>
                          </a:solidFill>
                          <a:effectLst/>
                          <a:latin typeface="+mn-lt"/>
                        </a:rPr>
                        <a:t>71,3</a:t>
                      </a:r>
                    </a:p>
                  </a:txBody>
                  <a:tcPr marL="7620" marR="72000" marT="7620" marB="0" anchor="b"/>
                </a:tc>
                <a:tc>
                  <a:txBody>
                    <a:bodyPr/>
                    <a:lstStyle/>
                    <a:p>
                      <a:pPr algn="r" fontAlgn="b"/>
                      <a:r>
                        <a:rPr lang="fi-FI" sz="1200" b="0" i="0" u="none" strike="noStrike">
                          <a:solidFill>
                            <a:srgbClr val="000000"/>
                          </a:solidFill>
                          <a:effectLst/>
                          <a:latin typeface="+mn-lt"/>
                        </a:rPr>
                        <a:t>71,8</a:t>
                      </a:r>
                    </a:p>
                  </a:txBody>
                  <a:tcPr marL="7620" marR="72000" marT="7620" marB="0" anchor="b"/>
                </a:tc>
                <a:tc>
                  <a:txBody>
                    <a:bodyPr/>
                    <a:lstStyle/>
                    <a:p>
                      <a:pPr algn="r" fontAlgn="b"/>
                      <a:r>
                        <a:rPr lang="fi-FI" sz="1200" b="0" i="0" u="none" strike="noStrike">
                          <a:solidFill>
                            <a:srgbClr val="000000"/>
                          </a:solidFill>
                          <a:effectLst/>
                          <a:latin typeface="+mn-lt"/>
                        </a:rPr>
                        <a:t>71,8</a:t>
                      </a:r>
                    </a:p>
                  </a:txBody>
                  <a:tcPr marL="7620" marR="72000" marT="7620" marB="0" anchor="b"/>
                </a:tc>
                <a:tc>
                  <a:txBody>
                    <a:bodyPr/>
                    <a:lstStyle/>
                    <a:p>
                      <a:pPr algn="r" fontAlgn="b"/>
                      <a:r>
                        <a:rPr lang="fi-FI" sz="1200" b="0" i="0" u="none" strike="noStrike">
                          <a:solidFill>
                            <a:srgbClr val="000000"/>
                          </a:solidFill>
                          <a:effectLst/>
                          <a:latin typeface="+mn-lt"/>
                        </a:rPr>
                        <a:t>73,1</a:t>
                      </a:r>
                    </a:p>
                  </a:txBody>
                  <a:tcPr marL="7620" marR="72000" marT="7620" marB="0" anchor="b"/>
                </a:tc>
                <a:tc>
                  <a:txBody>
                    <a:bodyPr/>
                    <a:lstStyle/>
                    <a:p>
                      <a:pPr algn="r" fontAlgn="b"/>
                      <a:r>
                        <a:rPr lang="fi-FI" sz="1200" b="0" i="0" u="none" strike="noStrike">
                          <a:solidFill>
                            <a:srgbClr val="000000"/>
                          </a:solidFill>
                          <a:effectLst/>
                          <a:latin typeface="+mn-lt"/>
                        </a:rPr>
                        <a:t>73,9</a:t>
                      </a:r>
                    </a:p>
                  </a:txBody>
                  <a:tcPr marL="7620" marR="72000" marT="7620" marB="0" anchor="b"/>
                </a:tc>
                <a:tc>
                  <a:txBody>
                    <a:bodyPr/>
                    <a:lstStyle/>
                    <a:p>
                      <a:pPr algn="r" fontAlgn="b"/>
                      <a:r>
                        <a:rPr lang="fi-FI" sz="1200" b="0" i="0" u="none" strike="noStrike">
                          <a:solidFill>
                            <a:srgbClr val="000000"/>
                          </a:solidFill>
                          <a:effectLst/>
                          <a:latin typeface="+mn-lt"/>
                        </a:rPr>
                        <a:t>72,9</a:t>
                      </a:r>
                    </a:p>
                  </a:txBody>
                  <a:tcPr marL="7620" marR="72000" marT="7620" marB="0" anchor="b"/>
                </a:tc>
                <a:tc>
                  <a:txBody>
                    <a:bodyPr/>
                    <a:lstStyle/>
                    <a:p>
                      <a:pPr algn="r" fontAlgn="b"/>
                      <a:r>
                        <a:rPr lang="fi-FI" sz="1200" b="0" i="0" u="none" strike="noStrike">
                          <a:solidFill>
                            <a:srgbClr val="000000"/>
                          </a:solidFill>
                          <a:effectLst/>
                          <a:latin typeface="+mn-lt"/>
                        </a:rPr>
                        <a:t>74,6</a:t>
                      </a:r>
                    </a:p>
                  </a:txBody>
                  <a:tcPr marL="7620" marR="72000" marT="7620" marB="0" anchor="b"/>
                </a:tc>
                <a:tc>
                  <a:txBody>
                    <a:bodyPr/>
                    <a:lstStyle/>
                    <a:p>
                      <a:pPr algn="r" fontAlgn="b"/>
                      <a:r>
                        <a:rPr lang="fi-FI" sz="1200" b="0" i="0" u="none" strike="noStrike" dirty="0">
                          <a:solidFill>
                            <a:srgbClr val="000000"/>
                          </a:solidFill>
                          <a:effectLst/>
                          <a:latin typeface="+mn-lt"/>
                        </a:rPr>
                        <a:t>76,0</a:t>
                      </a:r>
                    </a:p>
                  </a:txBody>
                  <a:tcPr marL="7620" marR="72000" marT="7620" marB="0" anchor="b"/>
                </a:tc>
                <a:tc>
                  <a:txBody>
                    <a:bodyPr/>
                    <a:lstStyle/>
                    <a:p>
                      <a:pPr algn="r" fontAlgn="b"/>
                      <a:r>
                        <a:rPr lang="fi-FI" sz="1200" b="0" i="0" u="none" strike="noStrike">
                          <a:solidFill>
                            <a:srgbClr val="000000"/>
                          </a:solidFill>
                          <a:effectLst/>
                          <a:latin typeface="+mn-lt"/>
                        </a:rPr>
                        <a:t>74,7</a:t>
                      </a:r>
                    </a:p>
                  </a:txBody>
                  <a:tcPr marL="7620" marR="72000" marT="7620" marB="0" anchor="b"/>
                </a:tc>
                <a:tc>
                  <a:txBody>
                    <a:bodyPr/>
                    <a:lstStyle/>
                    <a:p>
                      <a:pPr algn="r" fontAlgn="b"/>
                      <a:r>
                        <a:rPr lang="fi-FI" sz="1200" b="0" i="0" u="none" strike="noStrike" dirty="0">
                          <a:solidFill>
                            <a:srgbClr val="000000"/>
                          </a:solidFill>
                          <a:effectLst/>
                          <a:latin typeface="+mn-lt"/>
                        </a:rPr>
                        <a:t>73,0</a:t>
                      </a:r>
                    </a:p>
                  </a:txBody>
                  <a:tcPr marL="7620" marR="72000" marT="7620" marB="0" anchor="b"/>
                </a:tc>
                <a:extLst>
                  <a:ext uri="{0D108BD9-81ED-4DB2-BD59-A6C34878D82A}">
                    <a16:rowId xmlns:a16="http://schemas.microsoft.com/office/drawing/2014/main" val="901872642"/>
                  </a:ext>
                </a:extLst>
              </a:tr>
              <a:tr h="222373">
                <a:tc>
                  <a:txBody>
                    <a:bodyPr/>
                    <a:lstStyle/>
                    <a:p>
                      <a:pPr algn="l" fontAlgn="b"/>
                      <a:r>
                        <a:rPr lang="fi-FI" sz="1200" b="0" i="0" u="none" strike="noStrike">
                          <a:solidFill>
                            <a:srgbClr val="000000"/>
                          </a:solidFill>
                          <a:effectLst/>
                          <a:latin typeface="+mn-lt"/>
                        </a:rPr>
                        <a:t>Varsinais-Suomi</a:t>
                      </a:r>
                    </a:p>
                  </a:txBody>
                  <a:tcPr marL="108000" marR="7620" marT="7620" marB="0" anchor="b"/>
                </a:tc>
                <a:tc>
                  <a:txBody>
                    <a:bodyPr/>
                    <a:lstStyle/>
                    <a:p>
                      <a:pPr algn="r" fontAlgn="b"/>
                      <a:r>
                        <a:rPr lang="fi-FI" sz="1200" b="0" i="0" u="none" strike="noStrike">
                          <a:solidFill>
                            <a:srgbClr val="000000"/>
                          </a:solidFill>
                          <a:effectLst/>
                          <a:latin typeface="+mn-lt"/>
                        </a:rPr>
                        <a:t>69,6</a:t>
                      </a:r>
                    </a:p>
                  </a:txBody>
                  <a:tcPr marL="7620" marR="72000" marT="7620" marB="0" anchor="b"/>
                </a:tc>
                <a:tc>
                  <a:txBody>
                    <a:bodyPr/>
                    <a:lstStyle/>
                    <a:p>
                      <a:pPr algn="r" fontAlgn="b"/>
                      <a:r>
                        <a:rPr lang="fi-FI" sz="1200" b="0" i="0" u="none" strike="noStrike">
                          <a:solidFill>
                            <a:srgbClr val="000000"/>
                          </a:solidFill>
                          <a:effectLst/>
                          <a:latin typeface="+mn-lt"/>
                        </a:rPr>
                        <a:t>67,3</a:t>
                      </a:r>
                    </a:p>
                  </a:txBody>
                  <a:tcPr marL="7620" marR="72000" marT="7620" marB="0" anchor="b"/>
                </a:tc>
                <a:tc>
                  <a:txBody>
                    <a:bodyPr/>
                    <a:lstStyle/>
                    <a:p>
                      <a:pPr algn="r" fontAlgn="b"/>
                      <a:r>
                        <a:rPr lang="fi-FI" sz="1200" b="0" i="0" u="none" strike="noStrike" dirty="0">
                          <a:solidFill>
                            <a:srgbClr val="000000"/>
                          </a:solidFill>
                          <a:effectLst/>
                          <a:latin typeface="+mn-lt"/>
                        </a:rPr>
                        <a:t>67,4</a:t>
                      </a:r>
                    </a:p>
                  </a:txBody>
                  <a:tcPr marL="7620" marR="72000" marT="7620" marB="0" anchor="b"/>
                </a:tc>
                <a:tc>
                  <a:txBody>
                    <a:bodyPr/>
                    <a:lstStyle/>
                    <a:p>
                      <a:pPr algn="r" fontAlgn="b"/>
                      <a:r>
                        <a:rPr lang="fi-FI" sz="1200" b="0" i="0" u="none" strike="noStrike" dirty="0">
                          <a:solidFill>
                            <a:srgbClr val="000000"/>
                          </a:solidFill>
                          <a:effectLst/>
                          <a:latin typeface="+mn-lt"/>
                        </a:rPr>
                        <a:t>69,2</a:t>
                      </a:r>
                    </a:p>
                  </a:txBody>
                  <a:tcPr marL="7620" marR="72000" marT="7620" marB="0" anchor="b"/>
                </a:tc>
                <a:tc>
                  <a:txBody>
                    <a:bodyPr/>
                    <a:lstStyle/>
                    <a:p>
                      <a:pPr algn="r" fontAlgn="b"/>
                      <a:r>
                        <a:rPr lang="fi-FI" sz="1200" b="0" i="0" u="none" strike="noStrike" dirty="0">
                          <a:solidFill>
                            <a:srgbClr val="000000"/>
                          </a:solidFill>
                          <a:effectLst/>
                          <a:latin typeface="+mn-lt"/>
                        </a:rPr>
                        <a:t>67,4</a:t>
                      </a:r>
                    </a:p>
                  </a:txBody>
                  <a:tcPr marL="7620" marR="72000" marT="7620" marB="0" anchor="b"/>
                </a:tc>
                <a:tc>
                  <a:txBody>
                    <a:bodyPr/>
                    <a:lstStyle/>
                    <a:p>
                      <a:pPr algn="r" fontAlgn="b"/>
                      <a:r>
                        <a:rPr lang="fi-FI" sz="1200" b="0" i="0" u="none" strike="noStrike" dirty="0">
                          <a:solidFill>
                            <a:srgbClr val="000000"/>
                          </a:solidFill>
                          <a:effectLst/>
                          <a:latin typeface="+mn-lt"/>
                        </a:rPr>
                        <a:t>66,0</a:t>
                      </a:r>
                    </a:p>
                  </a:txBody>
                  <a:tcPr marL="7620" marR="72000" marT="7620" marB="0" anchor="b"/>
                </a:tc>
                <a:tc>
                  <a:txBody>
                    <a:bodyPr/>
                    <a:lstStyle/>
                    <a:p>
                      <a:pPr algn="r" fontAlgn="b"/>
                      <a:r>
                        <a:rPr lang="fi-FI" sz="1200" b="0" i="0" u="none" strike="noStrike">
                          <a:solidFill>
                            <a:srgbClr val="000000"/>
                          </a:solidFill>
                          <a:effectLst/>
                          <a:latin typeface="+mn-lt"/>
                        </a:rPr>
                        <a:t>66,1</a:t>
                      </a:r>
                    </a:p>
                  </a:txBody>
                  <a:tcPr marL="7620" marR="72000" marT="7620" marB="0" anchor="b"/>
                </a:tc>
                <a:tc>
                  <a:txBody>
                    <a:bodyPr/>
                    <a:lstStyle/>
                    <a:p>
                      <a:pPr algn="r" fontAlgn="b"/>
                      <a:r>
                        <a:rPr lang="fi-FI" sz="1200" b="0" i="0" u="none" strike="noStrike">
                          <a:solidFill>
                            <a:srgbClr val="000000"/>
                          </a:solidFill>
                          <a:effectLst/>
                          <a:latin typeface="+mn-lt"/>
                        </a:rPr>
                        <a:t>67,3</a:t>
                      </a:r>
                    </a:p>
                  </a:txBody>
                  <a:tcPr marL="7620" marR="72000" marT="7620" marB="0" anchor="b"/>
                </a:tc>
                <a:tc>
                  <a:txBody>
                    <a:bodyPr/>
                    <a:lstStyle/>
                    <a:p>
                      <a:pPr algn="r" fontAlgn="b"/>
                      <a:r>
                        <a:rPr lang="fi-FI" sz="1200" b="0" i="0" u="none" strike="noStrike">
                          <a:solidFill>
                            <a:srgbClr val="000000"/>
                          </a:solidFill>
                          <a:effectLst/>
                          <a:latin typeface="+mn-lt"/>
                        </a:rPr>
                        <a:t>68,5</a:t>
                      </a:r>
                    </a:p>
                  </a:txBody>
                  <a:tcPr marL="7620" marR="72000" marT="7620" marB="0" anchor="b"/>
                </a:tc>
                <a:tc>
                  <a:txBody>
                    <a:bodyPr/>
                    <a:lstStyle/>
                    <a:p>
                      <a:pPr algn="r" fontAlgn="b"/>
                      <a:r>
                        <a:rPr lang="fi-FI" sz="1200" b="0" i="0" u="none" strike="noStrike">
                          <a:solidFill>
                            <a:srgbClr val="000000"/>
                          </a:solidFill>
                          <a:effectLst/>
                          <a:latin typeface="+mn-lt"/>
                        </a:rPr>
                        <a:t>71,7</a:t>
                      </a:r>
                    </a:p>
                  </a:txBody>
                  <a:tcPr marL="7620" marR="72000" marT="7620" marB="0" anchor="b"/>
                </a:tc>
                <a:tc>
                  <a:txBody>
                    <a:bodyPr/>
                    <a:lstStyle/>
                    <a:p>
                      <a:pPr algn="r" fontAlgn="b"/>
                      <a:r>
                        <a:rPr lang="fi-FI" sz="1200" b="0" i="0" u="none" strike="noStrike">
                          <a:solidFill>
                            <a:srgbClr val="000000"/>
                          </a:solidFill>
                          <a:effectLst/>
                          <a:latin typeface="+mn-lt"/>
                        </a:rPr>
                        <a:t>72,6</a:t>
                      </a:r>
                    </a:p>
                  </a:txBody>
                  <a:tcPr marL="7620" marR="72000" marT="7620" marB="0" anchor="b"/>
                </a:tc>
                <a:tc>
                  <a:txBody>
                    <a:bodyPr/>
                    <a:lstStyle/>
                    <a:p>
                      <a:pPr algn="r" fontAlgn="b"/>
                      <a:r>
                        <a:rPr lang="fi-FI" sz="1200" b="0" i="0" u="none" strike="noStrike">
                          <a:solidFill>
                            <a:srgbClr val="000000"/>
                          </a:solidFill>
                          <a:effectLst/>
                          <a:latin typeface="+mn-lt"/>
                        </a:rPr>
                        <a:t>72,1</a:t>
                      </a:r>
                    </a:p>
                  </a:txBody>
                  <a:tcPr marL="7620" marR="72000" marT="7620" marB="0" anchor="b"/>
                </a:tc>
                <a:tc>
                  <a:txBody>
                    <a:bodyPr/>
                    <a:lstStyle/>
                    <a:p>
                      <a:pPr algn="r" fontAlgn="b"/>
                      <a:r>
                        <a:rPr lang="fi-FI" sz="1200" b="0" i="0" u="none" strike="noStrike">
                          <a:solidFill>
                            <a:srgbClr val="000000"/>
                          </a:solidFill>
                          <a:effectLst/>
                          <a:latin typeface="+mn-lt"/>
                        </a:rPr>
                        <a:t>73,9</a:t>
                      </a:r>
                    </a:p>
                  </a:txBody>
                  <a:tcPr marL="7620" marR="72000" marT="7620" marB="0" anchor="b"/>
                </a:tc>
                <a:tc>
                  <a:txBody>
                    <a:bodyPr/>
                    <a:lstStyle/>
                    <a:p>
                      <a:pPr algn="r" fontAlgn="b"/>
                      <a:r>
                        <a:rPr lang="fi-FI" sz="1200" b="0" i="0" u="none" strike="noStrike" dirty="0">
                          <a:solidFill>
                            <a:srgbClr val="000000"/>
                          </a:solidFill>
                          <a:effectLst/>
                          <a:latin typeface="+mn-lt"/>
                        </a:rPr>
                        <a:t>74,6</a:t>
                      </a:r>
                    </a:p>
                  </a:txBody>
                  <a:tcPr marL="7620" marR="72000" marT="7620" marB="0" anchor="b"/>
                </a:tc>
                <a:tc>
                  <a:txBody>
                    <a:bodyPr/>
                    <a:lstStyle/>
                    <a:p>
                      <a:pPr algn="r" fontAlgn="b"/>
                      <a:r>
                        <a:rPr lang="fi-FI" sz="1200" b="0" i="0" u="none" strike="noStrike">
                          <a:solidFill>
                            <a:srgbClr val="000000"/>
                          </a:solidFill>
                          <a:effectLst/>
                          <a:latin typeface="+mn-lt"/>
                        </a:rPr>
                        <a:t>73,9</a:t>
                      </a:r>
                    </a:p>
                  </a:txBody>
                  <a:tcPr marL="7620" marR="72000" marT="7620" marB="0" anchor="b"/>
                </a:tc>
                <a:tc>
                  <a:txBody>
                    <a:bodyPr/>
                    <a:lstStyle/>
                    <a:p>
                      <a:pPr algn="r" fontAlgn="b"/>
                      <a:r>
                        <a:rPr lang="fi-FI" sz="1200" b="0" i="0" u="none" strike="noStrike">
                          <a:solidFill>
                            <a:srgbClr val="000000"/>
                          </a:solidFill>
                          <a:effectLst/>
                          <a:latin typeface="+mn-lt"/>
                        </a:rPr>
                        <a:t>72,7</a:t>
                      </a:r>
                    </a:p>
                  </a:txBody>
                  <a:tcPr marL="7620" marR="72000" marT="7620" marB="0" anchor="b"/>
                </a:tc>
                <a:extLst>
                  <a:ext uri="{0D108BD9-81ED-4DB2-BD59-A6C34878D82A}">
                    <a16:rowId xmlns:a16="http://schemas.microsoft.com/office/drawing/2014/main" val="2950432490"/>
                  </a:ext>
                </a:extLst>
              </a:tr>
              <a:tr h="222373">
                <a:tc>
                  <a:txBody>
                    <a:bodyPr/>
                    <a:lstStyle/>
                    <a:p>
                      <a:pPr algn="l" fontAlgn="b"/>
                      <a:r>
                        <a:rPr lang="fi-FI" sz="1200" b="0" i="0" u="none" strike="noStrike" dirty="0">
                          <a:solidFill>
                            <a:srgbClr val="000000"/>
                          </a:solidFill>
                          <a:effectLst/>
                          <a:latin typeface="+mn-lt"/>
                        </a:rPr>
                        <a:t>Satakunta</a:t>
                      </a:r>
                    </a:p>
                  </a:txBody>
                  <a:tcPr marL="108000" marR="7620" marT="7620" marB="0" anchor="b"/>
                </a:tc>
                <a:tc>
                  <a:txBody>
                    <a:bodyPr/>
                    <a:lstStyle/>
                    <a:p>
                      <a:pPr algn="r" fontAlgn="b"/>
                      <a:r>
                        <a:rPr lang="fi-FI" sz="1200" b="0" i="0" u="none" strike="noStrike">
                          <a:solidFill>
                            <a:srgbClr val="000000"/>
                          </a:solidFill>
                          <a:effectLst/>
                          <a:latin typeface="+mn-lt"/>
                        </a:rPr>
                        <a:t>66,4</a:t>
                      </a:r>
                    </a:p>
                  </a:txBody>
                  <a:tcPr marL="7620" marR="72000" marT="7620" marB="0" anchor="b"/>
                </a:tc>
                <a:tc>
                  <a:txBody>
                    <a:bodyPr/>
                    <a:lstStyle/>
                    <a:p>
                      <a:pPr algn="r" fontAlgn="b"/>
                      <a:r>
                        <a:rPr lang="fi-FI" sz="1200" b="0" i="0" u="none" strike="noStrike">
                          <a:solidFill>
                            <a:srgbClr val="000000"/>
                          </a:solidFill>
                          <a:effectLst/>
                          <a:latin typeface="+mn-lt"/>
                        </a:rPr>
                        <a:t>65,3</a:t>
                      </a:r>
                    </a:p>
                  </a:txBody>
                  <a:tcPr marL="7620" marR="72000" marT="7620" marB="0" anchor="b"/>
                </a:tc>
                <a:tc>
                  <a:txBody>
                    <a:bodyPr/>
                    <a:lstStyle/>
                    <a:p>
                      <a:pPr algn="r" fontAlgn="b"/>
                      <a:r>
                        <a:rPr lang="fi-FI" sz="1200" b="0" i="0" u="none" strike="noStrike" dirty="0">
                          <a:solidFill>
                            <a:srgbClr val="000000"/>
                          </a:solidFill>
                          <a:effectLst/>
                          <a:latin typeface="+mn-lt"/>
                        </a:rPr>
                        <a:t>67,0</a:t>
                      </a:r>
                    </a:p>
                  </a:txBody>
                  <a:tcPr marL="7620" marR="72000" marT="7620" marB="0" anchor="b"/>
                </a:tc>
                <a:tc>
                  <a:txBody>
                    <a:bodyPr/>
                    <a:lstStyle/>
                    <a:p>
                      <a:pPr algn="r" fontAlgn="b"/>
                      <a:r>
                        <a:rPr lang="fi-FI" sz="1200" b="0" i="0" u="none" strike="noStrike">
                          <a:solidFill>
                            <a:srgbClr val="000000"/>
                          </a:solidFill>
                          <a:effectLst/>
                          <a:latin typeface="+mn-lt"/>
                        </a:rPr>
                        <a:t>67,5</a:t>
                      </a:r>
                    </a:p>
                  </a:txBody>
                  <a:tcPr marL="7620" marR="72000" marT="7620" marB="0" anchor="b"/>
                </a:tc>
                <a:tc>
                  <a:txBody>
                    <a:bodyPr/>
                    <a:lstStyle/>
                    <a:p>
                      <a:pPr algn="r" fontAlgn="b"/>
                      <a:r>
                        <a:rPr lang="fi-FI" sz="1200" b="0" i="0" u="none" strike="noStrike" dirty="0">
                          <a:solidFill>
                            <a:srgbClr val="000000"/>
                          </a:solidFill>
                          <a:effectLst/>
                          <a:latin typeface="+mn-lt"/>
                        </a:rPr>
                        <a:t>67,5</a:t>
                      </a:r>
                    </a:p>
                  </a:txBody>
                  <a:tcPr marL="7620" marR="72000" marT="7620" marB="0" anchor="b"/>
                </a:tc>
                <a:tc>
                  <a:txBody>
                    <a:bodyPr/>
                    <a:lstStyle/>
                    <a:p>
                      <a:pPr algn="r" fontAlgn="b"/>
                      <a:r>
                        <a:rPr lang="fi-FI" sz="1200" b="0" i="0" u="none" strike="noStrike" dirty="0">
                          <a:solidFill>
                            <a:srgbClr val="000000"/>
                          </a:solidFill>
                          <a:effectLst/>
                          <a:latin typeface="+mn-lt"/>
                        </a:rPr>
                        <a:t>66,6</a:t>
                      </a:r>
                    </a:p>
                  </a:txBody>
                  <a:tcPr marL="7620" marR="72000" marT="7620" marB="0" anchor="b"/>
                </a:tc>
                <a:tc>
                  <a:txBody>
                    <a:bodyPr/>
                    <a:lstStyle/>
                    <a:p>
                      <a:pPr algn="r" fontAlgn="b"/>
                      <a:r>
                        <a:rPr lang="fi-FI" sz="1200" b="0" i="0" u="none" strike="noStrike">
                          <a:solidFill>
                            <a:srgbClr val="000000"/>
                          </a:solidFill>
                          <a:effectLst/>
                          <a:latin typeface="+mn-lt"/>
                        </a:rPr>
                        <a:t>66,7</a:t>
                      </a:r>
                    </a:p>
                  </a:txBody>
                  <a:tcPr marL="7620" marR="72000" marT="7620" marB="0" anchor="b"/>
                </a:tc>
                <a:tc>
                  <a:txBody>
                    <a:bodyPr/>
                    <a:lstStyle/>
                    <a:p>
                      <a:pPr algn="r" fontAlgn="b"/>
                      <a:r>
                        <a:rPr lang="fi-FI" sz="1200" b="0" i="0" u="none" strike="noStrike">
                          <a:solidFill>
                            <a:srgbClr val="000000"/>
                          </a:solidFill>
                          <a:effectLst/>
                          <a:latin typeface="+mn-lt"/>
                        </a:rPr>
                        <a:t>67,2</a:t>
                      </a:r>
                    </a:p>
                  </a:txBody>
                  <a:tcPr marL="7620" marR="72000" marT="7620" marB="0" anchor="b"/>
                </a:tc>
                <a:tc>
                  <a:txBody>
                    <a:bodyPr/>
                    <a:lstStyle/>
                    <a:p>
                      <a:pPr algn="r" fontAlgn="b"/>
                      <a:r>
                        <a:rPr lang="fi-FI" sz="1200" b="0" i="0" u="none" strike="noStrike">
                          <a:solidFill>
                            <a:srgbClr val="000000"/>
                          </a:solidFill>
                          <a:effectLst/>
                          <a:latin typeface="+mn-lt"/>
                        </a:rPr>
                        <a:t>66,6</a:t>
                      </a:r>
                    </a:p>
                  </a:txBody>
                  <a:tcPr marL="7620" marR="72000" marT="7620" marB="0" anchor="b"/>
                </a:tc>
                <a:tc>
                  <a:txBody>
                    <a:bodyPr/>
                    <a:lstStyle/>
                    <a:p>
                      <a:pPr algn="r" fontAlgn="b"/>
                      <a:r>
                        <a:rPr lang="fi-FI" sz="1200" b="0" i="0" u="none" strike="noStrike">
                          <a:solidFill>
                            <a:srgbClr val="000000"/>
                          </a:solidFill>
                          <a:effectLst/>
                          <a:latin typeface="+mn-lt"/>
                        </a:rPr>
                        <a:t>69,8</a:t>
                      </a:r>
                    </a:p>
                  </a:txBody>
                  <a:tcPr marL="7620" marR="72000" marT="7620" marB="0" anchor="b"/>
                </a:tc>
                <a:tc>
                  <a:txBody>
                    <a:bodyPr/>
                    <a:lstStyle/>
                    <a:p>
                      <a:pPr algn="r" fontAlgn="b"/>
                      <a:r>
                        <a:rPr lang="fi-FI" sz="1200" b="0" i="0" u="none" strike="noStrike">
                          <a:solidFill>
                            <a:srgbClr val="000000"/>
                          </a:solidFill>
                          <a:effectLst/>
                          <a:latin typeface="+mn-lt"/>
                        </a:rPr>
                        <a:t>70,2</a:t>
                      </a:r>
                    </a:p>
                  </a:txBody>
                  <a:tcPr marL="7620" marR="72000" marT="7620" marB="0" anchor="b"/>
                </a:tc>
                <a:tc>
                  <a:txBody>
                    <a:bodyPr/>
                    <a:lstStyle/>
                    <a:p>
                      <a:pPr algn="r" fontAlgn="b"/>
                      <a:r>
                        <a:rPr lang="fi-FI" sz="1200" b="0" i="0" u="none" strike="noStrike">
                          <a:solidFill>
                            <a:srgbClr val="000000"/>
                          </a:solidFill>
                          <a:effectLst/>
                          <a:latin typeface="+mn-lt"/>
                        </a:rPr>
                        <a:t>71,2</a:t>
                      </a:r>
                    </a:p>
                  </a:txBody>
                  <a:tcPr marL="7620" marR="72000" marT="7620" marB="0" anchor="b"/>
                </a:tc>
                <a:tc>
                  <a:txBody>
                    <a:bodyPr/>
                    <a:lstStyle/>
                    <a:p>
                      <a:pPr algn="r" fontAlgn="b"/>
                      <a:r>
                        <a:rPr lang="fi-FI" sz="1200" b="0" i="0" u="none" strike="noStrike">
                          <a:solidFill>
                            <a:srgbClr val="000000"/>
                          </a:solidFill>
                          <a:effectLst/>
                          <a:latin typeface="+mn-lt"/>
                        </a:rPr>
                        <a:t>71,8</a:t>
                      </a:r>
                    </a:p>
                  </a:txBody>
                  <a:tcPr marL="7620" marR="72000" marT="7620" marB="0" anchor="b"/>
                </a:tc>
                <a:tc>
                  <a:txBody>
                    <a:bodyPr/>
                    <a:lstStyle/>
                    <a:p>
                      <a:pPr algn="r" fontAlgn="b"/>
                      <a:r>
                        <a:rPr lang="fi-FI" sz="1200" b="0" i="0" u="none" strike="noStrike" dirty="0">
                          <a:solidFill>
                            <a:srgbClr val="000000"/>
                          </a:solidFill>
                          <a:effectLst/>
                          <a:latin typeface="+mn-lt"/>
                        </a:rPr>
                        <a:t>71,0</a:t>
                      </a:r>
                    </a:p>
                  </a:txBody>
                  <a:tcPr marL="7620" marR="72000" marT="7620" marB="0" anchor="b"/>
                </a:tc>
                <a:tc>
                  <a:txBody>
                    <a:bodyPr/>
                    <a:lstStyle/>
                    <a:p>
                      <a:pPr algn="r" fontAlgn="b"/>
                      <a:r>
                        <a:rPr lang="fi-FI" sz="1200" b="0" i="0" u="none" strike="noStrike">
                          <a:solidFill>
                            <a:srgbClr val="000000"/>
                          </a:solidFill>
                          <a:effectLst/>
                          <a:latin typeface="+mn-lt"/>
                        </a:rPr>
                        <a:t>74,1</a:t>
                      </a:r>
                    </a:p>
                  </a:txBody>
                  <a:tcPr marL="7620" marR="72000" marT="7620" marB="0" anchor="b"/>
                </a:tc>
                <a:tc>
                  <a:txBody>
                    <a:bodyPr/>
                    <a:lstStyle/>
                    <a:p>
                      <a:pPr algn="r" fontAlgn="b"/>
                      <a:r>
                        <a:rPr lang="fi-FI" sz="1200" b="0" i="0" u="none" strike="noStrike">
                          <a:solidFill>
                            <a:srgbClr val="000000"/>
                          </a:solidFill>
                          <a:effectLst/>
                          <a:latin typeface="+mn-lt"/>
                        </a:rPr>
                        <a:t>73,7</a:t>
                      </a:r>
                    </a:p>
                  </a:txBody>
                  <a:tcPr marL="7620" marR="72000" marT="7620" marB="0" anchor="b"/>
                </a:tc>
                <a:extLst>
                  <a:ext uri="{0D108BD9-81ED-4DB2-BD59-A6C34878D82A}">
                    <a16:rowId xmlns:a16="http://schemas.microsoft.com/office/drawing/2014/main" val="2844528256"/>
                  </a:ext>
                </a:extLst>
              </a:tr>
              <a:tr h="222373">
                <a:tc>
                  <a:txBody>
                    <a:bodyPr/>
                    <a:lstStyle/>
                    <a:p>
                      <a:pPr algn="l" fontAlgn="b"/>
                      <a:r>
                        <a:rPr lang="fi-FI" sz="1200" b="0" i="0" u="none" strike="noStrike" dirty="0">
                          <a:solidFill>
                            <a:srgbClr val="000000"/>
                          </a:solidFill>
                          <a:effectLst/>
                          <a:latin typeface="+mn-lt"/>
                        </a:rPr>
                        <a:t>Kanta-Häme</a:t>
                      </a:r>
                    </a:p>
                  </a:txBody>
                  <a:tcPr marL="108000" marR="7620" marT="7620" marB="0" anchor="b"/>
                </a:tc>
                <a:tc>
                  <a:txBody>
                    <a:bodyPr/>
                    <a:lstStyle/>
                    <a:p>
                      <a:pPr algn="r" fontAlgn="b"/>
                      <a:r>
                        <a:rPr lang="fi-FI" sz="1200" b="0" i="0" u="none" strike="noStrike">
                          <a:solidFill>
                            <a:srgbClr val="000000"/>
                          </a:solidFill>
                          <a:effectLst/>
                          <a:latin typeface="+mn-lt"/>
                        </a:rPr>
                        <a:t>65,8</a:t>
                      </a:r>
                    </a:p>
                  </a:txBody>
                  <a:tcPr marL="7620" marR="72000" marT="7620" marB="0" anchor="b"/>
                </a:tc>
                <a:tc>
                  <a:txBody>
                    <a:bodyPr/>
                    <a:lstStyle/>
                    <a:p>
                      <a:pPr algn="r" fontAlgn="b"/>
                      <a:r>
                        <a:rPr lang="fi-FI" sz="1200" b="0" i="0" u="none" strike="noStrike">
                          <a:solidFill>
                            <a:srgbClr val="000000"/>
                          </a:solidFill>
                          <a:effectLst/>
                          <a:latin typeface="+mn-lt"/>
                        </a:rPr>
                        <a:t>66,3</a:t>
                      </a:r>
                    </a:p>
                  </a:txBody>
                  <a:tcPr marL="7620" marR="72000" marT="7620" marB="0" anchor="b"/>
                </a:tc>
                <a:tc>
                  <a:txBody>
                    <a:bodyPr/>
                    <a:lstStyle/>
                    <a:p>
                      <a:pPr algn="r" fontAlgn="b"/>
                      <a:r>
                        <a:rPr lang="fi-FI" sz="1200" b="0" i="0" u="none" strike="noStrike" dirty="0">
                          <a:solidFill>
                            <a:srgbClr val="000000"/>
                          </a:solidFill>
                          <a:effectLst/>
                          <a:latin typeface="+mn-lt"/>
                        </a:rPr>
                        <a:t>68,2</a:t>
                      </a:r>
                    </a:p>
                  </a:txBody>
                  <a:tcPr marL="7620" marR="72000" marT="7620" marB="0" anchor="b"/>
                </a:tc>
                <a:tc>
                  <a:txBody>
                    <a:bodyPr/>
                    <a:lstStyle/>
                    <a:p>
                      <a:pPr algn="r" fontAlgn="b"/>
                      <a:r>
                        <a:rPr lang="fi-FI" sz="1200" b="0" i="0" u="none" strike="noStrike">
                          <a:solidFill>
                            <a:srgbClr val="000000"/>
                          </a:solidFill>
                          <a:effectLst/>
                          <a:latin typeface="+mn-lt"/>
                        </a:rPr>
                        <a:t>68,7</a:t>
                      </a:r>
                    </a:p>
                  </a:txBody>
                  <a:tcPr marL="7620" marR="72000" marT="7620" marB="0" anchor="b"/>
                </a:tc>
                <a:tc>
                  <a:txBody>
                    <a:bodyPr/>
                    <a:lstStyle/>
                    <a:p>
                      <a:pPr algn="r" fontAlgn="b"/>
                      <a:r>
                        <a:rPr lang="fi-FI" sz="1200" b="0" i="0" u="none" strike="noStrike">
                          <a:solidFill>
                            <a:srgbClr val="000000"/>
                          </a:solidFill>
                          <a:effectLst/>
                          <a:latin typeface="+mn-lt"/>
                        </a:rPr>
                        <a:t>67,7</a:t>
                      </a:r>
                    </a:p>
                  </a:txBody>
                  <a:tcPr marL="7620" marR="72000" marT="7620" marB="0" anchor="b"/>
                </a:tc>
                <a:tc>
                  <a:txBody>
                    <a:bodyPr/>
                    <a:lstStyle/>
                    <a:p>
                      <a:pPr algn="r" fontAlgn="b"/>
                      <a:r>
                        <a:rPr lang="fi-FI" sz="1200" b="0" i="0" u="none" strike="noStrike" dirty="0">
                          <a:solidFill>
                            <a:srgbClr val="000000"/>
                          </a:solidFill>
                          <a:effectLst/>
                          <a:latin typeface="+mn-lt"/>
                        </a:rPr>
                        <a:t>70,0</a:t>
                      </a:r>
                    </a:p>
                  </a:txBody>
                  <a:tcPr marL="7620" marR="72000" marT="7620" marB="0" anchor="b"/>
                </a:tc>
                <a:tc>
                  <a:txBody>
                    <a:bodyPr/>
                    <a:lstStyle/>
                    <a:p>
                      <a:pPr algn="r" fontAlgn="b"/>
                      <a:r>
                        <a:rPr lang="fi-FI" sz="1200" b="0" i="0" u="none" strike="noStrike">
                          <a:solidFill>
                            <a:srgbClr val="000000"/>
                          </a:solidFill>
                          <a:effectLst/>
                          <a:latin typeface="+mn-lt"/>
                        </a:rPr>
                        <a:t>67,2</a:t>
                      </a:r>
                    </a:p>
                  </a:txBody>
                  <a:tcPr marL="7620" marR="72000" marT="7620" marB="0" anchor="b"/>
                </a:tc>
                <a:tc>
                  <a:txBody>
                    <a:bodyPr/>
                    <a:lstStyle/>
                    <a:p>
                      <a:pPr algn="r" fontAlgn="b"/>
                      <a:r>
                        <a:rPr lang="fi-FI" sz="1200" b="0" i="0" u="none" strike="noStrike">
                          <a:solidFill>
                            <a:srgbClr val="000000"/>
                          </a:solidFill>
                          <a:effectLst/>
                          <a:latin typeface="+mn-lt"/>
                        </a:rPr>
                        <a:t>66,6</a:t>
                      </a:r>
                    </a:p>
                  </a:txBody>
                  <a:tcPr marL="7620" marR="72000" marT="7620" marB="0" anchor="b"/>
                </a:tc>
                <a:tc>
                  <a:txBody>
                    <a:bodyPr/>
                    <a:lstStyle/>
                    <a:p>
                      <a:pPr algn="r" fontAlgn="b"/>
                      <a:r>
                        <a:rPr lang="fi-FI" sz="1200" b="0" i="0" u="none" strike="noStrike">
                          <a:solidFill>
                            <a:srgbClr val="000000"/>
                          </a:solidFill>
                          <a:effectLst/>
                          <a:latin typeface="+mn-lt"/>
                        </a:rPr>
                        <a:t>71,7</a:t>
                      </a:r>
                    </a:p>
                  </a:txBody>
                  <a:tcPr marL="7620" marR="72000" marT="7620" marB="0" anchor="b"/>
                </a:tc>
                <a:tc>
                  <a:txBody>
                    <a:bodyPr/>
                    <a:lstStyle/>
                    <a:p>
                      <a:pPr algn="r" fontAlgn="b"/>
                      <a:r>
                        <a:rPr lang="fi-FI" sz="1200" b="0" i="0" u="none" strike="noStrike">
                          <a:solidFill>
                            <a:srgbClr val="000000"/>
                          </a:solidFill>
                          <a:effectLst/>
                          <a:latin typeface="+mn-lt"/>
                        </a:rPr>
                        <a:t>73,2</a:t>
                      </a:r>
                    </a:p>
                  </a:txBody>
                  <a:tcPr marL="7620" marR="72000" marT="7620" marB="0" anchor="b"/>
                </a:tc>
                <a:tc>
                  <a:txBody>
                    <a:bodyPr/>
                    <a:lstStyle/>
                    <a:p>
                      <a:pPr algn="r" fontAlgn="b"/>
                      <a:r>
                        <a:rPr lang="fi-FI" sz="1200" b="0" i="0" u="none" strike="noStrike">
                          <a:solidFill>
                            <a:srgbClr val="000000"/>
                          </a:solidFill>
                          <a:effectLst/>
                          <a:latin typeface="+mn-lt"/>
                        </a:rPr>
                        <a:t>73,8</a:t>
                      </a:r>
                    </a:p>
                  </a:txBody>
                  <a:tcPr marL="7620" marR="72000" marT="7620" marB="0" anchor="b"/>
                </a:tc>
                <a:tc>
                  <a:txBody>
                    <a:bodyPr/>
                    <a:lstStyle/>
                    <a:p>
                      <a:pPr algn="r" fontAlgn="b"/>
                      <a:r>
                        <a:rPr lang="fi-FI" sz="1200" b="0" i="0" u="none" strike="noStrike">
                          <a:solidFill>
                            <a:srgbClr val="000000"/>
                          </a:solidFill>
                          <a:effectLst/>
                          <a:latin typeface="+mn-lt"/>
                        </a:rPr>
                        <a:t>73,4</a:t>
                      </a:r>
                    </a:p>
                  </a:txBody>
                  <a:tcPr marL="7620" marR="72000" marT="7620" marB="0" anchor="b"/>
                </a:tc>
                <a:tc>
                  <a:txBody>
                    <a:bodyPr/>
                    <a:lstStyle/>
                    <a:p>
                      <a:pPr algn="r" fontAlgn="b"/>
                      <a:r>
                        <a:rPr lang="fi-FI" sz="1200" b="0" i="0" u="none" strike="noStrike">
                          <a:solidFill>
                            <a:srgbClr val="000000"/>
                          </a:solidFill>
                          <a:effectLst/>
                          <a:latin typeface="+mn-lt"/>
                        </a:rPr>
                        <a:t>71,6</a:t>
                      </a:r>
                    </a:p>
                  </a:txBody>
                  <a:tcPr marL="7620" marR="72000" marT="7620" marB="0" anchor="b"/>
                </a:tc>
                <a:tc>
                  <a:txBody>
                    <a:bodyPr/>
                    <a:lstStyle/>
                    <a:p>
                      <a:pPr algn="r" fontAlgn="b"/>
                      <a:r>
                        <a:rPr lang="fi-FI" sz="1200" b="0" i="0" u="none" strike="noStrike">
                          <a:solidFill>
                            <a:srgbClr val="000000"/>
                          </a:solidFill>
                          <a:effectLst/>
                          <a:latin typeface="+mn-lt"/>
                        </a:rPr>
                        <a:t>74,6</a:t>
                      </a:r>
                    </a:p>
                  </a:txBody>
                  <a:tcPr marL="7620" marR="72000" marT="7620" marB="0" anchor="b"/>
                </a:tc>
                <a:tc>
                  <a:txBody>
                    <a:bodyPr/>
                    <a:lstStyle/>
                    <a:p>
                      <a:pPr algn="r" fontAlgn="b"/>
                      <a:r>
                        <a:rPr lang="fi-FI" sz="1200" b="0" i="0" u="none" strike="noStrike">
                          <a:solidFill>
                            <a:srgbClr val="000000"/>
                          </a:solidFill>
                          <a:effectLst/>
                          <a:latin typeface="+mn-lt"/>
                        </a:rPr>
                        <a:t>77,9</a:t>
                      </a:r>
                    </a:p>
                  </a:txBody>
                  <a:tcPr marL="7620" marR="72000" marT="7620" marB="0" anchor="b"/>
                </a:tc>
                <a:tc>
                  <a:txBody>
                    <a:bodyPr/>
                    <a:lstStyle/>
                    <a:p>
                      <a:pPr algn="r" fontAlgn="b"/>
                      <a:r>
                        <a:rPr lang="fi-FI" sz="1200" b="0" i="0" u="none" strike="noStrike">
                          <a:solidFill>
                            <a:srgbClr val="000000"/>
                          </a:solidFill>
                          <a:effectLst/>
                          <a:latin typeface="+mn-lt"/>
                        </a:rPr>
                        <a:t>74,2</a:t>
                      </a:r>
                    </a:p>
                  </a:txBody>
                  <a:tcPr marL="7620" marR="72000" marT="7620" marB="0" anchor="b"/>
                </a:tc>
                <a:extLst>
                  <a:ext uri="{0D108BD9-81ED-4DB2-BD59-A6C34878D82A}">
                    <a16:rowId xmlns:a16="http://schemas.microsoft.com/office/drawing/2014/main" val="726606664"/>
                  </a:ext>
                </a:extLst>
              </a:tr>
              <a:tr h="222373">
                <a:tc>
                  <a:txBody>
                    <a:bodyPr/>
                    <a:lstStyle/>
                    <a:p>
                      <a:pPr algn="l" fontAlgn="b"/>
                      <a:r>
                        <a:rPr lang="fi-FI" sz="1200" b="0" i="0" u="none" strike="noStrike">
                          <a:solidFill>
                            <a:srgbClr val="000000"/>
                          </a:solidFill>
                          <a:effectLst/>
                          <a:latin typeface="+mn-lt"/>
                        </a:rPr>
                        <a:t>Pirkanmaa</a:t>
                      </a:r>
                    </a:p>
                  </a:txBody>
                  <a:tcPr marL="108000" marR="7620" marT="7620" marB="0" anchor="b"/>
                </a:tc>
                <a:tc>
                  <a:txBody>
                    <a:bodyPr/>
                    <a:lstStyle/>
                    <a:p>
                      <a:pPr algn="r" fontAlgn="b"/>
                      <a:r>
                        <a:rPr lang="fi-FI" sz="1200" b="0" i="0" u="none" strike="noStrike">
                          <a:solidFill>
                            <a:srgbClr val="000000"/>
                          </a:solidFill>
                          <a:effectLst/>
                          <a:latin typeface="+mn-lt"/>
                        </a:rPr>
                        <a:t>67,2</a:t>
                      </a:r>
                    </a:p>
                  </a:txBody>
                  <a:tcPr marL="7620" marR="72000" marT="7620" marB="0" anchor="b"/>
                </a:tc>
                <a:tc>
                  <a:txBody>
                    <a:bodyPr/>
                    <a:lstStyle/>
                    <a:p>
                      <a:pPr algn="r" fontAlgn="b"/>
                      <a:r>
                        <a:rPr lang="fi-FI" sz="1200" b="0" i="0" u="none" strike="noStrike">
                          <a:solidFill>
                            <a:srgbClr val="000000"/>
                          </a:solidFill>
                          <a:effectLst/>
                          <a:latin typeface="+mn-lt"/>
                        </a:rPr>
                        <a:t>65,9</a:t>
                      </a:r>
                    </a:p>
                  </a:txBody>
                  <a:tcPr marL="7620" marR="72000" marT="7620" marB="0" anchor="b"/>
                </a:tc>
                <a:tc>
                  <a:txBody>
                    <a:bodyPr/>
                    <a:lstStyle/>
                    <a:p>
                      <a:pPr algn="r" fontAlgn="b"/>
                      <a:r>
                        <a:rPr lang="fi-FI" sz="1200" b="0" i="0" u="none" strike="noStrike" dirty="0">
                          <a:solidFill>
                            <a:srgbClr val="000000"/>
                          </a:solidFill>
                          <a:effectLst/>
                          <a:latin typeface="+mn-lt"/>
                        </a:rPr>
                        <a:t>66,5</a:t>
                      </a:r>
                    </a:p>
                  </a:txBody>
                  <a:tcPr marL="7620" marR="72000" marT="7620" marB="0" anchor="b"/>
                </a:tc>
                <a:tc>
                  <a:txBody>
                    <a:bodyPr/>
                    <a:lstStyle/>
                    <a:p>
                      <a:pPr algn="r" fontAlgn="b"/>
                      <a:r>
                        <a:rPr lang="fi-FI" sz="1200" b="0" i="0" u="none" strike="noStrike">
                          <a:solidFill>
                            <a:srgbClr val="000000"/>
                          </a:solidFill>
                          <a:effectLst/>
                          <a:latin typeface="+mn-lt"/>
                        </a:rPr>
                        <a:t>66,9</a:t>
                      </a:r>
                    </a:p>
                  </a:txBody>
                  <a:tcPr marL="7620" marR="72000" marT="7620" marB="0" anchor="b"/>
                </a:tc>
                <a:tc>
                  <a:txBody>
                    <a:bodyPr/>
                    <a:lstStyle/>
                    <a:p>
                      <a:pPr algn="r" fontAlgn="b"/>
                      <a:r>
                        <a:rPr lang="fi-FI" sz="1200" b="0" i="0" u="none" strike="noStrike">
                          <a:solidFill>
                            <a:srgbClr val="000000"/>
                          </a:solidFill>
                          <a:effectLst/>
                          <a:latin typeface="+mn-lt"/>
                        </a:rPr>
                        <a:t>66,7</a:t>
                      </a:r>
                    </a:p>
                  </a:txBody>
                  <a:tcPr marL="7620" marR="72000" marT="7620" marB="0" anchor="b"/>
                </a:tc>
                <a:tc>
                  <a:txBody>
                    <a:bodyPr/>
                    <a:lstStyle/>
                    <a:p>
                      <a:pPr algn="r" fontAlgn="b"/>
                      <a:r>
                        <a:rPr lang="fi-FI" sz="1200" b="0" i="0" u="none" strike="noStrike">
                          <a:solidFill>
                            <a:srgbClr val="000000"/>
                          </a:solidFill>
                          <a:effectLst/>
                          <a:latin typeface="+mn-lt"/>
                        </a:rPr>
                        <a:t>67,2</a:t>
                      </a:r>
                    </a:p>
                  </a:txBody>
                  <a:tcPr marL="7620" marR="72000" marT="7620" marB="0" anchor="b"/>
                </a:tc>
                <a:tc>
                  <a:txBody>
                    <a:bodyPr/>
                    <a:lstStyle/>
                    <a:p>
                      <a:pPr algn="r" fontAlgn="b"/>
                      <a:r>
                        <a:rPr lang="fi-FI" sz="1200" b="0" i="0" u="none" strike="noStrike">
                          <a:solidFill>
                            <a:srgbClr val="000000"/>
                          </a:solidFill>
                          <a:effectLst/>
                          <a:latin typeface="+mn-lt"/>
                        </a:rPr>
                        <a:t>66,1</a:t>
                      </a:r>
                    </a:p>
                  </a:txBody>
                  <a:tcPr marL="7620" marR="72000" marT="7620" marB="0" anchor="b"/>
                </a:tc>
                <a:tc>
                  <a:txBody>
                    <a:bodyPr/>
                    <a:lstStyle/>
                    <a:p>
                      <a:pPr algn="r" fontAlgn="b"/>
                      <a:r>
                        <a:rPr lang="fi-FI" sz="1200" b="0" i="0" u="none" strike="noStrike">
                          <a:solidFill>
                            <a:srgbClr val="000000"/>
                          </a:solidFill>
                          <a:effectLst/>
                          <a:latin typeface="+mn-lt"/>
                        </a:rPr>
                        <a:t>65,3</a:t>
                      </a:r>
                    </a:p>
                  </a:txBody>
                  <a:tcPr marL="7620" marR="72000" marT="7620" marB="0" anchor="b"/>
                </a:tc>
                <a:tc>
                  <a:txBody>
                    <a:bodyPr/>
                    <a:lstStyle/>
                    <a:p>
                      <a:pPr algn="r" fontAlgn="b"/>
                      <a:r>
                        <a:rPr lang="fi-FI" sz="1200" b="0" i="0" u="none" strike="noStrike" dirty="0">
                          <a:solidFill>
                            <a:srgbClr val="000000"/>
                          </a:solidFill>
                          <a:effectLst/>
                          <a:latin typeface="+mn-lt"/>
                        </a:rPr>
                        <a:t>67,0</a:t>
                      </a:r>
                    </a:p>
                  </a:txBody>
                  <a:tcPr marL="7620" marR="72000" marT="7620" marB="0" anchor="b"/>
                </a:tc>
                <a:tc>
                  <a:txBody>
                    <a:bodyPr/>
                    <a:lstStyle/>
                    <a:p>
                      <a:pPr algn="r" fontAlgn="b"/>
                      <a:r>
                        <a:rPr lang="fi-FI" sz="1200" b="0" i="0" u="none" strike="noStrike">
                          <a:solidFill>
                            <a:srgbClr val="000000"/>
                          </a:solidFill>
                          <a:effectLst/>
                          <a:latin typeface="+mn-lt"/>
                        </a:rPr>
                        <a:t>70,2</a:t>
                      </a:r>
                    </a:p>
                  </a:txBody>
                  <a:tcPr marL="7620" marR="72000" marT="7620" marB="0" anchor="b"/>
                </a:tc>
                <a:tc>
                  <a:txBody>
                    <a:bodyPr/>
                    <a:lstStyle/>
                    <a:p>
                      <a:pPr algn="r" fontAlgn="b"/>
                      <a:r>
                        <a:rPr lang="fi-FI" sz="1200" b="0" i="0" u="none" strike="noStrike">
                          <a:solidFill>
                            <a:srgbClr val="000000"/>
                          </a:solidFill>
                          <a:effectLst/>
                          <a:latin typeface="+mn-lt"/>
                        </a:rPr>
                        <a:t>70,7</a:t>
                      </a:r>
                    </a:p>
                  </a:txBody>
                  <a:tcPr marL="7620" marR="72000" marT="7620" marB="0" anchor="b"/>
                </a:tc>
                <a:tc>
                  <a:txBody>
                    <a:bodyPr/>
                    <a:lstStyle/>
                    <a:p>
                      <a:pPr algn="r" fontAlgn="b"/>
                      <a:r>
                        <a:rPr lang="fi-FI" sz="1200" b="0" i="0" u="none" strike="noStrike">
                          <a:solidFill>
                            <a:srgbClr val="000000"/>
                          </a:solidFill>
                          <a:effectLst/>
                          <a:latin typeface="+mn-lt"/>
                        </a:rPr>
                        <a:t>70,2</a:t>
                      </a:r>
                    </a:p>
                  </a:txBody>
                  <a:tcPr marL="7620" marR="72000" marT="7620" marB="0" anchor="b"/>
                </a:tc>
                <a:tc>
                  <a:txBody>
                    <a:bodyPr/>
                    <a:lstStyle/>
                    <a:p>
                      <a:pPr algn="r" fontAlgn="b"/>
                      <a:r>
                        <a:rPr lang="fi-FI" sz="1200" b="0" i="0" u="none" strike="noStrike">
                          <a:solidFill>
                            <a:srgbClr val="000000"/>
                          </a:solidFill>
                          <a:effectLst/>
                          <a:latin typeface="+mn-lt"/>
                        </a:rPr>
                        <a:t>71,3</a:t>
                      </a:r>
                    </a:p>
                  </a:txBody>
                  <a:tcPr marL="7620" marR="72000" marT="7620" marB="0" anchor="b"/>
                </a:tc>
                <a:tc>
                  <a:txBody>
                    <a:bodyPr/>
                    <a:lstStyle/>
                    <a:p>
                      <a:pPr algn="r" fontAlgn="b"/>
                      <a:r>
                        <a:rPr lang="fi-FI" sz="1200" b="0" i="0" u="none" strike="noStrike">
                          <a:solidFill>
                            <a:srgbClr val="000000"/>
                          </a:solidFill>
                          <a:effectLst/>
                          <a:latin typeface="+mn-lt"/>
                        </a:rPr>
                        <a:t>74,8</a:t>
                      </a:r>
                    </a:p>
                  </a:txBody>
                  <a:tcPr marL="7620" marR="72000" marT="7620" marB="0" anchor="b"/>
                </a:tc>
                <a:tc>
                  <a:txBody>
                    <a:bodyPr/>
                    <a:lstStyle/>
                    <a:p>
                      <a:pPr algn="r" fontAlgn="b"/>
                      <a:r>
                        <a:rPr lang="fi-FI" sz="1200" b="0" i="0" u="none" strike="noStrike">
                          <a:solidFill>
                            <a:srgbClr val="000000"/>
                          </a:solidFill>
                          <a:effectLst/>
                          <a:latin typeface="+mn-lt"/>
                        </a:rPr>
                        <a:t>72,9</a:t>
                      </a:r>
                    </a:p>
                  </a:txBody>
                  <a:tcPr marL="7620" marR="72000" marT="7620" marB="0" anchor="b"/>
                </a:tc>
                <a:tc>
                  <a:txBody>
                    <a:bodyPr/>
                    <a:lstStyle/>
                    <a:p>
                      <a:pPr algn="r" fontAlgn="b"/>
                      <a:r>
                        <a:rPr lang="fi-FI" sz="1200" b="0" i="0" u="none" strike="noStrike">
                          <a:solidFill>
                            <a:srgbClr val="000000"/>
                          </a:solidFill>
                          <a:effectLst/>
                          <a:latin typeface="+mn-lt"/>
                        </a:rPr>
                        <a:t>71,2</a:t>
                      </a:r>
                    </a:p>
                  </a:txBody>
                  <a:tcPr marL="7620" marR="72000" marT="7620" marB="0" anchor="b"/>
                </a:tc>
                <a:extLst>
                  <a:ext uri="{0D108BD9-81ED-4DB2-BD59-A6C34878D82A}">
                    <a16:rowId xmlns:a16="http://schemas.microsoft.com/office/drawing/2014/main" val="2543144979"/>
                  </a:ext>
                </a:extLst>
              </a:tr>
              <a:tr h="222373">
                <a:tc>
                  <a:txBody>
                    <a:bodyPr/>
                    <a:lstStyle/>
                    <a:p>
                      <a:pPr algn="l" fontAlgn="b"/>
                      <a:r>
                        <a:rPr lang="fi-FI" sz="1200" b="0" i="0" u="none" strike="noStrike" dirty="0">
                          <a:solidFill>
                            <a:srgbClr val="000000"/>
                          </a:solidFill>
                          <a:effectLst/>
                          <a:latin typeface="+mn-lt"/>
                        </a:rPr>
                        <a:t>Päijät-Häme</a:t>
                      </a:r>
                    </a:p>
                  </a:txBody>
                  <a:tcPr marL="108000" marR="7620" marT="7620" marB="0" anchor="b"/>
                </a:tc>
                <a:tc>
                  <a:txBody>
                    <a:bodyPr/>
                    <a:lstStyle/>
                    <a:p>
                      <a:pPr algn="r" fontAlgn="b"/>
                      <a:r>
                        <a:rPr lang="fi-FI" sz="1200" b="0" i="0" u="none" strike="noStrike" dirty="0">
                          <a:solidFill>
                            <a:srgbClr val="000000"/>
                          </a:solidFill>
                          <a:effectLst/>
                          <a:latin typeface="+mn-lt"/>
                        </a:rPr>
                        <a:t>65,0</a:t>
                      </a:r>
                    </a:p>
                  </a:txBody>
                  <a:tcPr marL="7620" marR="72000" marT="7620" marB="0" anchor="b"/>
                </a:tc>
                <a:tc>
                  <a:txBody>
                    <a:bodyPr/>
                    <a:lstStyle/>
                    <a:p>
                      <a:pPr algn="r" fontAlgn="b"/>
                      <a:r>
                        <a:rPr lang="fi-FI" sz="1200" b="0" i="0" u="none" strike="noStrike">
                          <a:solidFill>
                            <a:srgbClr val="000000"/>
                          </a:solidFill>
                          <a:effectLst/>
                          <a:latin typeface="+mn-lt"/>
                        </a:rPr>
                        <a:t>64,2</a:t>
                      </a:r>
                    </a:p>
                  </a:txBody>
                  <a:tcPr marL="7620" marR="72000" marT="7620" marB="0" anchor="b"/>
                </a:tc>
                <a:tc>
                  <a:txBody>
                    <a:bodyPr/>
                    <a:lstStyle/>
                    <a:p>
                      <a:pPr algn="r" fontAlgn="b"/>
                      <a:r>
                        <a:rPr lang="fi-FI" sz="1200" b="0" i="0" u="none" strike="noStrike" dirty="0">
                          <a:solidFill>
                            <a:srgbClr val="000000"/>
                          </a:solidFill>
                          <a:effectLst/>
                          <a:latin typeface="+mn-lt"/>
                        </a:rPr>
                        <a:t>64,2</a:t>
                      </a:r>
                    </a:p>
                  </a:txBody>
                  <a:tcPr marL="7620" marR="72000" marT="7620" marB="0" anchor="b"/>
                </a:tc>
                <a:tc>
                  <a:txBody>
                    <a:bodyPr/>
                    <a:lstStyle/>
                    <a:p>
                      <a:pPr algn="r" fontAlgn="b"/>
                      <a:r>
                        <a:rPr lang="fi-FI" sz="1200" b="0" i="0" u="none" strike="noStrike">
                          <a:solidFill>
                            <a:srgbClr val="000000"/>
                          </a:solidFill>
                          <a:effectLst/>
                          <a:latin typeface="+mn-lt"/>
                        </a:rPr>
                        <a:t>66,5</a:t>
                      </a:r>
                    </a:p>
                  </a:txBody>
                  <a:tcPr marL="7620" marR="72000" marT="7620" marB="0" anchor="b"/>
                </a:tc>
                <a:tc>
                  <a:txBody>
                    <a:bodyPr/>
                    <a:lstStyle/>
                    <a:p>
                      <a:pPr algn="r" fontAlgn="b"/>
                      <a:r>
                        <a:rPr lang="fi-FI" sz="1200" b="0" i="0" u="none" strike="noStrike">
                          <a:solidFill>
                            <a:srgbClr val="000000"/>
                          </a:solidFill>
                          <a:effectLst/>
                          <a:latin typeface="+mn-lt"/>
                        </a:rPr>
                        <a:t>65,3</a:t>
                      </a:r>
                    </a:p>
                  </a:txBody>
                  <a:tcPr marL="7620" marR="72000" marT="7620" marB="0" anchor="b"/>
                </a:tc>
                <a:tc>
                  <a:txBody>
                    <a:bodyPr/>
                    <a:lstStyle/>
                    <a:p>
                      <a:pPr algn="r" fontAlgn="b"/>
                      <a:r>
                        <a:rPr lang="fi-FI" sz="1200" b="0" i="0" u="none" strike="noStrike">
                          <a:solidFill>
                            <a:srgbClr val="000000"/>
                          </a:solidFill>
                          <a:effectLst/>
                          <a:latin typeface="+mn-lt"/>
                        </a:rPr>
                        <a:t>63,5</a:t>
                      </a:r>
                    </a:p>
                  </a:txBody>
                  <a:tcPr marL="7620" marR="72000" marT="7620" marB="0" anchor="b"/>
                </a:tc>
                <a:tc>
                  <a:txBody>
                    <a:bodyPr/>
                    <a:lstStyle/>
                    <a:p>
                      <a:pPr algn="r" fontAlgn="b"/>
                      <a:r>
                        <a:rPr lang="fi-FI" sz="1200" b="0" i="0" u="none" strike="noStrike" dirty="0">
                          <a:solidFill>
                            <a:srgbClr val="000000"/>
                          </a:solidFill>
                          <a:effectLst/>
                          <a:latin typeface="+mn-lt"/>
                        </a:rPr>
                        <a:t>66,9</a:t>
                      </a:r>
                    </a:p>
                  </a:txBody>
                  <a:tcPr marL="7620" marR="72000" marT="7620" marB="0" anchor="b"/>
                </a:tc>
                <a:tc>
                  <a:txBody>
                    <a:bodyPr/>
                    <a:lstStyle/>
                    <a:p>
                      <a:pPr algn="r" fontAlgn="b"/>
                      <a:r>
                        <a:rPr lang="fi-FI" sz="1200" b="0" i="0" u="none" strike="noStrike">
                          <a:solidFill>
                            <a:srgbClr val="000000"/>
                          </a:solidFill>
                          <a:effectLst/>
                          <a:latin typeface="+mn-lt"/>
                        </a:rPr>
                        <a:t>69,2</a:t>
                      </a:r>
                    </a:p>
                  </a:txBody>
                  <a:tcPr marL="7620" marR="72000" marT="7620" marB="0" anchor="b"/>
                </a:tc>
                <a:tc>
                  <a:txBody>
                    <a:bodyPr/>
                    <a:lstStyle/>
                    <a:p>
                      <a:pPr algn="r" fontAlgn="b"/>
                      <a:r>
                        <a:rPr lang="fi-FI" sz="1200" b="0" i="0" u="none" strike="noStrike">
                          <a:solidFill>
                            <a:srgbClr val="000000"/>
                          </a:solidFill>
                          <a:effectLst/>
                          <a:latin typeface="+mn-lt"/>
                        </a:rPr>
                        <a:t>68,2</a:t>
                      </a:r>
                    </a:p>
                  </a:txBody>
                  <a:tcPr marL="7620" marR="72000" marT="7620" marB="0" anchor="b"/>
                </a:tc>
                <a:tc>
                  <a:txBody>
                    <a:bodyPr/>
                    <a:lstStyle/>
                    <a:p>
                      <a:pPr algn="r" fontAlgn="b"/>
                      <a:r>
                        <a:rPr lang="fi-FI" sz="1200" b="0" i="0" u="none" strike="noStrike">
                          <a:solidFill>
                            <a:srgbClr val="000000"/>
                          </a:solidFill>
                          <a:effectLst/>
                          <a:latin typeface="+mn-lt"/>
                        </a:rPr>
                        <a:t>70,1</a:t>
                      </a:r>
                    </a:p>
                  </a:txBody>
                  <a:tcPr marL="7620" marR="72000" marT="7620" marB="0" anchor="b"/>
                </a:tc>
                <a:tc>
                  <a:txBody>
                    <a:bodyPr/>
                    <a:lstStyle/>
                    <a:p>
                      <a:pPr algn="r" fontAlgn="b"/>
                      <a:r>
                        <a:rPr lang="fi-FI" sz="1200" b="0" i="0" u="none" strike="noStrike">
                          <a:solidFill>
                            <a:srgbClr val="000000"/>
                          </a:solidFill>
                          <a:effectLst/>
                          <a:latin typeface="+mn-lt"/>
                        </a:rPr>
                        <a:t>71,5</a:t>
                      </a:r>
                    </a:p>
                  </a:txBody>
                  <a:tcPr marL="7620" marR="72000" marT="7620" marB="0" anchor="b"/>
                </a:tc>
                <a:tc>
                  <a:txBody>
                    <a:bodyPr/>
                    <a:lstStyle/>
                    <a:p>
                      <a:pPr algn="r" fontAlgn="b"/>
                      <a:r>
                        <a:rPr lang="fi-FI" sz="1200" b="0" i="0" u="none" strike="noStrike">
                          <a:solidFill>
                            <a:srgbClr val="000000"/>
                          </a:solidFill>
                          <a:effectLst/>
                          <a:latin typeface="+mn-lt"/>
                        </a:rPr>
                        <a:t>70,7</a:t>
                      </a:r>
                    </a:p>
                  </a:txBody>
                  <a:tcPr marL="7620" marR="72000" marT="7620" marB="0" anchor="b"/>
                </a:tc>
                <a:tc>
                  <a:txBody>
                    <a:bodyPr/>
                    <a:lstStyle/>
                    <a:p>
                      <a:pPr algn="r" fontAlgn="b"/>
                      <a:r>
                        <a:rPr lang="fi-FI" sz="1200" b="0" i="0" u="none" strike="noStrike">
                          <a:solidFill>
                            <a:srgbClr val="000000"/>
                          </a:solidFill>
                          <a:effectLst/>
                          <a:latin typeface="+mn-lt"/>
                        </a:rPr>
                        <a:t>70,2</a:t>
                      </a:r>
                    </a:p>
                  </a:txBody>
                  <a:tcPr marL="7620" marR="72000" marT="7620" marB="0" anchor="b"/>
                </a:tc>
                <a:tc>
                  <a:txBody>
                    <a:bodyPr/>
                    <a:lstStyle/>
                    <a:p>
                      <a:pPr algn="r" fontAlgn="b"/>
                      <a:r>
                        <a:rPr lang="fi-FI" sz="1200" b="0" i="0" u="none" strike="noStrike">
                          <a:solidFill>
                            <a:srgbClr val="000000"/>
                          </a:solidFill>
                          <a:effectLst/>
                          <a:latin typeface="+mn-lt"/>
                        </a:rPr>
                        <a:t>70,2</a:t>
                      </a:r>
                    </a:p>
                  </a:txBody>
                  <a:tcPr marL="7620" marR="72000" marT="7620" marB="0" anchor="b"/>
                </a:tc>
                <a:tc>
                  <a:txBody>
                    <a:bodyPr/>
                    <a:lstStyle/>
                    <a:p>
                      <a:pPr algn="r" fontAlgn="b"/>
                      <a:r>
                        <a:rPr lang="fi-FI" sz="1200" b="0" i="0" u="none" strike="noStrike">
                          <a:solidFill>
                            <a:srgbClr val="000000"/>
                          </a:solidFill>
                          <a:effectLst/>
                          <a:latin typeface="+mn-lt"/>
                        </a:rPr>
                        <a:t>70,8</a:t>
                      </a:r>
                    </a:p>
                  </a:txBody>
                  <a:tcPr marL="7620" marR="72000" marT="7620" marB="0" anchor="b"/>
                </a:tc>
                <a:tc>
                  <a:txBody>
                    <a:bodyPr/>
                    <a:lstStyle/>
                    <a:p>
                      <a:pPr algn="r" fontAlgn="b"/>
                      <a:r>
                        <a:rPr lang="fi-FI" sz="1200" b="0" i="0" u="none" strike="noStrike">
                          <a:solidFill>
                            <a:srgbClr val="000000"/>
                          </a:solidFill>
                          <a:effectLst/>
                          <a:latin typeface="+mn-lt"/>
                        </a:rPr>
                        <a:t>67,9</a:t>
                      </a:r>
                    </a:p>
                  </a:txBody>
                  <a:tcPr marL="7620" marR="72000" marT="7620" marB="0" anchor="b"/>
                </a:tc>
                <a:extLst>
                  <a:ext uri="{0D108BD9-81ED-4DB2-BD59-A6C34878D82A}">
                    <a16:rowId xmlns:a16="http://schemas.microsoft.com/office/drawing/2014/main" val="717826684"/>
                  </a:ext>
                </a:extLst>
              </a:tr>
              <a:tr h="222373">
                <a:tc>
                  <a:txBody>
                    <a:bodyPr/>
                    <a:lstStyle/>
                    <a:p>
                      <a:pPr algn="l" fontAlgn="b"/>
                      <a:r>
                        <a:rPr lang="fi-FI" sz="1200" b="0" i="0" u="none" strike="noStrike" dirty="0">
                          <a:solidFill>
                            <a:srgbClr val="000000"/>
                          </a:solidFill>
                          <a:effectLst/>
                          <a:latin typeface="+mn-lt"/>
                        </a:rPr>
                        <a:t>Kymenlaakso</a:t>
                      </a:r>
                    </a:p>
                  </a:txBody>
                  <a:tcPr marL="108000" marR="7620" marT="7620" marB="0" anchor="b"/>
                </a:tc>
                <a:tc>
                  <a:txBody>
                    <a:bodyPr/>
                    <a:lstStyle/>
                    <a:p>
                      <a:pPr algn="r" fontAlgn="b"/>
                      <a:r>
                        <a:rPr lang="fi-FI" sz="1200" b="0" i="0" u="none" strike="noStrike">
                          <a:solidFill>
                            <a:srgbClr val="000000"/>
                          </a:solidFill>
                          <a:effectLst/>
                          <a:latin typeface="+mn-lt"/>
                        </a:rPr>
                        <a:t>64,1</a:t>
                      </a:r>
                    </a:p>
                  </a:txBody>
                  <a:tcPr marL="7620" marR="72000" marT="7620" marB="0" anchor="b"/>
                </a:tc>
                <a:tc>
                  <a:txBody>
                    <a:bodyPr/>
                    <a:lstStyle/>
                    <a:p>
                      <a:pPr algn="r" fontAlgn="b"/>
                      <a:r>
                        <a:rPr lang="fi-FI" sz="1200" b="0" i="0" u="none" strike="noStrike">
                          <a:solidFill>
                            <a:srgbClr val="000000"/>
                          </a:solidFill>
                          <a:effectLst/>
                          <a:latin typeface="+mn-lt"/>
                        </a:rPr>
                        <a:t>61,6</a:t>
                      </a:r>
                    </a:p>
                  </a:txBody>
                  <a:tcPr marL="7620" marR="72000" marT="7620" marB="0" anchor="b"/>
                </a:tc>
                <a:tc>
                  <a:txBody>
                    <a:bodyPr/>
                    <a:lstStyle/>
                    <a:p>
                      <a:pPr algn="r" fontAlgn="b"/>
                      <a:r>
                        <a:rPr lang="fi-FI" sz="1200" b="0" i="0" u="none" strike="noStrike" dirty="0">
                          <a:solidFill>
                            <a:srgbClr val="000000"/>
                          </a:solidFill>
                          <a:effectLst/>
                          <a:latin typeface="+mn-lt"/>
                        </a:rPr>
                        <a:t>65,0</a:t>
                      </a:r>
                    </a:p>
                  </a:txBody>
                  <a:tcPr marL="7620" marR="72000" marT="7620" marB="0" anchor="b"/>
                </a:tc>
                <a:tc>
                  <a:txBody>
                    <a:bodyPr/>
                    <a:lstStyle/>
                    <a:p>
                      <a:pPr algn="r" fontAlgn="b"/>
                      <a:r>
                        <a:rPr lang="fi-FI" sz="1200" b="0" i="0" u="none" strike="noStrike">
                          <a:solidFill>
                            <a:srgbClr val="000000"/>
                          </a:solidFill>
                          <a:effectLst/>
                          <a:latin typeface="+mn-lt"/>
                        </a:rPr>
                        <a:t>66,7</a:t>
                      </a:r>
                    </a:p>
                  </a:txBody>
                  <a:tcPr marL="7620" marR="72000" marT="7620" marB="0" anchor="b"/>
                </a:tc>
                <a:tc>
                  <a:txBody>
                    <a:bodyPr/>
                    <a:lstStyle/>
                    <a:p>
                      <a:pPr algn="r" fontAlgn="b"/>
                      <a:r>
                        <a:rPr lang="fi-FI" sz="1200" b="0" i="0" u="none" strike="noStrike">
                          <a:solidFill>
                            <a:srgbClr val="000000"/>
                          </a:solidFill>
                          <a:effectLst/>
                          <a:latin typeface="+mn-lt"/>
                        </a:rPr>
                        <a:t>63,3</a:t>
                      </a:r>
                    </a:p>
                  </a:txBody>
                  <a:tcPr marL="7620" marR="72000" marT="7620" marB="0" anchor="b"/>
                </a:tc>
                <a:tc>
                  <a:txBody>
                    <a:bodyPr/>
                    <a:lstStyle/>
                    <a:p>
                      <a:pPr algn="r" fontAlgn="b"/>
                      <a:r>
                        <a:rPr lang="fi-FI" sz="1200" b="0" i="0" u="none" strike="noStrike">
                          <a:solidFill>
                            <a:srgbClr val="000000"/>
                          </a:solidFill>
                          <a:effectLst/>
                          <a:latin typeface="+mn-lt"/>
                        </a:rPr>
                        <a:t>60,3</a:t>
                      </a:r>
                    </a:p>
                  </a:txBody>
                  <a:tcPr marL="7620" marR="72000" marT="7620" marB="0" anchor="b"/>
                </a:tc>
                <a:tc>
                  <a:txBody>
                    <a:bodyPr/>
                    <a:lstStyle/>
                    <a:p>
                      <a:pPr algn="r" fontAlgn="b"/>
                      <a:r>
                        <a:rPr lang="fi-FI" sz="1200" b="0" i="0" u="none" strike="noStrike">
                          <a:solidFill>
                            <a:srgbClr val="000000"/>
                          </a:solidFill>
                          <a:effectLst/>
                          <a:latin typeface="+mn-lt"/>
                        </a:rPr>
                        <a:t>59,8</a:t>
                      </a:r>
                    </a:p>
                  </a:txBody>
                  <a:tcPr marL="7620" marR="72000" marT="7620" marB="0" anchor="b"/>
                </a:tc>
                <a:tc>
                  <a:txBody>
                    <a:bodyPr/>
                    <a:lstStyle/>
                    <a:p>
                      <a:pPr algn="r" fontAlgn="b"/>
                      <a:r>
                        <a:rPr lang="fi-FI" sz="1200" b="0" i="0" u="none" strike="noStrike" dirty="0">
                          <a:solidFill>
                            <a:srgbClr val="000000"/>
                          </a:solidFill>
                          <a:effectLst/>
                          <a:latin typeface="+mn-lt"/>
                        </a:rPr>
                        <a:t>60,5</a:t>
                      </a:r>
                    </a:p>
                  </a:txBody>
                  <a:tcPr marL="7620" marR="72000" marT="7620" marB="0" anchor="b"/>
                </a:tc>
                <a:tc>
                  <a:txBody>
                    <a:bodyPr/>
                    <a:lstStyle/>
                    <a:p>
                      <a:pPr algn="r" fontAlgn="b"/>
                      <a:r>
                        <a:rPr lang="fi-FI" sz="1200" b="0" i="0" u="none" strike="noStrike">
                          <a:solidFill>
                            <a:srgbClr val="000000"/>
                          </a:solidFill>
                          <a:effectLst/>
                          <a:latin typeface="+mn-lt"/>
                        </a:rPr>
                        <a:t>63,5</a:t>
                      </a:r>
                    </a:p>
                  </a:txBody>
                  <a:tcPr marL="7620" marR="72000" marT="7620" marB="0" anchor="b"/>
                </a:tc>
                <a:tc>
                  <a:txBody>
                    <a:bodyPr/>
                    <a:lstStyle/>
                    <a:p>
                      <a:pPr algn="r" fontAlgn="b"/>
                      <a:r>
                        <a:rPr lang="fi-FI" sz="1200" b="0" i="0" u="none" strike="noStrike">
                          <a:solidFill>
                            <a:srgbClr val="000000"/>
                          </a:solidFill>
                          <a:effectLst/>
                          <a:latin typeface="+mn-lt"/>
                        </a:rPr>
                        <a:t>64,6</a:t>
                      </a:r>
                    </a:p>
                  </a:txBody>
                  <a:tcPr marL="7620" marR="72000" marT="7620" marB="0" anchor="b"/>
                </a:tc>
                <a:tc>
                  <a:txBody>
                    <a:bodyPr/>
                    <a:lstStyle/>
                    <a:p>
                      <a:pPr algn="r" fontAlgn="b"/>
                      <a:r>
                        <a:rPr lang="fi-FI" sz="1200" b="0" i="0" u="none" strike="noStrike">
                          <a:solidFill>
                            <a:srgbClr val="000000"/>
                          </a:solidFill>
                          <a:effectLst/>
                          <a:latin typeface="+mn-lt"/>
                        </a:rPr>
                        <a:t>65,7</a:t>
                      </a:r>
                    </a:p>
                  </a:txBody>
                  <a:tcPr marL="7620" marR="72000" marT="7620" marB="0" anchor="b"/>
                </a:tc>
                <a:tc>
                  <a:txBody>
                    <a:bodyPr/>
                    <a:lstStyle/>
                    <a:p>
                      <a:pPr algn="r" fontAlgn="b"/>
                      <a:r>
                        <a:rPr lang="fi-FI" sz="1200" b="0" i="0" u="none" strike="noStrike">
                          <a:solidFill>
                            <a:srgbClr val="000000"/>
                          </a:solidFill>
                          <a:effectLst/>
                          <a:latin typeface="+mn-lt"/>
                        </a:rPr>
                        <a:t>65,5</a:t>
                      </a:r>
                    </a:p>
                  </a:txBody>
                  <a:tcPr marL="7620" marR="72000" marT="7620" marB="0" anchor="b"/>
                </a:tc>
                <a:tc>
                  <a:txBody>
                    <a:bodyPr/>
                    <a:lstStyle/>
                    <a:p>
                      <a:pPr algn="r" fontAlgn="b"/>
                      <a:r>
                        <a:rPr lang="fi-FI" sz="1200" b="0" i="0" u="none" strike="noStrike">
                          <a:solidFill>
                            <a:srgbClr val="000000"/>
                          </a:solidFill>
                          <a:effectLst/>
                          <a:latin typeface="+mn-lt"/>
                        </a:rPr>
                        <a:t>69,3</a:t>
                      </a:r>
                    </a:p>
                  </a:txBody>
                  <a:tcPr marL="7620" marR="72000" marT="7620" marB="0" anchor="b"/>
                </a:tc>
                <a:tc>
                  <a:txBody>
                    <a:bodyPr/>
                    <a:lstStyle/>
                    <a:p>
                      <a:pPr algn="r" fontAlgn="b"/>
                      <a:r>
                        <a:rPr lang="fi-FI" sz="1200" b="0" i="0" u="none" strike="noStrike">
                          <a:solidFill>
                            <a:srgbClr val="000000"/>
                          </a:solidFill>
                          <a:effectLst/>
                          <a:latin typeface="+mn-lt"/>
                        </a:rPr>
                        <a:t>71,9</a:t>
                      </a:r>
                    </a:p>
                  </a:txBody>
                  <a:tcPr marL="7620" marR="72000" marT="7620" marB="0" anchor="b"/>
                </a:tc>
                <a:tc>
                  <a:txBody>
                    <a:bodyPr/>
                    <a:lstStyle/>
                    <a:p>
                      <a:pPr algn="r" fontAlgn="b"/>
                      <a:r>
                        <a:rPr lang="fi-FI" sz="1200" b="0" i="0" u="none" strike="noStrike">
                          <a:solidFill>
                            <a:srgbClr val="000000"/>
                          </a:solidFill>
                          <a:effectLst/>
                          <a:latin typeface="+mn-lt"/>
                        </a:rPr>
                        <a:t>68,5</a:t>
                      </a:r>
                    </a:p>
                  </a:txBody>
                  <a:tcPr marL="7620" marR="72000" marT="7620" marB="0" anchor="b"/>
                </a:tc>
                <a:tc>
                  <a:txBody>
                    <a:bodyPr/>
                    <a:lstStyle/>
                    <a:p>
                      <a:pPr algn="r" fontAlgn="b"/>
                      <a:r>
                        <a:rPr lang="fi-FI" sz="1200" b="0" i="0" u="none" strike="noStrike">
                          <a:solidFill>
                            <a:srgbClr val="000000"/>
                          </a:solidFill>
                          <a:effectLst/>
                          <a:latin typeface="+mn-lt"/>
                        </a:rPr>
                        <a:t>67,3</a:t>
                      </a:r>
                    </a:p>
                  </a:txBody>
                  <a:tcPr marL="7620" marR="72000" marT="7620" marB="0" anchor="b"/>
                </a:tc>
                <a:extLst>
                  <a:ext uri="{0D108BD9-81ED-4DB2-BD59-A6C34878D82A}">
                    <a16:rowId xmlns:a16="http://schemas.microsoft.com/office/drawing/2014/main" val="3244330792"/>
                  </a:ext>
                </a:extLst>
              </a:tr>
              <a:tr h="222373">
                <a:tc>
                  <a:txBody>
                    <a:bodyPr/>
                    <a:lstStyle/>
                    <a:p>
                      <a:pPr algn="l" fontAlgn="b"/>
                      <a:r>
                        <a:rPr lang="fi-FI" sz="1200" b="0" i="0" u="none" strike="noStrike">
                          <a:solidFill>
                            <a:srgbClr val="000000"/>
                          </a:solidFill>
                          <a:effectLst/>
                          <a:latin typeface="+mn-lt"/>
                        </a:rPr>
                        <a:t>Etelä-Karjala</a:t>
                      </a:r>
                    </a:p>
                  </a:txBody>
                  <a:tcPr marL="108000" marR="7620" marT="7620" marB="0" anchor="b"/>
                </a:tc>
                <a:tc>
                  <a:txBody>
                    <a:bodyPr/>
                    <a:lstStyle/>
                    <a:p>
                      <a:pPr algn="r" fontAlgn="b"/>
                      <a:r>
                        <a:rPr lang="fi-FI" sz="1200" b="0" i="0" u="none" strike="noStrike">
                          <a:solidFill>
                            <a:srgbClr val="000000"/>
                          </a:solidFill>
                          <a:effectLst/>
                          <a:latin typeface="+mn-lt"/>
                        </a:rPr>
                        <a:t>63,8</a:t>
                      </a:r>
                    </a:p>
                  </a:txBody>
                  <a:tcPr marL="7620" marR="72000" marT="7620" marB="0" anchor="b"/>
                </a:tc>
                <a:tc>
                  <a:txBody>
                    <a:bodyPr/>
                    <a:lstStyle/>
                    <a:p>
                      <a:pPr algn="r" fontAlgn="b"/>
                      <a:r>
                        <a:rPr lang="fi-FI" sz="1200" b="0" i="0" u="none" strike="noStrike">
                          <a:solidFill>
                            <a:srgbClr val="000000"/>
                          </a:solidFill>
                          <a:effectLst/>
                          <a:latin typeface="+mn-lt"/>
                        </a:rPr>
                        <a:t>61,3</a:t>
                      </a:r>
                    </a:p>
                  </a:txBody>
                  <a:tcPr marL="7620" marR="72000" marT="7620" marB="0" anchor="b"/>
                </a:tc>
                <a:tc>
                  <a:txBody>
                    <a:bodyPr/>
                    <a:lstStyle/>
                    <a:p>
                      <a:pPr algn="r" fontAlgn="b"/>
                      <a:r>
                        <a:rPr lang="fi-FI" sz="1200" b="0" i="0" u="none" strike="noStrike" dirty="0">
                          <a:solidFill>
                            <a:srgbClr val="000000"/>
                          </a:solidFill>
                          <a:effectLst/>
                          <a:latin typeface="+mn-lt"/>
                        </a:rPr>
                        <a:t>62,7</a:t>
                      </a:r>
                    </a:p>
                  </a:txBody>
                  <a:tcPr marL="7620" marR="72000" marT="7620" marB="0" anchor="b"/>
                </a:tc>
                <a:tc>
                  <a:txBody>
                    <a:bodyPr/>
                    <a:lstStyle/>
                    <a:p>
                      <a:pPr algn="r" fontAlgn="b"/>
                      <a:r>
                        <a:rPr lang="fi-FI" sz="1200" b="0" i="0" u="none" strike="noStrike">
                          <a:solidFill>
                            <a:srgbClr val="000000"/>
                          </a:solidFill>
                          <a:effectLst/>
                          <a:latin typeface="+mn-lt"/>
                        </a:rPr>
                        <a:t>63,1</a:t>
                      </a:r>
                    </a:p>
                  </a:txBody>
                  <a:tcPr marL="7620" marR="72000" marT="7620" marB="0" anchor="b"/>
                </a:tc>
                <a:tc>
                  <a:txBody>
                    <a:bodyPr/>
                    <a:lstStyle/>
                    <a:p>
                      <a:pPr algn="r" fontAlgn="b"/>
                      <a:r>
                        <a:rPr lang="fi-FI" sz="1200" b="0" i="0" u="none" strike="noStrike">
                          <a:solidFill>
                            <a:srgbClr val="000000"/>
                          </a:solidFill>
                          <a:effectLst/>
                          <a:latin typeface="+mn-lt"/>
                        </a:rPr>
                        <a:t>62,8</a:t>
                      </a:r>
                    </a:p>
                  </a:txBody>
                  <a:tcPr marL="7620" marR="72000" marT="7620" marB="0" anchor="b"/>
                </a:tc>
                <a:tc>
                  <a:txBody>
                    <a:bodyPr/>
                    <a:lstStyle/>
                    <a:p>
                      <a:pPr algn="r" fontAlgn="b"/>
                      <a:r>
                        <a:rPr lang="fi-FI" sz="1200" b="0" i="0" u="none" strike="noStrike">
                          <a:solidFill>
                            <a:srgbClr val="000000"/>
                          </a:solidFill>
                          <a:effectLst/>
                          <a:latin typeface="+mn-lt"/>
                        </a:rPr>
                        <a:t>65,8</a:t>
                      </a:r>
                    </a:p>
                  </a:txBody>
                  <a:tcPr marL="7620" marR="72000" marT="7620" marB="0" anchor="b"/>
                </a:tc>
                <a:tc>
                  <a:txBody>
                    <a:bodyPr/>
                    <a:lstStyle/>
                    <a:p>
                      <a:pPr algn="r" fontAlgn="b"/>
                      <a:r>
                        <a:rPr lang="fi-FI" sz="1200" b="0" i="0" u="none" strike="noStrike">
                          <a:solidFill>
                            <a:srgbClr val="000000"/>
                          </a:solidFill>
                          <a:effectLst/>
                          <a:latin typeface="+mn-lt"/>
                        </a:rPr>
                        <a:t>63,4</a:t>
                      </a:r>
                    </a:p>
                  </a:txBody>
                  <a:tcPr marL="7620" marR="72000" marT="7620" marB="0" anchor="b"/>
                </a:tc>
                <a:tc>
                  <a:txBody>
                    <a:bodyPr/>
                    <a:lstStyle/>
                    <a:p>
                      <a:pPr algn="r" fontAlgn="b"/>
                      <a:r>
                        <a:rPr lang="fi-FI" sz="1200" b="0" i="0" u="none" strike="noStrike" dirty="0">
                          <a:solidFill>
                            <a:srgbClr val="000000"/>
                          </a:solidFill>
                          <a:effectLst/>
                          <a:latin typeface="+mn-lt"/>
                        </a:rPr>
                        <a:t>63,4</a:t>
                      </a:r>
                    </a:p>
                  </a:txBody>
                  <a:tcPr marL="7620" marR="72000" marT="7620" marB="0" anchor="b"/>
                </a:tc>
                <a:tc>
                  <a:txBody>
                    <a:bodyPr/>
                    <a:lstStyle/>
                    <a:p>
                      <a:pPr algn="r" fontAlgn="b"/>
                      <a:r>
                        <a:rPr lang="fi-FI" sz="1200" b="0" i="0" u="none" strike="noStrike" dirty="0">
                          <a:solidFill>
                            <a:srgbClr val="000000"/>
                          </a:solidFill>
                          <a:effectLst/>
                          <a:latin typeface="+mn-lt"/>
                        </a:rPr>
                        <a:t>61,9</a:t>
                      </a:r>
                    </a:p>
                  </a:txBody>
                  <a:tcPr marL="7620" marR="72000" marT="7620" marB="0" anchor="b"/>
                </a:tc>
                <a:tc>
                  <a:txBody>
                    <a:bodyPr/>
                    <a:lstStyle/>
                    <a:p>
                      <a:pPr algn="r" fontAlgn="b"/>
                      <a:r>
                        <a:rPr lang="fi-FI" sz="1200" b="0" i="0" u="none" strike="noStrike">
                          <a:solidFill>
                            <a:srgbClr val="000000"/>
                          </a:solidFill>
                          <a:effectLst/>
                          <a:latin typeface="+mn-lt"/>
                        </a:rPr>
                        <a:t>66,7</a:t>
                      </a:r>
                    </a:p>
                  </a:txBody>
                  <a:tcPr marL="7620" marR="72000" marT="7620" marB="0" anchor="b"/>
                </a:tc>
                <a:tc>
                  <a:txBody>
                    <a:bodyPr/>
                    <a:lstStyle/>
                    <a:p>
                      <a:pPr algn="r" fontAlgn="b"/>
                      <a:r>
                        <a:rPr lang="fi-FI" sz="1200" b="0" i="0" u="none" strike="noStrike">
                          <a:solidFill>
                            <a:srgbClr val="000000"/>
                          </a:solidFill>
                          <a:effectLst/>
                          <a:latin typeface="+mn-lt"/>
                        </a:rPr>
                        <a:t>67,2</a:t>
                      </a:r>
                    </a:p>
                  </a:txBody>
                  <a:tcPr marL="7620" marR="72000" marT="7620" marB="0" anchor="b"/>
                </a:tc>
                <a:tc>
                  <a:txBody>
                    <a:bodyPr/>
                    <a:lstStyle/>
                    <a:p>
                      <a:pPr algn="r" fontAlgn="b"/>
                      <a:r>
                        <a:rPr lang="fi-FI" sz="1200" b="0" i="0" u="none" strike="noStrike">
                          <a:solidFill>
                            <a:srgbClr val="000000"/>
                          </a:solidFill>
                          <a:effectLst/>
                          <a:latin typeface="+mn-lt"/>
                        </a:rPr>
                        <a:t>63,2</a:t>
                      </a:r>
                    </a:p>
                  </a:txBody>
                  <a:tcPr marL="7620" marR="72000" marT="7620" marB="0" anchor="b"/>
                </a:tc>
                <a:tc>
                  <a:txBody>
                    <a:bodyPr/>
                    <a:lstStyle/>
                    <a:p>
                      <a:pPr algn="r" fontAlgn="b"/>
                      <a:r>
                        <a:rPr lang="fi-FI" sz="1200" b="0" i="0" u="none" strike="noStrike">
                          <a:solidFill>
                            <a:srgbClr val="000000"/>
                          </a:solidFill>
                          <a:effectLst/>
                          <a:latin typeface="+mn-lt"/>
                        </a:rPr>
                        <a:t>67,2</a:t>
                      </a:r>
                    </a:p>
                  </a:txBody>
                  <a:tcPr marL="7620" marR="72000" marT="7620" marB="0" anchor="b"/>
                </a:tc>
                <a:tc>
                  <a:txBody>
                    <a:bodyPr/>
                    <a:lstStyle/>
                    <a:p>
                      <a:pPr algn="r" fontAlgn="b"/>
                      <a:r>
                        <a:rPr lang="fi-FI" sz="1200" b="0" i="0" u="none" strike="noStrike">
                          <a:solidFill>
                            <a:srgbClr val="000000"/>
                          </a:solidFill>
                          <a:effectLst/>
                          <a:latin typeface="+mn-lt"/>
                        </a:rPr>
                        <a:t>70,9</a:t>
                      </a:r>
                    </a:p>
                  </a:txBody>
                  <a:tcPr marL="7620" marR="72000" marT="7620" marB="0" anchor="b"/>
                </a:tc>
                <a:tc>
                  <a:txBody>
                    <a:bodyPr/>
                    <a:lstStyle/>
                    <a:p>
                      <a:pPr algn="r" fontAlgn="b"/>
                      <a:r>
                        <a:rPr lang="fi-FI" sz="1200" b="0" i="0" u="none" strike="noStrike">
                          <a:solidFill>
                            <a:srgbClr val="000000"/>
                          </a:solidFill>
                          <a:effectLst/>
                          <a:latin typeface="+mn-lt"/>
                        </a:rPr>
                        <a:t>73,6</a:t>
                      </a:r>
                    </a:p>
                  </a:txBody>
                  <a:tcPr marL="7620" marR="72000" marT="7620" marB="0" anchor="b"/>
                </a:tc>
                <a:tc>
                  <a:txBody>
                    <a:bodyPr/>
                    <a:lstStyle/>
                    <a:p>
                      <a:pPr algn="r" fontAlgn="b"/>
                      <a:r>
                        <a:rPr lang="fi-FI" sz="1200" b="0" i="0" u="none" strike="noStrike">
                          <a:solidFill>
                            <a:srgbClr val="000000"/>
                          </a:solidFill>
                          <a:effectLst/>
                          <a:latin typeface="+mn-lt"/>
                        </a:rPr>
                        <a:t>69,8</a:t>
                      </a:r>
                    </a:p>
                  </a:txBody>
                  <a:tcPr marL="7620" marR="72000" marT="7620" marB="0" anchor="b"/>
                </a:tc>
                <a:extLst>
                  <a:ext uri="{0D108BD9-81ED-4DB2-BD59-A6C34878D82A}">
                    <a16:rowId xmlns:a16="http://schemas.microsoft.com/office/drawing/2014/main" val="2063963407"/>
                  </a:ext>
                </a:extLst>
              </a:tr>
              <a:tr h="222373">
                <a:tc>
                  <a:txBody>
                    <a:bodyPr/>
                    <a:lstStyle/>
                    <a:p>
                      <a:pPr algn="l" fontAlgn="b"/>
                      <a:r>
                        <a:rPr lang="fi-FI" sz="1200" b="0" i="0" u="none" strike="noStrike" dirty="0">
                          <a:solidFill>
                            <a:srgbClr val="000000"/>
                          </a:solidFill>
                          <a:effectLst/>
                          <a:latin typeface="+mn-lt"/>
                        </a:rPr>
                        <a:t>Etelä-Savo</a:t>
                      </a:r>
                    </a:p>
                  </a:txBody>
                  <a:tcPr marL="108000" marR="7620" marT="7620" marB="0" anchor="b">
                    <a:solidFill>
                      <a:srgbClr val="92D050"/>
                    </a:solidFill>
                  </a:tcPr>
                </a:tc>
                <a:tc>
                  <a:txBody>
                    <a:bodyPr/>
                    <a:lstStyle/>
                    <a:p>
                      <a:pPr algn="r" fontAlgn="b"/>
                      <a:r>
                        <a:rPr lang="fi-FI" sz="1200" b="0" i="0" u="none" strike="noStrike">
                          <a:solidFill>
                            <a:srgbClr val="000000"/>
                          </a:solidFill>
                          <a:effectLst/>
                          <a:latin typeface="+mn-lt"/>
                        </a:rPr>
                        <a:t>62,3</a:t>
                      </a:r>
                    </a:p>
                  </a:txBody>
                  <a:tcPr marL="7620" marR="72000" marT="7620" marB="0" anchor="b">
                    <a:solidFill>
                      <a:srgbClr val="92D050"/>
                    </a:solidFill>
                  </a:tcPr>
                </a:tc>
                <a:tc>
                  <a:txBody>
                    <a:bodyPr/>
                    <a:lstStyle/>
                    <a:p>
                      <a:pPr algn="r" fontAlgn="b"/>
                      <a:r>
                        <a:rPr lang="fi-FI" sz="1200" b="0" i="0" u="none" strike="noStrike">
                          <a:solidFill>
                            <a:srgbClr val="000000"/>
                          </a:solidFill>
                          <a:effectLst/>
                          <a:latin typeface="+mn-lt"/>
                        </a:rPr>
                        <a:t>63,3</a:t>
                      </a:r>
                    </a:p>
                  </a:txBody>
                  <a:tcPr marL="7620" marR="72000" marT="7620" marB="0" anchor="b">
                    <a:solidFill>
                      <a:srgbClr val="92D050"/>
                    </a:solidFill>
                  </a:tcPr>
                </a:tc>
                <a:tc>
                  <a:txBody>
                    <a:bodyPr/>
                    <a:lstStyle/>
                    <a:p>
                      <a:pPr algn="r" fontAlgn="b"/>
                      <a:r>
                        <a:rPr lang="fi-FI" sz="1200" b="0" i="0" u="none" strike="noStrike" dirty="0">
                          <a:solidFill>
                            <a:srgbClr val="000000"/>
                          </a:solidFill>
                          <a:effectLst/>
                          <a:latin typeface="+mn-lt"/>
                        </a:rPr>
                        <a:t>64,7</a:t>
                      </a:r>
                    </a:p>
                  </a:txBody>
                  <a:tcPr marL="7620" marR="72000" marT="7620" marB="0" anchor="b">
                    <a:solidFill>
                      <a:srgbClr val="92D050"/>
                    </a:solidFill>
                  </a:tcPr>
                </a:tc>
                <a:tc>
                  <a:txBody>
                    <a:bodyPr/>
                    <a:lstStyle/>
                    <a:p>
                      <a:pPr algn="r" fontAlgn="b"/>
                      <a:r>
                        <a:rPr lang="fi-FI" sz="1200" b="0" i="0" u="none" strike="noStrike">
                          <a:solidFill>
                            <a:srgbClr val="000000"/>
                          </a:solidFill>
                          <a:effectLst/>
                          <a:latin typeface="+mn-lt"/>
                        </a:rPr>
                        <a:t>64,5</a:t>
                      </a:r>
                    </a:p>
                  </a:txBody>
                  <a:tcPr marL="7620" marR="72000" marT="7620" marB="0" anchor="b">
                    <a:solidFill>
                      <a:srgbClr val="92D050"/>
                    </a:solidFill>
                  </a:tcPr>
                </a:tc>
                <a:tc>
                  <a:txBody>
                    <a:bodyPr/>
                    <a:lstStyle/>
                    <a:p>
                      <a:pPr algn="r" fontAlgn="b"/>
                      <a:r>
                        <a:rPr lang="fi-FI" sz="1200" b="0" i="0" u="none" strike="noStrike">
                          <a:solidFill>
                            <a:srgbClr val="000000"/>
                          </a:solidFill>
                          <a:effectLst/>
                          <a:latin typeface="+mn-lt"/>
                        </a:rPr>
                        <a:t>64,2</a:t>
                      </a:r>
                    </a:p>
                  </a:txBody>
                  <a:tcPr marL="7620" marR="72000" marT="7620" marB="0" anchor="b">
                    <a:solidFill>
                      <a:srgbClr val="92D050"/>
                    </a:solidFill>
                  </a:tcPr>
                </a:tc>
                <a:tc>
                  <a:txBody>
                    <a:bodyPr/>
                    <a:lstStyle/>
                    <a:p>
                      <a:pPr algn="r" fontAlgn="b"/>
                      <a:r>
                        <a:rPr lang="fi-FI" sz="1200" b="0" i="0" u="none" strike="noStrike">
                          <a:solidFill>
                            <a:srgbClr val="000000"/>
                          </a:solidFill>
                          <a:effectLst/>
                          <a:latin typeface="+mn-lt"/>
                        </a:rPr>
                        <a:t>64,3</a:t>
                      </a:r>
                    </a:p>
                  </a:txBody>
                  <a:tcPr marL="7620" marR="72000" marT="7620" marB="0" anchor="b">
                    <a:solidFill>
                      <a:srgbClr val="92D050"/>
                    </a:solidFill>
                  </a:tcPr>
                </a:tc>
                <a:tc>
                  <a:txBody>
                    <a:bodyPr/>
                    <a:lstStyle/>
                    <a:p>
                      <a:pPr algn="r" fontAlgn="b"/>
                      <a:r>
                        <a:rPr lang="fi-FI" sz="1200" b="0" i="0" u="none" strike="noStrike">
                          <a:solidFill>
                            <a:srgbClr val="000000"/>
                          </a:solidFill>
                          <a:effectLst/>
                          <a:latin typeface="+mn-lt"/>
                        </a:rPr>
                        <a:t>63,6</a:t>
                      </a:r>
                    </a:p>
                  </a:txBody>
                  <a:tcPr marL="7620" marR="72000" marT="7620" marB="0" anchor="b">
                    <a:solidFill>
                      <a:srgbClr val="92D050"/>
                    </a:solidFill>
                  </a:tcPr>
                </a:tc>
                <a:tc>
                  <a:txBody>
                    <a:bodyPr/>
                    <a:lstStyle/>
                    <a:p>
                      <a:pPr algn="r" fontAlgn="b"/>
                      <a:r>
                        <a:rPr lang="fi-FI" sz="1200" b="0" i="0" u="none" strike="noStrike">
                          <a:solidFill>
                            <a:srgbClr val="000000"/>
                          </a:solidFill>
                          <a:effectLst/>
                          <a:latin typeface="+mn-lt"/>
                        </a:rPr>
                        <a:t>64,7</a:t>
                      </a:r>
                    </a:p>
                  </a:txBody>
                  <a:tcPr marL="7620" marR="72000" marT="7620" marB="0" anchor="b">
                    <a:solidFill>
                      <a:srgbClr val="92D050"/>
                    </a:solidFill>
                  </a:tcPr>
                </a:tc>
                <a:tc>
                  <a:txBody>
                    <a:bodyPr/>
                    <a:lstStyle/>
                    <a:p>
                      <a:pPr algn="r" fontAlgn="b"/>
                      <a:r>
                        <a:rPr lang="fi-FI" sz="1200" b="0" i="0" u="none" strike="noStrike">
                          <a:solidFill>
                            <a:srgbClr val="000000"/>
                          </a:solidFill>
                          <a:effectLst/>
                          <a:latin typeface="+mn-lt"/>
                        </a:rPr>
                        <a:t>64,2</a:t>
                      </a:r>
                    </a:p>
                  </a:txBody>
                  <a:tcPr marL="7620" marR="72000" marT="7620" marB="0" anchor="b">
                    <a:solidFill>
                      <a:srgbClr val="92D050"/>
                    </a:solidFill>
                  </a:tcPr>
                </a:tc>
                <a:tc>
                  <a:txBody>
                    <a:bodyPr/>
                    <a:lstStyle/>
                    <a:p>
                      <a:pPr algn="r" fontAlgn="b"/>
                      <a:r>
                        <a:rPr lang="fi-FI" sz="1200" b="0" i="0" u="none" strike="noStrike">
                          <a:solidFill>
                            <a:srgbClr val="000000"/>
                          </a:solidFill>
                          <a:effectLst/>
                          <a:latin typeface="+mn-lt"/>
                        </a:rPr>
                        <a:t>65,1</a:t>
                      </a:r>
                    </a:p>
                  </a:txBody>
                  <a:tcPr marL="7620" marR="72000" marT="7620" marB="0" anchor="b">
                    <a:solidFill>
                      <a:srgbClr val="92D050"/>
                    </a:solidFill>
                  </a:tcPr>
                </a:tc>
                <a:tc>
                  <a:txBody>
                    <a:bodyPr/>
                    <a:lstStyle/>
                    <a:p>
                      <a:pPr algn="r" fontAlgn="b"/>
                      <a:r>
                        <a:rPr lang="fi-FI" sz="1200" b="0" i="0" u="none" strike="noStrike">
                          <a:solidFill>
                            <a:srgbClr val="000000"/>
                          </a:solidFill>
                          <a:effectLst/>
                          <a:latin typeface="+mn-lt"/>
                        </a:rPr>
                        <a:t>65,2</a:t>
                      </a:r>
                    </a:p>
                  </a:txBody>
                  <a:tcPr marL="7620" marR="72000" marT="7620" marB="0" anchor="b">
                    <a:solidFill>
                      <a:srgbClr val="92D050"/>
                    </a:solidFill>
                  </a:tcPr>
                </a:tc>
                <a:tc>
                  <a:txBody>
                    <a:bodyPr/>
                    <a:lstStyle/>
                    <a:p>
                      <a:pPr algn="r" fontAlgn="b"/>
                      <a:r>
                        <a:rPr lang="fi-FI" sz="1200" b="0" i="0" u="none" strike="noStrike">
                          <a:solidFill>
                            <a:srgbClr val="000000"/>
                          </a:solidFill>
                          <a:effectLst/>
                          <a:latin typeface="+mn-lt"/>
                        </a:rPr>
                        <a:t>68,1</a:t>
                      </a:r>
                    </a:p>
                  </a:txBody>
                  <a:tcPr marL="7620" marR="72000" marT="7620" marB="0" anchor="b">
                    <a:solidFill>
                      <a:srgbClr val="92D050"/>
                    </a:solidFill>
                  </a:tcPr>
                </a:tc>
                <a:tc>
                  <a:txBody>
                    <a:bodyPr/>
                    <a:lstStyle/>
                    <a:p>
                      <a:pPr algn="r" fontAlgn="b"/>
                      <a:r>
                        <a:rPr lang="fi-FI" sz="1200" b="0" i="0" u="none" strike="noStrike">
                          <a:solidFill>
                            <a:srgbClr val="000000"/>
                          </a:solidFill>
                          <a:effectLst/>
                          <a:latin typeface="+mn-lt"/>
                        </a:rPr>
                        <a:t>73,4</a:t>
                      </a:r>
                    </a:p>
                  </a:txBody>
                  <a:tcPr marL="7620" marR="72000" marT="7620" marB="0" anchor="b">
                    <a:solidFill>
                      <a:srgbClr val="92D050"/>
                    </a:solidFill>
                  </a:tcPr>
                </a:tc>
                <a:tc>
                  <a:txBody>
                    <a:bodyPr/>
                    <a:lstStyle/>
                    <a:p>
                      <a:pPr algn="r" fontAlgn="b"/>
                      <a:r>
                        <a:rPr lang="fi-FI" sz="1200" b="0" i="0" u="none" strike="noStrike">
                          <a:solidFill>
                            <a:srgbClr val="000000"/>
                          </a:solidFill>
                          <a:effectLst/>
                          <a:latin typeface="+mn-lt"/>
                        </a:rPr>
                        <a:t>67,2</a:t>
                      </a:r>
                    </a:p>
                  </a:txBody>
                  <a:tcPr marL="7620" marR="72000" marT="7620" marB="0" anchor="b">
                    <a:solidFill>
                      <a:srgbClr val="92D050"/>
                    </a:solidFill>
                  </a:tcPr>
                </a:tc>
                <a:tc>
                  <a:txBody>
                    <a:bodyPr/>
                    <a:lstStyle/>
                    <a:p>
                      <a:pPr algn="r" fontAlgn="b"/>
                      <a:r>
                        <a:rPr lang="fi-FI" sz="1200" b="0" i="0" u="none" strike="noStrike">
                          <a:solidFill>
                            <a:srgbClr val="000000"/>
                          </a:solidFill>
                          <a:effectLst/>
                          <a:latin typeface="+mn-lt"/>
                        </a:rPr>
                        <a:t>67,4</a:t>
                      </a:r>
                    </a:p>
                  </a:txBody>
                  <a:tcPr marL="7620" marR="72000" marT="7620" marB="0" anchor="b">
                    <a:solidFill>
                      <a:srgbClr val="92D050"/>
                    </a:solidFill>
                  </a:tcPr>
                </a:tc>
                <a:tc>
                  <a:txBody>
                    <a:bodyPr/>
                    <a:lstStyle/>
                    <a:p>
                      <a:pPr algn="r" fontAlgn="b"/>
                      <a:r>
                        <a:rPr lang="fi-FI" sz="1200" b="0" i="0" u="none" strike="noStrike">
                          <a:solidFill>
                            <a:srgbClr val="000000"/>
                          </a:solidFill>
                          <a:effectLst/>
                          <a:latin typeface="+mn-lt"/>
                        </a:rPr>
                        <a:t>70,4</a:t>
                      </a:r>
                    </a:p>
                  </a:txBody>
                  <a:tcPr marL="7620" marR="72000" marT="7620" marB="0" anchor="b">
                    <a:solidFill>
                      <a:srgbClr val="92D050"/>
                    </a:solidFill>
                  </a:tcPr>
                </a:tc>
                <a:extLst>
                  <a:ext uri="{0D108BD9-81ED-4DB2-BD59-A6C34878D82A}">
                    <a16:rowId xmlns:a16="http://schemas.microsoft.com/office/drawing/2014/main" val="1125193465"/>
                  </a:ext>
                </a:extLst>
              </a:tr>
              <a:tr h="222373">
                <a:tc>
                  <a:txBody>
                    <a:bodyPr/>
                    <a:lstStyle/>
                    <a:p>
                      <a:pPr algn="l" fontAlgn="b"/>
                      <a:r>
                        <a:rPr lang="fi-FI" sz="1200" b="0" i="0" u="none" strike="noStrike" dirty="0">
                          <a:solidFill>
                            <a:srgbClr val="000000"/>
                          </a:solidFill>
                          <a:effectLst/>
                          <a:latin typeface="+mn-lt"/>
                        </a:rPr>
                        <a:t>Pohjois-Savo</a:t>
                      </a:r>
                    </a:p>
                  </a:txBody>
                  <a:tcPr marL="108000" marR="7620" marT="7620" marB="0" anchor="b"/>
                </a:tc>
                <a:tc>
                  <a:txBody>
                    <a:bodyPr/>
                    <a:lstStyle/>
                    <a:p>
                      <a:pPr algn="r" fontAlgn="b"/>
                      <a:r>
                        <a:rPr lang="fi-FI" sz="1200" b="0" i="0" u="none" strike="noStrike">
                          <a:solidFill>
                            <a:srgbClr val="000000"/>
                          </a:solidFill>
                          <a:effectLst/>
                          <a:latin typeface="+mn-lt"/>
                        </a:rPr>
                        <a:t>60,9</a:t>
                      </a:r>
                    </a:p>
                  </a:txBody>
                  <a:tcPr marL="7620" marR="72000" marT="7620" marB="0" anchor="b"/>
                </a:tc>
                <a:tc>
                  <a:txBody>
                    <a:bodyPr/>
                    <a:lstStyle/>
                    <a:p>
                      <a:pPr algn="r" fontAlgn="b"/>
                      <a:r>
                        <a:rPr lang="fi-FI" sz="1200" b="0" i="0" u="none" strike="noStrike">
                          <a:solidFill>
                            <a:srgbClr val="000000"/>
                          </a:solidFill>
                          <a:effectLst/>
                          <a:latin typeface="+mn-lt"/>
                        </a:rPr>
                        <a:t>62,2</a:t>
                      </a:r>
                    </a:p>
                  </a:txBody>
                  <a:tcPr marL="7620" marR="72000" marT="7620" marB="0" anchor="b"/>
                </a:tc>
                <a:tc>
                  <a:txBody>
                    <a:bodyPr/>
                    <a:lstStyle/>
                    <a:p>
                      <a:pPr algn="r" fontAlgn="b"/>
                      <a:r>
                        <a:rPr lang="fi-FI" sz="1200" b="0" i="0" u="none" strike="noStrike" dirty="0">
                          <a:solidFill>
                            <a:srgbClr val="000000"/>
                          </a:solidFill>
                          <a:effectLst/>
                          <a:latin typeface="+mn-lt"/>
                        </a:rPr>
                        <a:t>62,6</a:t>
                      </a:r>
                    </a:p>
                  </a:txBody>
                  <a:tcPr marL="7620" marR="72000" marT="7620" marB="0" anchor="b"/>
                </a:tc>
                <a:tc>
                  <a:txBody>
                    <a:bodyPr/>
                    <a:lstStyle/>
                    <a:p>
                      <a:pPr algn="r" fontAlgn="b"/>
                      <a:r>
                        <a:rPr lang="fi-FI" sz="1200" b="0" i="0" u="none" strike="noStrike">
                          <a:solidFill>
                            <a:srgbClr val="000000"/>
                          </a:solidFill>
                          <a:effectLst/>
                          <a:latin typeface="+mn-lt"/>
                        </a:rPr>
                        <a:t>64,4</a:t>
                      </a:r>
                    </a:p>
                  </a:txBody>
                  <a:tcPr marL="7620" marR="72000" marT="7620" marB="0" anchor="b"/>
                </a:tc>
                <a:tc>
                  <a:txBody>
                    <a:bodyPr/>
                    <a:lstStyle/>
                    <a:p>
                      <a:pPr algn="r" fontAlgn="b"/>
                      <a:r>
                        <a:rPr lang="fi-FI" sz="1200" b="0" i="0" u="none" strike="noStrike">
                          <a:solidFill>
                            <a:srgbClr val="000000"/>
                          </a:solidFill>
                          <a:effectLst/>
                          <a:latin typeface="+mn-lt"/>
                        </a:rPr>
                        <a:t>66,8</a:t>
                      </a:r>
                    </a:p>
                  </a:txBody>
                  <a:tcPr marL="7620" marR="72000" marT="7620" marB="0" anchor="b"/>
                </a:tc>
                <a:tc>
                  <a:txBody>
                    <a:bodyPr/>
                    <a:lstStyle/>
                    <a:p>
                      <a:pPr algn="r" fontAlgn="b"/>
                      <a:r>
                        <a:rPr lang="fi-FI" sz="1200" b="0" i="0" u="none" strike="noStrike">
                          <a:solidFill>
                            <a:srgbClr val="000000"/>
                          </a:solidFill>
                          <a:effectLst/>
                          <a:latin typeface="+mn-lt"/>
                        </a:rPr>
                        <a:t>67,2</a:t>
                      </a:r>
                    </a:p>
                  </a:txBody>
                  <a:tcPr marL="7620" marR="72000" marT="7620" marB="0" anchor="b"/>
                </a:tc>
                <a:tc>
                  <a:txBody>
                    <a:bodyPr/>
                    <a:lstStyle/>
                    <a:p>
                      <a:pPr algn="r" fontAlgn="b"/>
                      <a:r>
                        <a:rPr lang="fi-FI" sz="1200" b="0" i="0" u="none" strike="noStrike" dirty="0">
                          <a:solidFill>
                            <a:srgbClr val="000000"/>
                          </a:solidFill>
                          <a:effectLst/>
                          <a:latin typeface="+mn-lt"/>
                        </a:rPr>
                        <a:t>65,0</a:t>
                      </a:r>
                    </a:p>
                  </a:txBody>
                  <a:tcPr marL="7620" marR="72000" marT="7620" marB="0" anchor="b"/>
                </a:tc>
                <a:tc>
                  <a:txBody>
                    <a:bodyPr/>
                    <a:lstStyle/>
                    <a:p>
                      <a:pPr algn="r" fontAlgn="b"/>
                      <a:r>
                        <a:rPr lang="fi-FI" sz="1200" b="0" i="0" u="none" strike="noStrike">
                          <a:solidFill>
                            <a:srgbClr val="000000"/>
                          </a:solidFill>
                          <a:effectLst/>
                          <a:latin typeface="+mn-lt"/>
                        </a:rPr>
                        <a:t>66,2</a:t>
                      </a:r>
                    </a:p>
                  </a:txBody>
                  <a:tcPr marL="7620" marR="72000" marT="7620" marB="0" anchor="b"/>
                </a:tc>
                <a:tc>
                  <a:txBody>
                    <a:bodyPr/>
                    <a:lstStyle/>
                    <a:p>
                      <a:pPr algn="r" fontAlgn="b"/>
                      <a:r>
                        <a:rPr lang="fi-FI" sz="1200" b="0" i="0" u="none" strike="noStrike">
                          <a:solidFill>
                            <a:srgbClr val="000000"/>
                          </a:solidFill>
                          <a:effectLst/>
                          <a:latin typeface="+mn-lt"/>
                        </a:rPr>
                        <a:t>67,1</a:t>
                      </a:r>
                    </a:p>
                  </a:txBody>
                  <a:tcPr marL="7620" marR="72000" marT="7620" marB="0" anchor="b"/>
                </a:tc>
                <a:tc>
                  <a:txBody>
                    <a:bodyPr/>
                    <a:lstStyle/>
                    <a:p>
                      <a:pPr algn="r" fontAlgn="b"/>
                      <a:r>
                        <a:rPr lang="fi-FI" sz="1200" b="0" i="0" u="none" strike="noStrike">
                          <a:solidFill>
                            <a:srgbClr val="000000"/>
                          </a:solidFill>
                          <a:effectLst/>
                          <a:latin typeface="+mn-lt"/>
                        </a:rPr>
                        <a:t>67,5</a:t>
                      </a:r>
                    </a:p>
                  </a:txBody>
                  <a:tcPr marL="7620" marR="72000" marT="7620" marB="0" anchor="b"/>
                </a:tc>
                <a:tc>
                  <a:txBody>
                    <a:bodyPr/>
                    <a:lstStyle/>
                    <a:p>
                      <a:pPr algn="r" fontAlgn="b"/>
                      <a:r>
                        <a:rPr lang="fi-FI" sz="1200" b="0" i="0" u="none" strike="noStrike">
                          <a:solidFill>
                            <a:srgbClr val="000000"/>
                          </a:solidFill>
                          <a:effectLst/>
                          <a:latin typeface="+mn-lt"/>
                        </a:rPr>
                        <a:t>68,8</a:t>
                      </a:r>
                    </a:p>
                  </a:txBody>
                  <a:tcPr marL="7620" marR="72000" marT="7620" marB="0" anchor="b"/>
                </a:tc>
                <a:tc>
                  <a:txBody>
                    <a:bodyPr/>
                    <a:lstStyle/>
                    <a:p>
                      <a:pPr algn="r" fontAlgn="b"/>
                      <a:r>
                        <a:rPr lang="fi-FI" sz="1200" b="0" i="0" u="none" strike="noStrike">
                          <a:solidFill>
                            <a:srgbClr val="000000"/>
                          </a:solidFill>
                          <a:effectLst/>
                          <a:latin typeface="+mn-lt"/>
                        </a:rPr>
                        <a:t>69,1</a:t>
                      </a:r>
                    </a:p>
                  </a:txBody>
                  <a:tcPr marL="7620" marR="72000" marT="7620" marB="0" anchor="b"/>
                </a:tc>
                <a:tc>
                  <a:txBody>
                    <a:bodyPr/>
                    <a:lstStyle/>
                    <a:p>
                      <a:pPr algn="r" fontAlgn="b"/>
                      <a:r>
                        <a:rPr lang="fi-FI" sz="1200" b="0" i="0" u="none" strike="noStrike">
                          <a:solidFill>
                            <a:srgbClr val="000000"/>
                          </a:solidFill>
                          <a:effectLst/>
                          <a:latin typeface="+mn-lt"/>
                        </a:rPr>
                        <a:t>70,9</a:t>
                      </a:r>
                    </a:p>
                  </a:txBody>
                  <a:tcPr marL="7620" marR="72000" marT="7620" marB="0" anchor="b"/>
                </a:tc>
                <a:tc>
                  <a:txBody>
                    <a:bodyPr/>
                    <a:lstStyle/>
                    <a:p>
                      <a:pPr algn="r" fontAlgn="b"/>
                      <a:r>
                        <a:rPr lang="fi-FI" sz="1200" b="0" i="0" u="none" strike="noStrike">
                          <a:solidFill>
                            <a:srgbClr val="000000"/>
                          </a:solidFill>
                          <a:effectLst/>
                          <a:latin typeface="+mn-lt"/>
                        </a:rPr>
                        <a:t>72,2</a:t>
                      </a:r>
                    </a:p>
                  </a:txBody>
                  <a:tcPr marL="7620" marR="72000" marT="7620" marB="0" anchor="b"/>
                </a:tc>
                <a:tc>
                  <a:txBody>
                    <a:bodyPr/>
                    <a:lstStyle/>
                    <a:p>
                      <a:pPr algn="r" fontAlgn="b"/>
                      <a:r>
                        <a:rPr lang="fi-FI" sz="1200" b="0" i="0" u="none" strike="noStrike">
                          <a:solidFill>
                            <a:srgbClr val="000000"/>
                          </a:solidFill>
                          <a:effectLst/>
                          <a:latin typeface="+mn-lt"/>
                        </a:rPr>
                        <a:t>72,2</a:t>
                      </a:r>
                    </a:p>
                  </a:txBody>
                  <a:tcPr marL="7620" marR="72000" marT="7620" marB="0" anchor="b"/>
                </a:tc>
                <a:tc>
                  <a:txBody>
                    <a:bodyPr/>
                    <a:lstStyle/>
                    <a:p>
                      <a:pPr algn="r" fontAlgn="b"/>
                      <a:r>
                        <a:rPr lang="fi-FI" sz="1200" b="0" i="0" u="none" strike="noStrike">
                          <a:solidFill>
                            <a:srgbClr val="000000"/>
                          </a:solidFill>
                          <a:effectLst/>
                          <a:latin typeface="+mn-lt"/>
                        </a:rPr>
                        <a:t>71,7</a:t>
                      </a:r>
                    </a:p>
                  </a:txBody>
                  <a:tcPr marL="7620" marR="72000" marT="7620" marB="0" anchor="b"/>
                </a:tc>
                <a:extLst>
                  <a:ext uri="{0D108BD9-81ED-4DB2-BD59-A6C34878D82A}">
                    <a16:rowId xmlns:a16="http://schemas.microsoft.com/office/drawing/2014/main" val="3614995623"/>
                  </a:ext>
                </a:extLst>
              </a:tr>
              <a:tr h="222373">
                <a:tc>
                  <a:txBody>
                    <a:bodyPr/>
                    <a:lstStyle/>
                    <a:p>
                      <a:pPr algn="l" fontAlgn="b"/>
                      <a:r>
                        <a:rPr lang="fi-FI" sz="1200" b="0" i="0" u="none" strike="noStrike" dirty="0">
                          <a:solidFill>
                            <a:srgbClr val="000000"/>
                          </a:solidFill>
                          <a:effectLst/>
                          <a:latin typeface="+mn-lt"/>
                        </a:rPr>
                        <a:t>Pohjois-Karjala</a:t>
                      </a:r>
                    </a:p>
                  </a:txBody>
                  <a:tcPr marL="108000" marR="7620" marT="7620" marB="0" anchor="b"/>
                </a:tc>
                <a:tc>
                  <a:txBody>
                    <a:bodyPr/>
                    <a:lstStyle/>
                    <a:p>
                      <a:pPr algn="r" fontAlgn="b"/>
                      <a:r>
                        <a:rPr lang="fi-FI" sz="1200" b="0" i="0" u="none" strike="noStrike">
                          <a:solidFill>
                            <a:srgbClr val="000000"/>
                          </a:solidFill>
                          <a:effectLst/>
                          <a:latin typeface="+mn-lt"/>
                        </a:rPr>
                        <a:t>58,2</a:t>
                      </a:r>
                    </a:p>
                  </a:txBody>
                  <a:tcPr marL="7620" marR="72000" marT="7620" marB="0" anchor="b"/>
                </a:tc>
                <a:tc>
                  <a:txBody>
                    <a:bodyPr/>
                    <a:lstStyle/>
                    <a:p>
                      <a:pPr algn="r" fontAlgn="b"/>
                      <a:r>
                        <a:rPr lang="fi-FI" sz="1200" b="0" i="0" u="none" strike="noStrike">
                          <a:solidFill>
                            <a:srgbClr val="000000"/>
                          </a:solidFill>
                          <a:effectLst/>
                          <a:latin typeface="+mn-lt"/>
                        </a:rPr>
                        <a:t>60,6</a:t>
                      </a:r>
                    </a:p>
                  </a:txBody>
                  <a:tcPr marL="7620" marR="72000" marT="7620" marB="0" anchor="b"/>
                </a:tc>
                <a:tc>
                  <a:txBody>
                    <a:bodyPr/>
                    <a:lstStyle/>
                    <a:p>
                      <a:pPr algn="r" fontAlgn="b"/>
                      <a:r>
                        <a:rPr lang="fi-FI" sz="1200" b="0" i="0" u="none" strike="noStrike" dirty="0">
                          <a:solidFill>
                            <a:srgbClr val="000000"/>
                          </a:solidFill>
                          <a:effectLst/>
                          <a:latin typeface="+mn-lt"/>
                        </a:rPr>
                        <a:t>61,1</a:t>
                      </a:r>
                    </a:p>
                  </a:txBody>
                  <a:tcPr marL="7620" marR="72000" marT="7620" marB="0" anchor="b"/>
                </a:tc>
                <a:tc>
                  <a:txBody>
                    <a:bodyPr/>
                    <a:lstStyle/>
                    <a:p>
                      <a:pPr algn="r" fontAlgn="b"/>
                      <a:r>
                        <a:rPr lang="fi-FI" sz="1200" b="0" i="0" u="none" strike="noStrike">
                          <a:solidFill>
                            <a:srgbClr val="000000"/>
                          </a:solidFill>
                          <a:effectLst/>
                          <a:latin typeface="+mn-lt"/>
                        </a:rPr>
                        <a:t>59,9</a:t>
                      </a:r>
                    </a:p>
                  </a:txBody>
                  <a:tcPr marL="7620" marR="72000" marT="7620" marB="0" anchor="b"/>
                </a:tc>
                <a:tc>
                  <a:txBody>
                    <a:bodyPr/>
                    <a:lstStyle/>
                    <a:p>
                      <a:pPr algn="r" fontAlgn="b"/>
                      <a:r>
                        <a:rPr lang="fi-FI" sz="1200" b="0" i="0" u="none" strike="noStrike">
                          <a:solidFill>
                            <a:srgbClr val="000000"/>
                          </a:solidFill>
                          <a:effectLst/>
                          <a:latin typeface="+mn-lt"/>
                        </a:rPr>
                        <a:t>60,1</a:t>
                      </a:r>
                    </a:p>
                  </a:txBody>
                  <a:tcPr marL="7620" marR="72000" marT="7620" marB="0" anchor="b"/>
                </a:tc>
                <a:tc>
                  <a:txBody>
                    <a:bodyPr/>
                    <a:lstStyle/>
                    <a:p>
                      <a:pPr algn="r" fontAlgn="b"/>
                      <a:r>
                        <a:rPr lang="fi-FI" sz="1200" b="0" i="0" u="none" strike="noStrike">
                          <a:solidFill>
                            <a:srgbClr val="000000"/>
                          </a:solidFill>
                          <a:effectLst/>
                          <a:latin typeface="+mn-lt"/>
                        </a:rPr>
                        <a:t>62,3</a:t>
                      </a:r>
                    </a:p>
                  </a:txBody>
                  <a:tcPr marL="7620" marR="72000" marT="7620" marB="0" anchor="b"/>
                </a:tc>
                <a:tc>
                  <a:txBody>
                    <a:bodyPr/>
                    <a:lstStyle/>
                    <a:p>
                      <a:pPr algn="r" fontAlgn="b"/>
                      <a:r>
                        <a:rPr lang="fi-FI" sz="1200" b="0" i="0" u="none" strike="noStrike">
                          <a:solidFill>
                            <a:srgbClr val="000000"/>
                          </a:solidFill>
                          <a:effectLst/>
                          <a:latin typeface="+mn-lt"/>
                        </a:rPr>
                        <a:t>61,1</a:t>
                      </a:r>
                    </a:p>
                  </a:txBody>
                  <a:tcPr marL="7620" marR="72000" marT="7620" marB="0" anchor="b"/>
                </a:tc>
                <a:tc>
                  <a:txBody>
                    <a:bodyPr/>
                    <a:lstStyle/>
                    <a:p>
                      <a:pPr algn="r" fontAlgn="b"/>
                      <a:r>
                        <a:rPr lang="fi-FI" sz="1200" b="0" i="0" u="none" strike="noStrike">
                          <a:solidFill>
                            <a:srgbClr val="000000"/>
                          </a:solidFill>
                          <a:effectLst/>
                          <a:latin typeface="+mn-lt"/>
                        </a:rPr>
                        <a:t>59,7</a:t>
                      </a:r>
                    </a:p>
                  </a:txBody>
                  <a:tcPr marL="7620" marR="72000" marT="7620" marB="0" anchor="b"/>
                </a:tc>
                <a:tc>
                  <a:txBody>
                    <a:bodyPr/>
                    <a:lstStyle/>
                    <a:p>
                      <a:pPr algn="r" fontAlgn="b"/>
                      <a:r>
                        <a:rPr lang="fi-FI" sz="1200" b="0" i="0" u="none" strike="noStrike">
                          <a:solidFill>
                            <a:srgbClr val="000000"/>
                          </a:solidFill>
                          <a:effectLst/>
                          <a:latin typeface="+mn-lt"/>
                        </a:rPr>
                        <a:t>62,2</a:t>
                      </a:r>
                    </a:p>
                  </a:txBody>
                  <a:tcPr marL="7620" marR="72000" marT="7620" marB="0" anchor="b"/>
                </a:tc>
                <a:tc>
                  <a:txBody>
                    <a:bodyPr/>
                    <a:lstStyle/>
                    <a:p>
                      <a:pPr algn="r" fontAlgn="b"/>
                      <a:r>
                        <a:rPr lang="fi-FI" sz="1200" b="0" i="0" u="none" strike="noStrike">
                          <a:solidFill>
                            <a:srgbClr val="000000"/>
                          </a:solidFill>
                          <a:effectLst/>
                          <a:latin typeface="+mn-lt"/>
                        </a:rPr>
                        <a:t>66,7</a:t>
                      </a:r>
                    </a:p>
                  </a:txBody>
                  <a:tcPr marL="7620" marR="72000" marT="7620" marB="0" anchor="b"/>
                </a:tc>
                <a:tc>
                  <a:txBody>
                    <a:bodyPr/>
                    <a:lstStyle/>
                    <a:p>
                      <a:pPr algn="r" fontAlgn="b"/>
                      <a:r>
                        <a:rPr lang="fi-FI" sz="1200" b="0" i="0" u="none" strike="noStrike">
                          <a:solidFill>
                            <a:srgbClr val="000000"/>
                          </a:solidFill>
                          <a:effectLst/>
                          <a:latin typeface="+mn-lt"/>
                        </a:rPr>
                        <a:t>65,3</a:t>
                      </a:r>
                    </a:p>
                  </a:txBody>
                  <a:tcPr marL="7620" marR="72000" marT="7620" marB="0" anchor="b"/>
                </a:tc>
                <a:tc>
                  <a:txBody>
                    <a:bodyPr/>
                    <a:lstStyle/>
                    <a:p>
                      <a:pPr algn="r" fontAlgn="b"/>
                      <a:r>
                        <a:rPr lang="fi-FI" sz="1200" b="0" i="0" u="none" strike="noStrike" dirty="0">
                          <a:solidFill>
                            <a:srgbClr val="000000"/>
                          </a:solidFill>
                          <a:effectLst/>
                          <a:latin typeface="+mn-lt"/>
                        </a:rPr>
                        <a:t>63,4</a:t>
                      </a:r>
                    </a:p>
                  </a:txBody>
                  <a:tcPr marL="7620" marR="72000" marT="7620" marB="0" anchor="b"/>
                </a:tc>
                <a:tc>
                  <a:txBody>
                    <a:bodyPr/>
                    <a:lstStyle/>
                    <a:p>
                      <a:pPr algn="r" fontAlgn="b"/>
                      <a:r>
                        <a:rPr lang="fi-FI" sz="1200" b="0" i="0" u="none" strike="noStrike">
                          <a:solidFill>
                            <a:srgbClr val="000000"/>
                          </a:solidFill>
                          <a:effectLst/>
                          <a:latin typeface="+mn-lt"/>
                        </a:rPr>
                        <a:t>65,8</a:t>
                      </a:r>
                    </a:p>
                  </a:txBody>
                  <a:tcPr marL="7620" marR="72000" marT="7620" marB="0" anchor="b"/>
                </a:tc>
                <a:tc>
                  <a:txBody>
                    <a:bodyPr/>
                    <a:lstStyle/>
                    <a:p>
                      <a:pPr algn="r" fontAlgn="b"/>
                      <a:r>
                        <a:rPr lang="fi-FI" sz="1200" b="0" i="0" u="none" strike="noStrike">
                          <a:solidFill>
                            <a:srgbClr val="000000"/>
                          </a:solidFill>
                          <a:effectLst/>
                          <a:latin typeface="+mn-lt"/>
                        </a:rPr>
                        <a:t>69,8</a:t>
                      </a:r>
                    </a:p>
                  </a:txBody>
                  <a:tcPr marL="7620" marR="72000" marT="7620" marB="0" anchor="b"/>
                </a:tc>
                <a:tc>
                  <a:txBody>
                    <a:bodyPr/>
                    <a:lstStyle/>
                    <a:p>
                      <a:pPr algn="r" fontAlgn="b"/>
                      <a:r>
                        <a:rPr lang="fi-FI" sz="1200" b="0" i="0" u="none" strike="noStrike">
                          <a:solidFill>
                            <a:srgbClr val="000000"/>
                          </a:solidFill>
                          <a:effectLst/>
                          <a:latin typeface="+mn-lt"/>
                        </a:rPr>
                        <a:t>68,7</a:t>
                      </a:r>
                    </a:p>
                  </a:txBody>
                  <a:tcPr marL="7620" marR="72000" marT="7620" marB="0" anchor="b"/>
                </a:tc>
                <a:tc>
                  <a:txBody>
                    <a:bodyPr/>
                    <a:lstStyle/>
                    <a:p>
                      <a:pPr algn="r" fontAlgn="b"/>
                      <a:r>
                        <a:rPr lang="fi-FI" sz="1200" b="0" i="0" u="none" strike="noStrike">
                          <a:solidFill>
                            <a:srgbClr val="000000"/>
                          </a:solidFill>
                          <a:effectLst/>
                          <a:latin typeface="+mn-lt"/>
                        </a:rPr>
                        <a:t>67,8</a:t>
                      </a:r>
                    </a:p>
                  </a:txBody>
                  <a:tcPr marL="7620" marR="72000" marT="7620" marB="0" anchor="b"/>
                </a:tc>
                <a:extLst>
                  <a:ext uri="{0D108BD9-81ED-4DB2-BD59-A6C34878D82A}">
                    <a16:rowId xmlns:a16="http://schemas.microsoft.com/office/drawing/2014/main" val="3924081861"/>
                  </a:ext>
                </a:extLst>
              </a:tr>
              <a:tr h="222373">
                <a:tc>
                  <a:txBody>
                    <a:bodyPr/>
                    <a:lstStyle/>
                    <a:p>
                      <a:pPr algn="l" fontAlgn="b"/>
                      <a:r>
                        <a:rPr lang="fi-FI" sz="1200" b="0" i="0" u="none" strike="noStrike" dirty="0">
                          <a:solidFill>
                            <a:srgbClr val="000000"/>
                          </a:solidFill>
                          <a:effectLst/>
                          <a:latin typeface="+mn-lt"/>
                        </a:rPr>
                        <a:t>Keski-Suomi</a:t>
                      </a:r>
                    </a:p>
                  </a:txBody>
                  <a:tcPr marL="108000" marR="7620" marT="7620" marB="0" anchor="b"/>
                </a:tc>
                <a:tc>
                  <a:txBody>
                    <a:bodyPr/>
                    <a:lstStyle/>
                    <a:p>
                      <a:pPr algn="r" fontAlgn="b"/>
                      <a:r>
                        <a:rPr lang="fi-FI" sz="1200" b="0" i="0" u="none" strike="noStrike">
                          <a:solidFill>
                            <a:srgbClr val="000000"/>
                          </a:solidFill>
                          <a:effectLst/>
                          <a:latin typeface="+mn-lt"/>
                        </a:rPr>
                        <a:t>63,3</a:t>
                      </a:r>
                    </a:p>
                  </a:txBody>
                  <a:tcPr marL="7620" marR="72000" marT="7620" marB="0" anchor="b"/>
                </a:tc>
                <a:tc>
                  <a:txBody>
                    <a:bodyPr/>
                    <a:lstStyle/>
                    <a:p>
                      <a:pPr algn="r" fontAlgn="b"/>
                      <a:r>
                        <a:rPr lang="fi-FI" sz="1200" b="0" i="0" u="none" strike="noStrike">
                          <a:solidFill>
                            <a:srgbClr val="000000"/>
                          </a:solidFill>
                          <a:effectLst/>
                          <a:latin typeface="+mn-lt"/>
                        </a:rPr>
                        <a:t>63,2</a:t>
                      </a:r>
                    </a:p>
                  </a:txBody>
                  <a:tcPr marL="7620" marR="72000" marT="7620" marB="0" anchor="b"/>
                </a:tc>
                <a:tc>
                  <a:txBody>
                    <a:bodyPr/>
                    <a:lstStyle/>
                    <a:p>
                      <a:pPr algn="r" fontAlgn="b"/>
                      <a:r>
                        <a:rPr lang="fi-FI" sz="1200" b="0" i="0" u="none" strike="noStrike" dirty="0">
                          <a:solidFill>
                            <a:srgbClr val="000000"/>
                          </a:solidFill>
                          <a:effectLst/>
                          <a:latin typeface="+mn-lt"/>
                        </a:rPr>
                        <a:t>64,5</a:t>
                      </a:r>
                    </a:p>
                  </a:txBody>
                  <a:tcPr marL="7620" marR="72000" marT="7620" marB="0" anchor="b"/>
                </a:tc>
                <a:tc>
                  <a:txBody>
                    <a:bodyPr/>
                    <a:lstStyle/>
                    <a:p>
                      <a:pPr algn="r" fontAlgn="b"/>
                      <a:r>
                        <a:rPr lang="fi-FI" sz="1200" b="0" i="0" u="none" strike="noStrike">
                          <a:solidFill>
                            <a:srgbClr val="000000"/>
                          </a:solidFill>
                          <a:effectLst/>
                          <a:latin typeface="+mn-lt"/>
                        </a:rPr>
                        <a:t>63,7</a:t>
                      </a:r>
                    </a:p>
                  </a:txBody>
                  <a:tcPr marL="7620" marR="72000" marT="7620" marB="0" anchor="b"/>
                </a:tc>
                <a:tc>
                  <a:txBody>
                    <a:bodyPr/>
                    <a:lstStyle/>
                    <a:p>
                      <a:pPr algn="r" fontAlgn="b"/>
                      <a:r>
                        <a:rPr lang="fi-FI" sz="1200" b="0" i="0" u="none" strike="noStrike">
                          <a:solidFill>
                            <a:srgbClr val="000000"/>
                          </a:solidFill>
                          <a:effectLst/>
                          <a:latin typeface="+mn-lt"/>
                        </a:rPr>
                        <a:t>62,3</a:t>
                      </a:r>
                    </a:p>
                  </a:txBody>
                  <a:tcPr marL="7620" marR="72000" marT="7620" marB="0" anchor="b"/>
                </a:tc>
                <a:tc>
                  <a:txBody>
                    <a:bodyPr/>
                    <a:lstStyle/>
                    <a:p>
                      <a:pPr algn="r" fontAlgn="b"/>
                      <a:r>
                        <a:rPr lang="fi-FI" sz="1200" b="0" i="0" u="none" strike="noStrike">
                          <a:solidFill>
                            <a:srgbClr val="000000"/>
                          </a:solidFill>
                          <a:effectLst/>
                          <a:latin typeface="+mn-lt"/>
                        </a:rPr>
                        <a:t>64,1</a:t>
                      </a:r>
                    </a:p>
                  </a:txBody>
                  <a:tcPr marL="7620" marR="72000" marT="7620" marB="0" anchor="b"/>
                </a:tc>
                <a:tc>
                  <a:txBody>
                    <a:bodyPr/>
                    <a:lstStyle/>
                    <a:p>
                      <a:pPr algn="r" fontAlgn="b"/>
                      <a:r>
                        <a:rPr lang="fi-FI" sz="1200" b="0" i="0" u="none" strike="noStrike">
                          <a:solidFill>
                            <a:srgbClr val="000000"/>
                          </a:solidFill>
                          <a:effectLst/>
                          <a:latin typeface="+mn-lt"/>
                        </a:rPr>
                        <a:t>62,2</a:t>
                      </a:r>
                    </a:p>
                  </a:txBody>
                  <a:tcPr marL="7620" marR="72000" marT="7620" marB="0" anchor="b"/>
                </a:tc>
                <a:tc>
                  <a:txBody>
                    <a:bodyPr/>
                    <a:lstStyle/>
                    <a:p>
                      <a:pPr algn="r" fontAlgn="b"/>
                      <a:r>
                        <a:rPr lang="fi-FI" sz="1200" b="0" i="0" u="none" strike="noStrike">
                          <a:solidFill>
                            <a:srgbClr val="000000"/>
                          </a:solidFill>
                          <a:effectLst/>
                          <a:latin typeface="+mn-lt"/>
                        </a:rPr>
                        <a:t>63,9</a:t>
                      </a:r>
                    </a:p>
                  </a:txBody>
                  <a:tcPr marL="7620" marR="72000" marT="7620" marB="0" anchor="b"/>
                </a:tc>
                <a:tc>
                  <a:txBody>
                    <a:bodyPr/>
                    <a:lstStyle/>
                    <a:p>
                      <a:pPr algn="r" fontAlgn="b"/>
                      <a:r>
                        <a:rPr lang="fi-FI" sz="1200" b="0" i="0" u="none" strike="noStrike">
                          <a:solidFill>
                            <a:srgbClr val="000000"/>
                          </a:solidFill>
                          <a:effectLst/>
                          <a:latin typeface="+mn-lt"/>
                        </a:rPr>
                        <a:t>65,3</a:t>
                      </a:r>
                    </a:p>
                  </a:txBody>
                  <a:tcPr marL="7620" marR="72000" marT="7620" marB="0" anchor="b"/>
                </a:tc>
                <a:tc>
                  <a:txBody>
                    <a:bodyPr/>
                    <a:lstStyle/>
                    <a:p>
                      <a:pPr algn="r" fontAlgn="b"/>
                      <a:r>
                        <a:rPr lang="fi-FI" sz="1200" b="0" i="0" u="none" strike="noStrike">
                          <a:solidFill>
                            <a:srgbClr val="000000"/>
                          </a:solidFill>
                          <a:effectLst/>
                          <a:latin typeface="+mn-lt"/>
                        </a:rPr>
                        <a:t>67,5</a:t>
                      </a:r>
                    </a:p>
                  </a:txBody>
                  <a:tcPr marL="7620" marR="72000" marT="7620" marB="0" anchor="b"/>
                </a:tc>
                <a:tc>
                  <a:txBody>
                    <a:bodyPr/>
                    <a:lstStyle/>
                    <a:p>
                      <a:pPr algn="r" fontAlgn="b"/>
                      <a:r>
                        <a:rPr lang="fi-FI" sz="1200" b="0" i="0" u="none" strike="noStrike">
                          <a:solidFill>
                            <a:srgbClr val="000000"/>
                          </a:solidFill>
                          <a:effectLst/>
                          <a:latin typeface="+mn-lt"/>
                        </a:rPr>
                        <a:t>69,8</a:t>
                      </a:r>
                    </a:p>
                  </a:txBody>
                  <a:tcPr marL="7620" marR="72000" marT="7620" marB="0" anchor="b"/>
                </a:tc>
                <a:tc>
                  <a:txBody>
                    <a:bodyPr/>
                    <a:lstStyle/>
                    <a:p>
                      <a:pPr algn="r" fontAlgn="b"/>
                      <a:r>
                        <a:rPr lang="fi-FI" sz="1200" b="0" i="0" u="none" strike="noStrike">
                          <a:solidFill>
                            <a:srgbClr val="000000"/>
                          </a:solidFill>
                          <a:effectLst/>
                          <a:latin typeface="+mn-lt"/>
                        </a:rPr>
                        <a:t>67,5</a:t>
                      </a:r>
                    </a:p>
                  </a:txBody>
                  <a:tcPr marL="7620" marR="72000" marT="7620" marB="0" anchor="b"/>
                </a:tc>
                <a:tc>
                  <a:txBody>
                    <a:bodyPr/>
                    <a:lstStyle/>
                    <a:p>
                      <a:pPr algn="r" fontAlgn="b"/>
                      <a:r>
                        <a:rPr lang="fi-FI" sz="1200" b="0" i="0" u="none" strike="noStrike">
                          <a:solidFill>
                            <a:srgbClr val="000000"/>
                          </a:solidFill>
                          <a:effectLst/>
                          <a:latin typeface="+mn-lt"/>
                        </a:rPr>
                        <a:t>67,1</a:t>
                      </a:r>
                    </a:p>
                  </a:txBody>
                  <a:tcPr marL="7620" marR="72000" marT="7620" marB="0" anchor="b"/>
                </a:tc>
                <a:tc>
                  <a:txBody>
                    <a:bodyPr/>
                    <a:lstStyle/>
                    <a:p>
                      <a:pPr algn="r" fontAlgn="b"/>
                      <a:r>
                        <a:rPr lang="fi-FI" sz="1200" b="0" i="0" u="none" strike="noStrike">
                          <a:solidFill>
                            <a:srgbClr val="000000"/>
                          </a:solidFill>
                          <a:effectLst/>
                          <a:latin typeface="+mn-lt"/>
                        </a:rPr>
                        <a:t>70,4</a:t>
                      </a:r>
                    </a:p>
                  </a:txBody>
                  <a:tcPr marL="7620" marR="72000" marT="7620" marB="0" anchor="b"/>
                </a:tc>
                <a:tc>
                  <a:txBody>
                    <a:bodyPr/>
                    <a:lstStyle/>
                    <a:p>
                      <a:pPr algn="r" fontAlgn="b"/>
                      <a:r>
                        <a:rPr lang="fi-FI" sz="1200" b="0" i="0" u="none" strike="noStrike">
                          <a:solidFill>
                            <a:srgbClr val="000000"/>
                          </a:solidFill>
                          <a:effectLst/>
                          <a:latin typeface="+mn-lt"/>
                        </a:rPr>
                        <a:t>70,3</a:t>
                      </a:r>
                    </a:p>
                  </a:txBody>
                  <a:tcPr marL="7620" marR="72000" marT="7620" marB="0" anchor="b"/>
                </a:tc>
                <a:tc>
                  <a:txBody>
                    <a:bodyPr/>
                    <a:lstStyle/>
                    <a:p>
                      <a:pPr algn="r" fontAlgn="b"/>
                      <a:r>
                        <a:rPr lang="fi-FI" sz="1200" b="0" i="0" u="none" strike="noStrike">
                          <a:solidFill>
                            <a:srgbClr val="000000"/>
                          </a:solidFill>
                          <a:effectLst/>
                          <a:latin typeface="+mn-lt"/>
                        </a:rPr>
                        <a:t>71,2</a:t>
                      </a:r>
                    </a:p>
                  </a:txBody>
                  <a:tcPr marL="7620" marR="72000" marT="7620" marB="0" anchor="b"/>
                </a:tc>
                <a:extLst>
                  <a:ext uri="{0D108BD9-81ED-4DB2-BD59-A6C34878D82A}">
                    <a16:rowId xmlns:a16="http://schemas.microsoft.com/office/drawing/2014/main" val="1487283398"/>
                  </a:ext>
                </a:extLst>
              </a:tr>
              <a:tr h="222373">
                <a:tc>
                  <a:txBody>
                    <a:bodyPr/>
                    <a:lstStyle/>
                    <a:p>
                      <a:pPr algn="l" fontAlgn="b"/>
                      <a:r>
                        <a:rPr lang="fi-FI" sz="1200" b="0" i="0" u="none" strike="noStrike">
                          <a:solidFill>
                            <a:srgbClr val="000000"/>
                          </a:solidFill>
                          <a:effectLst/>
                          <a:latin typeface="+mn-lt"/>
                        </a:rPr>
                        <a:t>Etelä-Pohjanmaa</a:t>
                      </a:r>
                    </a:p>
                  </a:txBody>
                  <a:tcPr marL="108000" marR="7620" marT="7620" marB="0" anchor="b"/>
                </a:tc>
                <a:tc>
                  <a:txBody>
                    <a:bodyPr/>
                    <a:lstStyle/>
                    <a:p>
                      <a:pPr algn="r" fontAlgn="b"/>
                      <a:r>
                        <a:rPr lang="fi-FI" sz="1200" b="0" i="0" u="none" strike="noStrike">
                          <a:solidFill>
                            <a:srgbClr val="000000"/>
                          </a:solidFill>
                          <a:effectLst/>
                          <a:latin typeface="+mn-lt"/>
                        </a:rPr>
                        <a:t>66,2</a:t>
                      </a:r>
                    </a:p>
                  </a:txBody>
                  <a:tcPr marL="7620" marR="72000" marT="7620" marB="0" anchor="b"/>
                </a:tc>
                <a:tc>
                  <a:txBody>
                    <a:bodyPr/>
                    <a:lstStyle/>
                    <a:p>
                      <a:pPr algn="r" fontAlgn="b"/>
                      <a:r>
                        <a:rPr lang="fi-FI" sz="1200" b="0" i="0" u="none" strike="noStrike">
                          <a:solidFill>
                            <a:srgbClr val="000000"/>
                          </a:solidFill>
                          <a:effectLst/>
                          <a:latin typeface="+mn-lt"/>
                        </a:rPr>
                        <a:t>66,2</a:t>
                      </a:r>
                    </a:p>
                  </a:txBody>
                  <a:tcPr marL="7620" marR="72000" marT="7620" marB="0" anchor="b"/>
                </a:tc>
                <a:tc>
                  <a:txBody>
                    <a:bodyPr/>
                    <a:lstStyle/>
                    <a:p>
                      <a:pPr algn="r" fontAlgn="b"/>
                      <a:r>
                        <a:rPr lang="fi-FI" sz="1200" b="0" i="0" u="none" strike="noStrike" dirty="0">
                          <a:solidFill>
                            <a:srgbClr val="000000"/>
                          </a:solidFill>
                          <a:effectLst/>
                          <a:latin typeface="+mn-lt"/>
                        </a:rPr>
                        <a:t>68,2</a:t>
                      </a:r>
                    </a:p>
                  </a:txBody>
                  <a:tcPr marL="7620" marR="72000" marT="7620" marB="0" anchor="b"/>
                </a:tc>
                <a:tc>
                  <a:txBody>
                    <a:bodyPr/>
                    <a:lstStyle/>
                    <a:p>
                      <a:pPr algn="r" fontAlgn="b"/>
                      <a:r>
                        <a:rPr lang="fi-FI" sz="1200" b="0" i="0" u="none" strike="noStrike">
                          <a:solidFill>
                            <a:srgbClr val="000000"/>
                          </a:solidFill>
                          <a:effectLst/>
                          <a:latin typeface="+mn-lt"/>
                        </a:rPr>
                        <a:t>68,7</a:t>
                      </a:r>
                    </a:p>
                  </a:txBody>
                  <a:tcPr marL="7620" marR="72000" marT="7620" marB="0" anchor="b"/>
                </a:tc>
                <a:tc>
                  <a:txBody>
                    <a:bodyPr/>
                    <a:lstStyle/>
                    <a:p>
                      <a:pPr algn="r" fontAlgn="b"/>
                      <a:r>
                        <a:rPr lang="fi-FI" sz="1200" b="0" i="0" u="none" strike="noStrike">
                          <a:solidFill>
                            <a:srgbClr val="000000"/>
                          </a:solidFill>
                          <a:effectLst/>
                          <a:latin typeface="+mn-lt"/>
                        </a:rPr>
                        <a:t>68,6</a:t>
                      </a:r>
                    </a:p>
                  </a:txBody>
                  <a:tcPr marL="7620" marR="72000" marT="7620" marB="0" anchor="b"/>
                </a:tc>
                <a:tc>
                  <a:txBody>
                    <a:bodyPr/>
                    <a:lstStyle/>
                    <a:p>
                      <a:pPr algn="r" fontAlgn="b"/>
                      <a:r>
                        <a:rPr lang="fi-FI" sz="1200" b="0" i="0" u="none" strike="noStrike">
                          <a:solidFill>
                            <a:srgbClr val="000000"/>
                          </a:solidFill>
                          <a:effectLst/>
                          <a:latin typeface="+mn-lt"/>
                        </a:rPr>
                        <a:t>69,8</a:t>
                      </a:r>
                    </a:p>
                  </a:txBody>
                  <a:tcPr marL="7620" marR="72000" marT="7620" marB="0" anchor="b"/>
                </a:tc>
                <a:tc>
                  <a:txBody>
                    <a:bodyPr/>
                    <a:lstStyle/>
                    <a:p>
                      <a:pPr algn="r" fontAlgn="b"/>
                      <a:r>
                        <a:rPr lang="fi-FI" sz="1200" b="0" i="0" u="none" strike="noStrike">
                          <a:solidFill>
                            <a:srgbClr val="000000"/>
                          </a:solidFill>
                          <a:effectLst/>
                          <a:latin typeface="+mn-lt"/>
                        </a:rPr>
                        <a:t>69,7</a:t>
                      </a:r>
                    </a:p>
                  </a:txBody>
                  <a:tcPr marL="7620" marR="72000" marT="7620" marB="0" anchor="b"/>
                </a:tc>
                <a:tc>
                  <a:txBody>
                    <a:bodyPr/>
                    <a:lstStyle/>
                    <a:p>
                      <a:pPr algn="r" fontAlgn="b"/>
                      <a:r>
                        <a:rPr lang="fi-FI" sz="1200" b="0" i="0" u="none" strike="noStrike">
                          <a:solidFill>
                            <a:srgbClr val="000000"/>
                          </a:solidFill>
                          <a:effectLst/>
                          <a:latin typeface="+mn-lt"/>
                        </a:rPr>
                        <a:t>70,3</a:t>
                      </a:r>
                    </a:p>
                  </a:txBody>
                  <a:tcPr marL="7620" marR="72000" marT="7620" marB="0" anchor="b"/>
                </a:tc>
                <a:tc>
                  <a:txBody>
                    <a:bodyPr/>
                    <a:lstStyle/>
                    <a:p>
                      <a:pPr algn="r" fontAlgn="b"/>
                      <a:r>
                        <a:rPr lang="fi-FI" sz="1200" b="0" i="0" u="none" strike="noStrike" dirty="0">
                          <a:solidFill>
                            <a:srgbClr val="000000"/>
                          </a:solidFill>
                          <a:effectLst/>
                          <a:latin typeface="+mn-lt"/>
                        </a:rPr>
                        <a:t>71,0</a:t>
                      </a:r>
                    </a:p>
                  </a:txBody>
                  <a:tcPr marL="7620" marR="72000" marT="7620" marB="0" anchor="b"/>
                </a:tc>
                <a:tc>
                  <a:txBody>
                    <a:bodyPr/>
                    <a:lstStyle/>
                    <a:p>
                      <a:pPr algn="r" fontAlgn="b"/>
                      <a:r>
                        <a:rPr lang="fi-FI" sz="1200" b="0" i="0" u="none" strike="noStrike" dirty="0">
                          <a:solidFill>
                            <a:srgbClr val="000000"/>
                          </a:solidFill>
                          <a:effectLst/>
                          <a:latin typeface="+mn-lt"/>
                        </a:rPr>
                        <a:t>74,0</a:t>
                      </a:r>
                    </a:p>
                  </a:txBody>
                  <a:tcPr marL="7620" marR="72000" marT="7620" marB="0" anchor="b"/>
                </a:tc>
                <a:tc>
                  <a:txBody>
                    <a:bodyPr/>
                    <a:lstStyle/>
                    <a:p>
                      <a:pPr algn="r" fontAlgn="b"/>
                      <a:r>
                        <a:rPr lang="fi-FI" sz="1200" b="0" i="0" u="none" strike="noStrike">
                          <a:solidFill>
                            <a:srgbClr val="000000"/>
                          </a:solidFill>
                          <a:effectLst/>
                          <a:latin typeface="+mn-lt"/>
                        </a:rPr>
                        <a:t>75,5</a:t>
                      </a:r>
                    </a:p>
                  </a:txBody>
                  <a:tcPr marL="7620" marR="72000" marT="7620" marB="0" anchor="b"/>
                </a:tc>
                <a:tc>
                  <a:txBody>
                    <a:bodyPr/>
                    <a:lstStyle/>
                    <a:p>
                      <a:pPr algn="r" fontAlgn="b"/>
                      <a:r>
                        <a:rPr lang="fi-FI" sz="1200" b="0" i="0" u="none" strike="noStrike">
                          <a:solidFill>
                            <a:srgbClr val="000000"/>
                          </a:solidFill>
                          <a:effectLst/>
                          <a:latin typeface="+mn-lt"/>
                        </a:rPr>
                        <a:t>74,5</a:t>
                      </a:r>
                    </a:p>
                  </a:txBody>
                  <a:tcPr marL="7620" marR="72000" marT="7620" marB="0" anchor="b"/>
                </a:tc>
                <a:tc>
                  <a:txBody>
                    <a:bodyPr/>
                    <a:lstStyle/>
                    <a:p>
                      <a:pPr algn="r" fontAlgn="b"/>
                      <a:r>
                        <a:rPr lang="fi-FI" sz="1200" b="0" i="0" u="none" strike="noStrike" dirty="0">
                          <a:solidFill>
                            <a:srgbClr val="000000"/>
                          </a:solidFill>
                          <a:effectLst/>
                          <a:latin typeface="+mn-lt"/>
                        </a:rPr>
                        <a:t>75,5</a:t>
                      </a:r>
                    </a:p>
                  </a:txBody>
                  <a:tcPr marL="7620" marR="72000" marT="7620" marB="0" anchor="b"/>
                </a:tc>
                <a:tc>
                  <a:txBody>
                    <a:bodyPr/>
                    <a:lstStyle/>
                    <a:p>
                      <a:pPr algn="r" fontAlgn="b"/>
                      <a:r>
                        <a:rPr lang="fi-FI" sz="1200" b="0" i="0" u="none" strike="noStrike" dirty="0">
                          <a:solidFill>
                            <a:srgbClr val="000000"/>
                          </a:solidFill>
                          <a:effectLst/>
                          <a:latin typeface="+mn-lt"/>
                        </a:rPr>
                        <a:t>73,8</a:t>
                      </a:r>
                    </a:p>
                  </a:txBody>
                  <a:tcPr marL="7620" marR="72000" marT="7620" marB="0" anchor="b"/>
                </a:tc>
                <a:tc>
                  <a:txBody>
                    <a:bodyPr/>
                    <a:lstStyle/>
                    <a:p>
                      <a:pPr algn="r" fontAlgn="b"/>
                      <a:r>
                        <a:rPr lang="fi-FI" sz="1200" b="0" i="0" u="none" strike="noStrike">
                          <a:solidFill>
                            <a:srgbClr val="000000"/>
                          </a:solidFill>
                          <a:effectLst/>
                          <a:latin typeface="+mn-lt"/>
                        </a:rPr>
                        <a:t>75,9</a:t>
                      </a:r>
                    </a:p>
                  </a:txBody>
                  <a:tcPr marL="7620" marR="72000" marT="7620" marB="0" anchor="b"/>
                </a:tc>
                <a:tc>
                  <a:txBody>
                    <a:bodyPr/>
                    <a:lstStyle/>
                    <a:p>
                      <a:pPr algn="r" fontAlgn="b"/>
                      <a:r>
                        <a:rPr lang="fi-FI" sz="1200" b="0" i="0" u="none" strike="noStrike">
                          <a:solidFill>
                            <a:srgbClr val="000000"/>
                          </a:solidFill>
                          <a:effectLst/>
                          <a:latin typeface="+mn-lt"/>
                        </a:rPr>
                        <a:t>72,9</a:t>
                      </a:r>
                    </a:p>
                  </a:txBody>
                  <a:tcPr marL="7620" marR="72000" marT="7620" marB="0" anchor="b"/>
                </a:tc>
                <a:extLst>
                  <a:ext uri="{0D108BD9-81ED-4DB2-BD59-A6C34878D82A}">
                    <a16:rowId xmlns:a16="http://schemas.microsoft.com/office/drawing/2014/main" val="3020265836"/>
                  </a:ext>
                </a:extLst>
              </a:tr>
              <a:tr h="222373">
                <a:tc>
                  <a:txBody>
                    <a:bodyPr/>
                    <a:lstStyle/>
                    <a:p>
                      <a:pPr algn="l" fontAlgn="b"/>
                      <a:r>
                        <a:rPr lang="fi-FI" sz="1200" b="0" i="0" u="none" strike="noStrike" dirty="0">
                          <a:solidFill>
                            <a:srgbClr val="000000"/>
                          </a:solidFill>
                          <a:effectLst/>
                          <a:latin typeface="+mn-lt"/>
                        </a:rPr>
                        <a:t>Pohjanmaa</a:t>
                      </a:r>
                    </a:p>
                  </a:txBody>
                  <a:tcPr marL="108000" marR="7620" marT="7620" marB="0" anchor="b"/>
                </a:tc>
                <a:tc>
                  <a:txBody>
                    <a:bodyPr/>
                    <a:lstStyle/>
                    <a:p>
                      <a:pPr algn="r" fontAlgn="b"/>
                      <a:r>
                        <a:rPr lang="fi-FI" sz="1200" b="0" i="0" u="none" strike="noStrike">
                          <a:solidFill>
                            <a:srgbClr val="000000"/>
                          </a:solidFill>
                          <a:effectLst/>
                          <a:latin typeface="+mn-lt"/>
                        </a:rPr>
                        <a:t>71,2</a:t>
                      </a:r>
                    </a:p>
                  </a:txBody>
                  <a:tcPr marL="7620" marR="72000" marT="7620" marB="0" anchor="b"/>
                </a:tc>
                <a:tc>
                  <a:txBody>
                    <a:bodyPr/>
                    <a:lstStyle/>
                    <a:p>
                      <a:pPr algn="r" fontAlgn="b"/>
                      <a:r>
                        <a:rPr lang="fi-FI" sz="1200" b="0" i="0" u="none" strike="noStrike">
                          <a:solidFill>
                            <a:srgbClr val="000000"/>
                          </a:solidFill>
                          <a:effectLst/>
                          <a:latin typeface="+mn-lt"/>
                        </a:rPr>
                        <a:t>70,3</a:t>
                      </a:r>
                    </a:p>
                  </a:txBody>
                  <a:tcPr marL="7620" marR="72000" marT="7620" marB="0" anchor="b"/>
                </a:tc>
                <a:tc>
                  <a:txBody>
                    <a:bodyPr/>
                    <a:lstStyle/>
                    <a:p>
                      <a:pPr algn="r" fontAlgn="b"/>
                      <a:r>
                        <a:rPr lang="fi-FI" sz="1200" b="0" i="0" u="none" strike="noStrike" dirty="0">
                          <a:solidFill>
                            <a:srgbClr val="000000"/>
                          </a:solidFill>
                          <a:effectLst/>
                          <a:latin typeface="+mn-lt"/>
                        </a:rPr>
                        <a:t>69,6</a:t>
                      </a:r>
                    </a:p>
                  </a:txBody>
                  <a:tcPr marL="7620" marR="72000" marT="7620" marB="0" anchor="b"/>
                </a:tc>
                <a:tc>
                  <a:txBody>
                    <a:bodyPr/>
                    <a:lstStyle/>
                    <a:p>
                      <a:pPr algn="r" fontAlgn="b"/>
                      <a:r>
                        <a:rPr lang="fi-FI" sz="1200" b="0" i="0" u="none" strike="noStrike">
                          <a:solidFill>
                            <a:srgbClr val="000000"/>
                          </a:solidFill>
                          <a:effectLst/>
                          <a:latin typeface="+mn-lt"/>
                        </a:rPr>
                        <a:t>71,9</a:t>
                      </a:r>
                    </a:p>
                  </a:txBody>
                  <a:tcPr marL="7620" marR="72000" marT="7620" marB="0" anchor="b"/>
                </a:tc>
                <a:tc>
                  <a:txBody>
                    <a:bodyPr/>
                    <a:lstStyle/>
                    <a:p>
                      <a:pPr algn="r" fontAlgn="b"/>
                      <a:r>
                        <a:rPr lang="fi-FI" sz="1200" b="0" i="0" u="none" strike="noStrike" dirty="0">
                          <a:solidFill>
                            <a:srgbClr val="000000"/>
                          </a:solidFill>
                          <a:effectLst/>
                          <a:latin typeface="+mn-lt"/>
                        </a:rPr>
                        <a:t>72,0</a:t>
                      </a:r>
                    </a:p>
                  </a:txBody>
                  <a:tcPr marL="7620" marR="72000" marT="7620" marB="0" anchor="b"/>
                </a:tc>
                <a:tc>
                  <a:txBody>
                    <a:bodyPr/>
                    <a:lstStyle/>
                    <a:p>
                      <a:pPr algn="r" fontAlgn="b"/>
                      <a:r>
                        <a:rPr lang="fi-FI" sz="1200" b="0" i="0" u="none" strike="noStrike">
                          <a:solidFill>
                            <a:srgbClr val="000000"/>
                          </a:solidFill>
                          <a:effectLst/>
                          <a:latin typeface="+mn-lt"/>
                        </a:rPr>
                        <a:t>70,9</a:t>
                      </a:r>
                    </a:p>
                  </a:txBody>
                  <a:tcPr marL="7620" marR="72000" marT="7620" marB="0" anchor="b"/>
                </a:tc>
                <a:tc>
                  <a:txBody>
                    <a:bodyPr/>
                    <a:lstStyle/>
                    <a:p>
                      <a:pPr algn="r" fontAlgn="b"/>
                      <a:r>
                        <a:rPr lang="fi-FI" sz="1200" b="0" i="0" u="none" strike="noStrike">
                          <a:solidFill>
                            <a:srgbClr val="000000"/>
                          </a:solidFill>
                          <a:effectLst/>
                          <a:latin typeface="+mn-lt"/>
                        </a:rPr>
                        <a:t>71,6</a:t>
                      </a:r>
                    </a:p>
                  </a:txBody>
                  <a:tcPr marL="7620" marR="72000" marT="7620" marB="0" anchor="b"/>
                </a:tc>
                <a:tc>
                  <a:txBody>
                    <a:bodyPr/>
                    <a:lstStyle/>
                    <a:p>
                      <a:pPr algn="r" fontAlgn="b"/>
                      <a:r>
                        <a:rPr lang="fi-FI" sz="1200" b="0" i="0" u="none" strike="noStrike">
                          <a:solidFill>
                            <a:srgbClr val="000000"/>
                          </a:solidFill>
                          <a:effectLst/>
                          <a:latin typeface="+mn-lt"/>
                        </a:rPr>
                        <a:t>73,5</a:t>
                      </a:r>
                    </a:p>
                  </a:txBody>
                  <a:tcPr marL="7620" marR="72000" marT="7620" marB="0" anchor="b"/>
                </a:tc>
                <a:tc>
                  <a:txBody>
                    <a:bodyPr/>
                    <a:lstStyle/>
                    <a:p>
                      <a:pPr algn="r" fontAlgn="b"/>
                      <a:r>
                        <a:rPr lang="fi-FI" sz="1200" b="0" i="0" u="none" strike="noStrike">
                          <a:solidFill>
                            <a:srgbClr val="000000"/>
                          </a:solidFill>
                          <a:effectLst/>
                          <a:latin typeface="+mn-lt"/>
                        </a:rPr>
                        <a:t>72,6</a:t>
                      </a:r>
                    </a:p>
                  </a:txBody>
                  <a:tcPr marL="7620" marR="72000" marT="7620" marB="0" anchor="b"/>
                </a:tc>
                <a:tc>
                  <a:txBody>
                    <a:bodyPr/>
                    <a:lstStyle/>
                    <a:p>
                      <a:pPr algn="r" fontAlgn="b"/>
                      <a:r>
                        <a:rPr lang="fi-FI" sz="1200" b="0" i="0" u="none" strike="noStrike">
                          <a:solidFill>
                            <a:srgbClr val="000000"/>
                          </a:solidFill>
                          <a:effectLst/>
                          <a:latin typeface="+mn-lt"/>
                        </a:rPr>
                        <a:t>74,7</a:t>
                      </a:r>
                    </a:p>
                  </a:txBody>
                  <a:tcPr marL="7620" marR="72000" marT="7620" marB="0" anchor="b"/>
                </a:tc>
                <a:tc>
                  <a:txBody>
                    <a:bodyPr/>
                    <a:lstStyle/>
                    <a:p>
                      <a:pPr algn="r" fontAlgn="b"/>
                      <a:r>
                        <a:rPr lang="fi-FI" sz="1200" b="0" i="0" u="none" strike="noStrike">
                          <a:solidFill>
                            <a:srgbClr val="000000"/>
                          </a:solidFill>
                          <a:effectLst/>
                          <a:latin typeface="+mn-lt"/>
                        </a:rPr>
                        <a:t>73,9</a:t>
                      </a:r>
                    </a:p>
                  </a:txBody>
                  <a:tcPr marL="7620" marR="72000" marT="7620" marB="0" anchor="b"/>
                </a:tc>
                <a:tc>
                  <a:txBody>
                    <a:bodyPr/>
                    <a:lstStyle/>
                    <a:p>
                      <a:pPr algn="r" fontAlgn="b"/>
                      <a:r>
                        <a:rPr lang="fi-FI" sz="1200" b="0" i="0" u="none" strike="noStrike">
                          <a:solidFill>
                            <a:srgbClr val="000000"/>
                          </a:solidFill>
                          <a:effectLst/>
                          <a:latin typeface="+mn-lt"/>
                        </a:rPr>
                        <a:t>73,2</a:t>
                      </a:r>
                    </a:p>
                  </a:txBody>
                  <a:tcPr marL="7620" marR="72000" marT="7620" marB="0" anchor="b"/>
                </a:tc>
                <a:tc>
                  <a:txBody>
                    <a:bodyPr/>
                    <a:lstStyle/>
                    <a:p>
                      <a:pPr algn="r" fontAlgn="b"/>
                      <a:r>
                        <a:rPr lang="fi-FI" sz="1200" b="0" i="0" u="none" strike="noStrike">
                          <a:solidFill>
                            <a:srgbClr val="000000"/>
                          </a:solidFill>
                          <a:effectLst/>
                          <a:latin typeface="+mn-lt"/>
                        </a:rPr>
                        <a:t>77,1</a:t>
                      </a:r>
                    </a:p>
                  </a:txBody>
                  <a:tcPr marL="7620" marR="72000" marT="7620" marB="0" anchor="b"/>
                </a:tc>
                <a:tc>
                  <a:txBody>
                    <a:bodyPr/>
                    <a:lstStyle/>
                    <a:p>
                      <a:pPr algn="r" fontAlgn="b"/>
                      <a:r>
                        <a:rPr lang="fi-FI" sz="1200" b="0" i="0" u="none" strike="noStrike">
                          <a:solidFill>
                            <a:srgbClr val="000000"/>
                          </a:solidFill>
                          <a:effectLst/>
                          <a:latin typeface="+mn-lt"/>
                        </a:rPr>
                        <a:t>79,4</a:t>
                      </a:r>
                    </a:p>
                  </a:txBody>
                  <a:tcPr marL="7620" marR="72000" marT="7620" marB="0" anchor="b"/>
                </a:tc>
                <a:tc>
                  <a:txBody>
                    <a:bodyPr/>
                    <a:lstStyle/>
                    <a:p>
                      <a:pPr algn="r" fontAlgn="b"/>
                      <a:r>
                        <a:rPr lang="fi-FI" sz="1200" b="0" i="0" u="none" strike="noStrike">
                          <a:solidFill>
                            <a:srgbClr val="000000"/>
                          </a:solidFill>
                          <a:effectLst/>
                          <a:latin typeface="+mn-lt"/>
                        </a:rPr>
                        <a:t>79,6</a:t>
                      </a:r>
                    </a:p>
                  </a:txBody>
                  <a:tcPr marL="7620" marR="72000" marT="7620" marB="0" anchor="b"/>
                </a:tc>
                <a:tc>
                  <a:txBody>
                    <a:bodyPr/>
                    <a:lstStyle/>
                    <a:p>
                      <a:pPr algn="r" fontAlgn="b"/>
                      <a:r>
                        <a:rPr lang="fi-FI" sz="1200" b="0" i="0" u="none" strike="noStrike">
                          <a:solidFill>
                            <a:srgbClr val="000000"/>
                          </a:solidFill>
                          <a:effectLst/>
                          <a:latin typeface="+mn-lt"/>
                        </a:rPr>
                        <a:t>78,3</a:t>
                      </a:r>
                    </a:p>
                  </a:txBody>
                  <a:tcPr marL="7620" marR="72000" marT="7620" marB="0" anchor="b"/>
                </a:tc>
                <a:extLst>
                  <a:ext uri="{0D108BD9-81ED-4DB2-BD59-A6C34878D82A}">
                    <a16:rowId xmlns:a16="http://schemas.microsoft.com/office/drawing/2014/main" val="2389578064"/>
                  </a:ext>
                </a:extLst>
              </a:tr>
              <a:tr h="222373">
                <a:tc>
                  <a:txBody>
                    <a:bodyPr/>
                    <a:lstStyle/>
                    <a:p>
                      <a:pPr algn="l" fontAlgn="b"/>
                      <a:r>
                        <a:rPr lang="fi-FI" sz="1200" b="0" i="0" u="none" strike="noStrike" dirty="0">
                          <a:solidFill>
                            <a:srgbClr val="000000"/>
                          </a:solidFill>
                          <a:effectLst/>
                          <a:latin typeface="+mn-lt"/>
                        </a:rPr>
                        <a:t>Keski-Pohjanmaa</a:t>
                      </a:r>
                    </a:p>
                  </a:txBody>
                  <a:tcPr marL="108000" marR="7620" marT="7620" marB="0" anchor="b"/>
                </a:tc>
                <a:tc>
                  <a:txBody>
                    <a:bodyPr/>
                    <a:lstStyle/>
                    <a:p>
                      <a:pPr algn="r" fontAlgn="b"/>
                      <a:r>
                        <a:rPr lang="fi-FI" sz="1200" b="0" i="0" u="none" strike="noStrike">
                          <a:solidFill>
                            <a:srgbClr val="000000"/>
                          </a:solidFill>
                          <a:effectLst/>
                          <a:latin typeface="+mn-lt"/>
                        </a:rPr>
                        <a:t>67,5</a:t>
                      </a:r>
                    </a:p>
                  </a:txBody>
                  <a:tcPr marL="7620" marR="72000" marT="7620" marB="0" anchor="b"/>
                </a:tc>
                <a:tc>
                  <a:txBody>
                    <a:bodyPr/>
                    <a:lstStyle/>
                    <a:p>
                      <a:pPr algn="r" fontAlgn="b"/>
                      <a:r>
                        <a:rPr lang="fi-FI" sz="1200" b="0" i="0" u="none" strike="noStrike">
                          <a:solidFill>
                            <a:srgbClr val="000000"/>
                          </a:solidFill>
                          <a:effectLst/>
                          <a:latin typeface="+mn-lt"/>
                        </a:rPr>
                        <a:t>67,4</a:t>
                      </a:r>
                    </a:p>
                  </a:txBody>
                  <a:tcPr marL="7620" marR="72000" marT="7620" marB="0" anchor="b"/>
                </a:tc>
                <a:tc>
                  <a:txBody>
                    <a:bodyPr/>
                    <a:lstStyle/>
                    <a:p>
                      <a:pPr algn="r" fontAlgn="b"/>
                      <a:r>
                        <a:rPr lang="fi-FI" sz="1200" b="0" i="0" u="none" strike="noStrike" dirty="0">
                          <a:solidFill>
                            <a:srgbClr val="000000"/>
                          </a:solidFill>
                          <a:effectLst/>
                          <a:latin typeface="+mn-lt"/>
                        </a:rPr>
                        <a:t>69,8</a:t>
                      </a:r>
                    </a:p>
                  </a:txBody>
                  <a:tcPr marL="7620" marR="72000" marT="7620" marB="0" anchor="b"/>
                </a:tc>
                <a:tc>
                  <a:txBody>
                    <a:bodyPr/>
                    <a:lstStyle/>
                    <a:p>
                      <a:pPr algn="r" fontAlgn="b"/>
                      <a:r>
                        <a:rPr lang="fi-FI" sz="1200" b="0" i="0" u="none" strike="noStrike">
                          <a:solidFill>
                            <a:srgbClr val="000000"/>
                          </a:solidFill>
                          <a:effectLst/>
                          <a:latin typeface="+mn-lt"/>
                        </a:rPr>
                        <a:t>70,2</a:t>
                      </a:r>
                    </a:p>
                  </a:txBody>
                  <a:tcPr marL="7620" marR="72000" marT="7620" marB="0" anchor="b"/>
                </a:tc>
                <a:tc>
                  <a:txBody>
                    <a:bodyPr/>
                    <a:lstStyle/>
                    <a:p>
                      <a:pPr algn="r" fontAlgn="b"/>
                      <a:r>
                        <a:rPr lang="fi-FI" sz="1200" b="0" i="0" u="none" strike="noStrike">
                          <a:solidFill>
                            <a:srgbClr val="000000"/>
                          </a:solidFill>
                          <a:effectLst/>
                          <a:latin typeface="+mn-lt"/>
                        </a:rPr>
                        <a:t>72,5</a:t>
                      </a:r>
                    </a:p>
                  </a:txBody>
                  <a:tcPr marL="7620" marR="72000" marT="7620" marB="0" anchor="b"/>
                </a:tc>
                <a:tc>
                  <a:txBody>
                    <a:bodyPr/>
                    <a:lstStyle/>
                    <a:p>
                      <a:pPr algn="r" fontAlgn="b"/>
                      <a:r>
                        <a:rPr lang="fi-FI" sz="1200" b="0" i="0" u="none" strike="noStrike">
                          <a:solidFill>
                            <a:srgbClr val="000000"/>
                          </a:solidFill>
                          <a:effectLst/>
                          <a:latin typeface="+mn-lt"/>
                        </a:rPr>
                        <a:t>68,4</a:t>
                      </a:r>
                    </a:p>
                  </a:txBody>
                  <a:tcPr marL="7620" marR="72000" marT="7620" marB="0" anchor="b"/>
                </a:tc>
                <a:tc>
                  <a:txBody>
                    <a:bodyPr/>
                    <a:lstStyle/>
                    <a:p>
                      <a:pPr algn="r" fontAlgn="b"/>
                      <a:r>
                        <a:rPr lang="fi-FI" sz="1200" b="0" i="0" u="none" strike="noStrike" dirty="0">
                          <a:solidFill>
                            <a:srgbClr val="000000"/>
                          </a:solidFill>
                          <a:effectLst/>
                          <a:latin typeface="+mn-lt"/>
                        </a:rPr>
                        <a:t>70,0</a:t>
                      </a:r>
                    </a:p>
                  </a:txBody>
                  <a:tcPr marL="7620" marR="72000" marT="7620" marB="0" anchor="b"/>
                </a:tc>
                <a:tc>
                  <a:txBody>
                    <a:bodyPr/>
                    <a:lstStyle/>
                    <a:p>
                      <a:pPr algn="r" fontAlgn="b"/>
                      <a:r>
                        <a:rPr lang="fi-FI" sz="1200" b="0" i="0" u="none" strike="noStrike" dirty="0">
                          <a:solidFill>
                            <a:srgbClr val="000000"/>
                          </a:solidFill>
                          <a:effectLst/>
                          <a:latin typeface="+mn-lt"/>
                        </a:rPr>
                        <a:t>72,5</a:t>
                      </a:r>
                    </a:p>
                  </a:txBody>
                  <a:tcPr marL="7620" marR="72000" marT="7620" marB="0" anchor="b"/>
                </a:tc>
                <a:tc>
                  <a:txBody>
                    <a:bodyPr/>
                    <a:lstStyle/>
                    <a:p>
                      <a:pPr algn="r" fontAlgn="b"/>
                      <a:r>
                        <a:rPr lang="fi-FI" sz="1200" b="0" i="0" u="none" strike="noStrike" dirty="0">
                          <a:solidFill>
                            <a:srgbClr val="000000"/>
                          </a:solidFill>
                          <a:effectLst/>
                          <a:latin typeface="+mn-lt"/>
                        </a:rPr>
                        <a:t>75,0</a:t>
                      </a:r>
                    </a:p>
                  </a:txBody>
                  <a:tcPr marL="7620" marR="72000" marT="7620" marB="0" anchor="b"/>
                </a:tc>
                <a:tc>
                  <a:txBody>
                    <a:bodyPr/>
                    <a:lstStyle/>
                    <a:p>
                      <a:pPr algn="r" fontAlgn="b"/>
                      <a:r>
                        <a:rPr lang="fi-FI" sz="1200" b="0" i="0" u="none" strike="noStrike">
                          <a:solidFill>
                            <a:srgbClr val="000000"/>
                          </a:solidFill>
                          <a:effectLst/>
                          <a:latin typeface="+mn-lt"/>
                        </a:rPr>
                        <a:t>72,7</a:t>
                      </a:r>
                    </a:p>
                  </a:txBody>
                  <a:tcPr marL="7620" marR="72000" marT="7620" marB="0" anchor="b"/>
                </a:tc>
                <a:tc>
                  <a:txBody>
                    <a:bodyPr/>
                    <a:lstStyle/>
                    <a:p>
                      <a:pPr algn="r" fontAlgn="b"/>
                      <a:r>
                        <a:rPr lang="fi-FI" sz="1200" b="0" i="0" u="none" strike="noStrike">
                          <a:solidFill>
                            <a:srgbClr val="000000"/>
                          </a:solidFill>
                          <a:effectLst/>
                          <a:latin typeface="+mn-lt"/>
                        </a:rPr>
                        <a:t>76,6</a:t>
                      </a:r>
                    </a:p>
                  </a:txBody>
                  <a:tcPr marL="7620" marR="72000" marT="7620" marB="0" anchor="b"/>
                </a:tc>
                <a:tc>
                  <a:txBody>
                    <a:bodyPr/>
                    <a:lstStyle/>
                    <a:p>
                      <a:pPr algn="r" fontAlgn="b"/>
                      <a:r>
                        <a:rPr lang="fi-FI" sz="1200" b="0" i="0" u="none" strike="noStrike">
                          <a:solidFill>
                            <a:srgbClr val="000000"/>
                          </a:solidFill>
                          <a:effectLst/>
                          <a:latin typeface="+mn-lt"/>
                        </a:rPr>
                        <a:t>74,1</a:t>
                      </a:r>
                    </a:p>
                  </a:txBody>
                  <a:tcPr marL="7620" marR="72000" marT="7620" marB="0" anchor="b"/>
                </a:tc>
                <a:tc>
                  <a:txBody>
                    <a:bodyPr/>
                    <a:lstStyle/>
                    <a:p>
                      <a:pPr algn="r" fontAlgn="b"/>
                      <a:r>
                        <a:rPr lang="fi-FI" sz="1200" b="0" i="0" u="none" strike="noStrike">
                          <a:solidFill>
                            <a:srgbClr val="000000"/>
                          </a:solidFill>
                          <a:effectLst/>
                          <a:latin typeface="+mn-lt"/>
                        </a:rPr>
                        <a:t>73,1</a:t>
                      </a:r>
                    </a:p>
                  </a:txBody>
                  <a:tcPr marL="7620" marR="72000" marT="7620" marB="0" anchor="b"/>
                </a:tc>
                <a:tc>
                  <a:txBody>
                    <a:bodyPr/>
                    <a:lstStyle/>
                    <a:p>
                      <a:pPr algn="r" fontAlgn="b"/>
                      <a:r>
                        <a:rPr lang="fi-FI" sz="1200" b="0" i="0" u="none" strike="noStrike">
                          <a:solidFill>
                            <a:srgbClr val="000000"/>
                          </a:solidFill>
                          <a:effectLst/>
                          <a:latin typeface="+mn-lt"/>
                        </a:rPr>
                        <a:t>74,9</a:t>
                      </a:r>
                    </a:p>
                  </a:txBody>
                  <a:tcPr marL="7620" marR="72000" marT="7620" marB="0" anchor="b"/>
                </a:tc>
                <a:tc>
                  <a:txBody>
                    <a:bodyPr/>
                    <a:lstStyle/>
                    <a:p>
                      <a:pPr algn="r" fontAlgn="b"/>
                      <a:r>
                        <a:rPr lang="fi-FI" sz="1200" b="0" i="0" u="none" strike="noStrike">
                          <a:solidFill>
                            <a:srgbClr val="000000"/>
                          </a:solidFill>
                          <a:effectLst/>
                          <a:latin typeface="+mn-lt"/>
                        </a:rPr>
                        <a:t>73,7</a:t>
                      </a:r>
                    </a:p>
                  </a:txBody>
                  <a:tcPr marL="7620" marR="72000" marT="7620" marB="0" anchor="b"/>
                </a:tc>
                <a:tc>
                  <a:txBody>
                    <a:bodyPr/>
                    <a:lstStyle/>
                    <a:p>
                      <a:pPr algn="r" fontAlgn="b"/>
                      <a:r>
                        <a:rPr lang="fi-FI" sz="1200" b="0" i="0" u="none" strike="noStrike">
                          <a:solidFill>
                            <a:srgbClr val="000000"/>
                          </a:solidFill>
                          <a:effectLst/>
                          <a:latin typeface="+mn-lt"/>
                        </a:rPr>
                        <a:t>72,7</a:t>
                      </a:r>
                    </a:p>
                  </a:txBody>
                  <a:tcPr marL="7620" marR="72000" marT="7620" marB="0" anchor="b"/>
                </a:tc>
                <a:extLst>
                  <a:ext uri="{0D108BD9-81ED-4DB2-BD59-A6C34878D82A}">
                    <a16:rowId xmlns:a16="http://schemas.microsoft.com/office/drawing/2014/main" val="3546378672"/>
                  </a:ext>
                </a:extLst>
              </a:tr>
              <a:tr h="222373">
                <a:tc>
                  <a:txBody>
                    <a:bodyPr/>
                    <a:lstStyle/>
                    <a:p>
                      <a:pPr algn="l" fontAlgn="b"/>
                      <a:r>
                        <a:rPr lang="fi-FI" sz="1200" b="0" i="0" u="none" strike="noStrike" dirty="0">
                          <a:solidFill>
                            <a:srgbClr val="000000"/>
                          </a:solidFill>
                          <a:effectLst/>
                          <a:latin typeface="+mn-lt"/>
                        </a:rPr>
                        <a:t>Pohjois-Pohjanmaa</a:t>
                      </a:r>
                    </a:p>
                  </a:txBody>
                  <a:tcPr marL="108000" marR="7620" marT="7620" marB="0" anchor="b"/>
                </a:tc>
                <a:tc>
                  <a:txBody>
                    <a:bodyPr/>
                    <a:lstStyle/>
                    <a:p>
                      <a:pPr algn="r" fontAlgn="b"/>
                      <a:r>
                        <a:rPr lang="fi-FI" sz="1200" b="0" i="0" u="none" strike="noStrike">
                          <a:solidFill>
                            <a:srgbClr val="000000"/>
                          </a:solidFill>
                          <a:effectLst/>
                          <a:latin typeface="+mn-lt"/>
                        </a:rPr>
                        <a:t>64,4</a:t>
                      </a:r>
                    </a:p>
                  </a:txBody>
                  <a:tcPr marL="7620" marR="72000" marT="7620" marB="0" anchor="b"/>
                </a:tc>
                <a:tc>
                  <a:txBody>
                    <a:bodyPr/>
                    <a:lstStyle/>
                    <a:p>
                      <a:pPr algn="r" fontAlgn="b"/>
                      <a:r>
                        <a:rPr lang="fi-FI" sz="1200" b="0" i="0" u="none" strike="noStrike">
                          <a:solidFill>
                            <a:srgbClr val="000000"/>
                          </a:solidFill>
                          <a:effectLst/>
                          <a:latin typeface="+mn-lt"/>
                        </a:rPr>
                        <a:t>63,1</a:t>
                      </a:r>
                    </a:p>
                  </a:txBody>
                  <a:tcPr marL="7620" marR="72000" marT="7620" marB="0" anchor="b"/>
                </a:tc>
                <a:tc>
                  <a:txBody>
                    <a:bodyPr/>
                    <a:lstStyle/>
                    <a:p>
                      <a:pPr algn="r" fontAlgn="b"/>
                      <a:r>
                        <a:rPr lang="fi-FI" sz="1200" b="0" i="0" u="none" strike="noStrike" dirty="0">
                          <a:solidFill>
                            <a:srgbClr val="000000"/>
                          </a:solidFill>
                          <a:effectLst/>
                          <a:latin typeface="+mn-lt"/>
                        </a:rPr>
                        <a:t>64,1</a:t>
                      </a:r>
                    </a:p>
                  </a:txBody>
                  <a:tcPr marL="7620" marR="72000" marT="7620" marB="0" anchor="b"/>
                </a:tc>
                <a:tc>
                  <a:txBody>
                    <a:bodyPr/>
                    <a:lstStyle/>
                    <a:p>
                      <a:pPr algn="r" fontAlgn="b"/>
                      <a:r>
                        <a:rPr lang="fi-FI" sz="1200" b="0" i="0" u="none" strike="noStrike">
                          <a:solidFill>
                            <a:srgbClr val="000000"/>
                          </a:solidFill>
                          <a:effectLst/>
                          <a:latin typeface="+mn-lt"/>
                        </a:rPr>
                        <a:t>63,9</a:t>
                      </a:r>
                    </a:p>
                  </a:txBody>
                  <a:tcPr marL="7620" marR="72000" marT="7620" marB="0" anchor="b"/>
                </a:tc>
                <a:tc>
                  <a:txBody>
                    <a:bodyPr/>
                    <a:lstStyle/>
                    <a:p>
                      <a:pPr algn="r" fontAlgn="b"/>
                      <a:r>
                        <a:rPr lang="fi-FI" sz="1200" b="0" i="0" u="none" strike="noStrike">
                          <a:solidFill>
                            <a:srgbClr val="000000"/>
                          </a:solidFill>
                          <a:effectLst/>
                          <a:latin typeface="+mn-lt"/>
                        </a:rPr>
                        <a:t>65,1</a:t>
                      </a:r>
                    </a:p>
                  </a:txBody>
                  <a:tcPr marL="7620" marR="72000" marT="7620" marB="0" anchor="b"/>
                </a:tc>
                <a:tc>
                  <a:txBody>
                    <a:bodyPr/>
                    <a:lstStyle/>
                    <a:p>
                      <a:pPr algn="r" fontAlgn="b"/>
                      <a:r>
                        <a:rPr lang="fi-FI" sz="1200" b="0" i="0" u="none" strike="noStrike">
                          <a:solidFill>
                            <a:srgbClr val="000000"/>
                          </a:solidFill>
                          <a:effectLst/>
                          <a:latin typeface="+mn-lt"/>
                        </a:rPr>
                        <a:t>64,5</a:t>
                      </a:r>
                    </a:p>
                  </a:txBody>
                  <a:tcPr marL="7620" marR="72000" marT="7620" marB="0" anchor="b"/>
                </a:tc>
                <a:tc>
                  <a:txBody>
                    <a:bodyPr/>
                    <a:lstStyle/>
                    <a:p>
                      <a:pPr algn="r" fontAlgn="b"/>
                      <a:r>
                        <a:rPr lang="fi-FI" sz="1200" b="0" i="0" u="none" strike="noStrike">
                          <a:solidFill>
                            <a:srgbClr val="000000"/>
                          </a:solidFill>
                          <a:effectLst/>
                          <a:latin typeface="+mn-lt"/>
                        </a:rPr>
                        <a:t>63,4</a:t>
                      </a:r>
                    </a:p>
                  </a:txBody>
                  <a:tcPr marL="7620" marR="72000" marT="7620" marB="0" anchor="b"/>
                </a:tc>
                <a:tc>
                  <a:txBody>
                    <a:bodyPr/>
                    <a:lstStyle/>
                    <a:p>
                      <a:pPr algn="r" fontAlgn="b"/>
                      <a:r>
                        <a:rPr lang="fi-FI" sz="1200" b="0" i="0" u="none" strike="noStrike">
                          <a:solidFill>
                            <a:srgbClr val="000000"/>
                          </a:solidFill>
                          <a:effectLst/>
                          <a:latin typeface="+mn-lt"/>
                        </a:rPr>
                        <a:t>65,1</a:t>
                      </a:r>
                    </a:p>
                  </a:txBody>
                  <a:tcPr marL="7620" marR="72000" marT="7620" marB="0" anchor="b"/>
                </a:tc>
                <a:tc>
                  <a:txBody>
                    <a:bodyPr/>
                    <a:lstStyle/>
                    <a:p>
                      <a:pPr algn="r" fontAlgn="b"/>
                      <a:r>
                        <a:rPr lang="fi-FI" sz="1200" b="0" i="0" u="none" strike="noStrike">
                          <a:solidFill>
                            <a:srgbClr val="000000"/>
                          </a:solidFill>
                          <a:effectLst/>
                          <a:latin typeface="+mn-lt"/>
                        </a:rPr>
                        <a:t>68,3</a:t>
                      </a:r>
                    </a:p>
                  </a:txBody>
                  <a:tcPr marL="7620" marR="72000" marT="7620" marB="0" anchor="b"/>
                </a:tc>
                <a:tc>
                  <a:txBody>
                    <a:bodyPr/>
                    <a:lstStyle/>
                    <a:p>
                      <a:pPr algn="r" fontAlgn="b"/>
                      <a:r>
                        <a:rPr lang="fi-FI" sz="1200" b="0" i="0" u="none" strike="noStrike">
                          <a:solidFill>
                            <a:srgbClr val="000000"/>
                          </a:solidFill>
                          <a:effectLst/>
                          <a:latin typeface="+mn-lt"/>
                        </a:rPr>
                        <a:t>69,7</a:t>
                      </a:r>
                    </a:p>
                  </a:txBody>
                  <a:tcPr marL="7620" marR="72000" marT="7620" marB="0" anchor="b"/>
                </a:tc>
                <a:tc>
                  <a:txBody>
                    <a:bodyPr/>
                    <a:lstStyle/>
                    <a:p>
                      <a:pPr algn="r" fontAlgn="b"/>
                      <a:r>
                        <a:rPr lang="fi-FI" sz="1200" b="0" i="0" u="none" strike="noStrike">
                          <a:solidFill>
                            <a:srgbClr val="000000"/>
                          </a:solidFill>
                          <a:effectLst/>
                          <a:latin typeface="+mn-lt"/>
                        </a:rPr>
                        <a:t>69,8</a:t>
                      </a:r>
                    </a:p>
                  </a:txBody>
                  <a:tcPr marL="7620" marR="72000" marT="7620" marB="0" anchor="b"/>
                </a:tc>
                <a:tc>
                  <a:txBody>
                    <a:bodyPr/>
                    <a:lstStyle/>
                    <a:p>
                      <a:pPr algn="r" fontAlgn="b"/>
                      <a:r>
                        <a:rPr lang="fi-FI" sz="1200" b="0" i="0" u="none" strike="noStrike">
                          <a:solidFill>
                            <a:srgbClr val="000000"/>
                          </a:solidFill>
                          <a:effectLst/>
                          <a:latin typeface="+mn-lt"/>
                        </a:rPr>
                        <a:t>68,4</a:t>
                      </a:r>
                    </a:p>
                  </a:txBody>
                  <a:tcPr marL="7620" marR="72000" marT="7620" marB="0" anchor="b"/>
                </a:tc>
                <a:tc>
                  <a:txBody>
                    <a:bodyPr/>
                    <a:lstStyle/>
                    <a:p>
                      <a:pPr algn="r" fontAlgn="b"/>
                      <a:r>
                        <a:rPr lang="fi-FI" sz="1200" b="0" i="0" u="none" strike="noStrike">
                          <a:solidFill>
                            <a:srgbClr val="000000"/>
                          </a:solidFill>
                          <a:effectLst/>
                          <a:latin typeface="+mn-lt"/>
                        </a:rPr>
                        <a:t>69,2</a:t>
                      </a:r>
                    </a:p>
                  </a:txBody>
                  <a:tcPr marL="7620" marR="72000" marT="7620" marB="0" anchor="b"/>
                </a:tc>
                <a:tc>
                  <a:txBody>
                    <a:bodyPr/>
                    <a:lstStyle/>
                    <a:p>
                      <a:pPr algn="r" fontAlgn="b"/>
                      <a:r>
                        <a:rPr lang="fi-FI" sz="1200" b="0" i="0" u="none" strike="noStrike" dirty="0">
                          <a:solidFill>
                            <a:srgbClr val="000000"/>
                          </a:solidFill>
                          <a:effectLst/>
                          <a:latin typeface="+mn-lt"/>
                        </a:rPr>
                        <a:t>72,0</a:t>
                      </a:r>
                    </a:p>
                  </a:txBody>
                  <a:tcPr marL="7620" marR="72000" marT="7620" marB="0" anchor="b"/>
                </a:tc>
                <a:tc>
                  <a:txBody>
                    <a:bodyPr/>
                    <a:lstStyle/>
                    <a:p>
                      <a:pPr algn="r" fontAlgn="b"/>
                      <a:r>
                        <a:rPr lang="fi-FI" sz="1200" b="0" i="0" u="none" strike="noStrike">
                          <a:solidFill>
                            <a:srgbClr val="000000"/>
                          </a:solidFill>
                          <a:effectLst/>
                          <a:latin typeface="+mn-lt"/>
                        </a:rPr>
                        <a:t>71,9</a:t>
                      </a:r>
                    </a:p>
                  </a:txBody>
                  <a:tcPr marL="7620" marR="72000" marT="7620" marB="0" anchor="b"/>
                </a:tc>
                <a:tc>
                  <a:txBody>
                    <a:bodyPr/>
                    <a:lstStyle/>
                    <a:p>
                      <a:pPr algn="r" fontAlgn="b"/>
                      <a:r>
                        <a:rPr lang="fi-FI" sz="1200" b="0" i="0" u="none" strike="noStrike">
                          <a:solidFill>
                            <a:srgbClr val="000000"/>
                          </a:solidFill>
                          <a:effectLst/>
                          <a:latin typeface="+mn-lt"/>
                        </a:rPr>
                        <a:t>69,7</a:t>
                      </a:r>
                    </a:p>
                  </a:txBody>
                  <a:tcPr marL="7620" marR="72000" marT="7620" marB="0" anchor="b"/>
                </a:tc>
                <a:extLst>
                  <a:ext uri="{0D108BD9-81ED-4DB2-BD59-A6C34878D82A}">
                    <a16:rowId xmlns:a16="http://schemas.microsoft.com/office/drawing/2014/main" val="249945732"/>
                  </a:ext>
                </a:extLst>
              </a:tr>
              <a:tr h="222373">
                <a:tc>
                  <a:txBody>
                    <a:bodyPr/>
                    <a:lstStyle/>
                    <a:p>
                      <a:pPr algn="l" fontAlgn="b"/>
                      <a:r>
                        <a:rPr lang="fi-FI" sz="1200" b="0" i="0" u="none" strike="noStrike" dirty="0">
                          <a:solidFill>
                            <a:srgbClr val="000000"/>
                          </a:solidFill>
                          <a:effectLst/>
                          <a:latin typeface="+mn-lt"/>
                        </a:rPr>
                        <a:t>Kainuu</a:t>
                      </a:r>
                    </a:p>
                  </a:txBody>
                  <a:tcPr marL="108000" marR="7620" marT="7620" marB="0" anchor="b"/>
                </a:tc>
                <a:tc>
                  <a:txBody>
                    <a:bodyPr/>
                    <a:lstStyle/>
                    <a:p>
                      <a:pPr algn="r" fontAlgn="b"/>
                      <a:r>
                        <a:rPr lang="fi-FI" sz="1200" b="0" i="0" u="none" strike="noStrike">
                          <a:solidFill>
                            <a:srgbClr val="000000"/>
                          </a:solidFill>
                          <a:effectLst/>
                          <a:latin typeface="+mn-lt"/>
                        </a:rPr>
                        <a:t>60,2</a:t>
                      </a:r>
                    </a:p>
                  </a:txBody>
                  <a:tcPr marL="7620" marR="72000" marT="7620" marB="0" anchor="b"/>
                </a:tc>
                <a:tc>
                  <a:txBody>
                    <a:bodyPr/>
                    <a:lstStyle/>
                    <a:p>
                      <a:pPr algn="r" fontAlgn="b"/>
                      <a:r>
                        <a:rPr lang="fi-FI" sz="1200" b="0" i="0" u="none" strike="noStrike" dirty="0">
                          <a:solidFill>
                            <a:srgbClr val="000000"/>
                          </a:solidFill>
                          <a:effectLst/>
                          <a:latin typeface="+mn-lt"/>
                        </a:rPr>
                        <a:t>61,0</a:t>
                      </a:r>
                    </a:p>
                  </a:txBody>
                  <a:tcPr marL="7620" marR="72000" marT="7620" marB="0" anchor="b"/>
                </a:tc>
                <a:tc>
                  <a:txBody>
                    <a:bodyPr/>
                    <a:lstStyle/>
                    <a:p>
                      <a:pPr algn="r" fontAlgn="b"/>
                      <a:r>
                        <a:rPr lang="fi-FI" sz="1200" b="0" i="0" u="none" strike="noStrike" dirty="0">
                          <a:solidFill>
                            <a:srgbClr val="000000"/>
                          </a:solidFill>
                          <a:effectLst/>
                          <a:latin typeface="+mn-lt"/>
                        </a:rPr>
                        <a:t>64,3</a:t>
                      </a:r>
                    </a:p>
                  </a:txBody>
                  <a:tcPr marL="7620" marR="72000" marT="7620" marB="0" anchor="b"/>
                </a:tc>
                <a:tc>
                  <a:txBody>
                    <a:bodyPr/>
                    <a:lstStyle/>
                    <a:p>
                      <a:pPr algn="r" fontAlgn="b"/>
                      <a:r>
                        <a:rPr lang="fi-FI" sz="1200" b="0" i="0" u="none" strike="noStrike">
                          <a:solidFill>
                            <a:srgbClr val="000000"/>
                          </a:solidFill>
                          <a:effectLst/>
                          <a:latin typeface="+mn-lt"/>
                        </a:rPr>
                        <a:t>61,2</a:t>
                      </a:r>
                    </a:p>
                  </a:txBody>
                  <a:tcPr marL="7620" marR="72000" marT="7620" marB="0" anchor="b"/>
                </a:tc>
                <a:tc>
                  <a:txBody>
                    <a:bodyPr/>
                    <a:lstStyle/>
                    <a:p>
                      <a:pPr algn="r" fontAlgn="b"/>
                      <a:r>
                        <a:rPr lang="fi-FI" sz="1200" b="0" i="0" u="none" strike="noStrike">
                          <a:solidFill>
                            <a:srgbClr val="000000"/>
                          </a:solidFill>
                          <a:effectLst/>
                          <a:latin typeface="+mn-lt"/>
                        </a:rPr>
                        <a:t>57,9</a:t>
                      </a:r>
                    </a:p>
                  </a:txBody>
                  <a:tcPr marL="7620" marR="72000" marT="7620" marB="0" anchor="b"/>
                </a:tc>
                <a:tc>
                  <a:txBody>
                    <a:bodyPr/>
                    <a:lstStyle/>
                    <a:p>
                      <a:pPr algn="r" fontAlgn="b"/>
                      <a:r>
                        <a:rPr lang="fi-FI" sz="1200" b="0" i="0" u="none" strike="noStrike">
                          <a:solidFill>
                            <a:srgbClr val="000000"/>
                          </a:solidFill>
                          <a:effectLst/>
                          <a:latin typeface="+mn-lt"/>
                        </a:rPr>
                        <a:t>57,2</a:t>
                      </a:r>
                    </a:p>
                  </a:txBody>
                  <a:tcPr marL="7620" marR="72000" marT="7620" marB="0" anchor="b"/>
                </a:tc>
                <a:tc>
                  <a:txBody>
                    <a:bodyPr/>
                    <a:lstStyle/>
                    <a:p>
                      <a:pPr algn="r" fontAlgn="b"/>
                      <a:r>
                        <a:rPr lang="fi-FI" sz="1200" b="0" i="0" u="none" strike="noStrike">
                          <a:solidFill>
                            <a:srgbClr val="000000"/>
                          </a:solidFill>
                          <a:effectLst/>
                          <a:latin typeface="+mn-lt"/>
                        </a:rPr>
                        <a:t>58,9</a:t>
                      </a:r>
                    </a:p>
                  </a:txBody>
                  <a:tcPr marL="7620" marR="72000" marT="7620" marB="0" anchor="b"/>
                </a:tc>
                <a:tc>
                  <a:txBody>
                    <a:bodyPr/>
                    <a:lstStyle/>
                    <a:p>
                      <a:pPr algn="r" fontAlgn="b"/>
                      <a:r>
                        <a:rPr lang="fi-FI" sz="1200" b="0" i="0" u="none" strike="noStrike">
                          <a:solidFill>
                            <a:srgbClr val="000000"/>
                          </a:solidFill>
                          <a:effectLst/>
                          <a:latin typeface="+mn-lt"/>
                        </a:rPr>
                        <a:t>62,4</a:t>
                      </a:r>
                    </a:p>
                  </a:txBody>
                  <a:tcPr marL="7620" marR="72000" marT="7620" marB="0" anchor="b"/>
                </a:tc>
                <a:tc>
                  <a:txBody>
                    <a:bodyPr/>
                    <a:lstStyle/>
                    <a:p>
                      <a:pPr algn="r" fontAlgn="b"/>
                      <a:r>
                        <a:rPr lang="fi-FI" sz="1200" b="0" i="0" u="none" strike="noStrike">
                          <a:solidFill>
                            <a:srgbClr val="000000"/>
                          </a:solidFill>
                          <a:effectLst/>
                          <a:latin typeface="+mn-lt"/>
                        </a:rPr>
                        <a:t>64,2</a:t>
                      </a:r>
                    </a:p>
                  </a:txBody>
                  <a:tcPr marL="7620" marR="72000" marT="7620" marB="0" anchor="b"/>
                </a:tc>
                <a:tc>
                  <a:txBody>
                    <a:bodyPr/>
                    <a:lstStyle/>
                    <a:p>
                      <a:pPr algn="r" fontAlgn="b"/>
                      <a:r>
                        <a:rPr lang="fi-FI" sz="1200" b="0" i="0" u="none" strike="noStrike">
                          <a:solidFill>
                            <a:srgbClr val="000000"/>
                          </a:solidFill>
                          <a:effectLst/>
                          <a:latin typeface="+mn-lt"/>
                        </a:rPr>
                        <a:t>63,7</a:t>
                      </a:r>
                    </a:p>
                  </a:txBody>
                  <a:tcPr marL="7620" marR="72000" marT="7620" marB="0" anchor="b"/>
                </a:tc>
                <a:tc>
                  <a:txBody>
                    <a:bodyPr/>
                    <a:lstStyle/>
                    <a:p>
                      <a:pPr algn="r" fontAlgn="b"/>
                      <a:r>
                        <a:rPr lang="fi-FI" sz="1200" b="0" i="0" u="none" strike="noStrike">
                          <a:solidFill>
                            <a:srgbClr val="000000"/>
                          </a:solidFill>
                          <a:effectLst/>
                          <a:latin typeface="+mn-lt"/>
                        </a:rPr>
                        <a:t>67,9</a:t>
                      </a:r>
                    </a:p>
                  </a:txBody>
                  <a:tcPr marL="7620" marR="72000" marT="7620" marB="0" anchor="b"/>
                </a:tc>
                <a:tc>
                  <a:txBody>
                    <a:bodyPr/>
                    <a:lstStyle/>
                    <a:p>
                      <a:pPr algn="r" fontAlgn="b"/>
                      <a:r>
                        <a:rPr lang="fi-FI" sz="1200" b="0" i="0" u="none" strike="noStrike">
                          <a:solidFill>
                            <a:srgbClr val="000000"/>
                          </a:solidFill>
                          <a:effectLst/>
                          <a:latin typeface="+mn-lt"/>
                        </a:rPr>
                        <a:t>63,7</a:t>
                      </a:r>
                    </a:p>
                  </a:txBody>
                  <a:tcPr marL="7620" marR="72000" marT="7620" marB="0" anchor="b"/>
                </a:tc>
                <a:tc>
                  <a:txBody>
                    <a:bodyPr/>
                    <a:lstStyle/>
                    <a:p>
                      <a:pPr algn="r" fontAlgn="b"/>
                      <a:r>
                        <a:rPr lang="fi-FI" sz="1200" b="0" i="0" u="none" strike="noStrike">
                          <a:solidFill>
                            <a:srgbClr val="000000"/>
                          </a:solidFill>
                          <a:effectLst/>
                          <a:latin typeface="+mn-lt"/>
                        </a:rPr>
                        <a:t>69,3</a:t>
                      </a:r>
                    </a:p>
                  </a:txBody>
                  <a:tcPr marL="7620" marR="72000" marT="7620" marB="0" anchor="b"/>
                </a:tc>
                <a:tc>
                  <a:txBody>
                    <a:bodyPr/>
                    <a:lstStyle/>
                    <a:p>
                      <a:pPr algn="r" fontAlgn="b"/>
                      <a:r>
                        <a:rPr lang="fi-FI" sz="1200" b="0" i="0" u="none" strike="noStrike" dirty="0">
                          <a:solidFill>
                            <a:srgbClr val="000000"/>
                          </a:solidFill>
                          <a:effectLst/>
                          <a:latin typeface="+mn-lt"/>
                        </a:rPr>
                        <a:t>69,7</a:t>
                      </a:r>
                    </a:p>
                  </a:txBody>
                  <a:tcPr marL="7620" marR="72000" marT="7620" marB="0" anchor="b"/>
                </a:tc>
                <a:tc>
                  <a:txBody>
                    <a:bodyPr/>
                    <a:lstStyle/>
                    <a:p>
                      <a:pPr algn="r" fontAlgn="b"/>
                      <a:r>
                        <a:rPr lang="fi-FI" sz="1200" b="0" i="0" u="none" strike="noStrike">
                          <a:solidFill>
                            <a:srgbClr val="000000"/>
                          </a:solidFill>
                          <a:effectLst/>
                          <a:latin typeface="+mn-lt"/>
                        </a:rPr>
                        <a:t>73,1</a:t>
                      </a:r>
                    </a:p>
                  </a:txBody>
                  <a:tcPr marL="7620" marR="72000" marT="7620" marB="0" anchor="b"/>
                </a:tc>
                <a:tc>
                  <a:txBody>
                    <a:bodyPr/>
                    <a:lstStyle/>
                    <a:p>
                      <a:pPr algn="r" fontAlgn="b"/>
                      <a:r>
                        <a:rPr lang="fi-FI" sz="1200" b="0" i="0" u="none" strike="noStrike">
                          <a:solidFill>
                            <a:srgbClr val="000000"/>
                          </a:solidFill>
                          <a:effectLst/>
                          <a:latin typeface="+mn-lt"/>
                        </a:rPr>
                        <a:t>73,7</a:t>
                      </a:r>
                    </a:p>
                  </a:txBody>
                  <a:tcPr marL="7620" marR="72000" marT="7620" marB="0" anchor="b"/>
                </a:tc>
                <a:extLst>
                  <a:ext uri="{0D108BD9-81ED-4DB2-BD59-A6C34878D82A}">
                    <a16:rowId xmlns:a16="http://schemas.microsoft.com/office/drawing/2014/main" val="2977189023"/>
                  </a:ext>
                </a:extLst>
              </a:tr>
              <a:tr h="222373">
                <a:tc>
                  <a:txBody>
                    <a:bodyPr/>
                    <a:lstStyle/>
                    <a:p>
                      <a:pPr algn="l" fontAlgn="b"/>
                      <a:r>
                        <a:rPr lang="fi-FI" sz="1200" b="0" i="0" u="none" strike="noStrike" dirty="0">
                          <a:solidFill>
                            <a:srgbClr val="000000"/>
                          </a:solidFill>
                          <a:effectLst/>
                          <a:latin typeface="+mn-lt"/>
                        </a:rPr>
                        <a:t>Lappi</a:t>
                      </a:r>
                    </a:p>
                  </a:txBody>
                  <a:tcPr marL="108000" marR="7620" marT="7620" marB="0" anchor="b"/>
                </a:tc>
                <a:tc>
                  <a:txBody>
                    <a:bodyPr/>
                    <a:lstStyle/>
                    <a:p>
                      <a:pPr algn="r" fontAlgn="b"/>
                      <a:r>
                        <a:rPr lang="fi-FI" sz="1200" b="0" i="0" u="none" strike="noStrike">
                          <a:solidFill>
                            <a:srgbClr val="000000"/>
                          </a:solidFill>
                          <a:effectLst/>
                          <a:latin typeface="+mn-lt"/>
                        </a:rPr>
                        <a:t>59,1</a:t>
                      </a:r>
                    </a:p>
                  </a:txBody>
                  <a:tcPr marL="7620" marR="72000" marT="7620" marB="0" anchor="b"/>
                </a:tc>
                <a:tc>
                  <a:txBody>
                    <a:bodyPr/>
                    <a:lstStyle/>
                    <a:p>
                      <a:pPr algn="r" fontAlgn="b"/>
                      <a:r>
                        <a:rPr lang="fi-FI" sz="1200" b="0" i="0" u="none" strike="noStrike" dirty="0">
                          <a:solidFill>
                            <a:srgbClr val="000000"/>
                          </a:solidFill>
                          <a:effectLst/>
                          <a:latin typeface="+mn-lt"/>
                        </a:rPr>
                        <a:t>60,0</a:t>
                      </a:r>
                    </a:p>
                  </a:txBody>
                  <a:tcPr marL="7620" marR="72000" marT="7620" marB="0" anchor="b"/>
                </a:tc>
                <a:tc>
                  <a:txBody>
                    <a:bodyPr/>
                    <a:lstStyle/>
                    <a:p>
                      <a:pPr algn="r" fontAlgn="b"/>
                      <a:r>
                        <a:rPr lang="fi-FI" sz="1200" b="0" i="0" u="none" strike="noStrike">
                          <a:solidFill>
                            <a:srgbClr val="000000"/>
                          </a:solidFill>
                          <a:effectLst/>
                          <a:latin typeface="+mn-lt"/>
                        </a:rPr>
                        <a:t>61,2</a:t>
                      </a:r>
                    </a:p>
                  </a:txBody>
                  <a:tcPr marL="7620" marR="72000" marT="7620" marB="0" anchor="b"/>
                </a:tc>
                <a:tc>
                  <a:txBody>
                    <a:bodyPr/>
                    <a:lstStyle/>
                    <a:p>
                      <a:pPr algn="r" fontAlgn="b"/>
                      <a:r>
                        <a:rPr lang="fi-FI" sz="1200" b="0" i="0" u="none" strike="noStrike">
                          <a:solidFill>
                            <a:srgbClr val="000000"/>
                          </a:solidFill>
                          <a:effectLst/>
                          <a:latin typeface="+mn-lt"/>
                        </a:rPr>
                        <a:t>61,9</a:t>
                      </a:r>
                    </a:p>
                  </a:txBody>
                  <a:tcPr marL="7620" marR="72000" marT="7620" marB="0" anchor="b"/>
                </a:tc>
                <a:tc>
                  <a:txBody>
                    <a:bodyPr/>
                    <a:lstStyle/>
                    <a:p>
                      <a:pPr algn="r" fontAlgn="b"/>
                      <a:r>
                        <a:rPr lang="fi-FI" sz="1200" b="0" i="0" u="none" strike="noStrike">
                          <a:solidFill>
                            <a:srgbClr val="000000"/>
                          </a:solidFill>
                          <a:effectLst/>
                          <a:latin typeface="+mn-lt"/>
                        </a:rPr>
                        <a:t>62,1</a:t>
                      </a:r>
                    </a:p>
                  </a:txBody>
                  <a:tcPr marL="7620" marR="72000" marT="7620" marB="0" anchor="b"/>
                </a:tc>
                <a:tc>
                  <a:txBody>
                    <a:bodyPr/>
                    <a:lstStyle/>
                    <a:p>
                      <a:pPr algn="r" fontAlgn="b"/>
                      <a:r>
                        <a:rPr lang="fi-FI" sz="1200" b="0" i="0" u="none" strike="noStrike">
                          <a:solidFill>
                            <a:srgbClr val="000000"/>
                          </a:solidFill>
                          <a:effectLst/>
                          <a:latin typeface="+mn-lt"/>
                        </a:rPr>
                        <a:t>61,6</a:t>
                      </a:r>
                    </a:p>
                  </a:txBody>
                  <a:tcPr marL="7620" marR="72000" marT="7620" marB="0" anchor="b"/>
                </a:tc>
                <a:tc>
                  <a:txBody>
                    <a:bodyPr/>
                    <a:lstStyle/>
                    <a:p>
                      <a:pPr algn="r" fontAlgn="b"/>
                      <a:r>
                        <a:rPr lang="fi-FI" sz="1200" b="0" i="0" u="none" strike="noStrike">
                          <a:solidFill>
                            <a:srgbClr val="000000"/>
                          </a:solidFill>
                          <a:effectLst/>
                          <a:latin typeface="+mn-lt"/>
                        </a:rPr>
                        <a:t>64,6</a:t>
                      </a:r>
                    </a:p>
                  </a:txBody>
                  <a:tcPr marL="7620" marR="72000" marT="7620" marB="0" anchor="b"/>
                </a:tc>
                <a:tc>
                  <a:txBody>
                    <a:bodyPr/>
                    <a:lstStyle/>
                    <a:p>
                      <a:pPr algn="r" fontAlgn="b"/>
                      <a:r>
                        <a:rPr lang="fi-FI" sz="1200" b="0" i="0" u="none" strike="noStrike">
                          <a:solidFill>
                            <a:srgbClr val="000000"/>
                          </a:solidFill>
                          <a:effectLst/>
                          <a:latin typeface="+mn-lt"/>
                        </a:rPr>
                        <a:t>64,6</a:t>
                      </a:r>
                    </a:p>
                  </a:txBody>
                  <a:tcPr marL="7620" marR="72000" marT="7620" marB="0" anchor="b"/>
                </a:tc>
                <a:tc>
                  <a:txBody>
                    <a:bodyPr/>
                    <a:lstStyle/>
                    <a:p>
                      <a:pPr algn="r" fontAlgn="b"/>
                      <a:r>
                        <a:rPr lang="fi-FI" sz="1200" b="0" i="0" u="none" strike="noStrike">
                          <a:solidFill>
                            <a:srgbClr val="000000"/>
                          </a:solidFill>
                          <a:effectLst/>
                          <a:latin typeface="+mn-lt"/>
                        </a:rPr>
                        <a:t>63,4</a:t>
                      </a:r>
                    </a:p>
                  </a:txBody>
                  <a:tcPr marL="7620" marR="72000" marT="7620" marB="0" anchor="b"/>
                </a:tc>
                <a:tc>
                  <a:txBody>
                    <a:bodyPr/>
                    <a:lstStyle/>
                    <a:p>
                      <a:pPr algn="r" fontAlgn="b"/>
                      <a:r>
                        <a:rPr lang="fi-FI" sz="1200" b="0" i="0" u="none" strike="noStrike">
                          <a:solidFill>
                            <a:srgbClr val="000000"/>
                          </a:solidFill>
                          <a:effectLst/>
                          <a:latin typeface="+mn-lt"/>
                        </a:rPr>
                        <a:t>67,4</a:t>
                      </a:r>
                    </a:p>
                  </a:txBody>
                  <a:tcPr marL="7620" marR="72000" marT="7620" marB="0" anchor="b"/>
                </a:tc>
                <a:tc>
                  <a:txBody>
                    <a:bodyPr/>
                    <a:lstStyle/>
                    <a:p>
                      <a:pPr algn="r" fontAlgn="b"/>
                      <a:r>
                        <a:rPr lang="fi-FI" sz="1200" b="0" i="0" u="none" strike="noStrike">
                          <a:solidFill>
                            <a:srgbClr val="000000"/>
                          </a:solidFill>
                          <a:effectLst/>
                          <a:latin typeface="+mn-lt"/>
                        </a:rPr>
                        <a:t>70,1</a:t>
                      </a:r>
                    </a:p>
                  </a:txBody>
                  <a:tcPr marL="7620" marR="72000" marT="7620" marB="0" anchor="b"/>
                </a:tc>
                <a:tc>
                  <a:txBody>
                    <a:bodyPr/>
                    <a:lstStyle/>
                    <a:p>
                      <a:pPr algn="r" fontAlgn="b"/>
                      <a:r>
                        <a:rPr lang="fi-FI" sz="1200" b="0" i="0" u="none" strike="noStrike">
                          <a:solidFill>
                            <a:srgbClr val="000000"/>
                          </a:solidFill>
                          <a:effectLst/>
                          <a:latin typeface="+mn-lt"/>
                        </a:rPr>
                        <a:t>68,1</a:t>
                      </a:r>
                    </a:p>
                  </a:txBody>
                  <a:tcPr marL="7620" marR="72000" marT="7620" marB="0" anchor="b"/>
                </a:tc>
                <a:tc>
                  <a:txBody>
                    <a:bodyPr/>
                    <a:lstStyle/>
                    <a:p>
                      <a:pPr algn="r" fontAlgn="b"/>
                      <a:r>
                        <a:rPr lang="fi-FI" sz="1200" b="0" i="0" u="none" strike="noStrike">
                          <a:solidFill>
                            <a:srgbClr val="000000"/>
                          </a:solidFill>
                          <a:effectLst/>
                          <a:latin typeface="+mn-lt"/>
                        </a:rPr>
                        <a:t>68,4</a:t>
                      </a:r>
                    </a:p>
                  </a:txBody>
                  <a:tcPr marL="7620" marR="72000" marT="7620" marB="0" anchor="b"/>
                </a:tc>
                <a:tc>
                  <a:txBody>
                    <a:bodyPr/>
                    <a:lstStyle/>
                    <a:p>
                      <a:pPr algn="r" fontAlgn="b"/>
                      <a:r>
                        <a:rPr lang="fi-FI" sz="1200" b="0" i="0" u="none" strike="noStrike">
                          <a:solidFill>
                            <a:srgbClr val="000000"/>
                          </a:solidFill>
                          <a:effectLst/>
                          <a:latin typeface="+mn-lt"/>
                        </a:rPr>
                        <a:t>70,1</a:t>
                      </a:r>
                    </a:p>
                  </a:txBody>
                  <a:tcPr marL="7620" marR="72000" marT="7620" marB="0" anchor="b"/>
                </a:tc>
                <a:tc>
                  <a:txBody>
                    <a:bodyPr/>
                    <a:lstStyle/>
                    <a:p>
                      <a:pPr algn="r" fontAlgn="b"/>
                      <a:r>
                        <a:rPr lang="fi-FI" sz="1200" b="0" i="0" u="none" strike="noStrike" dirty="0">
                          <a:solidFill>
                            <a:srgbClr val="000000"/>
                          </a:solidFill>
                          <a:effectLst/>
                          <a:latin typeface="+mn-lt"/>
                        </a:rPr>
                        <a:t>75,7</a:t>
                      </a:r>
                    </a:p>
                  </a:txBody>
                  <a:tcPr marL="7620" marR="72000" marT="7620" marB="0" anchor="b"/>
                </a:tc>
                <a:tc>
                  <a:txBody>
                    <a:bodyPr/>
                    <a:lstStyle/>
                    <a:p>
                      <a:pPr algn="r" fontAlgn="b"/>
                      <a:r>
                        <a:rPr lang="fi-FI" sz="1200" b="0" i="0" u="none" strike="noStrike">
                          <a:solidFill>
                            <a:srgbClr val="000000"/>
                          </a:solidFill>
                          <a:effectLst/>
                          <a:latin typeface="+mn-lt"/>
                        </a:rPr>
                        <a:t>73,1</a:t>
                      </a:r>
                    </a:p>
                  </a:txBody>
                  <a:tcPr marL="7620" marR="72000" marT="7620" marB="0" anchor="b"/>
                </a:tc>
                <a:extLst>
                  <a:ext uri="{0D108BD9-81ED-4DB2-BD59-A6C34878D82A}">
                    <a16:rowId xmlns:a16="http://schemas.microsoft.com/office/drawing/2014/main" val="2767585172"/>
                  </a:ext>
                </a:extLst>
              </a:tr>
              <a:tr h="222373">
                <a:tc>
                  <a:txBody>
                    <a:bodyPr/>
                    <a:lstStyle/>
                    <a:p>
                      <a:pPr algn="l" fontAlgn="b"/>
                      <a:r>
                        <a:rPr lang="fi-FI" sz="1200" b="0" i="0" u="none" strike="noStrike" dirty="0">
                          <a:solidFill>
                            <a:srgbClr val="000000"/>
                          </a:solidFill>
                          <a:effectLst/>
                          <a:latin typeface="+mn-lt"/>
                        </a:rPr>
                        <a:t>Ahvenanmaa</a:t>
                      </a:r>
                    </a:p>
                  </a:txBody>
                  <a:tcPr marL="108000" marR="7620" marT="7620" marB="0" anchor="b"/>
                </a:tc>
                <a:tc>
                  <a:txBody>
                    <a:bodyPr/>
                    <a:lstStyle/>
                    <a:p>
                      <a:pPr algn="r" fontAlgn="b"/>
                      <a:r>
                        <a:rPr lang="fi-FI" sz="1200" b="0" i="0" u="none" strike="noStrike">
                          <a:solidFill>
                            <a:srgbClr val="000000"/>
                          </a:solidFill>
                          <a:effectLst/>
                          <a:latin typeface="+mn-lt"/>
                        </a:rPr>
                        <a:t>78,6</a:t>
                      </a:r>
                    </a:p>
                  </a:txBody>
                  <a:tcPr marL="7620" marR="72000" marT="7620" marB="0" anchor="b"/>
                </a:tc>
                <a:tc>
                  <a:txBody>
                    <a:bodyPr/>
                    <a:lstStyle/>
                    <a:p>
                      <a:pPr algn="r" fontAlgn="b"/>
                      <a:r>
                        <a:rPr lang="fi-FI" sz="1200" b="0" i="0" u="none" strike="noStrike">
                          <a:solidFill>
                            <a:srgbClr val="000000"/>
                          </a:solidFill>
                          <a:effectLst/>
                          <a:latin typeface="+mn-lt"/>
                        </a:rPr>
                        <a:t>77,9</a:t>
                      </a:r>
                    </a:p>
                  </a:txBody>
                  <a:tcPr marL="7620" marR="72000" marT="7620" marB="0" anchor="b"/>
                </a:tc>
                <a:tc>
                  <a:txBody>
                    <a:bodyPr/>
                    <a:lstStyle/>
                    <a:p>
                      <a:pPr algn="r" fontAlgn="b"/>
                      <a:r>
                        <a:rPr lang="fi-FI" sz="1200" b="0" i="0" u="none" strike="noStrike">
                          <a:solidFill>
                            <a:srgbClr val="000000"/>
                          </a:solidFill>
                          <a:effectLst/>
                          <a:latin typeface="+mn-lt"/>
                        </a:rPr>
                        <a:t>79,8</a:t>
                      </a:r>
                    </a:p>
                  </a:txBody>
                  <a:tcPr marL="7620" marR="72000" marT="7620" marB="0" anchor="b"/>
                </a:tc>
                <a:tc>
                  <a:txBody>
                    <a:bodyPr/>
                    <a:lstStyle/>
                    <a:p>
                      <a:pPr algn="r" fontAlgn="b"/>
                      <a:r>
                        <a:rPr lang="fi-FI" sz="1200" b="0" i="0" u="none" strike="noStrike">
                          <a:solidFill>
                            <a:srgbClr val="000000"/>
                          </a:solidFill>
                          <a:effectLst/>
                          <a:latin typeface="+mn-lt"/>
                        </a:rPr>
                        <a:t>81,3</a:t>
                      </a:r>
                    </a:p>
                  </a:txBody>
                  <a:tcPr marL="7620" marR="72000" marT="7620" marB="0" anchor="b"/>
                </a:tc>
                <a:tc>
                  <a:txBody>
                    <a:bodyPr/>
                    <a:lstStyle/>
                    <a:p>
                      <a:pPr algn="r" fontAlgn="b"/>
                      <a:r>
                        <a:rPr lang="fi-FI" sz="1200" b="0" i="0" u="none" strike="noStrike">
                          <a:solidFill>
                            <a:srgbClr val="000000"/>
                          </a:solidFill>
                          <a:effectLst/>
                          <a:latin typeface="+mn-lt"/>
                        </a:rPr>
                        <a:t>78,8</a:t>
                      </a:r>
                    </a:p>
                  </a:txBody>
                  <a:tcPr marL="7620" marR="72000" marT="7620" marB="0" anchor="b"/>
                </a:tc>
                <a:tc>
                  <a:txBody>
                    <a:bodyPr/>
                    <a:lstStyle/>
                    <a:p>
                      <a:pPr algn="r" fontAlgn="b"/>
                      <a:r>
                        <a:rPr lang="fi-FI" sz="1200" b="0" i="0" u="none" strike="noStrike">
                          <a:solidFill>
                            <a:srgbClr val="000000"/>
                          </a:solidFill>
                          <a:effectLst/>
                          <a:latin typeface="+mn-lt"/>
                        </a:rPr>
                        <a:t>80,2</a:t>
                      </a:r>
                    </a:p>
                  </a:txBody>
                  <a:tcPr marL="7620" marR="72000" marT="7620" marB="0" anchor="b"/>
                </a:tc>
                <a:tc>
                  <a:txBody>
                    <a:bodyPr/>
                    <a:lstStyle/>
                    <a:p>
                      <a:pPr algn="r" fontAlgn="b"/>
                      <a:r>
                        <a:rPr lang="fi-FI" sz="1200" b="0" i="0" u="none" strike="noStrike">
                          <a:solidFill>
                            <a:srgbClr val="000000"/>
                          </a:solidFill>
                          <a:effectLst/>
                          <a:latin typeface="+mn-lt"/>
                        </a:rPr>
                        <a:t>81,8</a:t>
                      </a:r>
                    </a:p>
                  </a:txBody>
                  <a:tcPr marL="7620" marR="72000" marT="7620" marB="0" anchor="b"/>
                </a:tc>
                <a:tc>
                  <a:txBody>
                    <a:bodyPr/>
                    <a:lstStyle/>
                    <a:p>
                      <a:pPr algn="r" fontAlgn="b"/>
                      <a:r>
                        <a:rPr lang="fi-FI" sz="1200" b="0" i="0" u="none" strike="noStrike">
                          <a:solidFill>
                            <a:srgbClr val="000000"/>
                          </a:solidFill>
                          <a:effectLst/>
                          <a:latin typeface="+mn-lt"/>
                        </a:rPr>
                        <a:t>81,1</a:t>
                      </a:r>
                    </a:p>
                  </a:txBody>
                  <a:tcPr marL="7620" marR="72000" marT="7620" marB="0" anchor="b"/>
                </a:tc>
                <a:tc>
                  <a:txBody>
                    <a:bodyPr/>
                    <a:lstStyle/>
                    <a:p>
                      <a:pPr algn="r" fontAlgn="b"/>
                      <a:r>
                        <a:rPr lang="fi-FI" sz="1200" b="0" i="0" u="none" strike="noStrike">
                          <a:solidFill>
                            <a:srgbClr val="000000"/>
                          </a:solidFill>
                          <a:effectLst/>
                          <a:latin typeface="+mn-lt"/>
                        </a:rPr>
                        <a:t>82,8</a:t>
                      </a:r>
                    </a:p>
                  </a:txBody>
                  <a:tcPr marL="7620" marR="72000" marT="7620" marB="0" anchor="b"/>
                </a:tc>
                <a:tc>
                  <a:txBody>
                    <a:bodyPr/>
                    <a:lstStyle/>
                    <a:p>
                      <a:pPr algn="r" fontAlgn="b"/>
                      <a:r>
                        <a:rPr lang="fi-FI" sz="1200" b="0" i="0" u="none" strike="noStrike">
                          <a:solidFill>
                            <a:srgbClr val="000000"/>
                          </a:solidFill>
                          <a:effectLst/>
                          <a:latin typeface="+mn-lt"/>
                        </a:rPr>
                        <a:t>81,6</a:t>
                      </a:r>
                    </a:p>
                  </a:txBody>
                  <a:tcPr marL="7620" marR="72000" marT="7620" marB="0" anchor="b"/>
                </a:tc>
                <a:tc>
                  <a:txBody>
                    <a:bodyPr/>
                    <a:lstStyle/>
                    <a:p>
                      <a:pPr algn="r" fontAlgn="b"/>
                      <a:r>
                        <a:rPr lang="fi-FI" sz="1200" b="0" i="0" u="none" strike="noStrike">
                          <a:solidFill>
                            <a:srgbClr val="000000"/>
                          </a:solidFill>
                          <a:effectLst/>
                          <a:latin typeface="+mn-lt"/>
                        </a:rPr>
                        <a:t>80,9</a:t>
                      </a:r>
                    </a:p>
                  </a:txBody>
                  <a:tcPr marL="7620" marR="72000" marT="7620" marB="0" anchor="b"/>
                </a:tc>
                <a:tc>
                  <a:txBody>
                    <a:bodyPr/>
                    <a:lstStyle/>
                    <a:p>
                      <a:pPr algn="r" fontAlgn="b"/>
                      <a:r>
                        <a:rPr lang="fi-FI" sz="1200" b="0" i="0" u="none" strike="noStrike">
                          <a:solidFill>
                            <a:srgbClr val="000000"/>
                          </a:solidFill>
                          <a:effectLst/>
                          <a:latin typeface="+mn-lt"/>
                        </a:rPr>
                        <a:t>81,2</a:t>
                      </a:r>
                    </a:p>
                  </a:txBody>
                  <a:tcPr marL="7620" marR="72000" marT="7620" marB="0" anchor="b"/>
                </a:tc>
                <a:tc>
                  <a:txBody>
                    <a:bodyPr/>
                    <a:lstStyle/>
                    <a:p>
                      <a:pPr algn="r" fontAlgn="b"/>
                      <a:r>
                        <a:rPr lang="fi-FI" sz="1200" b="0" i="0" u="none" strike="noStrike">
                          <a:solidFill>
                            <a:srgbClr val="000000"/>
                          </a:solidFill>
                          <a:effectLst/>
                          <a:latin typeface="+mn-lt"/>
                        </a:rPr>
                        <a:t>84,2</a:t>
                      </a:r>
                    </a:p>
                  </a:txBody>
                  <a:tcPr marL="7620" marR="72000" marT="7620" marB="0" anchor="b"/>
                </a:tc>
                <a:tc>
                  <a:txBody>
                    <a:bodyPr/>
                    <a:lstStyle/>
                    <a:p>
                      <a:pPr algn="r" fontAlgn="b"/>
                      <a:r>
                        <a:rPr lang="fi-FI" sz="1200" b="0" i="0" u="none" strike="noStrike">
                          <a:solidFill>
                            <a:srgbClr val="000000"/>
                          </a:solidFill>
                          <a:effectLst/>
                          <a:latin typeface="+mn-lt"/>
                        </a:rPr>
                        <a:t>84,6</a:t>
                      </a:r>
                    </a:p>
                  </a:txBody>
                  <a:tcPr marL="7620" marR="72000" marT="7620" marB="0" anchor="b"/>
                </a:tc>
                <a:tc>
                  <a:txBody>
                    <a:bodyPr/>
                    <a:lstStyle/>
                    <a:p>
                      <a:pPr algn="r" fontAlgn="b"/>
                      <a:r>
                        <a:rPr lang="fi-FI" sz="1200" b="0" i="0" u="none" strike="noStrike" dirty="0">
                          <a:solidFill>
                            <a:srgbClr val="000000"/>
                          </a:solidFill>
                          <a:effectLst/>
                          <a:latin typeface="+mn-lt"/>
                        </a:rPr>
                        <a:t>80,6</a:t>
                      </a:r>
                    </a:p>
                  </a:txBody>
                  <a:tcPr marL="7620" marR="72000" marT="7620" marB="0" anchor="b"/>
                </a:tc>
                <a:tc>
                  <a:txBody>
                    <a:bodyPr/>
                    <a:lstStyle/>
                    <a:p>
                      <a:pPr algn="r" fontAlgn="b"/>
                      <a:r>
                        <a:rPr lang="fi-FI" sz="1200" b="0" i="0" u="none" strike="noStrike" dirty="0">
                          <a:solidFill>
                            <a:srgbClr val="000000"/>
                          </a:solidFill>
                          <a:effectLst/>
                          <a:latin typeface="+mn-lt"/>
                        </a:rPr>
                        <a:t>81,4</a:t>
                      </a:r>
                    </a:p>
                  </a:txBody>
                  <a:tcPr marL="7620" marR="72000" marT="7620" marB="0" anchor="b"/>
                </a:tc>
                <a:extLst>
                  <a:ext uri="{0D108BD9-81ED-4DB2-BD59-A6C34878D82A}">
                    <a16:rowId xmlns:a16="http://schemas.microsoft.com/office/drawing/2014/main" val="73134446"/>
                  </a:ext>
                </a:extLst>
              </a:tr>
            </a:tbl>
          </a:graphicData>
        </a:graphic>
      </p:graphicFrame>
      <p:sp>
        <p:nvSpPr>
          <p:cNvPr id="4" name="Title 11">
            <a:extLst>
              <a:ext uri="{FF2B5EF4-FFF2-40B4-BE49-F238E27FC236}">
                <a16:creationId xmlns:a16="http://schemas.microsoft.com/office/drawing/2014/main" id="{29A61B14-33C8-0A0C-2E5C-75B1E753A072}"/>
              </a:ext>
            </a:extLst>
          </p:cNvPr>
          <p:cNvSpPr txBox="1">
            <a:spLocks/>
          </p:cNvSpPr>
          <p:nvPr/>
        </p:nvSpPr>
        <p:spPr bwMode="auto">
          <a:xfrm>
            <a:off x="407368" y="6508576"/>
            <a:ext cx="11665296" cy="34942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a:t>
            </a:r>
            <a:r>
              <a:rPr lang="fi-FI" sz="1100" dirty="0">
                <a:solidFill>
                  <a:srgbClr val="000000"/>
                </a:solidFill>
                <a:latin typeface="Arial" charset="-52"/>
                <a:cs typeface="Arial" charset="-52"/>
              </a:rPr>
              <a:t>Tilastokeskus, Työvoimatutkimus</a:t>
            </a: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24.1.2025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spTree>
    <p:extLst>
      <p:ext uri="{BB962C8B-B14F-4D97-AF65-F5344CB8AC3E}">
        <p14:creationId xmlns:p14="http://schemas.microsoft.com/office/powerpoint/2010/main" val="2438319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a:extLst>
              <a:ext uri="{FF2B5EF4-FFF2-40B4-BE49-F238E27FC236}">
                <a16:creationId xmlns:a16="http://schemas.microsoft.com/office/drawing/2014/main" id="{59A29C3D-033F-41A2-9CE4-5143D7A145DC}"/>
              </a:ext>
            </a:extLst>
          </p:cNvPr>
          <p:cNvSpPr>
            <a:spLocks noGrp="1"/>
          </p:cNvSpPr>
          <p:nvPr>
            <p:ph type="title"/>
          </p:nvPr>
        </p:nvSpPr>
        <p:spPr>
          <a:xfrm>
            <a:off x="551384" y="332656"/>
            <a:ext cx="11161240" cy="504056"/>
          </a:xfrm>
        </p:spPr>
        <p:txBody>
          <a:bodyPr/>
          <a:lstStyle/>
          <a:p>
            <a:r>
              <a:rPr lang="fi-FI" dirty="0"/>
              <a:t>Työttömyysaste Etelä-Savossa ja koko maassa 2009 - 2024, %</a:t>
            </a:r>
          </a:p>
        </p:txBody>
      </p:sp>
      <p:pic>
        <p:nvPicPr>
          <p:cNvPr id="7" name="Kuva 6" descr="Viivakaavio: Työttömyysaste Etelä-Savossa ja koko maassa 2009-2024, prosenttia työvoimasta. Etelä-Savon maakunnan työttömyysaste on laskenut vuoden 2009 luvusta 9,5 prosenttia vuoden 2024 lukuun 7,5 prosenttia. Koko maan työttömyysaste on laskenut vuoden 2009 luvusta 8,3 vuoden 2024 lukuun 8,4 prosenttia.">
            <a:extLst>
              <a:ext uri="{FF2B5EF4-FFF2-40B4-BE49-F238E27FC236}">
                <a16:creationId xmlns:a16="http://schemas.microsoft.com/office/drawing/2014/main" id="{8E38859B-EEE5-A12B-C30A-FD9F61C0E0FB}"/>
              </a:ext>
            </a:extLst>
          </p:cNvPr>
          <p:cNvPicPr>
            <a:picLocks noChangeAspect="1"/>
          </p:cNvPicPr>
          <p:nvPr/>
        </p:nvPicPr>
        <p:blipFill>
          <a:blip r:embed="rId2"/>
          <a:stretch>
            <a:fillRect/>
          </a:stretch>
        </p:blipFill>
        <p:spPr>
          <a:xfrm>
            <a:off x="263352" y="1107095"/>
            <a:ext cx="9865096" cy="4986201"/>
          </a:xfrm>
          <a:prstGeom prst="rect">
            <a:avLst/>
          </a:prstGeom>
        </p:spPr>
      </p:pic>
      <p:sp>
        <p:nvSpPr>
          <p:cNvPr id="2" name="Title 11">
            <a:extLst>
              <a:ext uri="{FF2B5EF4-FFF2-40B4-BE49-F238E27FC236}">
                <a16:creationId xmlns:a16="http://schemas.microsoft.com/office/drawing/2014/main" id="{653A28D4-BA7A-51DB-A066-D2FB8B8ADD6D}"/>
              </a:ext>
            </a:extLst>
          </p:cNvPr>
          <p:cNvSpPr txBox="1">
            <a:spLocks/>
          </p:cNvSpPr>
          <p:nvPr/>
        </p:nvSpPr>
        <p:spPr bwMode="auto">
          <a:xfrm>
            <a:off x="407368" y="6508576"/>
            <a:ext cx="11665296" cy="34942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a:t>
            </a:r>
            <a:r>
              <a:rPr lang="fi-FI" sz="1100" dirty="0">
                <a:solidFill>
                  <a:srgbClr val="000000"/>
                </a:solidFill>
                <a:latin typeface="Arial" charset="-52"/>
                <a:cs typeface="Arial" charset="-52"/>
              </a:rPr>
              <a:t>Tilastokeskus, Työvoimatutkimus (työttömyysaste lasketaan 15-74-vuotiaista)</a:t>
            </a: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24.1.2025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spTree>
    <p:extLst>
      <p:ext uri="{BB962C8B-B14F-4D97-AF65-F5344CB8AC3E}">
        <p14:creationId xmlns:p14="http://schemas.microsoft.com/office/powerpoint/2010/main" val="2996914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a:extLst>
              <a:ext uri="{FF2B5EF4-FFF2-40B4-BE49-F238E27FC236}">
                <a16:creationId xmlns:a16="http://schemas.microsoft.com/office/drawing/2014/main" id="{4068BBD1-F6B2-4C29-B616-19347ADF6B03}"/>
              </a:ext>
            </a:extLst>
          </p:cNvPr>
          <p:cNvSpPr>
            <a:spLocks noGrp="1"/>
          </p:cNvSpPr>
          <p:nvPr>
            <p:ph type="title"/>
          </p:nvPr>
        </p:nvSpPr>
        <p:spPr>
          <a:xfrm>
            <a:off x="551384" y="260648"/>
            <a:ext cx="8298000" cy="535638"/>
          </a:xfrm>
        </p:spPr>
        <p:txBody>
          <a:bodyPr/>
          <a:lstStyle/>
          <a:p>
            <a:r>
              <a:rPr lang="fi-FI" dirty="0"/>
              <a:t>Työttömyysaste maakunnittain 2024, %</a:t>
            </a:r>
          </a:p>
        </p:txBody>
      </p:sp>
      <p:pic>
        <p:nvPicPr>
          <p:cNvPr id="2" name="Kuva 1" descr="Palkkikaavio: Työttömyysaste maakunnittain vuonna 2024, prosenttia työvoimasta. Pienimmät työttömyysasteet olivat Pohjanmaalla, 3,9 prosenttia, ja Etelä-Pohjanmaalla, 6,1 prosenttia ja suurimmat Kymenlaaksossa, 11,0 prosenttia ja Etelä-Karjalassa, 10,0 prosenttia. Etelä-Savossa työttömyysaste oli 7,5 ja koko maassa 8,4 prosenttia. Keski-Pohjanmaan, Kainuun ja Ahvenanmaan työttömyysastetiedot puuttuvat.">
            <a:extLst>
              <a:ext uri="{FF2B5EF4-FFF2-40B4-BE49-F238E27FC236}">
                <a16:creationId xmlns:a16="http://schemas.microsoft.com/office/drawing/2014/main" id="{39F8B88B-DA3F-60BD-D172-32991897BC1A}"/>
              </a:ext>
            </a:extLst>
          </p:cNvPr>
          <p:cNvPicPr>
            <a:picLocks noChangeAspect="1"/>
          </p:cNvPicPr>
          <p:nvPr/>
        </p:nvPicPr>
        <p:blipFill>
          <a:blip r:embed="rId2"/>
          <a:stretch>
            <a:fillRect/>
          </a:stretch>
        </p:blipFill>
        <p:spPr>
          <a:xfrm>
            <a:off x="557423" y="1124744"/>
            <a:ext cx="9355001" cy="4897618"/>
          </a:xfrm>
          <a:prstGeom prst="rect">
            <a:avLst/>
          </a:prstGeom>
        </p:spPr>
      </p:pic>
      <p:sp>
        <p:nvSpPr>
          <p:cNvPr id="3" name="Title 11">
            <a:extLst>
              <a:ext uri="{FF2B5EF4-FFF2-40B4-BE49-F238E27FC236}">
                <a16:creationId xmlns:a16="http://schemas.microsoft.com/office/drawing/2014/main" id="{35BE0D9F-552A-58F7-E3E7-7314C4589474}"/>
              </a:ext>
            </a:extLst>
          </p:cNvPr>
          <p:cNvSpPr txBox="1">
            <a:spLocks/>
          </p:cNvSpPr>
          <p:nvPr/>
        </p:nvSpPr>
        <p:spPr bwMode="auto">
          <a:xfrm>
            <a:off x="407368" y="6508576"/>
            <a:ext cx="11665296" cy="34942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a:t>
            </a:r>
            <a:r>
              <a:rPr lang="fi-FI" sz="1100" dirty="0">
                <a:solidFill>
                  <a:srgbClr val="000000"/>
                </a:solidFill>
                <a:latin typeface="Arial" charset="-52"/>
                <a:cs typeface="Arial" charset="-52"/>
              </a:rPr>
              <a:t>Tilastokeskus, Työvoimatutkimus (työttömyysaste lasketaan 15-74-vuotiaista)</a:t>
            </a: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24.1.2025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spTree>
    <p:extLst>
      <p:ext uri="{BB962C8B-B14F-4D97-AF65-F5344CB8AC3E}">
        <p14:creationId xmlns:p14="http://schemas.microsoft.com/office/powerpoint/2010/main" val="3955095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a:extLst>
              <a:ext uri="{FF2B5EF4-FFF2-40B4-BE49-F238E27FC236}">
                <a16:creationId xmlns:a16="http://schemas.microsoft.com/office/drawing/2014/main" id="{7C3B8BEE-B978-4709-BB9A-5B6B649DC7BD}"/>
              </a:ext>
            </a:extLst>
          </p:cNvPr>
          <p:cNvSpPr>
            <a:spLocks noGrp="1"/>
          </p:cNvSpPr>
          <p:nvPr>
            <p:ph type="title"/>
          </p:nvPr>
        </p:nvSpPr>
        <p:spPr>
          <a:xfrm>
            <a:off x="479376" y="404664"/>
            <a:ext cx="9505056" cy="432048"/>
          </a:xfrm>
        </p:spPr>
        <p:txBody>
          <a:bodyPr/>
          <a:lstStyle/>
          <a:p>
            <a:r>
              <a:rPr lang="fi-FI" dirty="0"/>
              <a:t>Työttömyysaste maakunnittain 2009 - 2024, %</a:t>
            </a:r>
          </a:p>
        </p:txBody>
      </p:sp>
      <p:graphicFrame>
        <p:nvGraphicFramePr>
          <p:cNvPr id="4" name="Taulukko 3">
            <a:extLst>
              <a:ext uri="{FF2B5EF4-FFF2-40B4-BE49-F238E27FC236}">
                <a16:creationId xmlns:a16="http://schemas.microsoft.com/office/drawing/2014/main" id="{B24D7EC5-0EAA-4C14-A1C8-CE7F14BD9272}"/>
              </a:ext>
            </a:extLst>
          </p:cNvPr>
          <p:cNvGraphicFramePr>
            <a:graphicFrameLocks noGrp="1"/>
          </p:cNvGraphicFramePr>
          <p:nvPr>
            <p:extLst>
              <p:ext uri="{D42A27DB-BD31-4B8C-83A1-F6EECF244321}">
                <p14:modId xmlns:p14="http://schemas.microsoft.com/office/powerpoint/2010/main" val="250159960"/>
              </p:ext>
            </p:extLst>
          </p:nvPr>
        </p:nvGraphicFramePr>
        <p:xfrm>
          <a:off x="551384" y="1124744"/>
          <a:ext cx="9793091" cy="4824543"/>
        </p:xfrm>
        <a:graphic>
          <a:graphicData uri="http://schemas.openxmlformats.org/drawingml/2006/table">
            <a:tbl>
              <a:tblPr firstRow="1" bandRow="1">
                <a:tableStyleId>{5C22544A-7EE6-4342-B048-85BDC9FD1C3A}</a:tableStyleId>
              </a:tblPr>
              <a:tblGrid>
                <a:gridCol w="1821171">
                  <a:extLst>
                    <a:ext uri="{9D8B030D-6E8A-4147-A177-3AD203B41FA5}">
                      <a16:colId xmlns:a16="http://schemas.microsoft.com/office/drawing/2014/main" val="3307601709"/>
                    </a:ext>
                  </a:extLst>
                </a:gridCol>
                <a:gridCol w="498245">
                  <a:extLst>
                    <a:ext uri="{9D8B030D-6E8A-4147-A177-3AD203B41FA5}">
                      <a16:colId xmlns:a16="http://schemas.microsoft.com/office/drawing/2014/main" val="1875433315"/>
                    </a:ext>
                  </a:extLst>
                </a:gridCol>
                <a:gridCol w="498245">
                  <a:extLst>
                    <a:ext uri="{9D8B030D-6E8A-4147-A177-3AD203B41FA5}">
                      <a16:colId xmlns:a16="http://schemas.microsoft.com/office/drawing/2014/main" val="1386588716"/>
                    </a:ext>
                  </a:extLst>
                </a:gridCol>
                <a:gridCol w="498245">
                  <a:extLst>
                    <a:ext uri="{9D8B030D-6E8A-4147-A177-3AD203B41FA5}">
                      <a16:colId xmlns:a16="http://schemas.microsoft.com/office/drawing/2014/main" val="259570439"/>
                    </a:ext>
                  </a:extLst>
                </a:gridCol>
                <a:gridCol w="498245">
                  <a:extLst>
                    <a:ext uri="{9D8B030D-6E8A-4147-A177-3AD203B41FA5}">
                      <a16:colId xmlns:a16="http://schemas.microsoft.com/office/drawing/2014/main" val="69540551"/>
                    </a:ext>
                  </a:extLst>
                </a:gridCol>
                <a:gridCol w="498245">
                  <a:extLst>
                    <a:ext uri="{9D8B030D-6E8A-4147-A177-3AD203B41FA5}">
                      <a16:colId xmlns:a16="http://schemas.microsoft.com/office/drawing/2014/main" val="1914924262"/>
                    </a:ext>
                  </a:extLst>
                </a:gridCol>
                <a:gridCol w="498245">
                  <a:extLst>
                    <a:ext uri="{9D8B030D-6E8A-4147-A177-3AD203B41FA5}">
                      <a16:colId xmlns:a16="http://schemas.microsoft.com/office/drawing/2014/main" val="3748681018"/>
                    </a:ext>
                  </a:extLst>
                </a:gridCol>
                <a:gridCol w="498245">
                  <a:extLst>
                    <a:ext uri="{9D8B030D-6E8A-4147-A177-3AD203B41FA5}">
                      <a16:colId xmlns:a16="http://schemas.microsoft.com/office/drawing/2014/main" val="3299342938"/>
                    </a:ext>
                  </a:extLst>
                </a:gridCol>
                <a:gridCol w="498245">
                  <a:extLst>
                    <a:ext uri="{9D8B030D-6E8A-4147-A177-3AD203B41FA5}">
                      <a16:colId xmlns:a16="http://schemas.microsoft.com/office/drawing/2014/main" val="919033186"/>
                    </a:ext>
                  </a:extLst>
                </a:gridCol>
                <a:gridCol w="498245">
                  <a:extLst>
                    <a:ext uri="{9D8B030D-6E8A-4147-A177-3AD203B41FA5}">
                      <a16:colId xmlns:a16="http://schemas.microsoft.com/office/drawing/2014/main" val="2106578971"/>
                    </a:ext>
                  </a:extLst>
                </a:gridCol>
                <a:gridCol w="498245">
                  <a:extLst>
                    <a:ext uri="{9D8B030D-6E8A-4147-A177-3AD203B41FA5}">
                      <a16:colId xmlns:a16="http://schemas.microsoft.com/office/drawing/2014/main" val="3889051878"/>
                    </a:ext>
                  </a:extLst>
                </a:gridCol>
                <a:gridCol w="498245">
                  <a:extLst>
                    <a:ext uri="{9D8B030D-6E8A-4147-A177-3AD203B41FA5}">
                      <a16:colId xmlns:a16="http://schemas.microsoft.com/office/drawing/2014/main" val="3035401310"/>
                    </a:ext>
                  </a:extLst>
                </a:gridCol>
                <a:gridCol w="498245">
                  <a:extLst>
                    <a:ext uri="{9D8B030D-6E8A-4147-A177-3AD203B41FA5}">
                      <a16:colId xmlns:a16="http://schemas.microsoft.com/office/drawing/2014/main" val="1749439012"/>
                    </a:ext>
                  </a:extLst>
                </a:gridCol>
                <a:gridCol w="498245">
                  <a:extLst>
                    <a:ext uri="{9D8B030D-6E8A-4147-A177-3AD203B41FA5}">
                      <a16:colId xmlns:a16="http://schemas.microsoft.com/office/drawing/2014/main" val="2816368314"/>
                    </a:ext>
                  </a:extLst>
                </a:gridCol>
                <a:gridCol w="498245">
                  <a:extLst>
                    <a:ext uri="{9D8B030D-6E8A-4147-A177-3AD203B41FA5}">
                      <a16:colId xmlns:a16="http://schemas.microsoft.com/office/drawing/2014/main" val="2514067612"/>
                    </a:ext>
                  </a:extLst>
                </a:gridCol>
                <a:gridCol w="498245">
                  <a:extLst>
                    <a:ext uri="{9D8B030D-6E8A-4147-A177-3AD203B41FA5}">
                      <a16:colId xmlns:a16="http://schemas.microsoft.com/office/drawing/2014/main" val="1961579186"/>
                    </a:ext>
                  </a:extLst>
                </a:gridCol>
                <a:gridCol w="498245">
                  <a:extLst>
                    <a:ext uri="{9D8B030D-6E8A-4147-A177-3AD203B41FA5}">
                      <a16:colId xmlns:a16="http://schemas.microsoft.com/office/drawing/2014/main" val="850212416"/>
                    </a:ext>
                  </a:extLst>
                </a:gridCol>
              </a:tblGrid>
              <a:tr h="368803">
                <a:tc>
                  <a:txBody>
                    <a:bodyPr/>
                    <a:lstStyle/>
                    <a:p>
                      <a:pPr algn="l" fontAlgn="ctr"/>
                      <a:r>
                        <a:rPr lang="fi-FI" sz="1400" b="1" i="0" u="none" strike="noStrike">
                          <a:solidFill>
                            <a:schemeClr val="bg1"/>
                          </a:solidFill>
                          <a:effectLst/>
                          <a:latin typeface="Arial" panose="020B0604020202020204" pitchFamily="34" charset="0"/>
                        </a:rPr>
                        <a:t>Alue</a:t>
                      </a:r>
                    </a:p>
                  </a:txBody>
                  <a:tcPr marL="7620" marR="7620" marT="7620" marB="0" anchor="ctr"/>
                </a:tc>
                <a:tc>
                  <a:txBody>
                    <a:bodyPr/>
                    <a:lstStyle/>
                    <a:p>
                      <a:pPr algn="r" fontAlgn="ctr"/>
                      <a:r>
                        <a:rPr lang="fi-FI" sz="1400" b="1" i="0" u="none" strike="noStrike">
                          <a:solidFill>
                            <a:schemeClr val="bg1"/>
                          </a:solidFill>
                          <a:effectLst/>
                          <a:latin typeface="Arial" panose="020B0604020202020204" pitchFamily="34" charset="0"/>
                        </a:rPr>
                        <a:t>2009</a:t>
                      </a:r>
                    </a:p>
                  </a:txBody>
                  <a:tcPr marL="7620" marR="7620" marT="7620" marB="0" anchor="ctr"/>
                </a:tc>
                <a:tc>
                  <a:txBody>
                    <a:bodyPr/>
                    <a:lstStyle/>
                    <a:p>
                      <a:pPr algn="r" fontAlgn="ctr"/>
                      <a:r>
                        <a:rPr lang="fi-FI" sz="1400" b="1" i="0" u="none" strike="noStrike">
                          <a:solidFill>
                            <a:schemeClr val="bg1"/>
                          </a:solidFill>
                          <a:effectLst/>
                          <a:latin typeface="Arial" panose="020B0604020202020204" pitchFamily="34" charset="0"/>
                        </a:rPr>
                        <a:t>2010</a:t>
                      </a:r>
                    </a:p>
                  </a:txBody>
                  <a:tcPr marL="7620" marR="7620" marT="7620" marB="0" anchor="ctr"/>
                </a:tc>
                <a:tc>
                  <a:txBody>
                    <a:bodyPr/>
                    <a:lstStyle/>
                    <a:p>
                      <a:pPr algn="r" fontAlgn="ctr"/>
                      <a:r>
                        <a:rPr lang="fi-FI" sz="1400" b="1" i="0" u="none" strike="noStrike">
                          <a:solidFill>
                            <a:schemeClr val="bg1"/>
                          </a:solidFill>
                          <a:effectLst/>
                          <a:latin typeface="Arial" panose="020B0604020202020204" pitchFamily="34" charset="0"/>
                        </a:rPr>
                        <a:t>2011</a:t>
                      </a:r>
                    </a:p>
                  </a:txBody>
                  <a:tcPr marL="7620" marR="7620" marT="7620" marB="0" anchor="ctr"/>
                </a:tc>
                <a:tc>
                  <a:txBody>
                    <a:bodyPr/>
                    <a:lstStyle/>
                    <a:p>
                      <a:pPr algn="r" fontAlgn="ctr"/>
                      <a:r>
                        <a:rPr lang="fi-FI" sz="1400" b="1" i="0" u="none" strike="noStrike">
                          <a:solidFill>
                            <a:schemeClr val="bg1"/>
                          </a:solidFill>
                          <a:effectLst/>
                          <a:latin typeface="Arial" panose="020B0604020202020204" pitchFamily="34" charset="0"/>
                        </a:rPr>
                        <a:t>2012</a:t>
                      </a:r>
                    </a:p>
                  </a:txBody>
                  <a:tcPr marL="7620" marR="7620" marT="7620" marB="0" anchor="ctr"/>
                </a:tc>
                <a:tc>
                  <a:txBody>
                    <a:bodyPr/>
                    <a:lstStyle/>
                    <a:p>
                      <a:pPr algn="r" fontAlgn="ctr"/>
                      <a:r>
                        <a:rPr lang="fi-FI" sz="1400" b="1" i="0" u="none" strike="noStrike">
                          <a:solidFill>
                            <a:schemeClr val="bg1"/>
                          </a:solidFill>
                          <a:effectLst/>
                          <a:latin typeface="Arial" panose="020B0604020202020204" pitchFamily="34" charset="0"/>
                        </a:rPr>
                        <a:t>2013</a:t>
                      </a:r>
                    </a:p>
                  </a:txBody>
                  <a:tcPr marL="7620" marR="7620" marT="7620" marB="0" anchor="ctr"/>
                </a:tc>
                <a:tc>
                  <a:txBody>
                    <a:bodyPr/>
                    <a:lstStyle/>
                    <a:p>
                      <a:pPr algn="r" fontAlgn="ctr"/>
                      <a:r>
                        <a:rPr lang="fi-FI" sz="1400" b="1" i="0" u="none" strike="noStrike">
                          <a:solidFill>
                            <a:schemeClr val="bg1"/>
                          </a:solidFill>
                          <a:effectLst/>
                          <a:latin typeface="Arial" panose="020B0604020202020204" pitchFamily="34" charset="0"/>
                        </a:rPr>
                        <a:t>2014</a:t>
                      </a:r>
                    </a:p>
                  </a:txBody>
                  <a:tcPr marL="7620" marR="7620" marT="7620" marB="0" anchor="ctr"/>
                </a:tc>
                <a:tc>
                  <a:txBody>
                    <a:bodyPr/>
                    <a:lstStyle/>
                    <a:p>
                      <a:pPr algn="r" fontAlgn="ctr"/>
                      <a:r>
                        <a:rPr lang="fi-FI" sz="1400" b="1" i="0" u="none" strike="noStrike">
                          <a:solidFill>
                            <a:schemeClr val="bg1"/>
                          </a:solidFill>
                          <a:effectLst/>
                          <a:latin typeface="Arial" panose="020B0604020202020204" pitchFamily="34" charset="0"/>
                        </a:rPr>
                        <a:t>2015</a:t>
                      </a:r>
                    </a:p>
                  </a:txBody>
                  <a:tcPr marL="7620" marR="7620" marT="7620" marB="0" anchor="ctr"/>
                </a:tc>
                <a:tc>
                  <a:txBody>
                    <a:bodyPr/>
                    <a:lstStyle/>
                    <a:p>
                      <a:pPr algn="r" fontAlgn="ctr"/>
                      <a:r>
                        <a:rPr lang="fi-FI" sz="1400" b="1" i="0" u="none" strike="noStrike">
                          <a:solidFill>
                            <a:schemeClr val="bg1"/>
                          </a:solidFill>
                          <a:effectLst/>
                          <a:latin typeface="Arial" panose="020B0604020202020204" pitchFamily="34" charset="0"/>
                        </a:rPr>
                        <a:t>2016</a:t>
                      </a:r>
                    </a:p>
                  </a:txBody>
                  <a:tcPr marL="7620" marR="7620" marT="7620" marB="0" anchor="ctr"/>
                </a:tc>
                <a:tc>
                  <a:txBody>
                    <a:bodyPr/>
                    <a:lstStyle/>
                    <a:p>
                      <a:pPr algn="r" fontAlgn="ctr"/>
                      <a:r>
                        <a:rPr lang="fi-FI" sz="1400" b="1" i="0" u="none" strike="noStrike">
                          <a:solidFill>
                            <a:schemeClr val="bg1"/>
                          </a:solidFill>
                          <a:effectLst/>
                          <a:latin typeface="Arial" panose="020B0604020202020204" pitchFamily="34" charset="0"/>
                        </a:rPr>
                        <a:t>2017</a:t>
                      </a:r>
                    </a:p>
                  </a:txBody>
                  <a:tcPr marL="7620" marR="7620" marT="7620" marB="0" anchor="ctr"/>
                </a:tc>
                <a:tc>
                  <a:txBody>
                    <a:bodyPr/>
                    <a:lstStyle/>
                    <a:p>
                      <a:pPr algn="r" fontAlgn="ctr"/>
                      <a:r>
                        <a:rPr lang="fi-FI" sz="1400" b="1" i="0" u="none" strike="noStrike">
                          <a:solidFill>
                            <a:schemeClr val="bg1"/>
                          </a:solidFill>
                          <a:effectLst/>
                          <a:latin typeface="Arial" panose="020B0604020202020204" pitchFamily="34" charset="0"/>
                        </a:rPr>
                        <a:t>2018</a:t>
                      </a:r>
                    </a:p>
                  </a:txBody>
                  <a:tcPr marL="7620" marR="7620" marT="7620" marB="0" anchor="ctr"/>
                </a:tc>
                <a:tc>
                  <a:txBody>
                    <a:bodyPr/>
                    <a:lstStyle/>
                    <a:p>
                      <a:pPr algn="r" fontAlgn="ctr"/>
                      <a:r>
                        <a:rPr lang="fi-FI" sz="1400" b="1" i="0" u="none" strike="noStrike">
                          <a:solidFill>
                            <a:schemeClr val="bg1"/>
                          </a:solidFill>
                          <a:effectLst/>
                          <a:latin typeface="Arial" panose="020B0604020202020204" pitchFamily="34" charset="0"/>
                        </a:rPr>
                        <a:t>2019</a:t>
                      </a:r>
                    </a:p>
                  </a:txBody>
                  <a:tcPr marL="7620" marR="7620" marT="7620" marB="0" anchor="ctr"/>
                </a:tc>
                <a:tc>
                  <a:txBody>
                    <a:bodyPr/>
                    <a:lstStyle/>
                    <a:p>
                      <a:pPr algn="r" fontAlgn="ctr"/>
                      <a:r>
                        <a:rPr lang="fi-FI" sz="1400" b="1" i="0" u="none" strike="noStrike">
                          <a:solidFill>
                            <a:schemeClr val="bg1"/>
                          </a:solidFill>
                          <a:effectLst/>
                          <a:latin typeface="Arial" panose="020B0604020202020204" pitchFamily="34" charset="0"/>
                        </a:rPr>
                        <a:t>2020</a:t>
                      </a:r>
                    </a:p>
                  </a:txBody>
                  <a:tcPr marL="7620" marR="7620" marT="7620" marB="0" anchor="ctr"/>
                </a:tc>
                <a:tc>
                  <a:txBody>
                    <a:bodyPr/>
                    <a:lstStyle/>
                    <a:p>
                      <a:pPr algn="r" fontAlgn="ctr"/>
                      <a:r>
                        <a:rPr lang="fi-FI" sz="1400" b="1" i="0" u="none" strike="noStrike">
                          <a:solidFill>
                            <a:schemeClr val="bg1"/>
                          </a:solidFill>
                          <a:effectLst/>
                          <a:latin typeface="Arial" panose="020B0604020202020204" pitchFamily="34" charset="0"/>
                        </a:rPr>
                        <a:t>2021</a:t>
                      </a:r>
                    </a:p>
                  </a:txBody>
                  <a:tcPr marL="7620" marR="7620" marT="7620" marB="0" anchor="ctr"/>
                </a:tc>
                <a:tc>
                  <a:txBody>
                    <a:bodyPr/>
                    <a:lstStyle/>
                    <a:p>
                      <a:pPr algn="r" fontAlgn="ctr"/>
                      <a:r>
                        <a:rPr lang="fi-FI" sz="1400" b="1" i="0" u="none" strike="noStrike">
                          <a:solidFill>
                            <a:schemeClr val="bg1"/>
                          </a:solidFill>
                          <a:effectLst/>
                          <a:latin typeface="Arial" panose="020B0604020202020204" pitchFamily="34" charset="0"/>
                        </a:rPr>
                        <a:t>2022</a:t>
                      </a:r>
                    </a:p>
                  </a:txBody>
                  <a:tcPr marL="7620" marR="7620" marT="7620" marB="0" anchor="ctr"/>
                </a:tc>
                <a:tc>
                  <a:txBody>
                    <a:bodyPr/>
                    <a:lstStyle/>
                    <a:p>
                      <a:pPr algn="r" fontAlgn="ctr"/>
                      <a:r>
                        <a:rPr lang="fi-FI" sz="1400" b="1" i="0" u="none" strike="noStrike" dirty="0">
                          <a:solidFill>
                            <a:schemeClr val="bg1"/>
                          </a:solidFill>
                          <a:effectLst/>
                          <a:latin typeface="Arial" panose="020B0604020202020204" pitchFamily="34" charset="0"/>
                        </a:rPr>
                        <a:t>2023</a:t>
                      </a:r>
                    </a:p>
                  </a:txBody>
                  <a:tcPr marL="7620" marR="7620" marT="7620" marB="0" anchor="ctr"/>
                </a:tc>
                <a:tc>
                  <a:txBody>
                    <a:bodyPr/>
                    <a:lstStyle/>
                    <a:p>
                      <a:pPr algn="r" fontAlgn="ctr"/>
                      <a:r>
                        <a:rPr lang="fi-FI" sz="1400" b="1" i="0" u="none" strike="noStrike" dirty="0">
                          <a:solidFill>
                            <a:schemeClr val="bg1"/>
                          </a:solidFill>
                          <a:effectLst/>
                          <a:latin typeface="Arial" panose="020B0604020202020204" pitchFamily="34" charset="0"/>
                        </a:rPr>
                        <a:t>2024</a:t>
                      </a:r>
                    </a:p>
                  </a:txBody>
                  <a:tcPr marL="7620" marR="7620" marT="7620" marB="0" anchor="ctr"/>
                </a:tc>
                <a:extLst>
                  <a:ext uri="{0D108BD9-81ED-4DB2-BD59-A6C34878D82A}">
                    <a16:rowId xmlns:a16="http://schemas.microsoft.com/office/drawing/2014/main" val="3560163488"/>
                  </a:ext>
                </a:extLst>
              </a:tr>
              <a:tr h="222787">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KOKO MAA</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8,3</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8,6</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8,0</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7,9</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8,3</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8,7</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9,4</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8,9</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8,7</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7,5</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6,8</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7,7</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7,7</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6,8</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7,2</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8,4</a:t>
                      </a:r>
                    </a:p>
                  </a:txBody>
                  <a:tcPr marL="7620" marR="7620" marT="7620" marB="0" anchor="b"/>
                </a:tc>
                <a:extLst>
                  <a:ext uri="{0D108BD9-81ED-4DB2-BD59-A6C34878D82A}">
                    <a16:rowId xmlns:a16="http://schemas.microsoft.com/office/drawing/2014/main" val="1587946714"/>
                  </a:ext>
                </a:extLst>
              </a:tr>
              <a:tr h="222787">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Uusimaa</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6,4</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6,6</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6,1</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6,6</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7,0</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7,5</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8,0</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7,6</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7,9</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7,2</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6,5</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7,3</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7,7</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6,7</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7,6</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8,9</a:t>
                      </a:r>
                    </a:p>
                  </a:txBody>
                  <a:tcPr marL="7620" marR="7620" marT="7620" marB="0" anchor="b"/>
                </a:tc>
                <a:extLst>
                  <a:ext uri="{0D108BD9-81ED-4DB2-BD59-A6C34878D82A}">
                    <a16:rowId xmlns:a16="http://schemas.microsoft.com/office/drawing/2014/main" val="636140227"/>
                  </a:ext>
                </a:extLst>
              </a:tr>
              <a:tr h="222787">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Varsinais-Suomi</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7,6</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8,4</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8,1</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7,7</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9,1</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9,7</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10,3</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9,6</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8,8</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7,1</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6,2</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7,1</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6,9</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8,4</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6,8</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8,3</a:t>
                      </a:r>
                    </a:p>
                  </a:txBody>
                  <a:tcPr marL="7620" marR="7620" marT="7620" marB="0" anchor="b"/>
                </a:tc>
                <a:extLst>
                  <a:ext uri="{0D108BD9-81ED-4DB2-BD59-A6C34878D82A}">
                    <a16:rowId xmlns:a16="http://schemas.microsoft.com/office/drawing/2014/main" val="2462662094"/>
                  </a:ext>
                </a:extLst>
              </a:tr>
              <a:tr h="222787">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Satakunta</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7,7</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8,6</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6,2</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7,2</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7,9</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7,4</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9,1</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9,5</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8,9</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6,4</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6,6</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7,5</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8,1</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7,0</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7,2</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7,6</a:t>
                      </a:r>
                    </a:p>
                  </a:txBody>
                  <a:tcPr marL="7620" marR="7620" marT="7620" marB="0" anchor="b"/>
                </a:tc>
                <a:extLst>
                  <a:ext uri="{0D108BD9-81ED-4DB2-BD59-A6C34878D82A}">
                    <a16:rowId xmlns:a16="http://schemas.microsoft.com/office/drawing/2014/main" val="2412840052"/>
                  </a:ext>
                </a:extLst>
              </a:tr>
              <a:tr h="222787">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Kanta-Häme</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7,4</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9,6</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6,7</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7,0</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6,8</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6,9</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8,8</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6,6</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7,4</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6,6</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4,7</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5,8</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6,2</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6,6</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6,9</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7,2</a:t>
                      </a:r>
                    </a:p>
                  </a:txBody>
                  <a:tcPr marL="7620" marR="7620" marT="7620" marB="0" anchor="b"/>
                </a:tc>
                <a:extLst>
                  <a:ext uri="{0D108BD9-81ED-4DB2-BD59-A6C34878D82A}">
                    <a16:rowId xmlns:a16="http://schemas.microsoft.com/office/drawing/2014/main" val="4109509614"/>
                  </a:ext>
                </a:extLst>
              </a:tr>
              <a:tr h="222787">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Pirkanmaa</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10,0</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10,0</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10,1</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9,7</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9,8</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9,5</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10,9</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11,0</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10,6</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8,7</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7,5</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8,1</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8,4</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6,6</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7,0</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9,5</a:t>
                      </a:r>
                    </a:p>
                  </a:txBody>
                  <a:tcPr marL="7620" marR="7620" marT="7620" marB="0" anchor="b"/>
                </a:tc>
                <a:extLst>
                  <a:ext uri="{0D108BD9-81ED-4DB2-BD59-A6C34878D82A}">
                    <a16:rowId xmlns:a16="http://schemas.microsoft.com/office/drawing/2014/main" val="34007332"/>
                  </a:ext>
                </a:extLst>
              </a:tr>
              <a:tr h="222787">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Päijät-Häme</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8,8</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9,4</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9,5</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8,3</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8,2</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10,6</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9,3</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8,2</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7,4</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7,6</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6,4</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8,0</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8,6</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5,7</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8,6</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9,7</a:t>
                      </a:r>
                    </a:p>
                  </a:txBody>
                  <a:tcPr marL="7620" marR="7620" marT="7620" marB="0" anchor="b"/>
                </a:tc>
                <a:extLst>
                  <a:ext uri="{0D108BD9-81ED-4DB2-BD59-A6C34878D82A}">
                    <a16:rowId xmlns:a16="http://schemas.microsoft.com/office/drawing/2014/main" val="3348366859"/>
                  </a:ext>
                </a:extLst>
              </a:tr>
              <a:tr h="222787">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Kymenlaakso</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8,4</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11,5</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10,8</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7,7</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9,2</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11,6</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12,5</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12,0</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10,5</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9,6</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8,8</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9,2</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8,5</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7,3</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9,1</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11,0</a:t>
                      </a:r>
                    </a:p>
                  </a:txBody>
                  <a:tcPr marL="7620" marR="7620" marT="7620" marB="0" anchor="b"/>
                </a:tc>
                <a:extLst>
                  <a:ext uri="{0D108BD9-81ED-4DB2-BD59-A6C34878D82A}">
                    <a16:rowId xmlns:a16="http://schemas.microsoft.com/office/drawing/2014/main" val="2826512440"/>
                  </a:ext>
                </a:extLst>
              </a:tr>
              <a:tr h="222787">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Etelä-Karjala</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10,2</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10,6</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10,1</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6,9</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7,8</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8,0</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9,9</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9,2</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8,8</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8,4</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8,2</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9,7</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8,9</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9,0</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7,9</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10,0</a:t>
                      </a:r>
                    </a:p>
                  </a:txBody>
                  <a:tcPr marL="7620" marR="7620" marT="7620" marB="0" anchor="b"/>
                </a:tc>
                <a:extLst>
                  <a:ext uri="{0D108BD9-81ED-4DB2-BD59-A6C34878D82A}">
                    <a16:rowId xmlns:a16="http://schemas.microsoft.com/office/drawing/2014/main" val="2057615160"/>
                  </a:ext>
                </a:extLst>
              </a:tr>
              <a:tr h="222787">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Etelä-Savo</a:t>
                      </a:r>
                    </a:p>
                  </a:txBody>
                  <a:tcPr marL="7620" marR="7620" marT="7620" marB="0" anchor="b">
                    <a:solidFill>
                      <a:srgbClr val="92D050"/>
                    </a:solidFill>
                  </a:tcPr>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9,5</a:t>
                      </a:r>
                    </a:p>
                  </a:txBody>
                  <a:tcPr marL="7620" marR="7620" marT="7620" marB="0" anchor="b">
                    <a:solidFill>
                      <a:srgbClr val="92D050"/>
                    </a:solidFill>
                  </a:tcPr>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7,7</a:t>
                      </a:r>
                    </a:p>
                  </a:txBody>
                  <a:tcPr marL="7620" marR="7620" marT="7620" marB="0" anchor="b">
                    <a:solidFill>
                      <a:srgbClr val="92D050"/>
                    </a:solidFill>
                  </a:tcPr>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7,7</a:t>
                      </a:r>
                    </a:p>
                  </a:txBody>
                  <a:tcPr marL="7620" marR="7620" marT="7620" marB="0" anchor="b">
                    <a:solidFill>
                      <a:srgbClr val="92D050"/>
                    </a:solidFill>
                  </a:tcPr>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9,1</a:t>
                      </a:r>
                    </a:p>
                  </a:txBody>
                  <a:tcPr marL="7620" marR="7620" marT="7620" marB="0" anchor="b">
                    <a:solidFill>
                      <a:srgbClr val="92D050"/>
                    </a:solidFill>
                  </a:tcPr>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11,0</a:t>
                      </a:r>
                    </a:p>
                  </a:txBody>
                  <a:tcPr marL="7620" marR="7620" marT="7620" marB="0" anchor="b">
                    <a:solidFill>
                      <a:srgbClr val="92D050"/>
                    </a:solidFill>
                  </a:tcPr>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9,7</a:t>
                      </a:r>
                    </a:p>
                  </a:txBody>
                  <a:tcPr marL="7620" marR="7620" marT="7620" marB="0" anchor="b">
                    <a:solidFill>
                      <a:srgbClr val="92D050"/>
                    </a:solidFill>
                  </a:tcPr>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9,3</a:t>
                      </a:r>
                    </a:p>
                  </a:txBody>
                  <a:tcPr marL="7620" marR="7620" marT="7620" marB="0" anchor="b">
                    <a:solidFill>
                      <a:srgbClr val="92D050"/>
                    </a:solidFill>
                  </a:tcPr>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9,7</a:t>
                      </a:r>
                    </a:p>
                  </a:txBody>
                  <a:tcPr marL="7620" marR="7620" marT="7620" marB="0" anchor="b">
                    <a:solidFill>
                      <a:srgbClr val="92D050"/>
                    </a:solidFill>
                  </a:tcPr>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11,0</a:t>
                      </a:r>
                    </a:p>
                  </a:txBody>
                  <a:tcPr marL="7620" marR="7620" marT="7620" marB="0" anchor="b">
                    <a:solidFill>
                      <a:srgbClr val="92D050"/>
                    </a:solidFill>
                  </a:tcPr>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8,8</a:t>
                      </a:r>
                    </a:p>
                  </a:txBody>
                  <a:tcPr marL="7620" marR="7620" marT="7620" marB="0" anchor="b">
                    <a:solidFill>
                      <a:srgbClr val="92D050"/>
                    </a:solidFill>
                  </a:tcPr>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7,0</a:t>
                      </a:r>
                    </a:p>
                  </a:txBody>
                  <a:tcPr marL="7620" marR="7620" marT="7620" marB="0" anchor="b">
                    <a:solidFill>
                      <a:srgbClr val="92D050"/>
                    </a:solidFill>
                  </a:tcPr>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7,7</a:t>
                      </a:r>
                    </a:p>
                  </a:txBody>
                  <a:tcPr marL="7620" marR="7620" marT="7620" marB="0" anchor="b">
                    <a:solidFill>
                      <a:srgbClr val="92D050"/>
                    </a:solidFill>
                  </a:tcPr>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6,3</a:t>
                      </a:r>
                    </a:p>
                  </a:txBody>
                  <a:tcPr marL="7620" marR="7620" marT="7620" marB="0" anchor="b">
                    <a:solidFill>
                      <a:srgbClr val="92D050"/>
                    </a:solidFill>
                  </a:tcPr>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8,1</a:t>
                      </a:r>
                    </a:p>
                  </a:txBody>
                  <a:tcPr marL="7620" marR="7620" marT="7620" marB="0" anchor="b">
                    <a:solidFill>
                      <a:srgbClr val="92D050"/>
                    </a:solidFill>
                  </a:tcPr>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6,9</a:t>
                      </a:r>
                    </a:p>
                  </a:txBody>
                  <a:tcPr marL="7620" marR="7620" marT="7620" marB="0" anchor="b">
                    <a:solidFill>
                      <a:srgbClr val="92D050"/>
                    </a:solidFill>
                  </a:tcPr>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7,5</a:t>
                      </a:r>
                    </a:p>
                  </a:txBody>
                  <a:tcPr marL="7620" marR="7620" marT="7620" marB="0" anchor="b">
                    <a:solidFill>
                      <a:srgbClr val="92D050"/>
                    </a:solidFill>
                  </a:tcPr>
                </a:tc>
                <a:extLst>
                  <a:ext uri="{0D108BD9-81ED-4DB2-BD59-A6C34878D82A}">
                    <a16:rowId xmlns:a16="http://schemas.microsoft.com/office/drawing/2014/main" val="1599783772"/>
                  </a:ext>
                </a:extLst>
              </a:tr>
              <a:tr h="222787">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Pohjois-Savo</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11,0</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10,3</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10,6</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8,4</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8,1</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8,6</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9,7</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9,5</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8,8</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8,0</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6,8</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7,4</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7,9</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6,1</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7,0</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6,2</a:t>
                      </a:r>
                    </a:p>
                  </a:txBody>
                  <a:tcPr marL="7620" marR="7620" marT="7620" marB="0" anchor="b"/>
                </a:tc>
                <a:extLst>
                  <a:ext uri="{0D108BD9-81ED-4DB2-BD59-A6C34878D82A}">
                    <a16:rowId xmlns:a16="http://schemas.microsoft.com/office/drawing/2014/main" val="158837274"/>
                  </a:ext>
                </a:extLst>
              </a:tr>
              <a:tr h="222787">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Pohjois-Karjala</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13,3</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12,4</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12,7</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11,8</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12,0</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10,8</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10,9</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14,5</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12,0</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8,9</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10,4</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13,3</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9,7</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7,0</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7,9</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9,6</a:t>
                      </a:r>
                    </a:p>
                  </a:txBody>
                  <a:tcPr marL="7620" marR="7620" marT="7620" marB="0" anchor="b"/>
                </a:tc>
                <a:extLst>
                  <a:ext uri="{0D108BD9-81ED-4DB2-BD59-A6C34878D82A}">
                    <a16:rowId xmlns:a16="http://schemas.microsoft.com/office/drawing/2014/main" val="973992392"/>
                  </a:ext>
                </a:extLst>
              </a:tr>
              <a:tr h="222787">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Keski-Suomi</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11,2</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9,7</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9,5</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9,2</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10,0</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10,4</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11,4</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10,5</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10,6</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9,0</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7,2</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9,6</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9,5</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7,0</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9,2</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8,5</a:t>
                      </a:r>
                    </a:p>
                  </a:txBody>
                  <a:tcPr marL="7620" marR="7620" marT="7620" marB="0" anchor="b"/>
                </a:tc>
                <a:extLst>
                  <a:ext uri="{0D108BD9-81ED-4DB2-BD59-A6C34878D82A}">
                    <a16:rowId xmlns:a16="http://schemas.microsoft.com/office/drawing/2014/main" val="3019004566"/>
                  </a:ext>
                </a:extLst>
              </a:tr>
              <a:tr h="222787">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Etelä-Pohjanmaa</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8,1</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8,4</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7,3</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7,2</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7,9</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8,1</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8,9</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7,2</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6,9</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4,5</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4,7</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5,8</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5,8</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5,7</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4,3</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6,1</a:t>
                      </a:r>
                    </a:p>
                  </a:txBody>
                  <a:tcPr marL="7620" marR="7620" marT="7620" marB="0" anchor="b"/>
                </a:tc>
                <a:extLst>
                  <a:ext uri="{0D108BD9-81ED-4DB2-BD59-A6C34878D82A}">
                    <a16:rowId xmlns:a16="http://schemas.microsoft.com/office/drawing/2014/main" val="2036515758"/>
                  </a:ext>
                </a:extLst>
              </a:tr>
              <a:tr h="222787">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Pohjanmaa</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6,0</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6,6</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6,5</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6,3</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5,8</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6,1</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7,3</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5,5</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7,0</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4,8</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4,5</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5,7</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4,6</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3,7</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4,3</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3,9</a:t>
                      </a:r>
                    </a:p>
                  </a:txBody>
                  <a:tcPr marL="7620" marR="7620" marT="7620" marB="0" anchor="b"/>
                </a:tc>
                <a:extLst>
                  <a:ext uri="{0D108BD9-81ED-4DB2-BD59-A6C34878D82A}">
                    <a16:rowId xmlns:a16="http://schemas.microsoft.com/office/drawing/2014/main" val="3912864367"/>
                  </a:ext>
                </a:extLst>
              </a:tr>
              <a:tr h="222787">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Keski-Pohjanmaa</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6,3</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6,7</a:t>
                      </a:r>
                    </a:p>
                  </a:txBody>
                  <a:tcPr marL="7620" marR="7620" marT="7620" marB="0" anchor="b"/>
                </a:tc>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a:t>
                      </a:r>
                    </a:p>
                  </a:txBody>
                  <a:tcPr marL="7620" marR="7620" marT="7620" marB="0" anchor="b"/>
                </a:tc>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a:t>
                      </a:r>
                    </a:p>
                  </a:txBody>
                  <a:tcPr marL="7620" marR="7620" marT="7620" marB="0" anchor="b"/>
                </a:tc>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7,4</a:t>
                      </a:r>
                    </a:p>
                  </a:txBody>
                  <a:tcPr marL="7620" marR="7620" marT="7620" marB="0" anchor="b"/>
                </a:tc>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a:t>
                      </a:r>
                    </a:p>
                  </a:txBody>
                  <a:tcPr marL="7620" marR="7620" marT="7620" marB="0" anchor="b"/>
                </a:tc>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a:t>
                      </a:r>
                    </a:p>
                  </a:txBody>
                  <a:tcPr marL="7620" marR="7620" marT="7620" marB="0" anchor="b"/>
                </a:tc>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a:t>
                      </a:r>
                    </a:p>
                  </a:txBody>
                  <a:tcPr marL="7620" marR="7620" marT="7620" marB="0" anchor="b"/>
                </a:tc>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a:t>
                      </a:r>
                    </a:p>
                  </a:txBody>
                  <a:tcPr marL="7620" marR="7620" marT="7620" marB="0" anchor="b"/>
                </a:tc>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7,1</a:t>
                      </a:r>
                    </a:p>
                  </a:txBody>
                  <a:tcPr marL="7620" marR="7620" marT="7620" marB="0" anchor="b"/>
                </a:tc>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a:t>
                      </a:r>
                    </a:p>
                  </a:txBody>
                  <a:tcPr marL="7620" marR="7620" marT="7620" marB="0" anchor="b"/>
                </a:tc>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a:t>
                      </a:r>
                    </a:p>
                  </a:txBody>
                  <a:tcPr marL="7620" marR="7620" marT="7620" marB="0" anchor="b"/>
                </a:tc>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a:t>
                      </a:r>
                    </a:p>
                  </a:txBody>
                  <a:tcPr marL="7620" marR="7620" marT="7620" marB="0" anchor="b"/>
                </a:tc>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a:t>
                      </a:r>
                    </a:p>
                  </a:txBody>
                  <a:tcPr marL="7620" marR="7620" marT="7620" marB="0" anchor="b"/>
                </a:tc>
                <a:extLst>
                  <a:ext uri="{0D108BD9-81ED-4DB2-BD59-A6C34878D82A}">
                    <a16:rowId xmlns:a16="http://schemas.microsoft.com/office/drawing/2014/main" val="548309893"/>
                  </a:ext>
                </a:extLst>
              </a:tr>
              <a:tr h="222787">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Pohjois-Pohjanmaa</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9,9</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10,2</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8,8</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9,5</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9,9</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10,0</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10,1</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9,8</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8,7</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7,0</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7,9</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8,2</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7,4</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6,8</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7,3</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9,3</a:t>
                      </a:r>
                    </a:p>
                  </a:txBody>
                  <a:tcPr marL="7620" marR="7620" marT="7620" marB="0" anchor="b"/>
                </a:tc>
                <a:extLst>
                  <a:ext uri="{0D108BD9-81ED-4DB2-BD59-A6C34878D82A}">
                    <a16:rowId xmlns:a16="http://schemas.microsoft.com/office/drawing/2014/main" val="1934737122"/>
                  </a:ext>
                </a:extLst>
              </a:tr>
              <a:tr h="222787">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Kainuu</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9,4</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9,1</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7,6</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10,5</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11,8</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17,5</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15,6</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10,6</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11,7</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10,8</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7,6</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7,2</a:t>
                      </a:r>
                    </a:p>
                  </a:txBody>
                  <a:tcPr marL="7620" marR="7620" marT="7620" marB="0" anchor="b"/>
                </a:tc>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a:t>
                      </a:r>
                    </a:p>
                  </a:txBody>
                  <a:tcPr marL="7620" marR="7620" marT="7620" marB="0" anchor="b"/>
                </a:tc>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a:t>
                      </a:r>
                    </a:p>
                  </a:txBody>
                  <a:tcPr marL="7620" marR="7620" marT="7620" marB="0" anchor="b"/>
                </a:tc>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a:t>
                      </a:r>
                    </a:p>
                  </a:txBody>
                  <a:tcPr marL="7620" marR="7620" marT="7620" marB="0" anchor="b"/>
                </a:tc>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a:t>
                      </a:r>
                    </a:p>
                  </a:txBody>
                  <a:tcPr marL="7620" marR="7620" marT="7620" marB="0" anchor="b"/>
                </a:tc>
                <a:extLst>
                  <a:ext uri="{0D108BD9-81ED-4DB2-BD59-A6C34878D82A}">
                    <a16:rowId xmlns:a16="http://schemas.microsoft.com/office/drawing/2014/main" val="2749753424"/>
                  </a:ext>
                </a:extLst>
              </a:tr>
              <a:tr h="222787">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Lappi</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11,6</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11,2</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10,4</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10,3</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10,3</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9,6</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11,7</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10,4</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10,4</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8,8</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8,3</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9,2</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9,2</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7,5</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6,2</a:t>
                      </a:r>
                    </a:p>
                  </a:txBody>
                  <a:tcPr marL="7620" marR="7620" marT="7620" marB="0" anchor="b"/>
                </a:tc>
                <a:tc>
                  <a:txBody>
                    <a:bodyPr/>
                    <a:lstStyle/>
                    <a:p>
                      <a:pPr algn="r" fontAlgn="b"/>
                      <a:r>
                        <a:rPr lang="fi-FI" sz="1400" b="0" i="0" u="none" strike="noStrike">
                          <a:solidFill>
                            <a:srgbClr val="000000"/>
                          </a:solidFill>
                          <a:effectLst/>
                          <a:latin typeface="Arial" panose="020B0604020202020204" pitchFamily="34" charset="0"/>
                          <a:cs typeface="Arial" panose="020B0604020202020204" pitchFamily="34" charset="0"/>
                        </a:rPr>
                        <a:t>7,2</a:t>
                      </a:r>
                    </a:p>
                  </a:txBody>
                  <a:tcPr marL="7620" marR="7620" marT="7620" marB="0" anchor="b"/>
                </a:tc>
                <a:extLst>
                  <a:ext uri="{0D108BD9-81ED-4DB2-BD59-A6C34878D82A}">
                    <a16:rowId xmlns:a16="http://schemas.microsoft.com/office/drawing/2014/main" val="1819767306"/>
                  </a:ext>
                </a:extLst>
              </a:tr>
              <a:tr h="222787">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Ahvenanmaa</a:t>
                      </a:r>
                    </a:p>
                  </a:txBody>
                  <a:tcPr marL="7620" marR="7620" marT="7620" marB="0" anchor="b"/>
                </a:tc>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a:t>
                      </a:r>
                    </a:p>
                  </a:txBody>
                  <a:tcPr marL="7620" marR="7620" marT="7620" marB="0" anchor="b"/>
                </a:tc>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a:t>
                      </a:r>
                    </a:p>
                  </a:txBody>
                  <a:tcPr marL="7620" marR="7620" marT="7620" marB="0" anchor="b"/>
                </a:tc>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a:t>
                      </a:r>
                    </a:p>
                  </a:txBody>
                  <a:tcPr marL="7620" marR="7620" marT="7620" marB="0" anchor="b"/>
                </a:tc>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a:t>
                      </a:r>
                    </a:p>
                  </a:txBody>
                  <a:tcPr marL="7620" marR="7620" marT="7620" marB="0" anchor="b"/>
                </a:tc>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a:t>
                      </a:r>
                    </a:p>
                  </a:txBody>
                  <a:tcPr marL="7620" marR="7620" marT="7620" marB="0" anchor="b"/>
                </a:tc>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a:t>
                      </a:r>
                    </a:p>
                  </a:txBody>
                  <a:tcPr marL="7620" marR="7620" marT="7620" marB="0" anchor="b"/>
                </a:tc>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a:t>
                      </a:r>
                    </a:p>
                  </a:txBody>
                  <a:tcPr marL="7620" marR="7620" marT="7620" marB="0" anchor="b"/>
                </a:tc>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a:t>
                      </a:r>
                    </a:p>
                  </a:txBody>
                  <a:tcPr marL="7620" marR="7620" marT="7620" marB="0" anchor="b"/>
                </a:tc>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a:t>
                      </a:r>
                    </a:p>
                  </a:txBody>
                  <a:tcPr marL="7620" marR="7620" marT="7620" marB="0" anchor="b"/>
                </a:tc>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a:t>
                      </a:r>
                    </a:p>
                  </a:txBody>
                  <a:tcPr marL="7620" marR="7620" marT="7620" marB="0" anchor="b"/>
                </a:tc>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a:t>
                      </a:r>
                    </a:p>
                  </a:txBody>
                  <a:tcPr marL="7620" marR="7620" marT="7620" marB="0" anchor="b"/>
                </a:tc>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a:t>
                      </a:r>
                    </a:p>
                  </a:txBody>
                  <a:tcPr marL="7620" marR="7620" marT="7620" marB="0" anchor="b"/>
                </a:tc>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a:t>
                      </a:r>
                    </a:p>
                  </a:txBody>
                  <a:tcPr marL="7620" marR="7620" marT="7620" marB="0" anchor="b"/>
                </a:tc>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a:t>
                      </a:r>
                    </a:p>
                  </a:txBody>
                  <a:tcPr marL="7620" marR="7620" marT="7620" marB="0" anchor="b"/>
                </a:tc>
                <a:tc>
                  <a:txBody>
                    <a:bodyPr/>
                    <a:lstStyle/>
                    <a:p>
                      <a:pPr algn="l" fontAlgn="b"/>
                      <a:r>
                        <a:rPr lang="fi-FI" sz="1400" b="0" i="0" u="none" strike="noStrike">
                          <a:solidFill>
                            <a:srgbClr val="000000"/>
                          </a:solidFill>
                          <a:effectLst/>
                          <a:latin typeface="Arial" panose="020B0604020202020204" pitchFamily="34" charset="0"/>
                          <a:cs typeface="Arial" panose="020B0604020202020204" pitchFamily="34" charset="0"/>
                        </a:rPr>
                        <a:t>,</a:t>
                      </a:r>
                    </a:p>
                  </a:txBody>
                  <a:tcPr marL="7620" marR="7620" marT="7620" marB="0" anchor="b"/>
                </a:tc>
                <a:tc>
                  <a:txBody>
                    <a:bodyPr/>
                    <a:lstStyle/>
                    <a:p>
                      <a:pPr algn="l" fontAlgn="b"/>
                      <a:r>
                        <a:rPr lang="fi-FI" sz="1400" b="0" i="0" u="none" strike="noStrike" dirty="0">
                          <a:solidFill>
                            <a:srgbClr val="000000"/>
                          </a:solidFill>
                          <a:effectLst/>
                          <a:latin typeface="Arial" panose="020B0604020202020204" pitchFamily="34" charset="0"/>
                          <a:cs typeface="Arial" panose="020B0604020202020204" pitchFamily="34" charset="0"/>
                        </a:rPr>
                        <a:t>.</a:t>
                      </a:r>
                    </a:p>
                  </a:txBody>
                  <a:tcPr marL="7620" marR="7620" marT="7620" marB="0" anchor="b"/>
                </a:tc>
                <a:extLst>
                  <a:ext uri="{0D108BD9-81ED-4DB2-BD59-A6C34878D82A}">
                    <a16:rowId xmlns:a16="http://schemas.microsoft.com/office/drawing/2014/main" val="1388982754"/>
                  </a:ext>
                </a:extLst>
              </a:tr>
            </a:tbl>
          </a:graphicData>
        </a:graphic>
      </p:graphicFrame>
      <p:sp>
        <p:nvSpPr>
          <p:cNvPr id="2" name="Title 11">
            <a:extLst>
              <a:ext uri="{FF2B5EF4-FFF2-40B4-BE49-F238E27FC236}">
                <a16:creationId xmlns:a16="http://schemas.microsoft.com/office/drawing/2014/main" id="{C7D979B6-4F6C-FEB7-F969-5610928EBC89}"/>
              </a:ext>
            </a:extLst>
          </p:cNvPr>
          <p:cNvSpPr txBox="1">
            <a:spLocks/>
          </p:cNvSpPr>
          <p:nvPr/>
        </p:nvSpPr>
        <p:spPr bwMode="auto">
          <a:xfrm>
            <a:off x="407368" y="6165304"/>
            <a:ext cx="11665296" cy="58485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tieto on puuttuva</a:t>
            </a:r>
          </a:p>
          <a:p>
            <a:pPr marL="0" marR="0" lvl="0" indent="0" algn="l" defTabSz="914400" rtl="0" eaLnBrk="1" fontAlgn="base" latinLnBrk="0" hangingPunct="1">
              <a:lnSpc>
                <a:spcPct val="100000"/>
              </a:lnSpc>
              <a:spcBef>
                <a:spcPct val="0"/>
              </a:spcBef>
              <a:spcAft>
                <a:spcPts val="0"/>
              </a:spcAft>
              <a:buClrTx/>
              <a:buSzTx/>
              <a:buFontTx/>
              <a:buNone/>
              <a:tabLst/>
              <a:defRPr/>
            </a:pPr>
            <a:endParaRPr kumimoji="0" lang="fi-FI" sz="1100" b="0" i="0" u="none" strike="noStrike" kern="1200" cap="none" spc="0" normalizeH="0" baseline="0" noProof="0" dirty="0">
              <a:ln>
                <a:noFill/>
              </a:ln>
              <a:solidFill>
                <a:srgbClr val="000000"/>
              </a:solidFill>
              <a:effectLst/>
              <a:uLnTx/>
              <a:uFillTx/>
              <a:latin typeface="Arial" charset="-52"/>
              <a:ea typeface="+mn-ea"/>
              <a:cs typeface="Arial" charset="-52"/>
            </a:endParaRPr>
          </a:p>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a:t>
            </a:r>
            <a:r>
              <a:rPr lang="fi-FI" sz="1100" dirty="0">
                <a:solidFill>
                  <a:srgbClr val="000000"/>
                </a:solidFill>
                <a:latin typeface="Arial" charset="-52"/>
                <a:cs typeface="Arial" charset="-52"/>
              </a:rPr>
              <a:t>Tilastokeskus, Työvoimatutkimus (työttömyysaste lasketaan 15-74-vuotiaista)</a:t>
            </a: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24.1.2025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spTree>
    <p:extLst>
      <p:ext uri="{BB962C8B-B14F-4D97-AF65-F5344CB8AC3E}">
        <p14:creationId xmlns:p14="http://schemas.microsoft.com/office/powerpoint/2010/main" val="3201146419"/>
      </p:ext>
    </p:extLst>
  </p:cSld>
  <p:clrMapOvr>
    <a:masterClrMapping/>
  </p:clrMapOvr>
</p:sld>
</file>

<file path=ppt/theme/theme1.xml><?xml version="1.0" encoding="utf-8"?>
<a:theme xmlns:a="http://schemas.openxmlformats.org/drawingml/2006/main" name="ESAVO">
  <a:themeElements>
    <a:clrScheme name="ESAVO">
      <a:dk1>
        <a:sysClr val="windowText" lastClr="000000"/>
      </a:dk1>
      <a:lt1>
        <a:sysClr val="window" lastClr="FFFFFF"/>
      </a:lt1>
      <a:dk2>
        <a:srgbClr val="2D3787"/>
      </a:dk2>
      <a:lt2>
        <a:srgbClr val="C8E1FA"/>
      </a:lt2>
      <a:accent1>
        <a:srgbClr val="2D3787"/>
      </a:accent1>
      <a:accent2>
        <a:srgbClr val="009BE1"/>
      </a:accent2>
      <a:accent3>
        <a:srgbClr val="469B46"/>
      </a:accent3>
      <a:accent4>
        <a:srgbClr val="C8D228"/>
      </a:accent4>
      <a:accent5>
        <a:srgbClr val="F0CD14"/>
      </a:accent5>
      <a:accent6>
        <a:srgbClr val="DCA0C3"/>
      </a:accent6>
      <a:hlink>
        <a:srgbClr val="3C5491"/>
      </a:hlink>
      <a:folHlink>
        <a:srgbClr val="325A3C"/>
      </a:folHlink>
    </a:clrScheme>
    <a:fontScheme name="ESAVO">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sz="18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defRPr sz="1800" dirty="0" err="1" smtClean="0"/>
        </a:defPPr>
      </a:lstStyle>
    </a:txDef>
  </a:objectDefaults>
  <a:extraClrSchemeLst/>
  <a:extLst>
    <a:ext uri="{05A4C25C-085E-4340-85A3-A5531E510DB2}">
      <thm15:themeFamily xmlns:thm15="http://schemas.microsoft.com/office/thememl/2012/main" name="ESAVO PowerPoint-esitysmalli.potx" id="{FC6D9E71-C548-4608-9588-675994E901C0}" vid="{9F200EB2-B4F4-46AA-A27E-0EF2FB911529}"/>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ESAVO PowerPoint-esitysmalli</Template>
  <TotalTime>26076</TotalTime>
  <Words>946</Words>
  <Application>Microsoft Office PowerPoint</Application>
  <PresentationFormat>Laajakuva</PresentationFormat>
  <Paragraphs>731</Paragraphs>
  <Slides>8</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8</vt:i4>
      </vt:variant>
    </vt:vector>
  </HeadingPairs>
  <TitlesOfParts>
    <vt:vector size="12" baseType="lpstr">
      <vt:lpstr>Arial</vt:lpstr>
      <vt:lpstr>Calibri</vt:lpstr>
      <vt:lpstr>Times New Roman</vt:lpstr>
      <vt:lpstr>ESAVO</vt:lpstr>
      <vt:lpstr>Työllisyys- ja työttömyysaste 2009 - 2024  Lähde: Tilastokeskus, Työvoimatutkimus</vt:lpstr>
      <vt:lpstr>Työllisyysaste (15-64-v.) ja työttömyysaste Etelä-Savossa 2009 - 2024, %</vt:lpstr>
      <vt:lpstr>Työllisyysaste (15-64-v.) Etelä-Savossa ja koko maassa 2009 - 2024, %</vt:lpstr>
      <vt:lpstr>Työllisyysaste maakunnittain (15-64-v.) 2024, %</vt:lpstr>
      <vt:lpstr>Työllisyysaste maakunnittain (15-64-v.) 2009 - 2024, %</vt:lpstr>
      <vt:lpstr>Työttömyysaste Etelä-Savossa ja koko maassa 2009 - 2024, %</vt:lpstr>
      <vt:lpstr>Työttömyysaste maakunnittain 2024, %</vt:lpstr>
      <vt:lpstr>Työttömyysaste maakunnittain 2009 - 2024, %</vt:lpstr>
    </vt:vector>
  </TitlesOfParts>
  <Company>Etelä-Savon maakuntaliitto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tyollisyys_ja_tyottomyysaste_1998-2019</dc:title>
  <dc:creator>Jaana Kokkonen</dc:creator>
  <cp:lastModifiedBy>Jaana Kokkonen</cp:lastModifiedBy>
  <cp:revision>45</cp:revision>
  <dcterms:created xsi:type="dcterms:W3CDTF">2020-02-25T14:36:39Z</dcterms:created>
  <dcterms:modified xsi:type="dcterms:W3CDTF">2025-01-24T11:18:11Z</dcterms:modified>
</cp:coreProperties>
</file>