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6" r:id="rId1"/>
  </p:sldMasterIdLst>
  <p:notesMasterIdLst>
    <p:notesMasterId r:id="rId10"/>
  </p:notesMasterIdLst>
  <p:sldIdLst>
    <p:sldId id="685" r:id="rId2"/>
    <p:sldId id="686" r:id="rId3"/>
    <p:sldId id="324" r:id="rId4"/>
    <p:sldId id="321" r:id="rId5"/>
    <p:sldId id="319" r:id="rId6"/>
    <p:sldId id="322" r:id="rId7"/>
    <p:sldId id="323" r:id="rId8"/>
    <p:sldId id="320"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4F5DC53-BC66-473F-85E0-D1E5F9B82931}" v="11" dt="2026-01-28T11:45:29.551"/>
  </p1510:revLst>
</p1510:revInfo>
</file>

<file path=ppt/tableStyles.xml><?xml version="1.0" encoding="utf-8"?>
<a:tblStyleLst xmlns:a="http://schemas.openxmlformats.org/drawingml/2006/main" def="{5C22544A-7EE6-4342-B048-85BDC9FD1C3A}">
  <a:tblStyle styleId="{5C22544A-7EE6-4342-B048-85BDC9FD1C3A}" styleName="Normaali tyyli 2 - Korostu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023" autoAdjust="0"/>
    <p:restoredTop sz="95220" autoAdjust="0"/>
  </p:normalViewPr>
  <p:slideViewPr>
    <p:cSldViewPr showGuides="1">
      <p:cViewPr>
        <p:scale>
          <a:sx n="82" d="100"/>
          <a:sy n="82" d="100"/>
        </p:scale>
        <p:origin x="134" y="-9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ana Kokkonen" userId="fd0ea1af-346e-4258-bc54-cec630bd1122" providerId="ADAL" clId="{C5A178CE-C265-4D3D-B4AC-AACD84F38937}"/>
    <pc:docChg chg="undo custSel modSld">
      <pc:chgData name="Jaana Kokkonen" userId="fd0ea1af-346e-4258-bc54-cec630bd1122" providerId="ADAL" clId="{C5A178CE-C265-4D3D-B4AC-AACD84F38937}" dt="2026-01-28T11:47:48.950" v="474" actId="121"/>
      <pc:docMkLst>
        <pc:docMk/>
      </pc:docMkLst>
      <pc:sldChg chg="modSp mod">
        <pc:chgData name="Jaana Kokkonen" userId="fd0ea1af-346e-4258-bc54-cec630bd1122" providerId="ADAL" clId="{C5A178CE-C265-4D3D-B4AC-AACD84F38937}" dt="2026-01-28T11:15:17.715" v="280" actId="3064"/>
        <pc:sldMkLst>
          <pc:docMk/>
          <pc:sldMk cId="2438319365" sldId="319"/>
        </pc:sldMkLst>
        <pc:spChg chg="mod">
          <ac:chgData name="Jaana Kokkonen" userId="fd0ea1af-346e-4258-bc54-cec630bd1122" providerId="ADAL" clId="{C5A178CE-C265-4D3D-B4AC-AACD84F38937}" dt="2026-01-28T09:16:00.390" v="265" actId="20577"/>
          <ac:spMkLst>
            <pc:docMk/>
            <pc:sldMk cId="2438319365" sldId="319"/>
            <ac:spMk id="3" creationId="{DD885F62-6FF4-489D-A7C4-DA8746C6950B}"/>
          </ac:spMkLst>
        </pc:spChg>
        <pc:spChg chg="mod">
          <ac:chgData name="Jaana Kokkonen" userId="fd0ea1af-346e-4258-bc54-cec630bd1122" providerId="ADAL" clId="{C5A178CE-C265-4D3D-B4AC-AACD84F38937}" dt="2026-01-28T08:06:32.133" v="33"/>
          <ac:spMkLst>
            <pc:docMk/>
            <pc:sldMk cId="2438319365" sldId="319"/>
            <ac:spMk id="4" creationId="{29A61B14-33C8-0A0C-2E5C-75B1E753A072}"/>
          </ac:spMkLst>
        </pc:spChg>
        <pc:graphicFrameChg chg="mod modGraphic">
          <ac:chgData name="Jaana Kokkonen" userId="fd0ea1af-346e-4258-bc54-cec630bd1122" providerId="ADAL" clId="{C5A178CE-C265-4D3D-B4AC-AACD84F38937}" dt="2026-01-28T11:15:17.715" v="280" actId="3064"/>
          <ac:graphicFrameMkLst>
            <pc:docMk/>
            <pc:sldMk cId="2438319365" sldId="319"/>
            <ac:graphicFrameMk id="2" creationId="{112EB96C-B4BE-4EF3-9414-85A5CAF1CD7A}"/>
          </ac:graphicFrameMkLst>
        </pc:graphicFrameChg>
      </pc:sldChg>
      <pc:sldChg chg="modSp mod">
        <pc:chgData name="Jaana Kokkonen" userId="fd0ea1af-346e-4258-bc54-cec630bd1122" providerId="ADAL" clId="{C5A178CE-C265-4D3D-B4AC-AACD84F38937}" dt="2026-01-28T11:47:48.950" v="474" actId="121"/>
        <pc:sldMkLst>
          <pc:docMk/>
          <pc:sldMk cId="3201146419" sldId="320"/>
        </pc:sldMkLst>
        <pc:spChg chg="mod">
          <ac:chgData name="Jaana Kokkonen" userId="fd0ea1af-346e-4258-bc54-cec630bd1122" providerId="ADAL" clId="{C5A178CE-C265-4D3D-B4AC-AACD84F38937}" dt="2026-01-28T11:42:57.511" v="458"/>
          <ac:spMkLst>
            <pc:docMk/>
            <pc:sldMk cId="3201146419" sldId="320"/>
            <ac:spMk id="2" creationId="{C7D979B6-4F6C-FEB7-F969-5610928EBC89}"/>
          </ac:spMkLst>
        </pc:spChg>
        <pc:spChg chg="mod">
          <ac:chgData name="Jaana Kokkonen" userId="fd0ea1af-346e-4258-bc54-cec630bd1122" providerId="ADAL" clId="{C5A178CE-C265-4D3D-B4AC-AACD84F38937}" dt="2026-01-28T08:04:53.307" v="5" actId="313"/>
          <ac:spMkLst>
            <pc:docMk/>
            <pc:sldMk cId="3201146419" sldId="320"/>
            <ac:spMk id="3" creationId="{7C3B8BEE-B978-4709-BB9A-5B6B649DC7BD}"/>
          </ac:spMkLst>
        </pc:spChg>
        <pc:graphicFrameChg chg="mod modGraphic">
          <ac:chgData name="Jaana Kokkonen" userId="fd0ea1af-346e-4258-bc54-cec630bd1122" providerId="ADAL" clId="{C5A178CE-C265-4D3D-B4AC-AACD84F38937}" dt="2026-01-28T11:47:48.950" v="474" actId="121"/>
          <ac:graphicFrameMkLst>
            <pc:docMk/>
            <pc:sldMk cId="3201146419" sldId="320"/>
            <ac:graphicFrameMk id="4" creationId="{B24D7EC5-0EAA-4C14-A1C8-CE7F14BD9272}"/>
          </ac:graphicFrameMkLst>
        </pc:graphicFrameChg>
      </pc:sldChg>
      <pc:sldChg chg="addSp delSp modSp mod">
        <pc:chgData name="Jaana Kokkonen" userId="fd0ea1af-346e-4258-bc54-cec630bd1122" providerId="ADAL" clId="{C5A178CE-C265-4D3D-B4AC-AACD84F38937}" dt="2026-01-28T09:15:15.206" v="263" actId="962"/>
        <pc:sldMkLst>
          <pc:docMk/>
          <pc:sldMk cId="2596091693" sldId="321"/>
        </pc:sldMkLst>
        <pc:spChg chg="mod">
          <ac:chgData name="Jaana Kokkonen" userId="fd0ea1af-346e-4258-bc54-cec630bd1122" providerId="ADAL" clId="{C5A178CE-C265-4D3D-B4AC-AACD84F38937}" dt="2026-01-28T08:06:32.133" v="33"/>
          <ac:spMkLst>
            <pc:docMk/>
            <pc:sldMk cId="2596091693" sldId="321"/>
            <ac:spMk id="2" creationId="{9FF37F26-1857-1FB1-E914-EE4BB54F333D}"/>
          </ac:spMkLst>
        </pc:spChg>
        <pc:spChg chg="mod">
          <ac:chgData name="Jaana Kokkonen" userId="fd0ea1af-346e-4258-bc54-cec630bd1122" providerId="ADAL" clId="{C5A178CE-C265-4D3D-B4AC-AACD84F38937}" dt="2026-01-28T09:07:48.450" v="151" actId="20577"/>
          <ac:spMkLst>
            <pc:docMk/>
            <pc:sldMk cId="2596091693" sldId="321"/>
            <ac:spMk id="5" creationId="{91004DDB-8145-4EED-A03A-39D4657ECA77}"/>
          </ac:spMkLst>
        </pc:spChg>
        <pc:picChg chg="del">
          <ac:chgData name="Jaana Kokkonen" userId="fd0ea1af-346e-4258-bc54-cec630bd1122" providerId="ADAL" clId="{C5A178CE-C265-4D3D-B4AC-AACD84F38937}" dt="2026-01-28T09:13:48.344" v="153" actId="478"/>
          <ac:picMkLst>
            <pc:docMk/>
            <pc:sldMk cId="2596091693" sldId="321"/>
            <ac:picMk id="3" creationId="{6E1F67C2-0819-9D6F-07FD-3CA65C2B960D}"/>
          </ac:picMkLst>
        </pc:picChg>
        <pc:picChg chg="add mod">
          <ac:chgData name="Jaana Kokkonen" userId="fd0ea1af-346e-4258-bc54-cec630bd1122" providerId="ADAL" clId="{C5A178CE-C265-4D3D-B4AC-AACD84F38937}" dt="2026-01-28T09:15:15.206" v="263" actId="962"/>
          <ac:picMkLst>
            <pc:docMk/>
            <pc:sldMk cId="2596091693" sldId="321"/>
            <ac:picMk id="4" creationId="{646F5982-D86D-E5FF-0DB6-C770FE7EA329}"/>
          </ac:picMkLst>
        </pc:picChg>
      </pc:sldChg>
      <pc:sldChg chg="addSp delSp modSp mod">
        <pc:chgData name="Jaana Kokkonen" userId="fd0ea1af-346e-4258-bc54-cec630bd1122" providerId="ADAL" clId="{C5A178CE-C265-4D3D-B4AC-AACD84F38937}" dt="2026-01-28T11:20:58.471" v="315" actId="962"/>
        <pc:sldMkLst>
          <pc:docMk/>
          <pc:sldMk cId="2996914784" sldId="322"/>
        </pc:sldMkLst>
        <pc:spChg chg="mod">
          <ac:chgData name="Jaana Kokkonen" userId="fd0ea1af-346e-4258-bc54-cec630bd1122" providerId="ADAL" clId="{C5A178CE-C265-4D3D-B4AC-AACD84F38937}" dt="2026-01-28T08:06:32.133" v="33"/>
          <ac:spMkLst>
            <pc:docMk/>
            <pc:sldMk cId="2996914784" sldId="322"/>
            <ac:spMk id="2" creationId="{653A28D4-BA7A-51DB-A066-D2FB8B8ADD6D}"/>
          </ac:spMkLst>
        </pc:spChg>
        <pc:spChg chg="mod">
          <ac:chgData name="Jaana Kokkonen" userId="fd0ea1af-346e-4258-bc54-cec630bd1122" providerId="ADAL" clId="{C5A178CE-C265-4D3D-B4AC-AACD84F38937}" dt="2026-01-28T08:04:52.371" v="4" actId="313"/>
          <ac:spMkLst>
            <pc:docMk/>
            <pc:sldMk cId="2996914784" sldId="322"/>
            <ac:spMk id="3" creationId="{59A29C3D-033F-41A2-9CE4-5143D7A145DC}"/>
          </ac:spMkLst>
        </pc:spChg>
        <pc:picChg chg="add mod">
          <ac:chgData name="Jaana Kokkonen" userId="fd0ea1af-346e-4258-bc54-cec630bd1122" providerId="ADAL" clId="{C5A178CE-C265-4D3D-B4AC-AACD84F38937}" dt="2026-01-28T11:20:58.471" v="315" actId="962"/>
          <ac:picMkLst>
            <pc:docMk/>
            <pc:sldMk cId="2996914784" sldId="322"/>
            <ac:picMk id="4" creationId="{FD5702E0-1675-3016-59C5-2FAB635E0186}"/>
          </ac:picMkLst>
        </pc:picChg>
        <pc:picChg chg="del">
          <ac:chgData name="Jaana Kokkonen" userId="fd0ea1af-346e-4258-bc54-cec630bd1122" providerId="ADAL" clId="{C5A178CE-C265-4D3D-B4AC-AACD84F38937}" dt="2026-01-28T11:20:02.233" v="283" actId="478"/>
          <ac:picMkLst>
            <pc:docMk/>
            <pc:sldMk cId="2996914784" sldId="322"/>
            <ac:picMk id="7" creationId="{8E38859B-EEE5-A12B-C30A-FD9F61C0E0FB}"/>
          </ac:picMkLst>
        </pc:picChg>
      </pc:sldChg>
      <pc:sldChg chg="addSp delSp modSp mod">
        <pc:chgData name="Jaana Kokkonen" userId="fd0ea1af-346e-4258-bc54-cec630bd1122" providerId="ADAL" clId="{C5A178CE-C265-4D3D-B4AC-AACD84F38937}" dt="2026-01-28T11:41:22.041" v="451" actId="962"/>
        <pc:sldMkLst>
          <pc:docMk/>
          <pc:sldMk cId="395509543" sldId="323"/>
        </pc:sldMkLst>
        <pc:spChg chg="mod">
          <ac:chgData name="Jaana Kokkonen" userId="fd0ea1af-346e-4258-bc54-cec630bd1122" providerId="ADAL" clId="{C5A178CE-C265-4D3D-B4AC-AACD84F38937}" dt="2026-01-28T08:06:32.133" v="33"/>
          <ac:spMkLst>
            <pc:docMk/>
            <pc:sldMk cId="395509543" sldId="323"/>
            <ac:spMk id="3" creationId="{35BE0D9F-552A-58F7-E3E7-7314C4589474}"/>
          </ac:spMkLst>
        </pc:spChg>
        <pc:spChg chg="mod">
          <ac:chgData name="Jaana Kokkonen" userId="fd0ea1af-346e-4258-bc54-cec630bd1122" providerId="ADAL" clId="{C5A178CE-C265-4D3D-B4AC-AACD84F38937}" dt="2026-01-28T08:05:12.475" v="7" actId="20577"/>
          <ac:spMkLst>
            <pc:docMk/>
            <pc:sldMk cId="395509543" sldId="323"/>
            <ac:spMk id="5" creationId="{4068BBD1-F6B2-4C29-B616-19347ADF6B03}"/>
          </ac:spMkLst>
        </pc:spChg>
        <pc:picChg chg="del">
          <ac:chgData name="Jaana Kokkonen" userId="fd0ea1af-346e-4258-bc54-cec630bd1122" providerId="ADAL" clId="{C5A178CE-C265-4D3D-B4AC-AACD84F38937}" dt="2026-01-28T11:39:03.928" v="317" actId="478"/>
          <ac:picMkLst>
            <pc:docMk/>
            <pc:sldMk cId="395509543" sldId="323"/>
            <ac:picMk id="2" creationId="{39F8B88B-DA3F-60BD-D172-32991897BC1A}"/>
          </ac:picMkLst>
        </pc:picChg>
        <pc:picChg chg="add mod">
          <ac:chgData name="Jaana Kokkonen" userId="fd0ea1af-346e-4258-bc54-cec630bd1122" providerId="ADAL" clId="{C5A178CE-C265-4D3D-B4AC-AACD84F38937}" dt="2026-01-28T11:41:22.041" v="451" actId="962"/>
          <ac:picMkLst>
            <pc:docMk/>
            <pc:sldMk cId="395509543" sldId="323"/>
            <ac:picMk id="4" creationId="{7B8DA008-17DE-A213-B833-88BC737F974D}"/>
          </ac:picMkLst>
        </pc:picChg>
      </pc:sldChg>
      <pc:sldChg chg="addSp delSp modSp mod">
        <pc:chgData name="Jaana Kokkonen" userId="fd0ea1af-346e-4258-bc54-cec630bd1122" providerId="ADAL" clId="{C5A178CE-C265-4D3D-B4AC-AACD84F38937}" dt="2026-01-28T09:06:51.498" v="150" actId="1037"/>
        <pc:sldMkLst>
          <pc:docMk/>
          <pc:sldMk cId="992475373" sldId="324"/>
        </pc:sldMkLst>
        <pc:spChg chg="mod">
          <ac:chgData name="Jaana Kokkonen" userId="fd0ea1af-346e-4258-bc54-cec630bd1122" providerId="ADAL" clId="{C5A178CE-C265-4D3D-B4AC-AACD84F38937}" dt="2026-01-28T08:06:32.133" v="33"/>
          <ac:spMkLst>
            <pc:docMk/>
            <pc:sldMk cId="992475373" sldId="324"/>
            <ac:spMk id="2" creationId="{714589D6-8571-BE3F-2C5F-C7DE9A2C1B03}"/>
          </ac:spMkLst>
        </pc:spChg>
        <pc:spChg chg="mod">
          <ac:chgData name="Jaana Kokkonen" userId="fd0ea1af-346e-4258-bc54-cec630bd1122" providerId="ADAL" clId="{C5A178CE-C265-4D3D-B4AC-AACD84F38937}" dt="2026-01-28T08:57:23.797" v="82" actId="20577"/>
          <ac:spMkLst>
            <pc:docMk/>
            <pc:sldMk cId="992475373" sldId="324"/>
            <ac:spMk id="4" creationId="{70DC3787-7395-470A-96A0-D9FC12480C5E}"/>
          </ac:spMkLst>
        </pc:spChg>
        <pc:picChg chg="add del mod">
          <ac:chgData name="Jaana Kokkonen" userId="fd0ea1af-346e-4258-bc54-cec630bd1122" providerId="ADAL" clId="{C5A178CE-C265-4D3D-B4AC-AACD84F38937}" dt="2026-01-28T09:06:38.122" v="145" actId="478"/>
          <ac:picMkLst>
            <pc:docMk/>
            <pc:sldMk cId="992475373" sldId="324"/>
            <ac:picMk id="3" creationId="{71DB67B2-8D7E-DEC6-2E34-60A0A854D26A}"/>
          </ac:picMkLst>
        </pc:picChg>
        <pc:picChg chg="add del">
          <ac:chgData name="Jaana Kokkonen" userId="fd0ea1af-346e-4258-bc54-cec630bd1122" providerId="ADAL" clId="{C5A178CE-C265-4D3D-B4AC-AACD84F38937}" dt="2026-01-28T09:03:34.339" v="90" actId="478"/>
          <ac:picMkLst>
            <pc:docMk/>
            <pc:sldMk cId="992475373" sldId="324"/>
            <ac:picMk id="5" creationId="{79B07E63-4227-94CE-8357-FE0132F9C727}"/>
          </ac:picMkLst>
        </pc:picChg>
        <pc:picChg chg="add mod">
          <ac:chgData name="Jaana Kokkonen" userId="fd0ea1af-346e-4258-bc54-cec630bd1122" providerId="ADAL" clId="{C5A178CE-C265-4D3D-B4AC-AACD84F38937}" dt="2026-01-28T09:06:51.498" v="150" actId="1037"/>
          <ac:picMkLst>
            <pc:docMk/>
            <pc:sldMk cId="992475373" sldId="324"/>
            <ac:picMk id="6" creationId="{F6B91EC2-AB03-BF31-0158-4C73A7ABDD63}"/>
          </ac:picMkLst>
        </pc:picChg>
      </pc:sldChg>
      <pc:sldChg chg="modSp mod">
        <pc:chgData name="Jaana Kokkonen" userId="fd0ea1af-346e-4258-bc54-cec630bd1122" providerId="ADAL" clId="{C5A178CE-C265-4D3D-B4AC-AACD84F38937}" dt="2026-01-28T08:04:46.722" v="0" actId="313"/>
        <pc:sldMkLst>
          <pc:docMk/>
          <pc:sldMk cId="3978130760" sldId="685"/>
        </pc:sldMkLst>
        <pc:spChg chg="mod">
          <ac:chgData name="Jaana Kokkonen" userId="fd0ea1af-346e-4258-bc54-cec630bd1122" providerId="ADAL" clId="{C5A178CE-C265-4D3D-B4AC-AACD84F38937}" dt="2026-01-28T08:04:46.722" v="0" actId="313"/>
          <ac:spMkLst>
            <pc:docMk/>
            <pc:sldMk cId="3978130760" sldId="685"/>
            <ac:spMk id="2" creationId="{81A73B43-1EB6-4A1D-81F2-91C5559DF55E}"/>
          </ac:spMkLst>
        </pc:spChg>
      </pc:sldChg>
      <pc:sldChg chg="addSp delSp modSp mod">
        <pc:chgData name="Jaana Kokkonen" userId="fd0ea1af-346e-4258-bc54-cec630bd1122" providerId="ADAL" clId="{C5A178CE-C265-4D3D-B4AC-AACD84F38937}" dt="2026-01-28T08:45:54.861" v="78" actId="1038"/>
        <pc:sldMkLst>
          <pc:docMk/>
          <pc:sldMk cId="232377088" sldId="686"/>
        </pc:sldMkLst>
        <pc:spChg chg="mod">
          <ac:chgData name="Jaana Kokkonen" userId="fd0ea1af-346e-4258-bc54-cec630bd1122" providerId="ADAL" clId="{C5A178CE-C265-4D3D-B4AC-AACD84F38937}" dt="2026-01-28T08:39:29.997" v="37" actId="20577"/>
          <ac:spMkLst>
            <pc:docMk/>
            <pc:sldMk cId="232377088" sldId="686"/>
            <ac:spMk id="3" creationId="{58C477FD-4607-4700-B5C6-CC3BC655D82E}"/>
          </ac:spMkLst>
        </pc:spChg>
        <pc:spChg chg="mod">
          <ac:chgData name="Jaana Kokkonen" userId="fd0ea1af-346e-4258-bc54-cec630bd1122" providerId="ADAL" clId="{C5A178CE-C265-4D3D-B4AC-AACD84F38937}" dt="2026-01-28T08:06:32.133" v="33"/>
          <ac:spMkLst>
            <pc:docMk/>
            <pc:sldMk cId="232377088" sldId="686"/>
            <ac:spMk id="6" creationId="{0713A6F5-9363-0970-C49F-6D6808037028}"/>
          </ac:spMkLst>
        </pc:spChg>
        <pc:picChg chg="del">
          <ac:chgData name="Jaana Kokkonen" userId="fd0ea1af-346e-4258-bc54-cec630bd1122" providerId="ADAL" clId="{C5A178CE-C265-4D3D-B4AC-AACD84F38937}" dt="2026-01-28T08:43:49.932" v="40" actId="478"/>
          <ac:picMkLst>
            <pc:docMk/>
            <pc:sldMk cId="232377088" sldId="686"/>
            <ac:picMk id="2" creationId="{27E97612-643B-254B-A05B-37BACFB77EA8}"/>
          </ac:picMkLst>
        </pc:picChg>
        <pc:picChg chg="add mod">
          <ac:chgData name="Jaana Kokkonen" userId="fd0ea1af-346e-4258-bc54-cec630bd1122" providerId="ADAL" clId="{C5A178CE-C265-4D3D-B4AC-AACD84F38937}" dt="2026-01-28T08:45:54.861" v="78" actId="1038"/>
          <ac:picMkLst>
            <pc:docMk/>
            <pc:sldMk cId="232377088" sldId="686"/>
            <ac:picMk id="4" creationId="{400E916A-CCAE-F98C-B8AF-13B382B60338}"/>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E63B138-173C-46F0-B529-FC07560AB81E}" type="datetimeFigureOut">
              <a:rPr lang="fi-FI" smtClean="0"/>
              <a:t>28.1.2026</a:t>
            </a:fld>
            <a:endParaRPr lang="fi-FI"/>
          </a:p>
        </p:txBody>
      </p:sp>
      <p:sp>
        <p:nvSpPr>
          <p:cNvPr id="4" name="Dian kuvan paikkamerkki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6" name="Alatunnisteen paikkamerk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119C122-1841-446F-A209-09DB18BC1FBD}" type="slidenum">
              <a:rPr lang="fi-FI" smtClean="0"/>
              <a:t>‹#›</a:t>
            </a:fld>
            <a:endParaRPr lang="fi-FI"/>
          </a:p>
        </p:txBody>
      </p:sp>
    </p:spTree>
    <p:extLst>
      <p:ext uri="{BB962C8B-B14F-4D97-AF65-F5344CB8AC3E}">
        <p14:creationId xmlns:p14="http://schemas.microsoft.com/office/powerpoint/2010/main" val="35442992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pic>
        <p:nvPicPr>
          <p:cNvPr id="9" name="Kuva 8" descr="Kuva, joka sisältää kohteen piirtäminen&#10;&#10;Kuvaus luotu automaattisesti">
            <a:extLst>
              <a:ext uri="{FF2B5EF4-FFF2-40B4-BE49-F238E27FC236}">
                <a16:creationId xmlns:a16="http://schemas.microsoft.com/office/drawing/2014/main" id="{7EFFB0AC-A6B5-49E9-84B1-AEDB4F6FE5E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845183"/>
            <a:ext cx="3636000" cy="5026619"/>
          </a:xfrm>
          <a:prstGeom prst="rect">
            <a:avLst/>
          </a:prstGeom>
        </p:spPr>
      </p:pic>
      <p:sp>
        <p:nvSpPr>
          <p:cNvPr id="2" name="Otsikko 1">
            <a:extLst>
              <a:ext uri="{FF2B5EF4-FFF2-40B4-BE49-F238E27FC236}">
                <a16:creationId xmlns:a16="http://schemas.microsoft.com/office/drawing/2014/main" id="{B7A5DBF8-7CC4-4986-B10B-16326F7E4237}"/>
              </a:ext>
            </a:extLst>
          </p:cNvPr>
          <p:cNvSpPr>
            <a:spLocks noGrp="1"/>
          </p:cNvSpPr>
          <p:nvPr>
            <p:ph type="ctrTitle"/>
          </p:nvPr>
        </p:nvSpPr>
        <p:spPr>
          <a:xfrm>
            <a:off x="3834000" y="1383615"/>
            <a:ext cx="6228000" cy="3276358"/>
          </a:xfrm>
        </p:spPr>
        <p:txBody>
          <a:bodyPr anchor="b"/>
          <a:lstStyle>
            <a:lvl1pPr algn="l">
              <a:lnSpc>
                <a:spcPts val="7000"/>
              </a:lnSpc>
              <a:defRPr sz="6600"/>
            </a:lvl1pPr>
          </a:lstStyle>
          <a:p>
            <a:r>
              <a:rPr lang="fi-FI"/>
              <a:t>Muokkaa ots. perustyyl. napsautt.</a:t>
            </a:r>
            <a:endParaRPr lang="fi-FI" dirty="0"/>
          </a:p>
        </p:txBody>
      </p:sp>
      <p:sp>
        <p:nvSpPr>
          <p:cNvPr id="3" name="Alaotsikko 2">
            <a:extLst>
              <a:ext uri="{FF2B5EF4-FFF2-40B4-BE49-F238E27FC236}">
                <a16:creationId xmlns:a16="http://schemas.microsoft.com/office/drawing/2014/main" id="{0E3655F2-74A0-44C6-84AD-1DE95F363BF0}"/>
              </a:ext>
            </a:extLst>
          </p:cNvPr>
          <p:cNvSpPr>
            <a:spLocks noGrp="1"/>
          </p:cNvSpPr>
          <p:nvPr>
            <p:ph type="subTitle" idx="1"/>
          </p:nvPr>
        </p:nvSpPr>
        <p:spPr>
          <a:xfrm>
            <a:off x="3834000" y="4740322"/>
            <a:ext cx="6228000" cy="801641"/>
          </a:xfrm>
        </p:spPr>
        <p:txBody>
          <a:bodyPr>
            <a:normAutofit/>
          </a:bodyPr>
          <a:lstStyle>
            <a:lvl1pPr marL="0" indent="0" algn="l">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fi-FI" dirty="0"/>
          </a:p>
        </p:txBody>
      </p:sp>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28.1.2026</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spTree>
    <p:extLst>
      <p:ext uri="{BB962C8B-B14F-4D97-AF65-F5344CB8AC3E}">
        <p14:creationId xmlns:p14="http://schemas.microsoft.com/office/powerpoint/2010/main" val="13111181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Kuva ja otsikko">
    <p:spTree>
      <p:nvGrpSpPr>
        <p:cNvPr id="1" name=""/>
        <p:cNvGrpSpPr/>
        <p:nvPr/>
      </p:nvGrpSpPr>
      <p:grpSpPr>
        <a:xfrm>
          <a:off x="0" y="0"/>
          <a:ext cx="0" cy="0"/>
          <a:chOff x="0" y="0"/>
          <a:chExt cx="0" cy="0"/>
        </a:xfrm>
      </p:grpSpPr>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28.1.2026</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sp>
        <p:nvSpPr>
          <p:cNvPr id="52" name="Otsikko 1">
            <a:extLst>
              <a:ext uri="{FF2B5EF4-FFF2-40B4-BE49-F238E27FC236}">
                <a16:creationId xmlns:a16="http://schemas.microsoft.com/office/drawing/2014/main" id="{0FF9F245-1E1A-448D-91E2-6190B0BFCCCA}"/>
              </a:ext>
            </a:extLst>
          </p:cNvPr>
          <p:cNvSpPr>
            <a:spLocks noGrp="1"/>
          </p:cNvSpPr>
          <p:nvPr>
            <p:ph type="ctrTitle"/>
          </p:nvPr>
        </p:nvSpPr>
        <p:spPr>
          <a:xfrm>
            <a:off x="359814" y="5684258"/>
            <a:ext cx="5736185" cy="900000"/>
          </a:xfrm>
        </p:spPr>
        <p:txBody>
          <a:bodyPr anchor="b"/>
          <a:lstStyle>
            <a:lvl1pPr algn="l">
              <a:lnSpc>
                <a:spcPts val="3000"/>
              </a:lnSpc>
              <a:defRPr sz="3000"/>
            </a:lvl1pPr>
          </a:lstStyle>
          <a:p>
            <a:r>
              <a:rPr lang="fi-FI"/>
              <a:t>Muokkaa ots. perustyyl. napsautt.</a:t>
            </a:r>
            <a:endParaRPr lang="fi-FI" dirty="0"/>
          </a:p>
        </p:txBody>
      </p:sp>
      <p:sp>
        <p:nvSpPr>
          <p:cNvPr id="7" name="Kuvan paikkamerkki 6">
            <a:extLst>
              <a:ext uri="{FF2B5EF4-FFF2-40B4-BE49-F238E27FC236}">
                <a16:creationId xmlns:a16="http://schemas.microsoft.com/office/drawing/2014/main" id="{7E0D0FDD-8760-4F91-9244-1BA2A306E47C}"/>
              </a:ext>
            </a:extLst>
          </p:cNvPr>
          <p:cNvSpPr>
            <a:spLocks noGrp="1"/>
          </p:cNvSpPr>
          <p:nvPr>
            <p:ph type="pic" sz="quarter" idx="15"/>
          </p:nvPr>
        </p:nvSpPr>
        <p:spPr>
          <a:xfrm>
            <a:off x="359998" y="360000"/>
            <a:ext cx="11448000" cy="4807313"/>
          </a:xfrm>
          <a:solidFill>
            <a:schemeClr val="bg1">
              <a:lumMod val="95000"/>
            </a:schemeClr>
          </a:solidFill>
        </p:spPr>
        <p:txBody>
          <a:bodyPr/>
          <a:lstStyle>
            <a:lvl1pPr marL="0" indent="0" algn="ctr">
              <a:buNone/>
              <a:defRPr/>
            </a:lvl1pPr>
          </a:lstStyle>
          <a:p>
            <a:r>
              <a:rPr lang="fi-FI"/>
              <a:t>Lisää kuva napsauttamalla kuvaketta</a:t>
            </a:r>
          </a:p>
        </p:txBody>
      </p:sp>
    </p:spTree>
    <p:extLst>
      <p:ext uri="{BB962C8B-B14F-4D97-AF65-F5344CB8AC3E}">
        <p14:creationId xmlns:p14="http://schemas.microsoft.com/office/powerpoint/2010/main" val="12197568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Kuva ja otsikko 2">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7A5DBF8-7CC4-4986-B10B-16326F7E4237}"/>
              </a:ext>
            </a:extLst>
          </p:cNvPr>
          <p:cNvSpPr>
            <a:spLocks noGrp="1"/>
          </p:cNvSpPr>
          <p:nvPr>
            <p:ph type="ctrTitle"/>
          </p:nvPr>
        </p:nvSpPr>
        <p:spPr>
          <a:xfrm>
            <a:off x="5591649" y="3734807"/>
            <a:ext cx="4823939" cy="1807156"/>
          </a:xfrm>
        </p:spPr>
        <p:txBody>
          <a:bodyPr anchor="t"/>
          <a:lstStyle>
            <a:lvl1pPr algn="l">
              <a:lnSpc>
                <a:spcPts val="3000"/>
              </a:lnSpc>
              <a:defRPr sz="3000"/>
            </a:lvl1pPr>
          </a:lstStyle>
          <a:p>
            <a:r>
              <a:rPr lang="fi-FI"/>
              <a:t>Muokkaa ots. perustyyl. napsautt.</a:t>
            </a:r>
            <a:endParaRPr lang="fi-FI" dirty="0"/>
          </a:p>
        </p:txBody>
      </p:sp>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28.1.2026</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sp>
        <p:nvSpPr>
          <p:cNvPr id="7" name="Kuvan paikkamerkki 6">
            <a:extLst>
              <a:ext uri="{FF2B5EF4-FFF2-40B4-BE49-F238E27FC236}">
                <a16:creationId xmlns:a16="http://schemas.microsoft.com/office/drawing/2014/main" id="{7E0D0FDD-8760-4F91-9244-1BA2A306E47C}"/>
              </a:ext>
            </a:extLst>
          </p:cNvPr>
          <p:cNvSpPr>
            <a:spLocks noGrp="1"/>
          </p:cNvSpPr>
          <p:nvPr>
            <p:ph type="pic" sz="quarter" idx="15"/>
          </p:nvPr>
        </p:nvSpPr>
        <p:spPr>
          <a:xfrm>
            <a:off x="359999" y="360000"/>
            <a:ext cx="4860000" cy="6120000"/>
          </a:xfrm>
          <a:solidFill>
            <a:schemeClr val="bg1">
              <a:lumMod val="95000"/>
            </a:schemeClr>
          </a:solidFill>
        </p:spPr>
        <p:txBody>
          <a:bodyPr/>
          <a:lstStyle>
            <a:lvl1pPr marL="0" indent="0" algn="ctr">
              <a:buNone/>
              <a:defRPr/>
            </a:lvl1pPr>
          </a:lstStyle>
          <a:p>
            <a:r>
              <a:rPr lang="fi-FI"/>
              <a:t>Lisää kuva napsauttamalla kuvaketta</a:t>
            </a:r>
          </a:p>
        </p:txBody>
      </p:sp>
      <p:pic>
        <p:nvPicPr>
          <p:cNvPr id="9" name="Kuva 8" descr="Kuva, joka sisältää kohteen piirtäminen&#10;&#10;Kuvaus luotu automaattisesti">
            <a:extLst>
              <a:ext uri="{FF2B5EF4-FFF2-40B4-BE49-F238E27FC236}">
                <a16:creationId xmlns:a16="http://schemas.microsoft.com/office/drawing/2014/main" id="{3B1DCAA7-5504-4BFF-84F4-D86AF05361FA}"/>
              </a:ext>
            </a:extLst>
          </p:cNvPr>
          <p:cNvPicPr>
            <a:picLocks noChangeAspect="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5321136" y="985012"/>
            <a:ext cx="1885749" cy="2484000"/>
          </a:xfrm>
          <a:prstGeom prst="rect">
            <a:avLst/>
          </a:prstGeom>
        </p:spPr>
      </p:pic>
    </p:spTree>
    <p:extLst>
      <p:ext uri="{BB962C8B-B14F-4D97-AF65-F5344CB8AC3E}">
        <p14:creationId xmlns:p14="http://schemas.microsoft.com/office/powerpoint/2010/main" val="313609635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Kuva ja teksti">
    <p:spTree>
      <p:nvGrpSpPr>
        <p:cNvPr id="1" name=""/>
        <p:cNvGrpSpPr/>
        <p:nvPr/>
      </p:nvGrpSpPr>
      <p:grpSpPr>
        <a:xfrm>
          <a:off x="0" y="0"/>
          <a:ext cx="0" cy="0"/>
          <a:chOff x="0" y="0"/>
          <a:chExt cx="0" cy="0"/>
        </a:xfrm>
      </p:grpSpPr>
      <p:sp>
        <p:nvSpPr>
          <p:cNvPr id="7" name="Kuvan paikkamerkki 6">
            <a:extLst>
              <a:ext uri="{FF2B5EF4-FFF2-40B4-BE49-F238E27FC236}">
                <a16:creationId xmlns:a16="http://schemas.microsoft.com/office/drawing/2014/main" id="{7E0D0FDD-8760-4F91-9244-1BA2A306E47C}"/>
              </a:ext>
            </a:extLst>
          </p:cNvPr>
          <p:cNvSpPr>
            <a:spLocks noGrp="1"/>
          </p:cNvSpPr>
          <p:nvPr>
            <p:ph type="pic" sz="quarter" idx="15"/>
          </p:nvPr>
        </p:nvSpPr>
        <p:spPr>
          <a:xfrm>
            <a:off x="359998" y="360000"/>
            <a:ext cx="11448000" cy="4807313"/>
          </a:xfrm>
          <a:solidFill>
            <a:schemeClr val="bg1">
              <a:lumMod val="95000"/>
            </a:schemeClr>
          </a:solidFill>
        </p:spPr>
        <p:txBody>
          <a:bodyPr/>
          <a:lstStyle>
            <a:lvl1pPr marL="0" indent="0" algn="ctr">
              <a:buNone/>
              <a:defRPr/>
            </a:lvl1pPr>
          </a:lstStyle>
          <a:p>
            <a:r>
              <a:rPr lang="fi-FI"/>
              <a:t>Lisää kuva napsauttamalla kuvaketta</a:t>
            </a:r>
          </a:p>
        </p:txBody>
      </p:sp>
      <p:sp>
        <p:nvSpPr>
          <p:cNvPr id="53" name="Tekstin paikkamerkki 52">
            <a:extLst>
              <a:ext uri="{FF2B5EF4-FFF2-40B4-BE49-F238E27FC236}">
                <a16:creationId xmlns:a16="http://schemas.microsoft.com/office/drawing/2014/main" id="{50003CAA-DFF5-4EBE-94A8-1A2B76DBB83D}"/>
              </a:ext>
            </a:extLst>
          </p:cNvPr>
          <p:cNvSpPr>
            <a:spLocks noGrp="1"/>
          </p:cNvSpPr>
          <p:nvPr>
            <p:ph type="body" sz="quarter" idx="13"/>
          </p:nvPr>
        </p:nvSpPr>
        <p:spPr>
          <a:xfrm>
            <a:off x="359998" y="5493823"/>
            <a:ext cx="6556817" cy="999051"/>
          </a:xfrm>
        </p:spPr>
        <p:txBody>
          <a:bodyPr bIns="0">
            <a:normAutofit/>
          </a:bodyPr>
          <a:lstStyle>
            <a:lvl1pPr marL="0" indent="0">
              <a:buNone/>
              <a:defRPr sz="1600" b="0"/>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fi-FI"/>
              <a:t>Muokkaa tekstin perustyylejä napsauttamalla</a:t>
            </a:r>
          </a:p>
          <a:p>
            <a:pPr lvl="1"/>
            <a:r>
              <a:rPr lang="fi-FI"/>
              <a:t>toinen taso</a:t>
            </a:r>
          </a:p>
        </p:txBody>
      </p:sp>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28.1.2026</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spTree>
    <p:extLst>
      <p:ext uri="{BB962C8B-B14F-4D97-AF65-F5344CB8AC3E}">
        <p14:creationId xmlns:p14="http://schemas.microsoft.com/office/powerpoint/2010/main" val="23240980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Kuva ja teksti 2">
    <p:spTree>
      <p:nvGrpSpPr>
        <p:cNvPr id="1" name=""/>
        <p:cNvGrpSpPr/>
        <p:nvPr/>
      </p:nvGrpSpPr>
      <p:grpSpPr>
        <a:xfrm>
          <a:off x="0" y="0"/>
          <a:ext cx="0" cy="0"/>
          <a:chOff x="0" y="0"/>
          <a:chExt cx="0" cy="0"/>
        </a:xfrm>
      </p:grpSpPr>
      <p:sp>
        <p:nvSpPr>
          <p:cNvPr id="7" name="Kuvan paikkamerkki 6">
            <a:extLst>
              <a:ext uri="{FF2B5EF4-FFF2-40B4-BE49-F238E27FC236}">
                <a16:creationId xmlns:a16="http://schemas.microsoft.com/office/drawing/2014/main" id="{7E0D0FDD-8760-4F91-9244-1BA2A306E47C}"/>
              </a:ext>
            </a:extLst>
          </p:cNvPr>
          <p:cNvSpPr>
            <a:spLocks noGrp="1"/>
          </p:cNvSpPr>
          <p:nvPr>
            <p:ph type="pic" sz="quarter" idx="15"/>
          </p:nvPr>
        </p:nvSpPr>
        <p:spPr>
          <a:xfrm>
            <a:off x="359998" y="360000"/>
            <a:ext cx="3130915" cy="4807313"/>
          </a:xfrm>
          <a:solidFill>
            <a:schemeClr val="bg1">
              <a:lumMod val="95000"/>
            </a:schemeClr>
          </a:solidFill>
        </p:spPr>
        <p:txBody>
          <a:bodyPr/>
          <a:lstStyle>
            <a:lvl1pPr marL="0" indent="0" algn="ctr">
              <a:buNone/>
              <a:defRPr/>
            </a:lvl1pPr>
          </a:lstStyle>
          <a:p>
            <a:r>
              <a:rPr lang="fi-FI"/>
              <a:t>Lisää kuva napsauttamalla kuvaketta</a:t>
            </a:r>
          </a:p>
        </p:txBody>
      </p:sp>
      <p:sp>
        <p:nvSpPr>
          <p:cNvPr id="52" name="Kuvan paikkamerkki 6">
            <a:extLst>
              <a:ext uri="{FF2B5EF4-FFF2-40B4-BE49-F238E27FC236}">
                <a16:creationId xmlns:a16="http://schemas.microsoft.com/office/drawing/2014/main" id="{D6A75CB5-A60D-4F27-912C-E9E35A752B70}"/>
              </a:ext>
            </a:extLst>
          </p:cNvPr>
          <p:cNvSpPr>
            <a:spLocks noGrp="1"/>
          </p:cNvSpPr>
          <p:nvPr>
            <p:ph type="pic" sz="quarter" idx="16"/>
          </p:nvPr>
        </p:nvSpPr>
        <p:spPr>
          <a:xfrm>
            <a:off x="3856977" y="369000"/>
            <a:ext cx="7960373" cy="4807313"/>
          </a:xfrm>
          <a:solidFill>
            <a:schemeClr val="bg1">
              <a:lumMod val="95000"/>
            </a:schemeClr>
          </a:solidFill>
        </p:spPr>
        <p:txBody>
          <a:bodyPr/>
          <a:lstStyle>
            <a:lvl1pPr marL="0" indent="0" algn="ctr">
              <a:buNone/>
              <a:defRPr/>
            </a:lvl1pPr>
          </a:lstStyle>
          <a:p>
            <a:r>
              <a:rPr lang="fi-FI"/>
              <a:t>Lisää kuva napsauttamalla kuvaketta</a:t>
            </a:r>
          </a:p>
        </p:txBody>
      </p:sp>
      <p:sp>
        <p:nvSpPr>
          <p:cNvPr id="53" name="Tekstin paikkamerkki 52">
            <a:extLst>
              <a:ext uri="{FF2B5EF4-FFF2-40B4-BE49-F238E27FC236}">
                <a16:creationId xmlns:a16="http://schemas.microsoft.com/office/drawing/2014/main" id="{50003CAA-DFF5-4EBE-94A8-1A2B76DBB83D}"/>
              </a:ext>
            </a:extLst>
          </p:cNvPr>
          <p:cNvSpPr>
            <a:spLocks noGrp="1"/>
          </p:cNvSpPr>
          <p:nvPr>
            <p:ph type="body" sz="quarter" idx="13"/>
          </p:nvPr>
        </p:nvSpPr>
        <p:spPr>
          <a:xfrm>
            <a:off x="359998" y="5493823"/>
            <a:ext cx="6556817" cy="999051"/>
          </a:xfrm>
        </p:spPr>
        <p:txBody>
          <a:bodyPr bIns="0">
            <a:normAutofit/>
          </a:bodyPr>
          <a:lstStyle>
            <a:lvl1pPr marL="0" indent="0">
              <a:buNone/>
              <a:defRPr sz="1600" b="0"/>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fi-FI"/>
              <a:t>Muokkaa tekstin perustyylejä napsauttamalla</a:t>
            </a:r>
          </a:p>
          <a:p>
            <a:pPr lvl="1"/>
            <a:r>
              <a:rPr lang="fi-FI"/>
              <a:t>toinen taso</a:t>
            </a:r>
          </a:p>
        </p:txBody>
      </p:sp>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28.1.2026</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spTree>
    <p:extLst>
      <p:ext uri="{BB962C8B-B14F-4D97-AF65-F5344CB8AC3E}">
        <p14:creationId xmlns:p14="http://schemas.microsoft.com/office/powerpoint/2010/main" val="39828950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Kuva ja teksti 3">
    <p:spTree>
      <p:nvGrpSpPr>
        <p:cNvPr id="1" name=""/>
        <p:cNvGrpSpPr/>
        <p:nvPr/>
      </p:nvGrpSpPr>
      <p:grpSpPr>
        <a:xfrm>
          <a:off x="0" y="0"/>
          <a:ext cx="0" cy="0"/>
          <a:chOff x="0" y="0"/>
          <a:chExt cx="0" cy="0"/>
        </a:xfrm>
      </p:grpSpPr>
      <p:sp>
        <p:nvSpPr>
          <p:cNvPr id="7" name="Kuvan paikkamerkki 6">
            <a:extLst>
              <a:ext uri="{FF2B5EF4-FFF2-40B4-BE49-F238E27FC236}">
                <a16:creationId xmlns:a16="http://schemas.microsoft.com/office/drawing/2014/main" id="{7E0D0FDD-8760-4F91-9244-1BA2A306E47C}"/>
              </a:ext>
            </a:extLst>
          </p:cNvPr>
          <p:cNvSpPr>
            <a:spLocks noGrp="1"/>
          </p:cNvSpPr>
          <p:nvPr>
            <p:ph type="pic" sz="quarter" idx="15"/>
          </p:nvPr>
        </p:nvSpPr>
        <p:spPr>
          <a:xfrm>
            <a:off x="359999" y="360000"/>
            <a:ext cx="4860000" cy="6120000"/>
          </a:xfrm>
          <a:solidFill>
            <a:schemeClr val="bg1">
              <a:lumMod val="95000"/>
            </a:schemeClr>
          </a:solidFill>
        </p:spPr>
        <p:txBody>
          <a:bodyPr/>
          <a:lstStyle>
            <a:lvl1pPr marL="0" indent="0" algn="ctr">
              <a:buNone/>
              <a:defRPr/>
            </a:lvl1pPr>
          </a:lstStyle>
          <a:p>
            <a:r>
              <a:rPr lang="fi-FI"/>
              <a:t>Lisää kuva napsauttamalla kuvaketta</a:t>
            </a:r>
          </a:p>
        </p:txBody>
      </p:sp>
      <p:sp>
        <p:nvSpPr>
          <p:cNvPr id="2" name="Otsikko 1">
            <a:extLst>
              <a:ext uri="{FF2B5EF4-FFF2-40B4-BE49-F238E27FC236}">
                <a16:creationId xmlns:a16="http://schemas.microsoft.com/office/drawing/2014/main" id="{B7A5DBF8-7CC4-4986-B10B-16326F7E4237}"/>
              </a:ext>
            </a:extLst>
          </p:cNvPr>
          <p:cNvSpPr>
            <a:spLocks noGrp="1"/>
          </p:cNvSpPr>
          <p:nvPr>
            <p:ph type="ctrTitle"/>
          </p:nvPr>
        </p:nvSpPr>
        <p:spPr>
          <a:xfrm>
            <a:off x="5583238" y="1880050"/>
            <a:ext cx="4478762" cy="900000"/>
          </a:xfrm>
        </p:spPr>
        <p:txBody>
          <a:bodyPr anchor="b"/>
          <a:lstStyle>
            <a:lvl1pPr algn="l">
              <a:lnSpc>
                <a:spcPct val="100000"/>
              </a:lnSpc>
              <a:defRPr sz="2800"/>
            </a:lvl1pPr>
          </a:lstStyle>
          <a:p>
            <a:r>
              <a:rPr lang="fi-FI"/>
              <a:t>Muokkaa ots. perustyyl. napsautt.</a:t>
            </a:r>
            <a:endParaRPr lang="fi-FI" dirty="0"/>
          </a:p>
        </p:txBody>
      </p:sp>
      <p:sp>
        <p:nvSpPr>
          <p:cNvPr id="53" name="Tekstin paikkamerkki 52">
            <a:extLst>
              <a:ext uri="{FF2B5EF4-FFF2-40B4-BE49-F238E27FC236}">
                <a16:creationId xmlns:a16="http://schemas.microsoft.com/office/drawing/2014/main" id="{50003CAA-DFF5-4EBE-94A8-1A2B76DBB83D}"/>
              </a:ext>
            </a:extLst>
          </p:cNvPr>
          <p:cNvSpPr>
            <a:spLocks noGrp="1"/>
          </p:cNvSpPr>
          <p:nvPr>
            <p:ph type="body" sz="quarter" idx="13"/>
          </p:nvPr>
        </p:nvSpPr>
        <p:spPr>
          <a:xfrm>
            <a:off x="5583237" y="2891099"/>
            <a:ext cx="4478337" cy="2441249"/>
          </a:xfrm>
        </p:spPr>
        <p:txBody>
          <a:bodyPr bIns="0">
            <a:normAutofit/>
          </a:bodyPr>
          <a:lstStyle>
            <a:lvl1pPr marL="0" indent="0">
              <a:buNone/>
              <a:defRPr sz="1600" b="0"/>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fi-FI"/>
              <a:t>Muokkaa tekstin perustyylejä napsauttamalla</a:t>
            </a:r>
          </a:p>
        </p:txBody>
      </p:sp>
      <p:sp>
        <p:nvSpPr>
          <p:cNvPr id="56" name="Alaotsikko 2">
            <a:extLst>
              <a:ext uri="{FF2B5EF4-FFF2-40B4-BE49-F238E27FC236}">
                <a16:creationId xmlns:a16="http://schemas.microsoft.com/office/drawing/2014/main" id="{43C44EA4-36A4-4BAF-A7BB-834E53EF19B2}"/>
              </a:ext>
            </a:extLst>
          </p:cNvPr>
          <p:cNvSpPr>
            <a:spLocks noGrp="1"/>
          </p:cNvSpPr>
          <p:nvPr>
            <p:ph type="subTitle" idx="1" hasCustomPrompt="1"/>
          </p:nvPr>
        </p:nvSpPr>
        <p:spPr>
          <a:xfrm>
            <a:off x="5583237" y="5436474"/>
            <a:ext cx="4478761" cy="375591"/>
          </a:xfrm>
        </p:spPr>
        <p:txBody>
          <a:bodyPr anchor="b">
            <a:normAutofit/>
          </a:bodyPr>
          <a:lstStyle>
            <a:lvl1pPr marL="0" indent="0" algn="l">
              <a:buNone/>
              <a:defRPr sz="2000" b="1">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dirty="0"/>
              <a:t>Väliotsikko</a:t>
            </a:r>
          </a:p>
        </p:txBody>
      </p:sp>
      <p:sp>
        <p:nvSpPr>
          <p:cNvPr id="54" name="Tekstin paikkamerkki 52">
            <a:extLst>
              <a:ext uri="{FF2B5EF4-FFF2-40B4-BE49-F238E27FC236}">
                <a16:creationId xmlns:a16="http://schemas.microsoft.com/office/drawing/2014/main" id="{803DCDF3-185F-43EC-9FED-B91BE71BA920}"/>
              </a:ext>
            </a:extLst>
          </p:cNvPr>
          <p:cNvSpPr>
            <a:spLocks noGrp="1"/>
          </p:cNvSpPr>
          <p:nvPr>
            <p:ph type="body" sz="quarter" idx="14" hasCustomPrompt="1"/>
          </p:nvPr>
        </p:nvSpPr>
        <p:spPr>
          <a:xfrm>
            <a:off x="5583238" y="5781700"/>
            <a:ext cx="4478524" cy="711175"/>
          </a:xfrm>
        </p:spPr>
        <p:txBody>
          <a:bodyPr>
            <a:normAutofit/>
          </a:bodyPr>
          <a:lstStyle>
            <a:lvl1pPr marL="0" indent="0">
              <a:buNone/>
              <a:defRPr sz="1600" b="0"/>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fi-FI" dirty="0"/>
              <a:t>Muokkaa testin perustyylejä napsauttamalla</a:t>
            </a:r>
          </a:p>
        </p:txBody>
      </p:sp>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28.1.2026</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spTree>
    <p:extLst>
      <p:ext uri="{BB962C8B-B14F-4D97-AF65-F5344CB8AC3E}">
        <p14:creationId xmlns:p14="http://schemas.microsoft.com/office/powerpoint/2010/main" val="388828606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Kuva ja teksti 4">
    <p:spTree>
      <p:nvGrpSpPr>
        <p:cNvPr id="1" name=""/>
        <p:cNvGrpSpPr/>
        <p:nvPr/>
      </p:nvGrpSpPr>
      <p:grpSpPr>
        <a:xfrm>
          <a:off x="0" y="0"/>
          <a:ext cx="0" cy="0"/>
          <a:chOff x="0" y="0"/>
          <a:chExt cx="0" cy="0"/>
        </a:xfrm>
      </p:grpSpPr>
      <p:sp>
        <p:nvSpPr>
          <p:cNvPr id="7" name="Kuvan paikkamerkki 6">
            <a:extLst>
              <a:ext uri="{FF2B5EF4-FFF2-40B4-BE49-F238E27FC236}">
                <a16:creationId xmlns:a16="http://schemas.microsoft.com/office/drawing/2014/main" id="{7E0D0FDD-8760-4F91-9244-1BA2A306E47C}"/>
              </a:ext>
            </a:extLst>
          </p:cNvPr>
          <p:cNvSpPr>
            <a:spLocks noGrp="1"/>
          </p:cNvSpPr>
          <p:nvPr>
            <p:ph type="pic" sz="quarter" idx="15"/>
          </p:nvPr>
        </p:nvSpPr>
        <p:spPr>
          <a:xfrm>
            <a:off x="359998" y="360000"/>
            <a:ext cx="6523401" cy="6120000"/>
          </a:xfrm>
          <a:solidFill>
            <a:schemeClr val="bg1">
              <a:lumMod val="95000"/>
            </a:schemeClr>
          </a:solidFill>
        </p:spPr>
        <p:txBody>
          <a:bodyPr/>
          <a:lstStyle>
            <a:lvl1pPr marL="0" indent="0" algn="ctr">
              <a:buNone/>
              <a:defRPr/>
            </a:lvl1pPr>
          </a:lstStyle>
          <a:p>
            <a:r>
              <a:rPr lang="fi-FI"/>
              <a:t>Lisää kuva napsauttamalla kuvaketta</a:t>
            </a:r>
          </a:p>
        </p:txBody>
      </p:sp>
      <p:sp>
        <p:nvSpPr>
          <p:cNvPr id="2" name="Otsikko 1">
            <a:extLst>
              <a:ext uri="{FF2B5EF4-FFF2-40B4-BE49-F238E27FC236}">
                <a16:creationId xmlns:a16="http://schemas.microsoft.com/office/drawing/2014/main" id="{B7A5DBF8-7CC4-4986-B10B-16326F7E4237}"/>
              </a:ext>
            </a:extLst>
          </p:cNvPr>
          <p:cNvSpPr>
            <a:spLocks noGrp="1"/>
          </p:cNvSpPr>
          <p:nvPr>
            <p:ph type="ctrTitle"/>
          </p:nvPr>
        </p:nvSpPr>
        <p:spPr>
          <a:xfrm>
            <a:off x="7243396" y="1089000"/>
            <a:ext cx="2818603" cy="1691050"/>
          </a:xfrm>
        </p:spPr>
        <p:txBody>
          <a:bodyPr anchor="b"/>
          <a:lstStyle>
            <a:lvl1pPr algn="l">
              <a:lnSpc>
                <a:spcPct val="100000"/>
              </a:lnSpc>
              <a:defRPr sz="2800"/>
            </a:lvl1pPr>
          </a:lstStyle>
          <a:p>
            <a:r>
              <a:rPr lang="fi-FI"/>
              <a:t>Muokkaa ots. perustyyl. napsautt.</a:t>
            </a:r>
            <a:endParaRPr lang="fi-FI" dirty="0"/>
          </a:p>
        </p:txBody>
      </p:sp>
      <p:sp>
        <p:nvSpPr>
          <p:cNvPr id="53" name="Tekstin paikkamerkki 52">
            <a:extLst>
              <a:ext uri="{FF2B5EF4-FFF2-40B4-BE49-F238E27FC236}">
                <a16:creationId xmlns:a16="http://schemas.microsoft.com/office/drawing/2014/main" id="{50003CAA-DFF5-4EBE-94A8-1A2B76DBB83D}"/>
              </a:ext>
            </a:extLst>
          </p:cNvPr>
          <p:cNvSpPr>
            <a:spLocks noGrp="1"/>
          </p:cNvSpPr>
          <p:nvPr>
            <p:ph type="body" sz="quarter" idx="13"/>
          </p:nvPr>
        </p:nvSpPr>
        <p:spPr>
          <a:xfrm>
            <a:off x="7243238" y="2891099"/>
            <a:ext cx="2818336" cy="3601776"/>
          </a:xfrm>
        </p:spPr>
        <p:txBody>
          <a:bodyPr bIns="0">
            <a:normAutofit/>
          </a:bodyPr>
          <a:lstStyle>
            <a:lvl1pPr marL="0" indent="0">
              <a:buNone/>
              <a:defRPr sz="1600" b="0"/>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fi-FI"/>
              <a:t>Muokkaa tekstin perustyylejä napsauttamalla</a:t>
            </a:r>
          </a:p>
        </p:txBody>
      </p:sp>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28.1.2026</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spTree>
    <p:extLst>
      <p:ext uri="{BB962C8B-B14F-4D97-AF65-F5344CB8AC3E}">
        <p14:creationId xmlns:p14="http://schemas.microsoft.com/office/powerpoint/2010/main" val="394812972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p:cSld name="Lainaus">
    <p:bg>
      <p:bgPr>
        <a:solidFill>
          <a:schemeClr val="tx2"/>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7A5DBF8-7CC4-4986-B10B-16326F7E4237}"/>
              </a:ext>
            </a:extLst>
          </p:cNvPr>
          <p:cNvSpPr>
            <a:spLocks noGrp="1"/>
          </p:cNvSpPr>
          <p:nvPr>
            <p:ph type="ctrTitle"/>
          </p:nvPr>
        </p:nvSpPr>
        <p:spPr>
          <a:xfrm>
            <a:off x="1746250" y="2036763"/>
            <a:ext cx="8298000" cy="2790306"/>
          </a:xfrm>
        </p:spPr>
        <p:txBody>
          <a:bodyPr anchor="ctr"/>
          <a:lstStyle>
            <a:lvl1pPr algn="l">
              <a:lnSpc>
                <a:spcPct val="100000"/>
              </a:lnSpc>
              <a:defRPr sz="3000">
                <a:solidFill>
                  <a:schemeClr val="bg1"/>
                </a:solidFill>
              </a:defRPr>
            </a:lvl1pPr>
          </a:lstStyle>
          <a:p>
            <a:r>
              <a:rPr lang="fi-FI"/>
              <a:t>Muokkaa ots. perustyyl. napsautt.</a:t>
            </a:r>
            <a:endParaRPr lang="fi-FI" dirty="0"/>
          </a:p>
        </p:txBody>
      </p:sp>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28.1.2026</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pic>
        <p:nvPicPr>
          <p:cNvPr id="53" name="Kuva 52">
            <a:extLst>
              <a:ext uri="{FF2B5EF4-FFF2-40B4-BE49-F238E27FC236}">
                <a16:creationId xmlns:a16="http://schemas.microsoft.com/office/drawing/2014/main" id="{C23E018D-28CE-43C5-B8B0-378E8180758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black">
          <a:xfrm>
            <a:off x="10411200" y="5533200"/>
            <a:ext cx="1778158" cy="1332000"/>
          </a:xfrm>
          <a:prstGeom prst="rect">
            <a:avLst/>
          </a:prstGeom>
        </p:spPr>
      </p:pic>
    </p:spTree>
    <p:extLst>
      <p:ext uri="{BB962C8B-B14F-4D97-AF65-F5344CB8AC3E}">
        <p14:creationId xmlns:p14="http://schemas.microsoft.com/office/powerpoint/2010/main" val="330062235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p:cSld name="Lainaus 2">
    <p:bg>
      <p:bgPr>
        <a:solidFill>
          <a:schemeClr val="accent3"/>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7A5DBF8-7CC4-4986-B10B-16326F7E4237}"/>
              </a:ext>
            </a:extLst>
          </p:cNvPr>
          <p:cNvSpPr>
            <a:spLocks noGrp="1"/>
          </p:cNvSpPr>
          <p:nvPr>
            <p:ph type="ctrTitle"/>
          </p:nvPr>
        </p:nvSpPr>
        <p:spPr>
          <a:xfrm>
            <a:off x="1746250" y="2036763"/>
            <a:ext cx="8298000" cy="2790306"/>
          </a:xfrm>
        </p:spPr>
        <p:txBody>
          <a:bodyPr anchor="ctr"/>
          <a:lstStyle>
            <a:lvl1pPr algn="l">
              <a:lnSpc>
                <a:spcPct val="100000"/>
              </a:lnSpc>
              <a:defRPr sz="3000">
                <a:solidFill>
                  <a:schemeClr val="bg1"/>
                </a:solidFill>
              </a:defRPr>
            </a:lvl1pPr>
          </a:lstStyle>
          <a:p>
            <a:r>
              <a:rPr lang="fi-FI"/>
              <a:t>Muokkaa ots. perustyyl. napsautt.</a:t>
            </a:r>
            <a:endParaRPr lang="fi-FI" dirty="0"/>
          </a:p>
        </p:txBody>
      </p:sp>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28.1.2026</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pic>
        <p:nvPicPr>
          <p:cNvPr id="102" name="Kuva 101">
            <a:extLst>
              <a:ext uri="{FF2B5EF4-FFF2-40B4-BE49-F238E27FC236}">
                <a16:creationId xmlns:a16="http://schemas.microsoft.com/office/drawing/2014/main" id="{AD593AE4-F009-4670-A00D-FE70E255BCF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black">
          <a:xfrm>
            <a:off x="10411200" y="5533200"/>
            <a:ext cx="1778158" cy="1332000"/>
          </a:xfrm>
          <a:prstGeom prst="rect">
            <a:avLst/>
          </a:prstGeom>
        </p:spPr>
      </p:pic>
    </p:spTree>
    <p:extLst>
      <p:ext uri="{BB962C8B-B14F-4D97-AF65-F5344CB8AC3E}">
        <p14:creationId xmlns:p14="http://schemas.microsoft.com/office/powerpoint/2010/main" val="200513106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p:cSld name="Lainaus 3">
    <p:bg>
      <p:bgPr>
        <a:solidFill>
          <a:schemeClr val="accent6"/>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7A5DBF8-7CC4-4986-B10B-16326F7E4237}"/>
              </a:ext>
            </a:extLst>
          </p:cNvPr>
          <p:cNvSpPr>
            <a:spLocks noGrp="1"/>
          </p:cNvSpPr>
          <p:nvPr>
            <p:ph type="ctrTitle"/>
          </p:nvPr>
        </p:nvSpPr>
        <p:spPr>
          <a:xfrm>
            <a:off x="1746250" y="2036763"/>
            <a:ext cx="8298000" cy="2790306"/>
          </a:xfrm>
        </p:spPr>
        <p:txBody>
          <a:bodyPr anchor="ctr"/>
          <a:lstStyle>
            <a:lvl1pPr algn="l">
              <a:lnSpc>
                <a:spcPct val="100000"/>
              </a:lnSpc>
              <a:defRPr sz="3000">
                <a:solidFill>
                  <a:schemeClr val="bg1"/>
                </a:solidFill>
              </a:defRPr>
            </a:lvl1pPr>
          </a:lstStyle>
          <a:p>
            <a:r>
              <a:rPr lang="fi-FI"/>
              <a:t>Muokkaa ots. perustyyl. napsautt.</a:t>
            </a:r>
            <a:endParaRPr lang="fi-FI" dirty="0"/>
          </a:p>
        </p:txBody>
      </p:sp>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28.1.2026</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pic>
        <p:nvPicPr>
          <p:cNvPr id="53" name="Kuva 52">
            <a:extLst>
              <a:ext uri="{FF2B5EF4-FFF2-40B4-BE49-F238E27FC236}">
                <a16:creationId xmlns:a16="http://schemas.microsoft.com/office/drawing/2014/main" id="{9172793D-AC5E-4116-A505-F56C8A4BE6E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black">
          <a:xfrm>
            <a:off x="10411200" y="5533200"/>
            <a:ext cx="1778158" cy="1332000"/>
          </a:xfrm>
          <a:prstGeom prst="rect">
            <a:avLst/>
          </a:prstGeom>
        </p:spPr>
      </p:pic>
    </p:spTree>
    <p:extLst>
      <p:ext uri="{BB962C8B-B14F-4D97-AF65-F5344CB8AC3E}">
        <p14:creationId xmlns:p14="http://schemas.microsoft.com/office/powerpoint/2010/main" val="280908164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p:cSld name="Lainaus 4">
    <p:bg>
      <p:bgPr>
        <a:solidFill>
          <a:schemeClr val="accent5"/>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7A5DBF8-7CC4-4986-B10B-16326F7E4237}"/>
              </a:ext>
            </a:extLst>
          </p:cNvPr>
          <p:cNvSpPr>
            <a:spLocks noGrp="1"/>
          </p:cNvSpPr>
          <p:nvPr>
            <p:ph type="ctrTitle"/>
          </p:nvPr>
        </p:nvSpPr>
        <p:spPr>
          <a:xfrm>
            <a:off x="1746250" y="2036763"/>
            <a:ext cx="8298000" cy="2790306"/>
          </a:xfrm>
        </p:spPr>
        <p:txBody>
          <a:bodyPr anchor="ctr"/>
          <a:lstStyle>
            <a:lvl1pPr algn="l">
              <a:lnSpc>
                <a:spcPct val="100000"/>
              </a:lnSpc>
              <a:defRPr sz="3000">
                <a:solidFill>
                  <a:schemeClr val="bg1"/>
                </a:solidFill>
              </a:defRPr>
            </a:lvl1pPr>
          </a:lstStyle>
          <a:p>
            <a:r>
              <a:rPr lang="fi-FI"/>
              <a:t>Muokkaa ots. perustyyl. napsautt.</a:t>
            </a:r>
            <a:endParaRPr lang="fi-FI" dirty="0"/>
          </a:p>
        </p:txBody>
      </p:sp>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28.1.2026</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pic>
        <p:nvPicPr>
          <p:cNvPr id="52" name="Kuva 51">
            <a:extLst>
              <a:ext uri="{FF2B5EF4-FFF2-40B4-BE49-F238E27FC236}">
                <a16:creationId xmlns:a16="http://schemas.microsoft.com/office/drawing/2014/main" id="{9F32C795-722B-443A-9BDF-1FCD2E9DA20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black">
          <a:xfrm>
            <a:off x="10411200" y="5533200"/>
            <a:ext cx="1778158" cy="1332000"/>
          </a:xfrm>
          <a:prstGeom prst="rect">
            <a:avLst/>
          </a:prstGeom>
        </p:spPr>
      </p:pic>
    </p:spTree>
    <p:extLst>
      <p:ext uri="{BB962C8B-B14F-4D97-AF65-F5344CB8AC3E}">
        <p14:creationId xmlns:p14="http://schemas.microsoft.com/office/powerpoint/2010/main" val="37506808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BE17326-2570-491B-8862-26E0B2C7E279}"/>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F53C4BAA-863D-4C2B-A49E-6787B479BC66}"/>
              </a:ext>
            </a:extLst>
          </p:cNvPr>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4" name="Päivämäärän paikkamerkki 3">
            <a:extLst>
              <a:ext uri="{FF2B5EF4-FFF2-40B4-BE49-F238E27FC236}">
                <a16:creationId xmlns:a16="http://schemas.microsoft.com/office/drawing/2014/main" id="{35586A4B-B0D1-45E1-8161-745750AC3F01}"/>
              </a:ext>
            </a:extLst>
          </p:cNvPr>
          <p:cNvSpPr>
            <a:spLocks noGrp="1"/>
          </p:cNvSpPr>
          <p:nvPr>
            <p:ph type="dt" sz="half" idx="10"/>
          </p:nvPr>
        </p:nvSpPr>
        <p:spPr/>
        <p:txBody>
          <a:bodyPr/>
          <a:lstStyle/>
          <a:p>
            <a:fld id="{6DC6F5ED-C14C-4DA4-AA51-40B6CDE4D00F}" type="datetimeFigureOut">
              <a:rPr lang="fi-FI" smtClean="0"/>
              <a:t>28.1.2026</a:t>
            </a:fld>
            <a:endParaRPr lang="fi-FI"/>
          </a:p>
        </p:txBody>
      </p:sp>
      <p:sp>
        <p:nvSpPr>
          <p:cNvPr id="5" name="Alatunnisteen paikkamerkki 4">
            <a:extLst>
              <a:ext uri="{FF2B5EF4-FFF2-40B4-BE49-F238E27FC236}">
                <a16:creationId xmlns:a16="http://schemas.microsoft.com/office/drawing/2014/main" id="{F7F02EBB-2840-4B98-91F4-0BA5D03463FC}"/>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DED015DB-8E17-4D1B-B989-6CC39D597F13}"/>
              </a:ext>
            </a:extLst>
          </p:cNvPr>
          <p:cNvSpPr>
            <a:spLocks noGrp="1"/>
          </p:cNvSpPr>
          <p:nvPr>
            <p:ph type="sldNum" sz="quarter" idx="12"/>
          </p:nvPr>
        </p:nvSpPr>
        <p:spPr/>
        <p:txBody>
          <a:bodyPr/>
          <a:lstStyle/>
          <a:p>
            <a:fld id="{F01552E5-F27A-4309-8F6A-42878645B083}" type="slidenum">
              <a:rPr lang="fi-FI" smtClean="0"/>
              <a:t>‹#›</a:t>
            </a:fld>
            <a:endParaRPr lang="fi-FI"/>
          </a:p>
        </p:txBody>
      </p:sp>
    </p:spTree>
    <p:extLst>
      <p:ext uri="{BB962C8B-B14F-4D97-AF65-F5344CB8AC3E}">
        <p14:creationId xmlns:p14="http://schemas.microsoft.com/office/powerpoint/2010/main" val="18147424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16D71F7-7B46-4998-9D4A-96B1357F2535}"/>
              </a:ext>
            </a:extLst>
          </p:cNvPr>
          <p:cNvSpPr>
            <a:spLocks noGrp="1"/>
          </p:cNvSpPr>
          <p:nvPr>
            <p:ph type="title"/>
          </p:nvPr>
        </p:nvSpPr>
        <p:spPr/>
        <p:txBody>
          <a:bodyPr/>
          <a:lstStyle/>
          <a:p>
            <a:r>
              <a:rPr lang="fi-FI"/>
              <a:t>Muokkaa ots. perustyyl. napsautt.</a:t>
            </a:r>
          </a:p>
        </p:txBody>
      </p:sp>
      <p:sp>
        <p:nvSpPr>
          <p:cNvPr id="3" name="Päivämäärän paikkamerkki 2">
            <a:extLst>
              <a:ext uri="{FF2B5EF4-FFF2-40B4-BE49-F238E27FC236}">
                <a16:creationId xmlns:a16="http://schemas.microsoft.com/office/drawing/2014/main" id="{2A0AFE91-F0AE-4F4E-8AB4-2FFCE4AE4C34}"/>
              </a:ext>
            </a:extLst>
          </p:cNvPr>
          <p:cNvSpPr>
            <a:spLocks noGrp="1"/>
          </p:cNvSpPr>
          <p:nvPr>
            <p:ph type="dt" sz="half" idx="10"/>
          </p:nvPr>
        </p:nvSpPr>
        <p:spPr/>
        <p:txBody>
          <a:bodyPr/>
          <a:lstStyle/>
          <a:p>
            <a:fld id="{6DC6F5ED-C14C-4DA4-AA51-40B6CDE4D00F}" type="datetimeFigureOut">
              <a:rPr lang="fi-FI" smtClean="0"/>
              <a:t>28.1.2026</a:t>
            </a:fld>
            <a:endParaRPr lang="fi-FI"/>
          </a:p>
        </p:txBody>
      </p:sp>
      <p:sp>
        <p:nvSpPr>
          <p:cNvPr id="4" name="Alatunnisteen paikkamerkki 3">
            <a:extLst>
              <a:ext uri="{FF2B5EF4-FFF2-40B4-BE49-F238E27FC236}">
                <a16:creationId xmlns:a16="http://schemas.microsoft.com/office/drawing/2014/main" id="{FCA9EF4D-E262-4CAF-9228-D048DEA18A0B}"/>
              </a:ext>
            </a:extLst>
          </p:cNvPr>
          <p:cNvSpPr>
            <a:spLocks noGrp="1"/>
          </p:cNvSpPr>
          <p:nvPr>
            <p:ph type="ftr" sz="quarter" idx="11"/>
          </p:nvPr>
        </p:nvSpPr>
        <p:spPr/>
        <p:txBody>
          <a:bodyPr/>
          <a:lstStyle/>
          <a:p>
            <a:endParaRPr lang="fi-FI"/>
          </a:p>
        </p:txBody>
      </p:sp>
      <p:sp>
        <p:nvSpPr>
          <p:cNvPr id="5" name="Dian numeron paikkamerkki 4">
            <a:extLst>
              <a:ext uri="{FF2B5EF4-FFF2-40B4-BE49-F238E27FC236}">
                <a16:creationId xmlns:a16="http://schemas.microsoft.com/office/drawing/2014/main" id="{95961130-5A16-4348-8FFD-870010FF9354}"/>
              </a:ext>
            </a:extLst>
          </p:cNvPr>
          <p:cNvSpPr>
            <a:spLocks noGrp="1"/>
          </p:cNvSpPr>
          <p:nvPr>
            <p:ph type="sldNum" sz="quarter" idx="12"/>
          </p:nvPr>
        </p:nvSpPr>
        <p:spPr/>
        <p:txBody>
          <a:bodyPr/>
          <a:lstStyle/>
          <a:p>
            <a:fld id="{F01552E5-F27A-4309-8F6A-42878645B083}" type="slidenum">
              <a:rPr lang="fi-FI" smtClean="0"/>
              <a:t>‹#›</a:t>
            </a:fld>
            <a:endParaRPr lang="fi-FI"/>
          </a:p>
        </p:txBody>
      </p:sp>
    </p:spTree>
    <p:extLst>
      <p:ext uri="{BB962C8B-B14F-4D97-AF65-F5344CB8AC3E}">
        <p14:creationId xmlns:p14="http://schemas.microsoft.com/office/powerpoint/2010/main" val="116351918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blank" preserve="1">
  <p:cSld name="Tyhjä">
    <p:spTree>
      <p:nvGrpSpPr>
        <p:cNvPr id="1" name=""/>
        <p:cNvGrpSpPr/>
        <p:nvPr/>
      </p:nvGrpSpPr>
      <p:grpSpPr>
        <a:xfrm>
          <a:off x="0" y="0"/>
          <a:ext cx="0" cy="0"/>
          <a:chOff x="0" y="0"/>
          <a:chExt cx="0" cy="0"/>
        </a:xfrm>
      </p:grpSpPr>
      <p:sp>
        <p:nvSpPr>
          <p:cNvPr id="2" name="Päivämäärän paikkamerkki 1">
            <a:extLst>
              <a:ext uri="{FF2B5EF4-FFF2-40B4-BE49-F238E27FC236}">
                <a16:creationId xmlns:a16="http://schemas.microsoft.com/office/drawing/2014/main" id="{20539355-C800-4593-86D9-17ADB80250E1}"/>
              </a:ext>
            </a:extLst>
          </p:cNvPr>
          <p:cNvSpPr>
            <a:spLocks noGrp="1"/>
          </p:cNvSpPr>
          <p:nvPr>
            <p:ph type="dt" sz="half" idx="10"/>
          </p:nvPr>
        </p:nvSpPr>
        <p:spPr/>
        <p:txBody>
          <a:bodyPr/>
          <a:lstStyle/>
          <a:p>
            <a:fld id="{6DC6F5ED-C14C-4DA4-AA51-40B6CDE4D00F}" type="datetimeFigureOut">
              <a:rPr lang="fi-FI" smtClean="0"/>
              <a:t>28.1.2026</a:t>
            </a:fld>
            <a:endParaRPr lang="fi-FI"/>
          </a:p>
        </p:txBody>
      </p:sp>
      <p:sp>
        <p:nvSpPr>
          <p:cNvPr id="3" name="Alatunnisteen paikkamerkki 2">
            <a:extLst>
              <a:ext uri="{FF2B5EF4-FFF2-40B4-BE49-F238E27FC236}">
                <a16:creationId xmlns:a16="http://schemas.microsoft.com/office/drawing/2014/main" id="{33E3A70F-7960-4ADF-AB46-B19FD9A82289}"/>
              </a:ext>
            </a:extLst>
          </p:cNvPr>
          <p:cNvSpPr>
            <a:spLocks noGrp="1"/>
          </p:cNvSpPr>
          <p:nvPr>
            <p:ph type="ftr" sz="quarter" idx="11"/>
          </p:nvPr>
        </p:nvSpPr>
        <p:spPr/>
        <p:txBody>
          <a:bodyPr/>
          <a:lstStyle/>
          <a:p>
            <a:endParaRPr lang="fi-FI"/>
          </a:p>
        </p:txBody>
      </p:sp>
      <p:sp>
        <p:nvSpPr>
          <p:cNvPr id="4" name="Dian numeron paikkamerkki 3">
            <a:extLst>
              <a:ext uri="{FF2B5EF4-FFF2-40B4-BE49-F238E27FC236}">
                <a16:creationId xmlns:a16="http://schemas.microsoft.com/office/drawing/2014/main" id="{5B95B99D-6028-4A07-8A8A-A0DE4581037F}"/>
              </a:ext>
            </a:extLst>
          </p:cNvPr>
          <p:cNvSpPr>
            <a:spLocks noGrp="1"/>
          </p:cNvSpPr>
          <p:nvPr>
            <p:ph type="sldNum" sz="quarter" idx="12"/>
          </p:nvPr>
        </p:nvSpPr>
        <p:spPr/>
        <p:txBody>
          <a:bodyPr/>
          <a:lstStyle/>
          <a:p>
            <a:fld id="{F01552E5-F27A-4309-8F6A-42878645B083}" type="slidenum">
              <a:rPr lang="fi-FI" smtClean="0"/>
              <a:t>‹#›</a:t>
            </a:fld>
            <a:endParaRPr lang="fi-FI"/>
          </a:p>
        </p:txBody>
      </p:sp>
    </p:spTree>
    <p:extLst>
      <p:ext uri="{BB962C8B-B14F-4D97-AF65-F5344CB8AC3E}">
        <p14:creationId xmlns:p14="http://schemas.microsoft.com/office/powerpoint/2010/main" val="21375351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Kaksi sisältökohdetta">
    <p:spTree>
      <p:nvGrpSpPr>
        <p:cNvPr id="1" name=""/>
        <p:cNvGrpSpPr/>
        <p:nvPr/>
      </p:nvGrpSpPr>
      <p:grpSpPr>
        <a:xfrm>
          <a:off x="0" y="0"/>
          <a:ext cx="0" cy="0"/>
          <a:chOff x="0" y="0"/>
          <a:chExt cx="0" cy="0"/>
        </a:xfrm>
      </p:grpSpPr>
      <p:sp>
        <p:nvSpPr>
          <p:cNvPr id="5" name="Päivämäärän paikkamerkki 4">
            <a:extLst>
              <a:ext uri="{FF2B5EF4-FFF2-40B4-BE49-F238E27FC236}">
                <a16:creationId xmlns:a16="http://schemas.microsoft.com/office/drawing/2014/main" id="{D87B7AEA-F2C3-4333-9E07-08F782CB9D1A}"/>
              </a:ext>
            </a:extLst>
          </p:cNvPr>
          <p:cNvSpPr>
            <a:spLocks noGrp="1"/>
          </p:cNvSpPr>
          <p:nvPr>
            <p:ph type="dt" sz="half" idx="10"/>
          </p:nvPr>
        </p:nvSpPr>
        <p:spPr/>
        <p:txBody>
          <a:bodyPr/>
          <a:lstStyle/>
          <a:p>
            <a:fld id="{6DC6F5ED-C14C-4DA4-AA51-40B6CDE4D00F}" type="datetimeFigureOut">
              <a:rPr lang="fi-FI" smtClean="0"/>
              <a:t>28.1.2026</a:t>
            </a:fld>
            <a:endParaRPr lang="fi-FI"/>
          </a:p>
        </p:txBody>
      </p:sp>
      <p:sp>
        <p:nvSpPr>
          <p:cNvPr id="6" name="Alatunnisteen paikkamerkki 5">
            <a:extLst>
              <a:ext uri="{FF2B5EF4-FFF2-40B4-BE49-F238E27FC236}">
                <a16:creationId xmlns:a16="http://schemas.microsoft.com/office/drawing/2014/main" id="{CA6955E6-AF27-45E9-8CE1-AE512FCF387E}"/>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8EBDAAF6-7DEF-4073-A13E-8D0D83680371}"/>
              </a:ext>
            </a:extLst>
          </p:cNvPr>
          <p:cNvSpPr>
            <a:spLocks noGrp="1"/>
          </p:cNvSpPr>
          <p:nvPr>
            <p:ph type="sldNum" sz="quarter" idx="12"/>
          </p:nvPr>
        </p:nvSpPr>
        <p:spPr/>
        <p:txBody>
          <a:bodyPr/>
          <a:lstStyle/>
          <a:p>
            <a:fld id="{F01552E5-F27A-4309-8F6A-42878645B083}" type="slidenum">
              <a:rPr lang="fi-FI" smtClean="0"/>
              <a:t>‹#›</a:t>
            </a:fld>
            <a:endParaRPr lang="fi-FI"/>
          </a:p>
        </p:txBody>
      </p:sp>
      <p:sp>
        <p:nvSpPr>
          <p:cNvPr id="9" name="Otsikko 8">
            <a:extLst>
              <a:ext uri="{FF2B5EF4-FFF2-40B4-BE49-F238E27FC236}">
                <a16:creationId xmlns:a16="http://schemas.microsoft.com/office/drawing/2014/main" id="{576A1BE5-DCEF-4406-83F6-CB52BA0F91F7}"/>
              </a:ext>
            </a:extLst>
          </p:cNvPr>
          <p:cNvSpPr>
            <a:spLocks noGrp="1"/>
          </p:cNvSpPr>
          <p:nvPr>
            <p:ph type="title"/>
          </p:nvPr>
        </p:nvSpPr>
        <p:spPr/>
        <p:txBody>
          <a:bodyPr/>
          <a:lstStyle/>
          <a:p>
            <a:r>
              <a:rPr lang="fi-FI"/>
              <a:t>Muokkaa ots. perustyyl. napsautt.</a:t>
            </a:r>
          </a:p>
        </p:txBody>
      </p:sp>
      <p:sp>
        <p:nvSpPr>
          <p:cNvPr id="10" name="Sisällön paikkamerkki 2">
            <a:extLst>
              <a:ext uri="{FF2B5EF4-FFF2-40B4-BE49-F238E27FC236}">
                <a16:creationId xmlns:a16="http://schemas.microsoft.com/office/drawing/2014/main" id="{32CA24E3-3C18-43E5-BD83-88F3B524B38E}"/>
              </a:ext>
            </a:extLst>
          </p:cNvPr>
          <p:cNvSpPr>
            <a:spLocks noGrp="1"/>
          </p:cNvSpPr>
          <p:nvPr>
            <p:ph idx="13"/>
          </p:nvPr>
        </p:nvSpPr>
        <p:spPr>
          <a:xfrm>
            <a:off x="1764000" y="2592000"/>
            <a:ext cx="3816000" cy="2952000"/>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11" name="Sisällön paikkamerkki 2">
            <a:extLst>
              <a:ext uri="{FF2B5EF4-FFF2-40B4-BE49-F238E27FC236}">
                <a16:creationId xmlns:a16="http://schemas.microsoft.com/office/drawing/2014/main" id="{7CDE0A28-B3C8-457F-8588-D72F44D5F492}"/>
              </a:ext>
            </a:extLst>
          </p:cNvPr>
          <p:cNvSpPr>
            <a:spLocks noGrp="1"/>
          </p:cNvSpPr>
          <p:nvPr>
            <p:ph idx="14"/>
          </p:nvPr>
        </p:nvSpPr>
        <p:spPr>
          <a:xfrm>
            <a:off x="6113389" y="2592000"/>
            <a:ext cx="3816000" cy="2952000"/>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Tree>
    <p:extLst>
      <p:ext uri="{BB962C8B-B14F-4D97-AF65-F5344CB8AC3E}">
        <p14:creationId xmlns:p14="http://schemas.microsoft.com/office/powerpoint/2010/main" val="31110348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Otsikkodia 2">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7A5DBF8-7CC4-4986-B10B-16326F7E4237}"/>
              </a:ext>
            </a:extLst>
          </p:cNvPr>
          <p:cNvSpPr>
            <a:spLocks noGrp="1"/>
          </p:cNvSpPr>
          <p:nvPr>
            <p:ph type="ctrTitle"/>
          </p:nvPr>
        </p:nvSpPr>
        <p:spPr>
          <a:xfrm>
            <a:off x="1764000" y="1383615"/>
            <a:ext cx="8298000" cy="3276358"/>
          </a:xfrm>
        </p:spPr>
        <p:txBody>
          <a:bodyPr anchor="b"/>
          <a:lstStyle>
            <a:lvl1pPr algn="l">
              <a:lnSpc>
                <a:spcPts val="7000"/>
              </a:lnSpc>
              <a:defRPr sz="6600"/>
            </a:lvl1pPr>
          </a:lstStyle>
          <a:p>
            <a:r>
              <a:rPr lang="fi-FI"/>
              <a:t>Muokkaa ots. perustyyl. napsautt.</a:t>
            </a:r>
            <a:endParaRPr lang="fi-FI" dirty="0"/>
          </a:p>
        </p:txBody>
      </p:sp>
      <p:sp>
        <p:nvSpPr>
          <p:cNvPr id="3" name="Alaotsikko 2">
            <a:extLst>
              <a:ext uri="{FF2B5EF4-FFF2-40B4-BE49-F238E27FC236}">
                <a16:creationId xmlns:a16="http://schemas.microsoft.com/office/drawing/2014/main" id="{0E3655F2-74A0-44C6-84AD-1DE95F363BF0}"/>
              </a:ext>
            </a:extLst>
          </p:cNvPr>
          <p:cNvSpPr>
            <a:spLocks noGrp="1"/>
          </p:cNvSpPr>
          <p:nvPr>
            <p:ph type="subTitle" idx="1"/>
          </p:nvPr>
        </p:nvSpPr>
        <p:spPr>
          <a:xfrm>
            <a:off x="1764000" y="4740322"/>
            <a:ext cx="8298000" cy="801641"/>
          </a:xfrm>
        </p:spPr>
        <p:txBody>
          <a:bodyPr>
            <a:normAutofit/>
          </a:bodyPr>
          <a:lstStyle>
            <a:lvl1pPr marL="0" indent="0" algn="l">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fi-FI" dirty="0"/>
          </a:p>
        </p:txBody>
      </p:sp>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28.1.2026</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spTree>
    <p:extLst>
      <p:ext uri="{BB962C8B-B14F-4D97-AF65-F5344CB8AC3E}">
        <p14:creationId xmlns:p14="http://schemas.microsoft.com/office/powerpoint/2010/main" val="36270559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ekstidia">
    <p:spTree>
      <p:nvGrpSpPr>
        <p:cNvPr id="1" name=""/>
        <p:cNvGrpSpPr/>
        <p:nvPr/>
      </p:nvGrpSpPr>
      <p:grpSpPr>
        <a:xfrm>
          <a:off x="0" y="0"/>
          <a:ext cx="0" cy="0"/>
          <a:chOff x="0" y="0"/>
          <a:chExt cx="0" cy="0"/>
        </a:xfrm>
      </p:grpSpPr>
      <p:pic>
        <p:nvPicPr>
          <p:cNvPr id="9" name="Kuva 8" descr="Kuva, joka sisältää kohteen piirtäminen&#10;&#10;Kuvaus luotu automaattisesti">
            <a:extLst>
              <a:ext uri="{FF2B5EF4-FFF2-40B4-BE49-F238E27FC236}">
                <a16:creationId xmlns:a16="http://schemas.microsoft.com/office/drawing/2014/main" id="{7EFFB0AC-A6B5-49E9-84B1-AEDB4F6FE5E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845183"/>
            <a:ext cx="3636000" cy="5026619"/>
          </a:xfrm>
          <a:prstGeom prst="rect">
            <a:avLst/>
          </a:prstGeom>
        </p:spPr>
      </p:pic>
      <p:sp>
        <p:nvSpPr>
          <p:cNvPr id="2" name="Otsikko 1">
            <a:extLst>
              <a:ext uri="{FF2B5EF4-FFF2-40B4-BE49-F238E27FC236}">
                <a16:creationId xmlns:a16="http://schemas.microsoft.com/office/drawing/2014/main" id="{B7A5DBF8-7CC4-4986-B10B-16326F7E4237}"/>
              </a:ext>
            </a:extLst>
          </p:cNvPr>
          <p:cNvSpPr>
            <a:spLocks noGrp="1"/>
          </p:cNvSpPr>
          <p:nvPr>
            <p:ph type="ctrTitle"/>
          </p:nvPr>
        </p:nvSpPr>
        <p:spPr>
          <a:xfrm>
            <a:off x="3834000" y="1548000"/>
            <a:ext cx="6228000" cy="900000"/>
          </a:xfrm>
        </p:spPr>
        <p:txBody>
          <a:bodyPr anchor="b"/>
          <a:lstStyle>
            <a:lvl1pPr algn="l">
              <a:lnSpc>
                <a:spcPct val="100000"/>
              </a:lnSpc>
              <a:defRPr sz="2800"/>
            </a:lvl1pPr>
          </a:lstStyle>
          <a:p>
            <a:r>
              <a:rPr lang="fi-FI"/>
              <a:t>Muokkaa ots. perustyyl. napsautt.</a:t>
            </a:r>
            <a:endParaRPr lang="fi-FI" dirty="0"/>
          </a:p>
        </p:txBody>
      </p:sp>
      <p:sp>
        <p:nvSpPr>
          <p:cNvPr id="53" name="Tekstin paikkamerkki 52">
            <a:extLst>
              <a:ext uri="{FF2B5EF4-FFF2-40B4-BE49-F238E27FC236}">
                <a16:creationId xmlns:a16="http://schemas.microsoft.com/office/drawing/2014/main" id="{50003CAA-DFF5-4EBE-94A8-1A2B76DBB83D}"/>
              </a:ext>
            </a:extLst>
          </p:cNvPr>
          <p:cNvSpPr>
            <a:spLocks noGrp="1"/>
          </p:cNvSpPr>
          <p:nvPr>
            <p:ph type="body" sz="quarter" idx="13"/>
          </p:nvPr>
        </p:nvSpPr>
        <p:spPr>
          <a:xfrm>
            <a:off x="3833813" y="2559050"/>
            <a:ext cx="6227762" cy="1476000"/>
          </a:xfrm>
        </p:spPr>
        <p:txBody>
          <a:bodyPr bIns="0">
            <a:normAutofit/>
          </a:bodyPr>
          <a:lstStyle>
            <a:lvl1pPr marL="0" indent="0">
              <a:buNone/>
              <a:defRPr sz="1600"/>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fi-FI"/>
              <a:t>Muokkaa tekstin perustyylejä napsauttamalla</a:t>
            </a:r>
          </a:p>
        </p:txBody>
      </p:sp>
      <p:sp>
        <p:nvSpPr>
          <p:cNvPr id="56" name="Alaotsikko 2">
            <a:extLst>
              <a:ext uri="{FF2B5EF4-FFF2-40B4-BE49-F238E27FC236}">
                <a16:creationId xmlns:a16="http://schemas.microsoft.com/office/drawing/2014/main" id="{43C44EA4-36A4-4BAF-A7BB-834E53EF19B2}"/>
              </a:ext>
            </a:extLst>
          </p:cNvPr>
          <p:cNvSpPr>
            <a:spLocks noGrp="1"/>
          </p:cNvSpPr>
          <p:nvPr>
            <p:ph type="subTitle" idx="1"/>
          </p:nvPr>
        </p:nvSpPr>
        <p:spPr>
          <a:xfrm>
            <a:off x="3833999" y="4110549"/>
            <a:ext cx="6228000" cy="375591"/>
          </a:xfrm>
        </p:spPr>
        <p:txBody>
          <a:bodyPr anchor="b">
            <a:normAutofit/>
          </a:bodyPr>
          <a:lstStyle>
            <a:lvl1pPr marL="0" indent="0" algn="l">
              <a:buNone/>
              <a:defRPr sz="2000" b="1">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fi-FI" dirty="0"/>
          </a:p>
        </p:txBody>
      </p:sp>
      <p:sp>
        <p:nvSpPr>
          <p:cNvPr id="54" name="Tekstin paikkamerkki 52">
            <a:extLst>
              <a:ext uri="{FF2B5EF4-FFF2-40B4-BE49-F238E27FC236}">
                <a16:creationId xmlns:a16="http://schemas.microsoft.com/office/drawing/2014/main" id="{803DCDF3-185F-43EC-9FED-B91BE71BA920}"/>
              </a:ext>
            </a:extLst>
          </p:cNvPr>
          <p:cNvSpPr>
            <a:spLocks noGrp="1"/>
          </p:cNvSpPr>
          <p:nvPr>
            <p:ph type="body" sz="quarter" idx="14" hasCustomPrompt="1"/>
          </p:nvPr>
        </p:nvSpPr>
        <p:spPr>
          <a:xfrm>
            <a:off x="3834000" y="4455775"/>
            <a:ext cx="6227762" cy="1080000"/>
          </a:xfrm>
        </p:spPr>
        <p:txBody>
          <a:bodyPr>
            <a:normAutofit/>
          </a:bodyPr>
          <a:lstStyle>
            <a:lvl1pPr marL="0" indent="0">
              <a:buNone/>
              <a:defRPr sz="1600"/>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fi-FI" dirty="0"/>
              <a:t>Muokkaa testin perustyylejä napsauttamalla</a:t>
            </a:r>
          </a:p>
        </p:txBody>
      </p:sp>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28.1.2026</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spTree>
    <p:extLst>
      <p:ext uri="{BB962C8B-B14F-4D97-AF65-F5344CB8AC3E}">
        <p14:creationId xmlns:p14="http://schemas.microsoft.com/office/powerpoint/2010/main" val="9552336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ekstidia 2">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7A5DBF8-7CC4-4986-B10B-16326F7E4237}"/>
              </a:ext>
            </a:extLst>
          </p:cNvPr>
          <p:cNvSpPr>
            <a:spLocks noGrp="1"/>
          </p:cNvSpPr>
          <p:nvPr>
            <p:ph type="ctrTitle"/>
          </p:nvPr>
        </p:nvSpPr>
        <p:spPr>
          <a:xfrm>
            <a:off x="1764000" y="1548000"/>
            <a:ext cx="8298000" cy="900000"/>
          </a:xfrm>
        </p:spPr>
        <p:txBody>
          <a:bodyPr anchor="b"/>
          <a:lstStyle>
            <a:lvl1pPr algn="l">
              <a:lnSpc>
                <a:spcPct val="100000"/>
              </a:lnSpc>
              <a:defRPr sz="2800"/>
            </a:lvl1pPr>
          </a:lstStyle>
          <a:p>
            <a:r>
              <a:rPr lang="fi-FI"/>
              <a:t>Muokkaa ots. perustyyl. napsautt.</a:t>
            </a:r>
            <a:endParaRPr lang="fi-FI" dirty="0"/>
          </a:p>
        </p:txBody>
      </p:sp>
      <p:sp>
        <p:nvSpPr>
          <p:cNvPr id="53" name="Tekstin paikkamerkki 52">
            <a:extLst>
              <a:ext uri="{FF2B5EF4-FFF2-40B4-BE49-F238E27FC236}">
                <a16:creationId xmlns:a16="http://schemas.microsoft.com/office/drawing/2014/main" id="{50003CAA-DFF5-4EBE-94A8-1A2B76DBB83D}"/>
              </a:ext>
            </a:extLst>
          </p:cNvPr>
          <p:cNvSpPr>
            <a:spLocks noGrp="1"/>
          </p:cNvSpPr>
          <p:nvPr>
            <p:ph type="body" sz="quarter" idx="13"/>
          </p:nvPr>
        </p:nvSpPr>
        <p:spPr>
          <a:xfrm>
            <a:off x="1764000" y="2559050"/>
            <a:ext cx="8298000" cy="1476000"/>
          </a:xfrm>
        </p:spPr>
        <p:txBody>
          <a:bodyPr bIns="0">
            <a:normAutofit/>
          </a:bodyPr>
          <a:lstStyle>
            <a:lvl1pPr marL="0" indent="0">
              <a:buNone/>
              <a:defRPr sz="1600"/>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fi-FI"/>
              <a:t>Muokkaa tekstin perustyylejä napsauttamalla</a:t>
            </a:r>
          </a:p>
        </p:txBody>
      </p:sp>
      <p:sp>
        <p:nvSpPr>
          <p:cNvPr id="56" name="Alaotsikko 2">
            <a:extLst>
              <a:ext uri="{FF2B5EF4-FFF2-40B4-BE49-F238E27FC236}">
                <a16:creationId xmlns:a16="http://schemas.microsoft.com/office/drawing/2014/main" id="{43C44EA4-36A4-4BAF-A7BB-834E53EF19B2}"/>
              </a:ext>
            </a:extLst>
          </p:cNvPr>
          <p:cNvSpPr>
            <a:spLocks noGrp="1"/>
          </p:cNvSpPr>
          <p:nvPr>
            <p:ph type="subTitle" idx="1"/>
          </p:nvPr>
        </p:nvSpPr>
        <p:spPr>
          <a:xfrm>
            <a:off x="1764000" y="4110549"/>
            <a:ext cx="8298000" cy="375591"/>
          </a:xfrm>
        </p:spPr>
        <p:txBody>
          <a:bodyPr anchor="b">
            <a:normAutofit/>
          </a:bodyPr>
          <a:lstStyle>
            <a:lvl1pPr marL="0" indent="0" algn="l">
              <a:buNone/>
              <a:defRPr sz="2000" b="1">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fi-FI" dirty="0"/>
          </a:p>
        </p:txBody>
      </p:sp>
      <p:sp>
        <p:nvSpPr>
          <p:cNvPr id="54" name="Tekstin paikkamerkki 52">
            <a:extLst>
              <a:ext uri="{FF2B5EF4-FFF2-40B4-BE49-F238E27FC236}">
                <a16:creationId xmlns:a16="http://schemas.microsoft.com/office/drawing/2014/main" id="{803DCDF3-185F-43EC-9FED-B91BE71BA920}"/>
              </a:ext>
            </a:extLst>
          </p:cNvPr>
          <p:cNvSpPr>
            <a:spLocks noGrp="1"/>
          </p:cNvSpPr>
          <p:nvPr>
            <p:ph type="body" sz="quarter" idx="14" hasCustomPrompt="1"/>
          </p:nvPr>
        </p:nvSpPr>
        <p:spPr>
          <a:xfrm>
            <a:off x="1764000" y="4455775"/>
            <a:ext cx="8298000" cy="1080000"/>
          </a:xfrm>
        </p:spPr>
        <p:txBody>
          <a:bodyPr>
            <a:normAutofit/>
          </a:bodyPr>
          <a:lstStyle>
            <a:lvl1pPr marL="0" indent="0">
              <a:buNone/>
              <a:defRPr sz="1600"/>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fi-FI" dirty="0"/>
              <a:t>Muokkaa testin perustyylejä napsauttamalla</a:t>
            </a:r>
          </a:p>
        </p:txBody>
      </p:sp>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28.1.2026</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spTree>
    <p:extLst>
      <p:ext uri="{BB962C8B-B14F-4D97-AF65-F5344CB8AC3E}">
        <p14:creationId xmlns:p14="http://schemas.microsoft.com/office/powerpoint/2010/main" val="26176262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ekstidia 3">
    <p:spTree>
      <p:nvGrpSpPr>
        <p:cNvPr id="1" name=""/>
        <p:cNvGrpSpPr/>
        <p:nvPr/>
      </p:nvGrpSpPr>
      <p:grpSpPr>
        <a:xfrm>
          <a:off x="0" y="0"/>
          <a:ext cx="0" cy="0"/>
          <a:chOff x="0" y="0"/>
          <a:chExt cx="0" cy="0"/>
        </a:xfrm>
      </p:grpSpPr>
      <p:pic>
        <p:nvPicPr>
          <p:cNvPr id="9" name="Kuva 8" descr="Kuva, joka sisältää kohteen piirtäminen&#10;&#10;Kuvaus luotu automaattisesti">
            <a:extLst>
              <a:ext uri="{FF2B5EF4-FFF2-40B4-BE49-F238E27FC236}">
                <a16:creationId xmlns:a16="http://schemas.microsoft.com/office/drawing/2014/main" id="{7EFFB0AC-A6B5-49E9-84B1-AEDB4F6FE5E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845183"/>
            <a:ext cx="3636000" cy="5026619"/>
          </a:xfrm>
          <a:prstGeom prst="rect">
            <a:avLst/>
          </a:prstGeom>
        </p:spPr>
      </p:pic>
      <p:sp>
        <p:nvSpPr>
          <p:cNvPr id="2" name="Otsikko 1">
            <a:extLst>
              <a:ext uri="{FF2B5EF4-FFF2-40B4-BE49-F238E27FC236}">
                <a16:creationId xmlns:a16="http://schemas.microsoft.com/office/drawing/2014/main" id="{B7A5DBF8-7CC4-4986-B10B-16326F7E4237}"/>
              </a:ext>
            </a:extLst>
          </p:cNvPr>
          <p:cNvSpPr>
            <a:spLocks noGrp="1"/>
          </p:cNvSpPr>
          <p:nvPr>
            <p:ph type="ctrTitle"/>
          </p:nvPr>
        </p:nvSpPr>
        <p:spPr>
          <a:xfrm>
            <a:off x="3834000" y="1548000"/>
            <a:ext cx="6228000" cy="900000"/>
          </a:xfrm>
        </p:spPr>
        <p:txBody>
          <a:bodyPr anchor="b"/>
          <a:lstStyle>
            <a:lvl1pPr algn="l">
              <a:lnSpc>
                <a:spcPct val="100000"/>
              </a:lnSpc>
              <a:defRPr sz="2800"/>
            </a:lvl1pPr>
          </a:lstStyle>
          <a:p>
            <a:r>
              <a:rPr lang="fi-FI"/>
              <a:t>Muokkaa ots. perustyyl. napsautt.</a:t>
            </a:r>
            <a:endParaRPr lang="fi-FI" dirty="0"/>
          </a:p>
        </p:txBody>
      </p:sp>
      <p:sp>
        <p:nvSpPr>
          <p:cNvPr id="8" name="Tekstin paikkamerkki 7">
            <a:extLst>
              <a:ext uri="{FF2B5EF4-FFF2-40B4-BE49-F238E27FC236}">
                <a16:creationId xmlns:a16="http://schemas.microsoft.com/office/drawing/2014/main" id="{AD42E722-229E-4D11-A9F1-5F5E28AF6B69}"/>
              </a:ext>
            </a:extLst>
          </p:cNvPr>
          <p:cNvSpPr>
            <a:spLocks noGrp="1"/>
          </p:cNvSpPr>
          <p:nvPr>
            <p:ph type="body" sz="quarter" idx="14"/>
          </p:nvPr>
        </p:nvSpPr>
        <p:spPr>
          <a:xfrm>
            <a:off x="3833813" y="2587625"/>
            <a:ext cx="6221412" cy="2909888"/>
          </a:xfrm>
        </p:spPr>
        <p:txBody>
          <a:bodyPr>
            <a:normAutofit/>
          </a:bodyPr>
          <a:lstStyle>
            <a:lvl1pPr>
              <a:spcAft>
                <a:spcPts val="1600"/>
              </a:spcAft>
              <a:defRPr sz="2000" b="1"/>
            </a:lvl1pPr>
            <a:lvl2pPr>
              <a:spcAft>
                <a:spcPts val="1600"/>
              </a:spcAft>
              <a:defRPr sz="2000" b="1"/>
            </a:lvl2pPr>
            <a:lvl3pPr>
              <a:spcAft>
                <a:spcPts val="1600"/>
              </a:spcAft>
              <a:defRPr sz="2000" b="1"/>
            </a:lvl3pPr>
            <a:lvl4pPr>
              <a:spcAft>
                <a:spcPts val="1600"/>
              </a:spcAft>
              <a:defRPr sz="2000" b="1"/>
            </a:lvl4pPr>
            <a:lvl5pPr>
              <a:spcAft>
                <a:spcPts val="1600"/>
              </a:spcAft>
              <a:defRPr sz="2000" b="1"/>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28.1.2026</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spTree>
    <p:extLst>
      <p:ext uri="{BB962C8B-B14F-4D97-AF65-F5344CB8AC3E}">
        <p14:creationId xmlns:p14="http://schemas.microsoft.com/office/powerpoint/2010/main" val="15997805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ekstidia 4">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7A5DBF8-7CC4-4986-B10B-16326F7E4237}"/>
              </a:ext>
            </a:extLst>
          </p:cNvPr>
          <p:cNvSpPr>
            <a:spLocks noGrp="1"/>
          </p:cNvSpPr>
          <p:nvPr>
            <p:ph type="ctrTitle"/>
          </p:nvPr>
        </p:nvSpPr>
        <p:spPr>
          <a:xfrm>
            <a:off x="1764000" y="1548000"/>
            <a:ext cx="8298000" cy="900000"/>
          </a:xfrm>
        </p:spPr>
        <p:txBody>
          <a:bodyPr anchor="b"/>
          <a:lstStyle>
            <a:lvl1pPr algn="l">
              <a:lnSpc>
                <a:spcPct val="100000"/>
              </a:lnSpc>
              <a:defRPr sz="2800"/>
            </a:lvl1pPr>
          </a:lstStyle>
          <a:p>
            <a:r>
              <a:rPr lang="fi-FI"/>
              <a:t>Muokkaa ots. perustyyl. napsautt.</a:t>
            </a:r>
            <a:endParaRPr lang="fi-FI" dirty="0"/>
          </a:p>
        </p:txBody>
      </p:sp>
      <p:sp>
        <p:nvSpPr>
          <p:cNvPr id="8" name="Tekstin paikkamerkki 7">
            <a:extLst>
              <a:ext uri="{FF2B5EF4-FFF2-40B4-BE49-F238E27FC236}">
                <a16:creationId xmlns:a16="http://schemas.microsoft.com/office/drawing/2014/main" id="{AD42E722-229E-4D11-A9F1-5F5E28AF6B69}"/>
              </a:ext>
            </a:extLst>
          </p:cNvPr>
          <p:cNvSpPr>
            <a:spLocks noGrp="1"/>
          </p:cNvSpPr>
          <p:nvPr>
            <p:ph type="body" sz="quarter" idx="14"/>
          </p:nvPr>
        </p:nvSpPr>
        <p:spPr>
          <a:xfrm>
            <a:off x="1764000" y="2587625"/>
            <a:ext cx="8298000" cy="2909888"/>
          </a:xfrm>
        </p:spPr>
        <p:txBody>
          <a:bodyPr>
            <a:normAutofit/>
          </a:bodyPr>
          <a:lstStyle>
            <a:lvl1pPr>
              <a:spcAft>
                <a:spcPts val="1600"/>
              </a:spcAft>
              <a:defRPr sz="2000" b="1"/>
            </a:lvl1pPr>
            <a:lvl2pPr>
              <a:spcAft>
                <a:spcPts val="1600"/>
              </a:spcAft>
              <a:defRPr sz="2000" b="1"/>
            </a:lvl2pPr>
            <a:lvl3pPr>
              <a:spcAft>
                <a:spcPts val="1600"/>
              </a:spcAft>
              <a:defRPr sz="2000" b="1"/>
            </a:lvl3pPr>
            <a:lvl4pPr>
              <a:spcAft>
                <a:spcPts val="1600"/>
              </a:spcAft>
              <a:defRPr sz="2000" b="1"/>
            </a:lvl4pPr>
            <a:lvl5pPr>
              <a:spcAft>
                <a:spcPts val="1600"/>
              </a:spcAft>
              <a:defRPr sz="2000" b="1"/>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28.1.2026</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spTree>
    <p:extLst>
      <p:ext uri="{BB962C8B-B14F-4D97-AF65-F5344CB8AC3E}">
        <p14:creationId xmlns:p14="http://schemas.microsoft.com/office/powerpoint/2010/main" val="28220367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Nuoliotsikko">
    <p:spTree>
      <p:nvGrpSpPr>
        <p:cNvPr id="1" name=""/>
        <p:cNvGrpSpPr/>
        <p:nvPr/>
      </p:nvGrpSpPr>
      <p:grpSpPr>
        <a:xfrm>
          <a:off x="0" y="0"/>
          <a:ext cx="0" cy="0"/>
          <a:chOff x="0" y="0"/>
          <a:chExt cx="0" cy="0"/>
        </a:xfrm>
      </p:grpSpPr>
      <p:pic>
        <p:nvPicPr>
          <p:cNvPr id="53" name="Kuva 52" descr="Kuva, joka sisältää kohteen piirtäminen&#10;&#10;Kuvaus luotu automaattisesti">
            <a:extLst>
              <a:ext uri="{FF2B5EF4-FFF2-40B4-BE49-F238E27FC236}">
                <a16:creationId xmlns:a16="http://schemas.microsoft.com/office/drawing/2014/main" id="{2141F0D0-0FEA-4058-9143-828F1654926A}"/>
              </a:ext>
            </a:extLst>
          </p:cNvPr>
          <p:cNvPicPr>
            <a:picLocks noChangeAspect="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3837062" y="1269000"/>
            <a:ext cx="3672000" cy="4844452"/>
          </a:xfrm>
          <a:prstGeom prst="rect">
            <a:avLst/>
          </a:prstGeom>
        </p:spPr>
      </p:pic>
      <p:sp>
        <p:nvSpPr>
          <p:cNvPr id="2" name="Otsikko 1">
            <a:extLst>
              <a:ext uri="{FF2B5EF4-FFF2-40B4-BE49-F238E27FC236}">
                <a16:creationId xmlns:a16="http://schemas.microsoft.com/office/drawing/2014/main" id="{B7A5DBF8-7CC4-4986-B10B-16326F7E4237}"/>
              </a:ext>
            </a:extLst>
          </p:cNvPr>
          <p:cNvSpPr>
            <a:spLocks noGrp="1"/>
          </p:cNvSpPr>
          <p:nvPr>
            <p:ph type="ctrTitle" hasCustomPrompt="1"/>
          </p:nvPr>
        </p:nvSpPr>
        <p:spPr>
          <a:xfrm>
            <a:off x="751422" y="2036763"/>
            <a:ext cx="3904578" cy="3130550"/>
          </a:xfrm>
        </p:spPr>
        <p:txBody>
          <a:bodyPr anchor="ctr"/>
          <a:lstStyle>
            <a:lvl1pPr algn="l">
              <a:lnSpc>
                <a:spcPts val="4800"/>
              </a:lnSpc>
              <a:defRPr sz="5400"/>
            </a:lvl1pPr>
          </a:lstStyle>
          <a:p>
            <a:r>
              <a:rPr lang="fi-FI" dirty="0"/>
              <a:t>Lisää otsikko</a:t>
            </a:r>
          </a:p>
        </p:txBody>
      </p:sp>
      <p:sp>
        <p:nvSpPr>
          <p:cNvPr id="8" name="Tekstin paikkamerkki 7">
            <a:extLst>
              <a:ext uri="{FF2B5EF4-FFF2-40B4-BE49-F238E27FC236}">
                <a16:creationId xmlns:a16="http://schemas.microsoft.com/office/drawing/2014/main" id="{AD42E722-229E-4D11-A9F1-5F5E28AF6B69}"/>
              </a:ext>
            </a:extLst>
          </p:cNvPr>
          <p:cNvSpPr>
            <a:spLocks noGrp="1"/>
          </p:cNvSpPr>
          <p:nvPr>
            <p:ph type="body" sz="quarter" idx="14"/>
          </p:nvPr>
        </p:nvSpPr>
        <p:spPr>
          <a:xfrm>
            <a:off x="7620543" y="2536825"/>
            <a:ext cx="4194000" cy="2630488"/>
          </a:xfrm>
        </p:spPr>
        <p:txBody>
          <a:bodyPr>
            <a:normAutofit/>
          </a:bodyPr>
          <a:lstStyle>
            <a:lvl1pPr marL="0" indent="0">
              <a:spcAft>
                <a:spcPts val="1600"/>
              </a:spcAft>
              <a:buNone/>
              <a:defRPr sz="1600" b="0"/>
            </a:lvl1pPr>
            <a:lvl2pPr>
              <a:spcAft>
                <a:spcPts val="1600"/>
              </a:spcAft>
              <a:defRPr sz="2000" b="1"/>
            </a:lvl2pPr>
            <a:lvl3pPr>
              <a:spcAft>
                <a:spcPts val="1600"/>
              </a:spcAft>
              <a:defRPr sz="2000" b="1"/>
            </a:lvl3pPr>
            <a:lvl4pPr>
              <a:spcAft>
                <a:spcPts val="1600"/>
              </a:spcAft>
              <a:defRPr sz="2000" b="1"/>
            </a:lvl4pPr>
            <a:lvl5pPr>
              <a:spcAft>
                <a:spcPts val="1600"/>
              </a:spcAft>
              <a:defRPr sz="2000" b="1"/>
            </a:lvl5pPr>
          </a:lstStyle>
          <a:p>
            <a:pPr lvl="0"/>
            <a:r>
              <a:rPr lang="fi-FI"/>
              <a:t>Muokkaa tekstin perustyylejä napsauttamalla</a:t>
            </a:r>
          </a:p>
        </p:txBody>
      </p:sp>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28.1.2026</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spTree>
    <p:extLst>
      <p:ext uri="{BB962C8B-B14F-4D97-AF65-F5344CB8AC3E}">
        <p14:creationId xmlns:p14="http://schemas.microsoft.com/office/powerpoint/2010/main" val="39439589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1.jpg"/><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a:extLst>
              <a:ext uri="{FF2B5EF4-FFF2-40B4-BE49-F238E27FC236}">
                <a16:creationId xmlns:a16="http://schemas.microsoft.com/office/drawing/2014/main" id="{B92EF62F-D49B-4A44-92B5-38DF0E46D841}"/>
              </a:ext>
            </a:extLst>
          </p:cNvPr>
          <p:cNvSpPr>
            <a:spLocks noGrp="1"/>
          </p:cNvSpPr>
          <p:nvPr>
            <p:ph type="title"/>
          </p:nvPr>
        </p:nvSpPr>
        <p:spPr>
          <a:xfrm>
            <a:off x="1764000" y="1548000"/>
            <a:ext cx="8298000" cy="900000"/>
          </a:xfrm>
          <a:prstGeom prst="rect">
            <a:avLst/>
          </a:prstGeom>
        </p:spPr>
        <p:txBody>
          <a:bodyPr vert="horz" lIns="0" tIns="0" rIns="0" bIns="45720" rtlCol="0" anchor="b">
            <a:noAutofit/>
          </a:body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p>
        </p:txBody>
      </p:sp>
      <p:sp>
        <p:nvSpPr>
          <p:cNvPr id="3" name="Tekstin paikkamerkki 2">
            <a:extLst>
              <a:ext uri="{FF2B5EF4-FFF2-40B4-BE49-F238E27FC236}">
                <a16:creationId xmlns:a16="http://schemas.microsoft.com/office/drawing/2014/main" id="{8D489960-CB8D-4F48-B4C6-33518F04E42D}"/>
              </a:ext>
            </a:extLst>
          </p:cNvPr>
          <p:cNvSpPr>
            <a:spLocks noGrp="1"/>
          </p:cNvSpPr>
          <p:nvPr>
            <p:ph type="body" idx="1"/>
          </p:nvPr>
        </p:nvSpPr>
        <p:spPr>
          <a:xfrm>
            <a:off x="1764000" y="2592000"/>
            <a:ext cx="8298000" cy="2880000"/>
          </a:xfrm>
          <a:prstGeom prst="rect">
            <a:avLst/>
          </a:prstGeom>
        </p:spPr>
        <p:txBody>
          <a:bodyPr vert="horz" lIns="0" tIns="0" rIns="0" bIns="45720" rtlCol="0">
            <a:normAutofit/>
          </a:body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p>
          <a:p>
            <a:pPr lvl="5"/>
            <a:r>
              <a:rPr lang="fi-FI" dirty="0"/>
              <a:t>6</a:t>
            </a:r>
          </a:p>
          <a:p>
            <a:pPr lvl="6"/>
            <a:r>
              <a:rPr lang="fi-FI" dirty="0"/>
              <a:t>7</a:t>
            </a:r>
          </a:p>
          <a:p>
            <a:pPr lvl="7"/>
            <a:r>
              <a:rPr lang="fi-FI" dirty="0"/>
              <a:t>8</a:t>
            </a:r>
          </a:p>
          <a:p>
            <a:pPr lvl="8"/>
            <a:r>
              <a:rPr lang="fi-FI" dirty="0"/>
              <a:t>9</a:t>
            </a:r>
          </a:p>
        </p:txBody>
      </p:sp>
      <p:sp>
        <p:nvSpPr>
          <p:cNvPr id="4" name="Päivämäärän paikkamerkki 3">
            <a:extLst>
              <a:ext uri="{FF2B5EF4-FFF2-40B4-BE49-F238E27FC236}">
                <a16:creationId xmlns:a16="http://schemas.microsoft.com/office/drawing/2014/main" id="{90E7348C-6486-4251-801A-85B0E848DBE2}"/>
              </a:ext>
            </a:extLst>
          </p:cNvPr>
          <p:cNvSpPr>
            <a:spLocks noGrp="1"/>
          </p:cNvSpPr>
          <p:nvPr>
            <p:ph type="dt" sz="half" idx="2"/>
          </p:nvPr>
        </p:nvSpPr>
        <p:spPr>
          <a:xfrm>
            <a:off x="360000" y="6597000"/>
            <a:ext cx="1404000" cy="252000"/>
          </a:xfrm>
          <a:prstGeom prst="rect">
            <a:avLst/>
          </a:prstGeom>
        </p:spPr>
        <p:txBody>
          <a:bodyPr vert="horz" lIns="0" tIns="45720" rIns="91440" bIns="45720" rtlCol="0" anchor="ctr"/>
          <a:lstStyle>
            <a:lvl1pPr algn="l">
              <a:defRPr sz="1200">
                <a:noFill/>
              </a:defRPr>
            </a:lvl1pPr>
          </a:lstStyle>
          <a:p>
            <a:fld id="{6DC6F5ED-C14C-4DA4-AA51-40B6CDE4D00F}" type="datetimeFigureOut">
              <a:rPr lang="fi-FI" smtClean="0"/>
              <a:t>28.1.2026</a:t>
            </a:fld>
            <a:endParaRPr lang="fi-FI"/>
          </a:p>
        </p:txBody>
      </p:sp>
      <p:sp>
        <p:nvSpPr>
          <p:cNvPr id="5" name="Alatunnisteen paikkamerkki 4">
            <a:extLst>
              <a:ext uri="{FF2B5EF4-FFF2-40B4-BE49-F238E27FC236}">
                <a16:creationId xmlns:a16="http://schemas.microsoft.com/office/drawing/2014/main" id="{E21CDB72-9EDA-48DC-98AB-E1016A1D9D74}"/>
              </a:ext>
            </a:extLst>
          </p:cNvPr>
          <p:cNvSpPr>
            <a:spLocks noGrp="1"/>
          </p:cNvSpPr>
          <p:nvPr>
            <p:ph type="ftr" sz="quarter" idx="3"/>
          </p:nvPr>
        </p:nvSpPr>
        <p:spPr>
          <a:xfrm>
            <a:off x="2124000" y="6597000"/>
            <a:ext cx="4114800" cy="252000"/>
          </a:xfrm>
          <a:prstGeom prst="rect">
            <a:avLst/>
          </a:prstGeom>
        </p:spPr>
        <p:txBody>
          <a:bodyPr vert="horz" lIns="0" tIns="45720" rIns="91440" bIns="45720" rtlCol="0" anchor="ctr"/>
          <a:lstStyle>
            <a:lvl1pPr algn="l">
              <a:defRPr sz="1200">
                <a:noFill/>
              </a:defRPr>
            </a:lvl1pPr>
          </a:lstStyle>
          <a:p>
            <a:endParaRPr lang="fi-FI"/>
          </a:p>
        </p:txBody>
      </p:sp>
      <p:sp>
        <p:nvSpPr>
          <p:cNvPr id="6" name="Dian numeron paikkamerkki 5">
            <a:extLst>
              <a:ext uri="{FF2B5EF4-FFF2-40B4-BE49-F238E27FC236}">
                <a16:creationId xmlns:a16="http://schemas.microsoft.com/office/drawing/2014/main" id="{0E5A9A56-7B18-44D6-99B0-B87596D5F757}"/>
              </a:ext>
            </a:extLst>
          </p:cNvPr>
          <p:cNvSpPr>
            <a:spLocks noGrp="1"/>
          </p:cNvSpPr>
          <p:nvPr>
            <p:ph type="sldNum" sz="quarter" idx="4"/>
          </p:nvPr>
        </p:nvSpPr>
        <p:spPr>
          <a:xfrm>
            <a:off x="11057032" y="260412"/>
            <a:ext cx="807300" cy="365125"/>
          </a:xfrm>
          <a:prstGeom prst="rect">
            <a:avLst/>
          </a:prstGeom>
        </p:spPr>
        <p:txBody>
          <a:bodyPr vert="horz" lIns="91440" tIns="45720" rIns="91440" bIns="45720" rtlCol="0" anchor="ctr"/>
          <a:lstStyle>
            <a:lvl1pPr algn="r">
              <a:defRPr sz="1200">
                <a:noFill/>
              </a:defRPr>
            </a:lvl1pPr>
          </a:lstStyle>
          <a:p>
            <a:fld id="{F01552E5-F27A-4309-8F6A-42878645B083}" type="slidenum">
              <a:rPr lang="fi-FI" smtClean="0"/>
              <a:t>‹#›</a:t>
            </a:fld>
            <a:endParaRPr lang="fi-FI"/>
          </a:p>
        </p:txBody>
      </p:sp>
      <p:pic>
        <p:nvPicPr>
          <p:cNvPr id="60" name="Kuva 59">
            <a:extLst>
              <a:ext uri="{FF2B5EF4-FFF2-40B4-BE49-F238E27FC236}">
                <a16:creationId xmlns:a16="http://schemas.microsoft.com/office/drawing/2014/main" id="{37A535CD-8113-4A51-8B3F-7B541E72EAD4}"/>
              </a:ext>
            </a:extLst>
          </p:cNvPr>
          <p:cNvPicPr>
            <a:picLocks noChangeAspect="1"/>
          </p:cNvPicPr>
          <p:nvPr/>
        </p:nvPicPr>
        <p:blipFill>
          <a:blip r:embed="rId23">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0410310" y="5532240"/>
            <a:ext cx="1778164" cy="1332000"/>
          </a:xfrm>
          <a:prstGeom prst="rect">
            <a:avLst/>
          </a:prstGeom>
        </p:spPr>
      </p:pic>
    </p:spTree>
    <p:extLst>
      <p:ext uri="{BB962C8B-B14F-4D97-AF65-F5344CB8AC3E}">
        <p14:creationId xmlns:p14="http://schemas.microsoft.com/office/powerpoint/2010/main" val="2255624674"/>
      </p:ext>
    </p:extLst>
  </p:cSld>
  <p:clrMap bg1="lt1" tx1="dk1" bg2="lt2" tx2="dk2" accent1="accent1" accent2="accent2" accent3="accent3" accent4="accent4" accent5="accent5" accent6="accent6" hlink="hlink" folHlink="folHlink"/>
  <p:sldLayoutIdLst>
    <p:sldLayoutId id="2147483717" r:id="rId1"/>
    <p:sldLayoutId id="2147483718" r:id="rId2"/>
    <p:sldLayoutId id="2147483719" r:id="rId3"/>
    <p:sldLayoutId id="2147483720" r:id="rId4"/>
    <p:sldLayoutId id="2147483721" r:id="rId5"/>
    <p:sldLayoutId id="2147483722" r:id="rId6"/>
    <p:sldLayoutId id="2147483723" r:id="rId7"/>
    <p:sldLayoutId id="2147483724" r:id="rId8"/>
    <p:sldLayoutId id="2147483725" r:id="rId9"/>
    <p:sldLayoutId id="2147483726" r:id="rId10"/>
    <p:sldLayoutId id="2147483727" r:id="rId11"/>
    <p:sldLayoutId id="2147483728" r:id="rId12"/>
    <p:sldLayoutId id="2147483729" r:id="rId13"/>
    <p:sldLayoutId id="2147483730" r:id="rId14"/>
    <p:sldLayoutId id="2147483731" r:id="rId15"/>
    <p:sldLayoutId id="2147483732" r:id="rId16"/>
    <p:sldLayoutId id="2147483733" r:id="rId17"/>
    <p:sldLayoutId id="2147483734" r:id="rId18"/>
    <p:sldLayoutId id="2147483735" r:id="rId19"/>
    <p:sldLayoutId id="2147483736" r:id="rId20"/>
    <p:sldLayoutId id="2147483737" r:id="rId21"/>
  </p:sldLayoutIdLst>
  <p:txStyles>
    <p:titleStyle>
      <a:lvl1pPr algn="l" defTabSz="914400" rtl="0" eaLnBrk="1" latinLnBrk="0" hangingPunct="1">
        <a:lnSpc>
          <a:spcPct val="100000"/>
        </a:lnSpc>
        <a:spcBef>
          <a:spcPct val="0"/>
        </a:spcBef>
        <a:buNone/>
        <a:defRPr sz="2800" b="1" kern="1200">
          <a:solidFill>
            <a:schemeClr val="tx2"/>
          </a:solidFill>
          <a:latin typeface="+mj-lt"/>
          <a:ea typeface="+mj-ea"/>
          <a:cs typeface="+mj-cs"/>
        </a:defRPr>
      </a:lvl1pPr>
    </p:titleStyle>
    <p:bodyStyle>
      <a:lvl1pPr marL="108000" indent="-108000" algn="l" defTabSz="914400" rtl="0" eaLnBrk="1" latinLnBrk="0" hangingPunct="1">
        <a:lnSpc>
          <a:spcPct val="100000"/>
        </a:lnSpc>
        <a:spcBef>
          <a:spcPts val="0"/>
        </a:spcBef>
        <a:buFont typeface="Arial" panose="020B0604020202020204" pitchFamily="34" charset="0"/>
        <a:buChar char="-"/>
        <a:defRPr sz="2000" b="1" kern="1200">
          <a:solidFill>
            <a:schemeClr val="tx1"/>
          </a:solidFill>
          <a:latin typeface="+mn-lt"/>
          <a:ea typeface="+mn-ea"/>
          <a:cs typeface="+mn-cs"/>
        </a:defRPr>
      </a:lvl1pPr>
      <a:lvl2pPr marL="216000" indent="-108000" algn="l" defTabSz="914400" rtl="0" eaLnBrk="1" latinLnBrk="0" hangingPunct="1">
        <a:lnSpc>
          <a:spcPct val="100000"/>
        </a:lnSpc>
        <a:spcBef>
          <a:spcPts val="0"/>
        </a:spcBef>
        <a:buFont typeface="Arial" panose="020B0604020202020204" pitchFamily="34" charset="0"/>
        <a:buChar char="-"/>
        <a:defRPr sz="2000" b="0" kern="1200">
          <a:solidFill>
            <a:schemeClr val="tx1"/>
          </a:solidFill>
          <a:latin typeface="+mn-lt"/>
          <a:ea typeface="+mn-ea"/>
          <a:cs typeface="+mn-cs"/>
        </a:defRPr>
      </a:lvl2pPr>
      <a:lvl3pPr marL="432000" indent="-108000" algn="l" defTabSz="914400" rtl="0" eaLnBrk="1" latinLnBrk="0" hangingPunct="1">
        <a:lnSpc>
          <a:spcPct val="100000"/>
        </a:lnSpc>
        <a:spcBef>
          <a:spcPts val="0"/>
        </a:spcBef>
        <a:buFont typeface="Arial" panose="020B0604020202020204" pitchFamily="34" charset="0"/>
        <a:buChar char="-"/>
        <a:defRPr sz="1800" b="0" kern="1200">
          <a:solidFill>
            <a:schemeClr val="tx1"/>
          </a:solidFill>
          <a:latin typeface="+mn-lt"/>
          <a:ea typeface="+mn-ea"/>
          <a:cs typeface="+mn-cs"/>
        </a:defRPr>
      </a:lvl3pPr>
      <a:lvl4pPr marL="648000" indent="-108000" algn="l" defTabSz="914400" rtl="0" eaLnBrk="1" latinLnBrk="0" hangingPunct="1">
        <a:lnSpc>
          <a:spcPct val="100000"/>
        </a:lnSpc>
        <a:spcBef>
          <a:spcPts val="0"/>
        </a:spcBef>
        <a:buFont typeface="Arial" panose="020B0604020202020204" pitchFamily="34" charset="0"/>
        <a:buChar char="-"/>
        <a:defRPr sz="1600" b="0" kern="1200">
          <a:solidFill>
            <a:schemeClr val="tx1"/>
          </a:solidFill>
          <a:latin typeface="+mn-lt"/>
          <a:ea typeface="+mn-ea"/>
          <a:cs typeface="+mn-cs"/>
        </a:defRPr>
      </a:lvl4pPr>
      <a:lvl5pPr marL="864000" indent="-108000" algn="l" defTabSz="914400" rtl="0" eaLnBrk="1" latinLnBrk="0" hangingPunct="1">
        <a:lnSpc>
          <a:spcPct val="100000"/>
        </a:lnSpc>
        <a:spcBef>
          <a:spcPts val="0"/>
        </a:spcBef>
        <a:buFont typeface="Arial" panose="020B0604020202020204" pitchFamily="34" charset="0"/>
        <a:buChar char="-"/>
        <a:defRPr sz="1600" b="0" kern="1200">
          <a:solidFill>
            <a:schemeClr val="tx1"/>
          </a:solidFill>
          <a:latin typeface="+mn-lt"/>
          <a:ea typeface="+mn-ea"/>
          <a:cs typeface="+mn-cs"/>
        </a:defRPr>
      </a:lvl5pPr>
      <a:lvl6pPr marL="1080000" indent="-108000" algn="l" defTabSz="914400" rtl="0" eaLnBrk="1" latinLnBrk="0" hangingPunct="1">
        <a:lnSpc>
          <a:spcPct val="100000"/>
        </a:lnSpc>
        <a:spcBef>
          <a:spcPts val="0"/>
        </a:spcBef>
        <a:buFont typeface="Arial" panose="020B0604020202020204" pitchFamily="34" charset="0"/>
        <a:buChar char="-"/>
        <a:defRPr sz="1600" b="0" kern="1200">
          <a:solidFill>
            <a:schemeClr val="tx1"/>
          </a:solidFill>
          <a:latin typeface="+mn-lt"/>
          <a:ea typeface="+mn-ea"/>
          <a:cs typeface="+mn-cs"/>
        </a:defRPr>
      </a:lvl6pPr>
      <a:lvl7pPr marL="1296000" indent="-108000" algn="l" defTabSz="914400" rtl="0" eaLnBrk="1" latinLnBrk="0" hangingPunct="1">
        <a:lnSpc>
          <a:spcPct val="100000"/>
        </a:lnSpc>
        <a:spcBef>
          <a:spcPts val="0"/>
        </a:spcBef>
        <a:buFont typeface="Arial" panose="020B0604020202020204" pitchFamily="34" charset="0"/>
        <a:buChar char="-"/>
        <a:defRPr sz="1600" b="0" kern="1200">
          <a:solidFill>
            <a:schemeClr val="tx1"/>
          </a:solidFill>
          <a:latin typeface="+mn-lt"/>
          <a:ea typeface="+mn-ea"/>
          <a:cs typeface="+mn-cs"/>
        </a:defRPr>
      </a:lvl7pPr>
      <a:lvl8pPr marL="1512000" indent="-108000" algn="l" defTabSz="914400" rtl="0" eaLnBrk="1" latinLnBrk="0" hangingPunct="1">
        <a:lnSpc>
          <a:spcPct val="100000"/>
        </a:lnSpc>
        <a:spcBef>
          <a:spcPts val="0"/>
        </a:spcBef>
        <a:buFont typeface="Arial" panose="020B0604020202020204" pitchFamily="34" charset="0"/>
        <a:buChar char="-"/>
        <a:defRPr sz="1600" b="0" kern="1200">
          <a:solidFill>
            <a:schemeClr val="tx1"/>
          </a:solidFill>
          <a:latin typeface="+mn-lt"/>
          <a:ea typeface="+mn-ea"/>
          <a:cs typeface="+mn-cs"/>
        </a:defRPr>
      </a:lvl8pPr>
      <a:lvl9pPr marL="1728000" indent="-108000" algn="l" defTabSz="914400" rtl="0" eaLnBrk="1" latinLnBrk="0" hangingPunct="1">
        <a:lnSpc>
          <a:spcPct val="100000"/>
        </a:lnSpc>
        <a:spcBef>
          <a:spcPts val="0"/>
        </a:spcBef>
        <a:buFont typeface="Arial" panose="020B0604020202020204" pitchFamily="34" charset="0"/>
        <a:buChar char="-"/>
        <a:defRPr sz="1600" b="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pos="226">
          <p15:clr>
            <a:srgbClr val="F26B43"/>
          </p15:clr>
        </p15:guide>
        <p15:guide id="4" orient="horz" pos="232">
          <p15:clr>
            <a:srgbClr val="F26B43"/>
          </p15:clr>
        </p15:guide>
        <p15:guide id="5" orient="horz" pos="4090">
          <p15:clr>
            <a:srgbClr val="F26B43"/>
          </p15:clr>
        </p15:guide>
        <p15:guide id="6" pos="7444">
          <p15:clr>
            <a:srgbClr val="F26B43"/>
          </p15:clr>
        </p15:guide>
        <p15:guide id="7" orient="horz" pos="1283">
          <p15:clr>
            <a:srgbClr val="F26B43"/>
          </p15:clr>
        </p15:guide>
        <p15:guide id="8" orient="horz" pos="3255">
          <p15:clr>
            <a:srgbClr val="F26B43"/>
          </p15:clr>
        </p15:guide>
        <p15:guide id="9" orient="horz" pos="3491">
          <p15:clr>
            <a:srgbClr val="F26B43"/>
          </p15:clr>
        </p15:guide>
        <p15:guide id="10" pos="1100">
          <p15:clr>
            <a:srgbClr val="F26B43"/>
          </p15:clr>
        </p15:guide>
        <p15:guide id="11" pos="1327">
          <p15:clr>
            <a:srgbClr val="F26B43"/>
          </p15:clr>
        </p15:guide>
        <p15:guide id="12" pos="2199">
          <p15:clr>
            <a:srgbClr val="F26B43"/>
          </p15:clr>
        </p15:guide>
        <p15:guide id="13" pos="2426">
          <p15:clr>
            <a:srgbClr val="F26B43"/>
          </p15:clr>
        </p15:guide>
        <p15:guide id="14" pos="3273">
          <p15:clr>
            <a:srgbClr val="F26B43"/>
          </p15:clr>
        </p15:guide>
        <p15:guide id="15" pos="3517">
          <p15:clr>
            <a:srgbClr val="F26B43"/>
          </p15:clr>
        </p15:guide>
        <p15:guide id="16" pos="6334">
          <p15:clr>
            <a:srgbClr val="F26B43"/>
          </p15:clr>
        </p15:guide>
        <p15:guide id="17" pos="656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0.xml"/></Relationships>
</file>

<file path=ppt/slides/_rels/slide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0.xml"/></Relationships>
</file>

<file path=ppt/slides/_rels/slide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0.xml"/></Relationships>
</file>

<file path=ppt/slides/_rels/slide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1A73B43-1EB6-4A1D-81F2-91C5559DF55E}"/>
              </a:ext>
            </a:extLst>
          </p:cNvPr>
          <p:cNvSpPr>
            <a:spLocks noGrp="1"/>
          </p:cNvSpPr>
          <p:nvPr>
            <p:ph type="ctrTitle"/>
          </p:nvPr>
        </p:nvSpPr>
        <p:spPr/>
        <p:txBody>
          <a:bodyPr/>
          <a:lstStyle/>
          <a:p>
            <a:r>
              <a:rPr lang="fi-FI" dirty="0"/>
              <a:t>Työllisyys- ja työttömyysaste 2009 - 2025</a:t>
            </a:r>
            <a:br>
              <a:rPr lang="fi-FI" dirty="0"/>
            </a:br>
            <a:br>
              <a:rPr lang="fi-FI" dirty="0"/>
            </a:br>
            <a:r>
              <a:rPr lang="fi-FI" sz="2000" dirty="0"/>
              <a:t>Lähde: Tilastokeskus, Työvoimatutkimus</a:t>
            </a:r>
            <a:endParaRPr lang="fi-FI" dirty="0"/>
          </a:p>
        </p:txBody>
      </p:sp>
    </p:spTree>
    <p:extLst>
      <p:ext uri="{BB962C8B-B14F-4D97-AF65-F5344CB8AC3E}">
        <p14:creationId xmlns:p14="http://schemas.microsoft.com/office/powerpoint/2010/main" val="39781307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tsikko 2">
            <a:extLst>
              <a:ext uri="{FF2B5EF4-FFF2-40B4-BE49-F238E27FC236}">
                <a16:creationId xmlns:a16="http://schemas.microsoft.com/office/drawing/2014/main" id="{58C477FD-4607-4700-B5C6-CC3BC655D82E}"/>
              </a:ext>
            </a:extLst>
          </p:cNvPr>
          <p:cNvSpPr>
            <a:spLocks noGrp="1"/>
          </p:cNvSpPr>
          <p:nvPr>
            <p:ph type="title"/>
          </p:nvPr>
        </p:nvSpPr>
        <p:spPr>
          <a:xfrm>
            <a:off x="479376" y="260648"/>
            <a:ext cx="11233248" cy="504056"/>
          </a:xfrm>
        </p:spPr>
        <p:txBody>
          <a:bodyPr/>
          <a:lstStyle/>
          <a:p>
            <a:r>
              <a:rPr lang="fi-FI" sz="2800" b="1" kern="0" dirty="0">
                <a:cs typeface="Arial" panose="020B0604020202020204" pitchFamily="34" charset="0"/>
              </a:rPr>
              <a:t>Työllisyysaste (</a:t>
            </a:r>
            <a:r>
              <a:rPr lang="fi-FI" kern="0" dirty="0">
                <a:cs typeface="Arial" panose="020B0604020202020204" pitchFamily="34" charset="0"/>
              </a:rPr>
              <a:t>20</a:t>
            </a:r>
            <a:r>
              <a:rPr lang="fi-FI" sz="2800" b="1" kern="0" dirty="0">
                <a:cs typeface="Arial" panose="020B0604020202020204" pitchFamily="34" charset="0"/>
              </a:rPr>
              <a:t>-64-v.) ja työttömyysaste Etelä-Savossa </a:t>
            </a:r>
            <a:r>
              <a:rPr lang="fi-FI" kern="0" dirty="0">
                <a:cs typeface="Arial" panose="020B0604020202020204" pitchFamily="34" charset="0"/>
              </a:rPr>
              <a:t>2009 - 2025</a:t>
            </a:r>
            <a:r>
              <a:rPr lang="fi-FI" sz="2800" b="1" kern="0" dirty="0">
                <a:cs typeface="Arial" panose="020B0604020202020204" pitchFamily="34" charset="0"/>
              </a:rPr>
              <a:t>, %</a:t>
            </a:r>
            <a:endParaRPr lang="fi-FI" dirty="0"/>
          </a:p>
        </p:txBody>
      </p:sp>
      <p:sp>
        <p:nvSpPr>
          <p:cNvPr id="6" name="Title 11">
            <a:extLst>
              <a:ext uri="{FF2B5EF4-FFF2-40B4-BE49-F238E27FC236}">
                <a16:creationId xmlns:a16="http://schemas.microsoft.com/office/drawing/2014/main" id="{0713A6F5-9363-0970-C49F-6D6808037028}"/>
              </a:ext>
            </a:extLst>
          </p:cNvPr>
          <p:cNvSpPr txBox="1">
            <a:spLocks/>
          </p:cNvSpPr>
          <p:nvPr/>
        </p:nvSpPr>
        <p:spPr bwMode="auto">
          <a:xfrm>
            <a:off x="407368" y="6508576"/>
            <a:ext cx="11665296" cy="34942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0"/>
              </a:spcAft>
              <a:buClrTx/>
              <a:buSzTx/>
              <a:buFontTx/>
              <a:buNone/>
              <a:tabLst/>
              <a:defRPr/>
            </a:pPr>
            <a:r>
              <a:rPr kumimoji="0" lang="fi-FI" sz="1100" b="0" i="0" u="none" strike="noStrike" kern="1200" cap="none" spc="0" normalizeH="0" baseline="0" noProof="0" dirty="0">
                <a:ln>
                  <a:noFill/>
                </a:ln>
                <a:solidFill>
                  <a:srgbClr val="000000"/>
                </a:solidFill>
                <a:effectLst/>
                <a:uLnTx/>
                <a:uFillTx/>
                <a:latin typeface="Arial" charset="-52"/>
                <a:ea typeface="+mn-ea"/>
                <a:cs typeface="Arial" charset="-52"/>
              </a:rPr>
              <a:t>Lähde: </a:t>
            </a:r>
            <a:r>
              <a:rPr lang="fi-FI" sz="1100" dirty="0">
                <a:solidFill>
                  <a:srgbClr val="000000"/>
                </a:solidFill>
                <a:latin typeface="Arial" charset="-52"/>
                <a:cs typeface="Arial" charset="-52"/>
              </a:rPr>
              <a:t>Tilastokeskus, Työvoimatutkimus (työttömyysaste lasketaan 15-74-vuotiaista)</a:t>
            </a:r>
            <a:r>
              <a:rPr kumimoji="0" lang="fi-FI" sz="1100" b="0" i="0" u="none" strike="noStrike" kern="1200" cap="none" spc="0" normalizeH="0" baseline="0" noProof="0" dirty="0">
                <a:ln>
                  <a:noFill/>
                </a:ln>
                <a:solidFill>
                  <a:srgbClr val="000000"/>
                </a:solidFill>
                <a:effectLst/>
                <a:uLnTx/>
                <a:uFillTx/>
                <a:latin typeface="Arial" charset="-52"/>
                <a:ea typeface="+mn-ea"/>
                <a:cs typeface="Arial" charset="-52"/>
              </a:rPr>
              <a:t>					                  	</a:t>
            </a:r>
            <a:r>
              <a:rPr kumimoji="0" lang="fi-FI" sz="1000" b="0" i="0" u="none" strike="noStrike" kern="1200" cap="none" spc="0" normalizeH="0" baseline="0" noProof="0" dirty="0">
                <a:ln>
                  <a:noFill/>
                </a:ln>
                <a:solidFill>
                  <a:srgbClr val="000000"/>
                </a:solidFill>
                <a:effectLst/>
                <a:uLnTx/>
                <a:uFillTx/>
                <a:latin typeface="Arial" charset="-52"/>
                <a:ea typeface="+mn-ea"/>
                <a:cs typeface="Arial" charset="-52"/>
              </a:rPr>
              <a:t>päivitetty: 28.1.2026 / </a:t>
            </a:r>
            <a:r>
              <a:rPr kumimoji="0" lang="fi-FI" sz="1000" b="0" i="0" u="none" strike="noStrike" kern="1200" cap="none" spc="0" normalizeH="0" baseline="0" noProof="0" dirty="0" err="1">
                <a:ln>
                  <a:noFill/>
                </a:ln>
                <a:solidFill>
                  <a:srgbClr val="000000"/>
                </a:solidFill>
                <a:effectLst/>
                <a:uLnTx/>
                <a:uFillTx/>
                <a:latin typeface="Arial" charset="-52"/>
                <a:ea typeface="+mn-ea"/>
                <a:cs typeface="Arial" charset="-52"/>
              </a:rPr>
              <a:t>jk</a:t>
            </a:r>
            <a:endParaRPr kumimoji="0" lang="fi-FI" sz="1100" b="0" i="0" u="none" strike="noStrike" kern="0" cap="none" spc="0" normalizeH="0" baseline="0" noProof="0" dirty="0">
              <a:ln>
                <a:noFill/>
              </a:ln>
              <a:solidFill>
                <a:srgbClr val="000000"/>
              </a:solidFill>
              <a:effectLst/>
              <a:uLnTx/>
              <a:uFillTx/>
              <a:latin typeface="Arial"/>
              <a:ea typeface="+mn-ea"/>
              <a:cs typeface="Arial (Headings)"/>
            </a:endParaRPr>
          </a:p>
        </p:txBody>
      </p:sp>
      <p:pic>
        <p:nvPicPr>
          <p:cNvPr id="4" name="Kuva 3" descr="Viivakaavio työllisyys- ja työttömyysasteen kehityksestä Etelä-Savossa 2009-2025. Etelä-Savon maakunnan työllisyysaste on noussut vuoden 2009 luvusta 67,0 prosenttia vuoden 2025 lukuun, 75,0 prosenttia. Työttömyysaste taas on laskenut vuoden 2009 luvusta 9,5 prosenttia vuoden 2025 lukuun 8,7 prosenttia.">
            <a:extLst>
              <a:ext uri="{FF2B5EF4-FFF2-40B4-BE49-F238E27FC236}">
                <a16:creationId xmlns:a16="http://schemas.microsoft.com/office/drawing/2014/main" id="{400E916A-CCAE-F98C-B8AF-13B382B60338}"/>
              </a:ext>
            </a:extLst>
          </p:cNvPr>
          <p:cNvPicPr>
            <a:picLocks noChangeAspect="1"/>
          </p:cNvPicPr>
          <p:nvPr/>
        </p:nvPicPr>
        <p:blipFill>
          <a:blip r:embed="rId2"/>
          <a:stretch>
            <a:fillRect/>
          </a:stretch>
        </p:blipFill>
        <p:spPr>
          <a:xfrm>
            <a:off x="191566" y="908720"/>
            <a:ext cx="9936882" cy="4896544"/>
          </a:xfrm>
          <a:prstGeom prst="rect">
            <a:avLst/>
          </a:prstGeom>
        </p:spPr>
      </p:pic>
    </p:spTree>
    <p:extLst>
      <p:ext uri="{BB962C8B-B14F-4D97-AF65-F5344CB8AC3E}">
        <p14:creationId xmlns:p14="http://schemas.microsoft.com/office/powerpoint/2010/main" val="2323770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tsikko 3">
            <a:extLst>
              <a:ext uri="{FF2B5EF4-FFF2-40B4-BE49-F238E27FC236}">
                <a16:creationId xmlns:a16="http://schemas.microsoft.com/office/drawing/2014/main" id="{70DC3787-7395-470A-96A0-D9FC12480C5E}"/>
              </a:ext>
            </a:extLst>
          </p:cNvPr>
          <p:cNvSpPr>
            <a:spLocks noGrp="1"/>
          </p:cNvSpPr>
          <p:nvPr>
            <p:ph type="title"/>
          </p:nvPr>
        </p:nvSpPr>
        <p:spPr>
          <a:xfrm>
            <a:off x="479376" y="260648"/>
            <a:ext cx="10801200" cy="504056"/>
          </a:xfrm>
        </p:spPr>
        <p:txBody>
          <a:bodyPr/>
          <a:lstStyle/>
          <a:p>
            <a:r>
              <a:rPr lang="fi-FI" dirty="0"/>
              <a:t>Työllisyysaste (20-64-v.) Etelä-Savossa ja koko maassa 2009 - 2025, %</a:t>
            </a:r>
          </a:p>
        </p:txBody>
      </p:sp>
      <p:sp>
        <p:nvSpPr>
          <p:cNvPr id="2" name="Title 11">
            <a:extLst>
              <a:ext uri="{FF2B5EF4-FFF2-40B4-BE49-F238E27FC236}">
                <a16:creationId xmlns:a16="http://schemas.microsoft.com/office/drawing/2014/main" id="{714589D6-8571-BE3F-2C5F-C7DE9A2C1B03}"/>
              </a:ext>
            </a:extLst>
          </p:cNvPr>
          <p:cNvSpPr txBox="1">
            <a:spLocks/>
          </p:cNvSpPr>
          <p:nvPr/>
        </p:nvSpPr>
        <p:spPr bwMode="auto">
          <a:xfrm>
            <a:off x="407368" y="6508576"/>
            <a:ext cx="11665296" cy="34942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0"/>
              </a:spcAft>
              <a:buClrTx/>
              <a:buSzTx/>
              <a:buFontTx/>
              <a:buNone/>
              <a:tabLst/>
              <a:defRPr/>
            </a:pPr>
            <a:r>
              <a:rPr kumimoji="0" lang="fi-FI" sz="1100" b="0" i="0" u="none" strike="noStrike" kern="1200" cap="none" spc="0" normalizeH="0" baseline="0" noProof="0" dirty="0">
                <a:ln>
                  <a:noFill/>
                </a:ln>
                <a:solidFill>
                  <a:srgbClr val="000000"/>
                </a:solidFill>
                <a:effectLst/>
                <a:uLnTx/>
                <a:uFillTx/>
                <a:latin typeface="Arial" charset="-52"/>
                <a:ea typeface="+mn-ea"/>
                <a:cs typeface="Arial" charset="-52"/>
              </a:rPr>
              <a:t>Lähde: </a:t>
            </a:r>
            <a:r>
              <a:rPr lang="fi-FI" sz="1100" dirty="0">
                <a:solidFill>
                  <a:srgbClr val="000000"/>
                </a:solidFill>
                <a:latin typeface="Arial" charset="-52"/>
                <a:cs typeface="Arial" charset="-52"/>
              </a:rPr>
              <a:t>Tilastokeskus, Työvoimatutkimus</a:t>
            </a:r>
            <a:r>
              <a:rPr kumimoji="0" lang="fi-FI" sz="1100" b="0" i="0" u="none" strike="noStrike" kern="1200" cap="none" spc="0" normalizeH="0" baseline="0" noProof="0" dirty="0">
                <a:ln>
                  <a:noFill/>
                </a:ln>
                <a:solidFill>
                  <a:srgbClr val="000000"/>
                </a:solidFill>
                <a:effectLst/>
                <a:uLnTx/>
                <a:uFillTx/>
                <a:latin typeface="Arial" charset="-52"/>
                <a:ea typeface="+mn-ea"/>
                <a:cs typeface="Arial" charset="-52"/>
              </a:rPr>
              <a:t>								                  	</a:t>
            </a:r>
            <a:r>
              <a:rPr kumimoji="0" lang="fi-FI" sz="1000" b="0" i="0" u="none" strike="noStrike" kern="1200" cap="none" spc="0" normalizeH="0" baseline="0" noProof="0" dirty="0">
                <a:ln>
                  <a:noFill/>
                </a:ln>
                <a:solidFill>
                  <a:srgbClr val="000000"/>
                </a:solidFill>
                <a:effectLst/>
                <a:uLnTx/>
                <a:uFillTx/>
                <a:latin typeface="Arial" charset="-52"/>
                <a:ea typeface="+mn-ea"/>
                <a:cs typeface="Arial" charset="-52"/>
              </a:rPr>
              <a:t>päivitetty: 28.1.2026 / </a:t>
            </a:r>
            <a:r>
              <a:rPr kumimoji="0" lang="fi-FI" sz="1000" b="0" i="0" u="none" strike="noStrike" kern="1200" cap="none" spc="0" normalizeH="0" baseline="0" noProof="0" dirty="0" err="1">
                <a:ln>
                  <a:noFill/>
                </a:ln>
                <a:solidFill>
                  <a:srgbClr val="000000"/>
                </a:solidFill>
                <a:effectLst/>
                <a:uLnTx/>
                <a:uFillTx/>
                <a:latin typeface="Arial" charset="-52"/>
                <a:ea typeface="+mn-ea"/>
                <a:cs typeface="Arial" charset="-52"/>
              </a:rPr>
              <a:t>jk</a:t>
            </a:r>
            <a:endParaRPr kumimoji="0" lang="fi-FI" sz="1100" b="0" i="0" u="none" strike="noStrike" kern="0" cap="none" spc="0" normalizeH="0" baseline="0" noProof="0" dirty="0">
              <a:ln>
                <a:noFill/>
              </a:ln>
              <a:solidFill>
                <a:srgbClr val="000000"/>
              </a:solidFill>
              <a:effectLst/>
              <a:uLnTx/>
              <a:uFillTx/>
              <a:latin typeface="Arial"/>
              <a:ea typeface="+mn-ea"/>
              <a:cs typeface="Arial (Headings)"/>
            </a:endParaRPr>
          </a:p>
        </p:txBody>
      </p:sp>
      <p:pic>
        <p:nvPicPr>
          <p:cNvPr id="6" name="Kuva 5" descr="Viivakaavio: Työllisyysaste Etelä-Savossa ja koko maassa 2009-2025, prosenttiosuus 20-64-vuotiaista. Etelä-Savon maakunnan työllisyysaste on noussut vuoden 2009 luvusta 67,0 prosenttia vuoden 2025 lukuun, 75,0 prosenttia. Korkeimmillaan se oli vuonna 2021, 77,7 prosenttia Koko maan työllisyysaste oli vuonna 2009 72,4 ja vuonna 2025 76,0 prosenttia.">
            <a:extLst>
              <a:ext uri="{FF2B5EF4-FFF2-40B4-BE49-F238E27FC236}">
                <a16:creationId xmlns:a16="http://schemas.microsoft.com/office/drawing/2014/main" id="{F6B91EC2-AB03-BF31-0158-4C73A7ABDD63}"/>
              </a:ext>
            </a:extLst>
          </p:cNvPr>
          <p:cNvPicPr>
            <a:picLocks noChangeAspect="1"/>
          </p:cNvPicPr>
          <p:nvPr/>
        </p:nvPicPr>
        <p:blipFill>
          <a:blip r:embed="rId2"/>
          <a:stretch>
            <a:fillRect/>
          </a:stretch>
        </p:blipFill>
        <p:spPr>
          <a:xfrm>
            <a:off x="191344" y="1052736"/>
            <a:ext cx="10081617" cy="4824536"/>
          </a:xfrm>
          <a:prstGeom prst="rect">
            <a:avLst/>
          </a:prstGeom>
        </p:spPr>
      </p:pic>
    </p:spTree>
    <p:extLst>
      <p:ext uri="{BB962C8B-B14F-4D97-AF65-F5344CB8AC3E}">
        <p14:creationId xmlns:p14="http://schemas.microsoft.com/office/powerpoint/2010/main" val="9924753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tsikko 4">
            <a:extLst>
              <a:ext uri="{FF2B5EF4-FFF2-40B4-BE49-F238E27FC236}">
                <a16:creationId xmlns:a16="http://schemas.microsoft.com/office/drawing/2014/main" id="{91004DDB-8145-4EED-A03A-39D4657ECA77}"/>
              </a:ext>
            </a:extLst>
          </p:cNvPr>
          <p:cNvSpPr>
            <a:spLocks noGrp="1"/>
          </p:cNvSpPr>
          <p:nvPr>
            <p:ph type="title"/>
          </p:nvPr>
        </p:nvSpPr>
        <p:spPr>
          <a:xfrm>
            <a:off x="479376" y="413444"/>
            <a:ext cx="10441160" cy="495276"/>
          </a:xfrm>
        </p:spPr>
        <p:txBody>
          <a:bodyPr/>
          <a:lstStyle/>
          <a:p>
            <a:r>
              <a:rPr lang="fi-FI" dirty="0"/>
              <a:t>Työllisyysaste maakunnittain (20-64-v.) 2025, %</a:t>
            </a:r>
          </a:p>
        </p:txBody>
      </p:sp>
      <p:sp>
        <p:nvSpPr>
          <p:cNvPr id="2" name="Title 11">
            <a:extLst>
              <a:ext uri="{FF2B5EF4-FFF2-40B4-BE49-F238E27FC236}">
                <a16:creationId xmlns:a16="http://schemas.microsoft.com/office/drawing/2014/main" id="{9FF37F26-1857-1FB1-E914-EE4BB54F333D}"/>
              </a:ext>
            </a:extLst>
          </p:cNvPr>
          <p:cNvSpPr txBox="1">
            <a:spLocks/>
          </p:cNvSpPr>
          <p:nvPr/>
        </p:nvSpPr>
        <p:spPr bwMode="auto">
          <a:xfrm>
            <a:off x="407368" y="6508576"/>
            <a:ext cx="11665296" cy="34942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0"/>
              </a:spcAft>
              <a:buClrTx/>
              <a:buSzTx/>
              <a:buFontTx/>
              <a:buNone/>
              <a:tabLst/>
              <a:defRPr/>
            </a:pPr>
            <a:r>
              <a:rPr kumimoji="0" lang="fi-FI" sz="1100" b="0" i="0" u="none" strike="noStrike" kern="1200" cap="none" spc="0" normalizeH="0" baseline="0" noProof="0" dirty="0">
                <a:ln>
                  <a:noFill/>
                </a:ln>
                <a:solidFill>
                  <a:srgbClr val="000000"/>
                </a:solidFill>
                <a:effectLst/>
                <a:uLnTx/>
                <a:uFillTx/>
                <a:latin typeface="Arial" charset="-52"/>
                <a:ea typeface="+mn-ea"/>
                <a:cs typeface="Arial" charset="-52"/>
              </a:rPr>
              <a:t>Lähde: </a:t>
            </a:r>
            <a:r>
              <a:rPr lang="fi-FI" sz="1100" dirty="0">
                <a:solidFill>
                  <a:srgbClr val="000000"/>
                </a:solidFill>
                <a:latin typeface="Arial" charset="-52"/>
                <a:cs typeface="Arial" charset="-52"/>
              </a:rPr>
              <a:t>Tilastokeskus, Työvoimatutkimus</a:t>
            </a:r>
            <a:r>
              <a:rPr kumimoji="0" lang="fi-FI" sz="1100" b="0" i="0" u="none" strike="noStrike" kern="1200" cap="none" spc="0" normalizeH="0" baseline="0" noProof="0" dirty="0">
                <a:ln>
                  <a:noFill/>
                </a:ln>
                <a:solidFill>
                  <a:srgbClr val="000000"/>
                </a:solidFill>
                <a:effectLst/>
                <a:uLnTx/>
                <a:uFillTx/>
                <a:latin typeface="Arial" charset="-52"/>
                <a:ea typeface="+mn-ea"/>
                <a:cs typeface="Arial" charset="-52"/>
              </a:rPr>
              <a:t>								                  	</a:t>
            </a:r>
            <a:r>
              <a:rPr kumimoji="0" lang="fi-FI" sz="1000" b="0" i="0" u="none" strike="noStrike" kern="1200" cap="none" spc="0" normalizeH="0" baseline="0" noProof="0" dirty="0">
                <a:ln>
                  <a:noFill/>
                </a:ln>
                <a:solidFill>
                  <a:srgbClr val="000000"/>
                </a:solidFill>
                <a:effectLst/>
                <a:uLnTx/>
                <a:uFillTx/>
                <a:latin typeface="Arial" charset="-52"/>
                <a:ea typeface="+mn-ea"/>
                <a:cs typeface="Arial" charset="-52"/>
              </a:rPr>
              <a:t>päivitetty: 28.1.2026 / </a:t>
            </a:r>
            <a:r>
              <a:rPr kumimoji="0" lang="fi-FI" sz="1000" b="0" i="0" u="none" strike="noStrike" kern="1200" cap="none" spc="0" normalizeH="0" baseline="0" noProof="0" dirty="0" err="1">
                <a:ln>
                  <a:noFill/>
                </a:ln>
                <a:solidFill>
                  <a:srgbClr val="000000"/>
                </a:solidFill>
                <a:effectLst/>
                <a:uLnTx/>
                <a:uFillTx/>
                <a:latin typeface="Arial" charset="-52"/>
                <a:ea typeface="+mn-ea"/>
                <a:cs typeface="Arial" charset="-52"/>
              </a:rPr>
              <a:t>jk</a:t>
            </a:r>
            <a:endParaRPr kumimoji="0" lang="fi-FI" sz="1100" b="0" i="0" u="none" strike="noStrike" kern="0" cap="none" spc="0" normalizeH="0" baseline="0" noProof="0" dirty="0">
              <a:ln>
                <a:noFill/>
              </a:ln>
              <a:solidFill>
                <a:srgbClr val="000000"/>
              </a:solidFill>
              <a:effectLst/>
              <a:uLnTx/>
              <a:uFillTx/>
              <a:latin typeface="Arial"/>
              <a:ea typeface="+mn-ea"/>
              <a:cs typeface="Arial (Headings)"/>
            </a:endParaRPr>
          </a:p>
        </p:txBody>
      </p:sp>
      <p:pic>
        <p:nvPicPr>
          <p:cNvPr id="4" name="Kuva 3" descr="Palkkikaavio: Työllisyysaste maakunnittain 2025, prosenttiosuus 20-64-vuotiaista. Suurin työllisyysaste oli Ahvenanmaalla, 85,2 prosenttia ja pienin Pohjois-Karjalassa, 70,0 prosenttia. Koko maassa työllisyysaste oli 76,0 prosenttia ja Etelä-Savossa 75,0 prosenttia.">
            <a:extLst>
              <a:ext uri="{FF2B5EF4-FFF2-40B4-BE49-F238E27FC236}">
                <a16:creationId xmlns:a16="http://schemas.microsoft.com/office/drawing/2014/main" id="{646F5982-D86D-E5FF-0DB6-C770FE7EA329}"/>
              </a:ext>
            </a:extLst>
          </p:cNvPr>
          <p:cNvPicPr>
            <a:picLocks noChangeAspect="1"/>
          </p:cNvPicPr>
          <p:nvPr/>
        </p:nvPicPr>
        <p:blipFill>
          <a:blip r:embed="rId2"/>
          <a:stretch>
            <a:fillRect/>
          </a:stretch>
        </p:blipFill>
        <p:spPr>
          <a:xfrm>
            <a:off x="407368" y="1164575"/>
            <a:ext cx="9649072" cy="4712697"/>
          </a:xfrm>
          <a:prstGeom prst="rect">
            <a:avLst/>
          </a:prstGeom>
        </p:spPr>
      </p:pic>
    </p:spTree>
    <p:extLst>
      <p:ext uri="{BB962C8B-B14F-4D97-AF65-F5344CB8AC3E}">
        <p14:creationId xmlns:p14="http://schemas.microsoft.com/office/powerpoint/2010/main" val="25960916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tsikko 2">
            <a:extLst>
              <a:ext uri="{FF2B5EF4-FFF2-40B4-BE49-F238E27FC236}">
                <a16:creationId xmlns:a16="http://schemas.microsoft.com/office/drawing/2014/main" id="{DD885F62-6FF4-489D-A7C4-DA8746C6950B}"/>
              </a:ext>
            </a:extLst>
          </p:cNvPr>
          <p:cNvSpPr>
            <a:spLocks noGrp="1"/>
          </p:cNvSpPr>
          <p:nvPr>
            <p:ph type="title"/>
          </p:nvPr>
        </p:nvSpPr>
        <p:spPr>
          <a:xfrm>
            <a:off x="479383" y="260648"/>
            <a:ext cx="8298000" cy="576064"/>
          </a:xfrm>
        </p:spPr>
        <p:txBody>
          <a:bodyPr/>
          <a:lstStyle/>
          <a:p>
            <a:r>
              <a:rPr lang="fi-FI" dirty="0"/>
              <a:t>Työllisyysaste maakunnittain (20-64-v.) 2009 - 2025, %</a:t>
            </a:r>
          </a:p>
        </p:txBody>
      </p:sp>
      <p:graphicFrame>
        <p:nvGraphicFramePr>
          <p:cNvPr id="2" name="Taulukko 1">
            <a:extLst>
              <a:ext uri="{FF2B5EF4-FFF2-40B4-BE49-F238E27FC236}">
                <a16:creationId xmlns:a16="http://schemas.microsoft.com/office/drawing/2014/main" id="{112EB96C-B4BE-4EF3-9414-85A5CAF1CD7A}"/>
              </a:ext>
            </a:extLst>
          </p:cNvPr>
          <p:cNvGraphicFramePr>
            <a:graphicFrameLocks noGrp="1"/>
          </p:cNvGraphicFramePr>
          <p:nvPr>
            <p:extLst>
              <p:ext uri="{D42A27DB-BD31-4B8C-83A1-F6EECF244321}">
                <p14:modId xmlns:p14="http://schemas.microsoft.com/office/powerpoint/2010/main" val="2303378397"/>
              </p:ext>
            </p:extLst>
          </p:nvPr>
        </p:nvGraphicFramePr>
        <p:xfrm>
          <a:off x="551391" y="1124752"/>
          <a:ext cx="9793081" cy="4824528"/>
        </p:xfrm>
        <a:graphic>
          <a:graphicData uri="http://schemas.openxmlformats.org/drawingml/2006/table">
            <a:tbl>
              <a:tblPr firstRow="1" bandRow="1">
                <a:tableStyleId>{5C22544A-7EE6-4342-B048-85BDC9FD1C3A}</a:tableStyleId>
              </a:tblPr>
              <a:tblGrid>
                <a:gridCol w="1786472">
                  <a:extLst>
                    <a:ext uri="{9D8B030D-6E8A-4147-A177-3AD203B41FA5}">
                      <a16:colId xmlns:a16="http://schemas.microsoft.com/office/drawing/2014/main" val="265522663"/>
                    </a:ext>
                  </a:extLst>
                </a:gridCol>
                <a:gridCol w="470977">
                  <a:extLst>
                    <a:ext uri="{9D8B030D-6E8A-4147-A177-3AD203B41FA5}">
                      <a16:colId xmlns:a16="http://schemas.microsoft.com/office/drawing/2014/main" val="104817142"/>
                    </a:ext>
                  </a:extLst>
                </a:gridCol>
                <a:gridCol w="470977">
                  <a:extLst>
                    <a:ext uri="{9D8B030D-6E8A-4147-A177-3AD203B41FA5}">
                      <a16:colId xmlns:a16="http://schemas.microsoft.com/office/drawing/2014/main" val="3359055219"/>
                    </a:ext>
                  </a:extLst>
                </a:gridCol>
                <a:gridCol w="470977">
                  <a:extLst>
                    <a:ext uri="{9D8B030D-6E8A-4147-A177-3AD203B41FA5}">
                      <a16:colId xmlns:a16="http://schemas.microsoft.com/office/drawing/2014/main" val="857306221"/>
                    </a:ext>
                  </a:extLst>
                </a:gridCol>
                <a:gridCol w="470977">
                  <a:extLst>
                    <a:ext uri="{9D8B030D-6E8A-4147-A177-3AD203B41FA5}">
                      <a16:colId xmlns:a16="http://schemas.microsoft.com/office/drawing/2014/main" val="3812509237"/>
                    </a:ext>
                  </a:extLst>
                </a:gridCol>
                <a:gridCol w="470977">
                  <a:extLst>
                    <a:ext uri="{9D8B030D-6E8A-4147-A177-3AD203B41FA5}">
                      <a16:colId xmlns:a16="http://schemas.microsoft.com/office/drawing/2014/main" val="3482338071"/>
                    </a:ext>
                  </a:extLst>
                </a:gridCol>
                <a:gridCol w="470977">
                  <a:extLst>
                    <a:ext uri="{9D8B030D-6E8A-4147-A177-3AD203B41FA5}">
                      <a16:colId xmlns:a16="http://schemas.microsoft.com/office/drawing/2014/main" val="508152427"/>
                    </a:ext>
                  </a:extLst>
                </a:gridCol>
                <a:gridCol w="470977">
                  <a:extLst>
                    <a:ext uri="{9D8B030D-6E8A-4147-A177-3AD203B41FA5}">
                      <a16:colId xmlns:a16="http://schemas.microsoft.com/office/drawing/2014/main" val="4066548351"/>
                    </a:ext>
                  </a:extLst>
                </a:gridCol>
                <a:gridCol w="470977">
                  <a:extLst>
                    <a:ext uri="{9D8B030D-6E8A-4147-A177-3AD203B41FA5}">
                      <a16:colId xmlns:a16="http://schemas.microsoft.com/office/drawing/2014/main" val="2935639968"/>
                    </a:ext>
                  </a:extLst>
                </a:gridCol>
                <a:gridCol w="470977">
                  <a:extLst>
                    <a:ext uri="{9D8B030D-6E8A-4147-A177-3AD203B41FA5}">
                      <a16:colId xmlns:a16="http://schemas.microsoft.com/office/drawing/2014/main" val="2618125518"/>
                    </a:ext>
                  </a:extLst>
                </a:gridCol>
                <a:gridCol w="470977">
                  <a:extLst>
                    <a:ext uri="{9D8B030D-6E8A-4147-A177-3AD203B41FA5}">
                      <a16:colId xmlns:a16="http://schemas.microsoft.com/office/drawing/2014/main" val="2844168513"/>
                    </a:ext>
                  </a:extLst>
                </a:gridCol>
                <a:gridCol w="470977">
                  <a:extLst>
                    <a:ext uri="{9D8B030D-6E8A-4147-A177-3AD203B41FA5}">
                      <a16:colId xmlns:a16="http://schemas.microsoft.com/office/drawing/2014/main" val="262999360"/>
                    </a:ext>
                  </a:extLst>
                </a:gridCol>
                <a:gridCol w="470977">
                  <a:extLst>
                    <a:ext uri="{9D8B030D-6E8A-4147-A177-3AD203B41FA5}">
                      <a16:colId xmlns:a16="http://schemas.microsoft.com/office/drawing/2014/main" val="3652344693"/>
                    </a:ext>
                  </a:extLst>
                </a:gridCol>
                <a:gridCol w="470977">
                  <a:extLst>
                    <a:ext uri="{9D8B030D-6E8A-4147-A177-3AD203B41FA5}">
                      <a16:colId xmlns:a16="http://schemas.microsoft.com/office/drawing/2014/main" val="1353614219"/>
                    </a:ext>
                  </a:extLst>
                </a:gridCol>
                <a:gridCol w="470977">
                  <a:extLst>
                    <a:ext uri="{9D8B030D-6E8A-4147-A177-3AD203B41FA5}">
                      <a16:colId xmlns:a16="http://schemas.microsoft.com/office/drawing/2014/main" val="3654203515"/>
                    </a:ext>
                  </a:extLst>
                </a:gridCol>
                <a:gridCol w="470977">
                  <a:extLst>
                    <a:ext uri="{9D8B030D-6E8A-4147-A177-3AD203B41FA5}">
                      <a16:colId xmlns:a16="http://schemas.microsoft.com/office/drawing/2014/main" val="1352021840"/>
                    </a:ext>
                  </a:extLst>
                </a:gridCol>
                <a:gridCol w="470977">
                  <a:extLst>
                    <a:ext uri="{9D8B030D-6E8A-4147-A177-3AD203B41FA5}">
                      <a16:colId xmlns:a16="http://schemas.microsoft.com/office/drawing/2014/main" val="2100911522"/>
                    </a:ext>
                  </a:extLst>
                </a:gridCol>
                <a:gridCol w="470977">
                  <a:extLst>
                    <a:ext uri="{9D8B030D-6E8A-4147-A177-3AD203B41FA5}">
                      <a16:colId xmlns:a16="http://schemas.microsoft.com/office/drawing/2014/main" val="1170189321"/>
                    </a:ext>
                  </a:extLst>
                </a:gridCol>
              </a:tblGrid>
              <a:tr h="377068">
                <a:tc>
                  <a:txBody>
                    <a:bodyPr/>
                    <a:lstStyle/>
                    <a:p>
                      <a:pPr algn="l" fontAlgn="ctr"/>
                      <a:r>
                        <a:rPr lang="fi-FI" sz="1400" b="1" i="0" u="none" strike="noStrike" dirty="0">
                          <a:effectLst/>
                          <a:latin typeface="Arial" panose="020B0604020202020204" pitchFamily="34" charset="0"/>
                        </a:rPr>
                        <a:t>Alue</a:t>
                      </a:r>
                    </a:p>
                  </a:txBody>
                  <a:tcPr marL="108000" marR="7620" marT="7620" marB="0" anchor="ctr"/>
                </a:tc>
                <a:tc>
                  <a:txBody>
                    <a:bodyPr/>
                    <a:lstStyle/>
                    <a:p>
                      <a:pPr algn="ctr" fontAlgn="ctr"/>
                      <a:r>
                        <a:rPr lang="fi-FI" sz="1400" b="1" i="0" u="none" strike="noStrike" dirty="0">
                          <a:solidFill>
                            <a:schemeClr val="bg1"/>
                          </a:solidFill>
                          <a:effectLst/>
                          <a:latin typeface="Arial" panose="020B0604020202020204" pitchFamily="34" charset="0"/>
                        </a:rPr>
                        <a:t>2009</a:t>
                      </a:r>
                    </a:p>
                  </a:txBody>
                  <a:tcPr marL="7620" marR="7620" marT="7620" marB="0" anchor="ctr"/>
                </a:tc>
                <a:tc>
                  <a:txBody>
                    <a:bodyPr/>
                    <a:lstStyle/>
                    <a:p>
                      <a:pPr algn="ctr" fontAlgn="ctr"/>
                      <a:r>
                        <a:rPr lang="fi-FI" sz="1400" b="1" i="0" u="none" strike="noStrike" dirty="0">
                          <a:solidFill>
                            <a:schemeClr val="bg1"/>
                          </a:solidFill>
                          <a:effectLst/>
                          <a:latin typeface="Arial" panose="020B0604020202020204" pitchFamily="34" charset="0"/>
                        </a:rPr>
                        <a:t>2010</a:t>
                      </a:r>
                    </a:p>
                  </a:txBody>
                  <a:tcPr marL="7620" marR="7620" marT="7620" marB="0" anchor="ctr"/>
                </a:tc>
                <a:tc>
                  <a:txBody>
                    <a:bodyPr/>
                    <a:lstStyle/>
                    <a:p>
                      <a:pPr algn="ctr" fontAlgn="ctr"/>
                      <a:r>
                        <a:rPr lang="fi-FI" sz="1400" b="1" i="0" u="none" strike="noStrike" dirty="0">
                          <a:solidFill>
                            <a:schemeClr val="bg1"/>
                          </a:solidFill>
                          <a:effectLst/>
                          <a:latin typeface="Arial" panose="020B0604020202020204" pitchFamily="34" charset="0"/>
                        </a:rPr>
                        <a:t>2011</a:t>
                      </a:r>
                    </a:p>
                  </a:txBody>
                  <a:tcPr marL="7620" marR="7620" marT="7620" marB="0" anchor="ctr"/>
                </a:tc>
                <a:tc>
                  <a:txBody>
                    <a:bodyPr/>
                    <a:lstStyle/>
                    <a:p>
                      <a:pPr algn="ctr" fontAlgn="ctr"/>
                      <a:r>
                        <a:rPr lang="fi-FI" sz="1400" b="1" i="0" u="none" strike="noStrike" dirty="0">
                          <a:solidFill>
                            <a:schemeClr val="bg1"/>
                          </a:solidFill>
                          <a:effectLst/>
                          <a:latin typeface="Arial" panose="020B0604020202020204" pitchFamily="34" charset="0"/>
                        </a:rPr>
                        <a:t>2012</a:t>
                      </a:r>
                    </a:p>
                  </a:txBody>
                  <a:tcPr marL="7620" marR="7620" marT="7620" marB="0" anchor="ctr"/>
                </a:tc>
                <a:tc>
                  <a:txBody>
                    <a:bodyPr/>
                    <a:lstStyle/>
                    <a:p>
                      <a:pPr algn="ctr" fontAlgn="ctr"/>
                      <a:r>
                        <a:rPr lang="fi-FI" sz="1400" b="1" i="0" u="none" strike="noStrike" dirty="0">
                          <a:effectLst/>
                          <a:latin typeface="Arial" panose="020B0604020202020204" pitchFamily="34" charset="0"/>
                        </a:rPr>
                        <a:t>2013</a:t>
                      </a:r>
                    </a:p>
                  </a:txBody>
                  <a:tcPr marL="7620" marR="7620" marT="7620" marB="0" anchor="ctr"/>
                </a:tc>
                <a:tc>
                  <a:txBody>
                    <a:bodyPr/>
                    <a:lstStyle/>
                    <a:p>
                      <a:pPr algn="ctr" fontAlgn="ctr"/>
                      <a:r>
                        <a:rPr lang="fi-FI" sz="1400" b="1" i="0" u="none" strike="noStrike" dirty="0">
                          <a:effectLst/>
                          <a:latin typeface="Arial" panose="020B0604020202020204" pitchFamily="34" charset="0"/>
                        </a:rPr>
                        <a:t>2014</a:t>
                      </a:r>
                    </a:p>
                  </a:txBody>
                  <a:tcPr marL="7620" marR="7620" marT="7620" marB="0" anchor="ctr"/>
                </a:tc>
                <a:tc>
                  <a:txBody>
                    <a:bodyPr/>
                    <a:lstStyle/>
                    <a:p>
                      <a:pPr algn="ctr" fontAlgn="ctr"/>
                      <a:r>
                        <a:rPr lang="fi-FI" sz="1400" b="1" i="0" u="none" strike="noStrike" dirty="0">
                          <a:effectLst/>
                          <a:latin typeface="Arial" panose="020B0604020202020204" pitchFamily="34" charset="0"/>
                        </a:rPr>
                        <a:t>2015</a:t>
                      </a:r>
                    </a:p>
                  </a:txBody>
                  <a:tcPr marL="7620" marR="7620" marT="7620" marB="0" anchor="ctr"/>
                </a:tc>
                <a:tc>
                  <a:txBody>
                    <a:bodyPr/>
                    <a:lstStyle/>
                    <a:p>
                      <a:pPr algn="ctr" fontAlgn="ctr"/>
                      <a:r>
                        <a:rPr lang="fi-FI" sz="1400" b="1" i="0" u="none" strike="noStrike">
                          <a:effectLst/>
                          <a:latin typeface="Arial" panose="020B0604020202020204" pitchFamily="34" charset="0"/>
                        </a:rPr>
                        <a:t>2016</a:t>
                      </a:r>
                    </a:p>
                  </a:txBody>
                  <a:tcPr marL="7620" marR="7620" marT="7620" marB="0" anchor="ctr"/>
                </a:tc>
                <a:tc>
                  <a:txBody>
                    <a:bodyPr/>
                    <a:lstStyle/>
                    <a:p>
                      <a:pPr algn="ctr" fontAlgn="ctr"/>
                      <a:r>
                        <a:rPr lang="fi-FI" sz="1400" b="1" i="0" u="none" strike="noStrike" dirty="0">
                          <a:effectLst/>
                          <a:latin typeface="Arial" panose="020B0604020202020204" pitchFamily="34" charset="0"/>
                        </a:rPr>
                        <a:t>2017</a:t>
                      </a:r>
                    </a:p>
                  </a:txBody>
                  <a:tcPr marL="7620" marR="7620" marT="7620" marB="0" anchor="ctr"/>
                </a:tc>
                <a:tc>
                  <a:txBody>
                    <a:bodyPr/>
                    <a:lstStyle/>
                    <a:p>
                      <a:pPr algn="ctr" fontAlgn="ctr"/>
                      <a:r>
                        <a:rPr lang="fi-FI" sz="1400" b="1" i="0" u="none" strike="noStrike" dirty="0">
                          <a:effectLst/>
                          <a:latin typeface="Arial" panose="020B0604020202020204" pitchFamily="34" charset="0"/>
                        </a:rPr>
                        <a:t>2018</a:t>
                      </a:r>
                    </a:p>
                  </a:txBody>
                  <a:tcPr marL="7620" marR="7620" marT="7620" marB="0" anchor="ctr"/>
                </a:tc>
                <a:tc>
                  <a:txBody>
                    <a:bodyPr/>
                    <a:lstStyle/>
                    <a:p>
                      <a:pPr algn="ctr" fontAlgn="ctr"/>
                      <a:r>
                        <a:rPr lang="fi-FI" sz="1400" b="1" i="0" u="none" strike="noStrike" dirty="0">
                          <a:effectLst/>
                          <a:latin typeface="Arial" panose="020B0604020202020204" pitchFamily="34" charset="0"/>
                        </a:rPr>
                        <a:t>2019</a:t>
                      </a:r>
                    </a:p>
                  </a:txBody>
                  <a:tcPr marL="7620" marR="7620" marT="7620" marB="0" anchor="ctr"/>
                </a:tc>
                <a:tc>
                  <a:txBody>
                    <a:bodyPr/>
                    <a:lstStyle/>
                    <a:p>
                      <a:pPr algn="ctr" fontAlgn="ctr"/>
                      <a:r>
                        <a:rPr lang="fi-FI" sz="1400" b="1" i="0" u="none" strike="noStrike" dirty="0">
                          <a:effectLst/>
                          <a:latin typeface="Arial" panose="020B0604020202020204" pitchFamily="34" charset="0"/>
                        </a:rPr>
                        <a:t>2020</a:t>
                      </a:r>
                    </a:p>
                  </a:txBody>
                  <a:tcPr marL="7620" marR="7620" marT="7620" marB="0" anchor="ctr"/>
                </a:tc>
                <a:tc>
                  <a:txBody>
                    <a:bodyPr/>
                    <a:lstStyle/>
                    <a:p>
                      <a:pPr algn="ctr" fontAlgn="ctr"/>
                      <a:r>
                        <a:rPr lang="fi-FI" sz="1400" b="1" i="0" u="none" strike="noStrike" dirty="0">
                          <a:effectLst/>
                          <a:latin typeface="Arial" panose="020B0604020202020204" pitchFamily="34" charset="0"/>
                        </a:rPr>
                        <a:t>2021</a:t>
                      </a:r>
                    </a:p>
                  </a:txBody>
                  <a:tcPr marL="7620" marR="7620" marT="7620" marB="0" anchor="ctr"/>
                </a:tc>
                <a:tc>
                  <a:txBody>
                    <a:bodyPr/>
                    <a:lstStyle/>
                    <a:p>
                      <a:pPr algn="ctr" fontAlgn="ctr"/>
                      <a:r>
                        <a:rPr lang="fi-FI" sz="1400" b="1" i="0" u="none" strike="noStrike" dirty="0">
                          <a:effectLst/>
                          <a:latin typeface="Arial" panose="020B0604020202020204" pitchFamily="34" charset="0"/>
                        </a:rPr>
                        <a:t>2022</a:t>
                      </a:r>
                    </a:p>
                  </a:txBody>
                  <a:tcPr marL="7620" marR="7620" marT="7620" marB="0" anchor="ctr"/>
                </a:tc>
                <a:tc>
                  <a:txBody>
                    <a:bodyPr/>
                    <a:lstStyle/>
                    <a:p>
                      <a:pPr algn="ctr" fontAlgn="ctr"/>
                      <a:r>
                        <a:rPr lang="fi-FI" sz="1400" b="1" i="0" u="none" strike="noStrike" dirty="0">
                          <a:effectLst/>
                          <a:latin typeface="Arial" panose="020B0604020202020204" pitchFamily="34" charset="0"/>
                        </a:rPr>
                        <a:t>2023</a:t>
                      </a:r>
                    </a:p>
                  </a:txBody>
                  <a:tcPr marL="7620" marR="7620" marT="7620" marB="0" anchor="ctr"/>
                </a:tc>
                <a:tc>
                  <a:txBody>
                    <a:bodyPr/>
                    <a:lstStyle/>
                    <a:p>
                      <a:pPr algn="ctr" fontAlgn="ctr"/>
                      <a:r>
                        <a:rPr lang="fi-FI" sz="1400" b="1" i="0" u="none" strike="noStrike" dirty="0">
                          <a:effectLst/>
                          <a:latin typeface="Arial" panose="020B0604020202020204" pitchFamily="34" charset="0"/>
                        </a:rPr>
                        <a:t>2024</a:t>
                      </a:r>
                    </a:p>
                  </a:txBody>
                  <a:tcPr marL="7620" marR="7620" marT="7620" marB="0" anchor="ctr"/>
                </a:tc>
                <a:tc>
                  <a:txBody>
                    <a:bodyPr/>
                    <a:lstStyle/>
                    <a:p>
                      <a:pPr algn="ctr" fontAlgn="ctr"/>
                      <a:r>
                        <a:rPr lang="fi-FI" sz="1400" b="1" i="0" u="none" strike="noStrike" dirty="0">
                          <a:effectLst/>
                          <a:latin typeface="Arial" panose="020B0604020202020204" pitchFamily="34" charset="0"/>
                        </a:rPr>
                        <a:t>2025</a:t>
                      </a:r>
                    </a:p>
                  </a:txBody>
                  <a:tcPr marL="7620" marR="7620" marT="7620" marB="0" anchor="ctr"/>
                </a:tc>
                <a:extLst>
                  <a:ext uri="{0D108BD9-81ED-4DB2-BD59-A6C34878D82A}">
                    <a16:rowId xmlns:a16="http://schemas.microsoft.com/office/drawing/2014/main" val="3490398128"/>
                  </a:ext>
                </a:extLst>
              </a:tr>
              <a:tr h="222373">
                <a:tc>
                  <a:txBody>
                    <a:bodyPr/>
                    <a:lstStyle/>
                    <a:p>
                      <a:pPr algn="l" fontAlgn="b">
                        <a:buNone/>
                      </a:pPr>
                      <a:r>
                        <a:rPr lang="fi-FI" sz="1300" b="0" i="0" u="none" strike="noStrike" dirty="0">
                          <a:effectLst/>
                          <a:latin typeface="Arial" panose="020B0604020202020204" pitchFamily="34" charset="0"/>
                        </a:rPr>
                        <a:t>KOKO MAA</a:t>
                      </a:r>
                    </a:p>
                  </a:txBody>
                  <a:tcPr marL="108000" marR="9525" marT="9525" marB="0" anchor="b"/>
                </a:tc>
                <a:tc>
                  <a:txBody>
                    <a:bodyPr/>
                    <a:lstStyle/>
                    <a:p>
                      <a:pPr algn="r" fontAlgn="b">
                        <a:buNone/>
                      </a:pPr>
                      <a:r>
                        <a:rPr lang="fi-FI" sz="1300" b="0" i="0" u="none" strike="noStrike" dirty="0">
                          <a:effectLst/>
                          <a:latin typeface="Arial" panose="020B0604020202020204" pitchFamily="34" charset="0"/>
                        </a:rPr>
                        <a:t>72,4</a:t>
                      </a:r>
                    </a:p>
                  </a:txBody>
                  <a:tcPr marL="9525" marR="72000" marT="9525" marB="0" anchor="b"/>
                </a:tc>
                <a:tc>
                  <a:txBody>
                    <a:bodyPr/>
                    <a:lstStyle/>
                    <a:p>
                      <a:pPr algn="r" fontAlgn="b">
                        <a:buNone/>
                      </a:pPr>
                      <a:r>
                        <a:rPr lang="fi-FI" sz="1300" b="0" i="0" u="none" strike="noStrike" dirty="0">
                          <a:effectLst/>
                          <a:latin typeface="Arial" panose="020B0604020202020204" pitchFamily="34" charset="0"/>
                        </a:rPr>
                        <a:t>71,7</a:t>
                      </a:r>
                    </a:p>
                  </a:txBody>
                  <a:tcPr marL="9525" marR="72000" marT="9525" marB="0" anchor="b"/>
                </a:tc>
                <a:tc>
                  <a:txBody>
                    <a:bodyPr/>
                    <a:lstStyle/>
                    <a:p>
                      <a:pPr algn="r" fontAlgn="b">
                        <a:buNone/>
                      </a:pPr>
                      <a:r>
                        <a:rPr lang="fi-FI" sz="1300" b="0" i="0" u="none" strike="noStrike">
                          <a:effectLst/>
                          <a:latin typeface="Arial" panose="020B0604020202020204" pitchFamily="34" charset="0"/>
                        </a:rPr>
                        <a:t>72,5</a:t>
                      </a:r>
                    </a:p>
                  </a:txBody>
                  <a:tcPr marL="9525" marR="72000" marT="9525" marB="0" anchor="b"/>
                </a:tc>
                <a:tc>
                  <a:txBody>
                    <a:bodyPr/>
                    <a:lstStyle/>
                    <a:p>
                      <a:pPr algn="r" fontAlgn="b">
                        <a:buNone/>
                      </a:pPr>
                      <a:r>
                        <a:rPr lang="fi-FI" sz="1300" b="0" i="0" u="none" strike="noStrike">
                          <a:effectLst/>
                          <a:latin typeface="Arial" panose="020B0604020202020204" pitchFamily="34" charset="0"/>
                        </a:rPr>
                        <a:t>72,8</a:t>
                      </a:r>
                    </a:p>
                  </a:txBody>
                  <a:tcPr marL="9525" marR="72000" marT="9525" marB="0" anchor="b"/>
                </a:tc>
                <a:tc>
                  <a:txBody>
                    <a:bodyPr/>
                    <a:lstStyle/>
                    <a:p>
                      <a:pPr algn="r" fontAlgn="b">
                        <a:buNone/>
                      </a:pPr>
                      <a:r>
                        <a:rPr lang="fi-FI" sz="1300" b="0" i="0" u="none" strike="noStrike">
                          <a:effectLst/>
                          <a:latin typeface="Arial" panose="020B0604020202020204" pitchFamily="34" charset="0"/>
                        </a:rPr>
                        <a:t>72,3</a:t>
                      </a:r>
                    </a:p>
                  </a:txBody>
                  <a:tcPr marL="9525" marR="72000" marT="9525" marB="0" anchor="b"/>
                </a:tc>
                <a:tc>
                  <a:txBody>
                    <a:bodyPr/>
                    <a:lstStyle/>
                    <a:p>
                      <a:pPr algn="r" fontAlgn="b">
                        <a:buNone/>
                      </a:pPr>
                      <a:r>
                        <a:rPr lang="fi-FI" sz="1300" b="0" i="0" u="none" strike="noStrike">
                          <a:effectLst/>
                          <a:latin typeface="Arial" panose="020B0604020202020204" pitchFamily="34" charset="0"/>
                        </a:rPr>
                        <a:t>72,0</a:t>
                      </a:r>
                    </a:p>
                  </a:txBody>
                  <a:tcPr marL="9525" marR="72000" marT="9525" marB="0" anchor="b"/>
                </a:tc>
                <a:tc>
                  <a:txBody>
                    <a:bodyPr/>
                    <a:lstStyle/>
                    <a:p>
                      <a:pPr algn="r" fontAlgn="b">
                        <a:buNone/>
                      </a:pPr>
                      <a:r>
                        <a:rPr lang="fi-FI" sz="1300" b="0" i="0" u="none" strike="noStrike">
                          <a:effectLst/>
                          <a:latin typeface="Arial" panose="020B0604020202020204" pitchFamily="34" charset="0"/>
                        </a:rPr>
                        <a:t>71,5</a:t>
                      </a:r>
                    </a:p>
                  </a:txBody>
                  <a:tcPr marL="9525" marR="72000" marT="9525" marB="0" anchor="b"/>
                </a:tc>
                <a:tc>
                  <a:txBody>
                    <a:bodyPr/>
                    <a:lstStyle/>
                    <a:p>
                      <a:pPr algn="r" fontAlgn="b">
                        <a:buNone/>
                      </a:pPr>
                      <a:r>
                        <a:rPr lang="fi-FI" sz="1300" b="0" i="0" u="none" strike="noStrike">
                          <a:effectLst/>
                          <a:latin typeface="Arial" panose="020B0604020202020204" pitchFamily="34" charset="0"/>
                        </a:rPr>
                        <a:t>72,2</a:t>
                      </a:r>
                    </a:p>
                  </a:txBody>
                  <a:tcPr marL="9525" marR="72000" marT="9525" marB="0" anchor="b"/>
                </a:tc>
                <a:tc>
                  <a:txBody>
                    <a:bodyPr/>
                    <a:lstStyle/>
                    <a:p>
                      <a:pPr algn="r" fontAlgn="b">
                        <a:buNone/>
                      </a:pPr>
                      <a:r>
                        <a:rPr lang="fi-FI" sz="1300" b="0" i="0" u="none" strike="noStrike">
                          <a:effectLst/>
                          <a:latin typeface="Arial" panose="020B0604020202020204" pitchFamily="34" charset="0"/>
                        </a:rPr>
                        <a:t>73,0</a:t>
                      </a:r>
                    </a:p>
                  </a:txBody>
                  <a:tcPr marL="9525" marR="72000" marT="9525" marB="0" anchor="b"/>
                </a:tc>
                <a:tc>
                  <a:txBody>
                    <a:bodyPr/>
                    <a:lstStyle/>
                    <a:p>
                      <a:pPr algn="r" fontAlgn="b">
                        <a:buNone/>
                      </a:pPr>
                      <a:r>
                        <a:rPr lang="fi-FI" sz="1300" b="0" i="0" u="none" strike="noStrike">
                          <a:effectLst/>
                          <a:latin typeface="Arial" panose="020B0604020202020204" pitchFamily="34" charset="0"/>
                        </a:rPr>
                        <a:t>75,1</a:t>
                      </a:r>
                    </a:p>
                  </a:txBody>
                  <a:tcPr marL="9525" marR="72000" marT="9525" marB="0" anchor="b"/>
                </a:tc>
                <a:tc>
                  <a:txBody>
                    <a:bodyPr/>
                    <a:lstStyle/>
                    <a:p>
                      <a:pPr algn="r" fontAlgn="b">
                        <a:buNone/>
                      </a:pPr>
                      <a:r>
                        <a:rPr lang="fi-FI" sz="1300" b="0" i="0" u="none" strike="noStrike">
                          <a:effectLst/>
                          <a:latin typeface="Arial" panose="020B0604020202020204" pitchFamily="34" charset="0"/>
                        </a:rPr>
                        <a:t>75,9</a:t>
                      </a:r>
                    </a:p>
                  </a:txBody>
                  <a:tcPr marL="9525" marR="72000" marT="9525" marB="0" anchor="b"/>
                </a:tc>
                <a:tc>
                  <a:txBody>
                    <a:bodyPr/>
                    <a:lstStyle/>
                    <a:p>
                      <a:pPr algn="r" fontAlgn="b">
                        <a:buNone/>
                      </a:pPr>
                      <a:r>
                        <a:rPr lang="fi-FI" sz="1300" b="0" i="0" u="none" strike="noStrike">
                          <a:effectLst/>
                          <a:latin typeface="Arial" panose="020B0604020202020204" pitchFamily="34" charset="0"/>
                        </a:rPr>
                        <a:t>75,2</a:t>
                      </a:r>
                    </a:p>
                  </a:txBody>
                  <a:tcPr marL="9525" marR="72000" marT="9525" marB="0" anchor="b"/>
                </a:tc>
                <a:tc>
                  <a:txBody>
                    <a:bodyPr/>
                    <a:lstStyle/>
                    <a:p>
                      <a:pPr algn="r" fontAlgn="b">
                        <a:buNone/>
                      </a:pPr>
                      <a:r>
                        <a:rPr lang="fi-FI" sz="1300" b="0" i="0" u="none" strike="noStrike">
                          <a:effectLst/>
                          <a:latin typeface="Arial" panose="020B0604020202020204" pitchFamily="34" charset="0"/>
                        </a:rPr>
                        <a:t>76,6</a:t>
                      </a:r>
                    </a:p>
                  </a:txBody>
                  <a:tcPr marL="9525" marR="72000" marT="9525" marB="0" anchor="b"/>
                </a:tc>
                <a:tc>
                  <a:txBody>
                    <a:bodyPr/>
                    <a:lstStyle/>
                    <a:p>
                      <a:pPr algn="r" fontAlgn="b">
                        <a:buNone/>
                      </a:pPr>
                      <a:r>
                        <a:rPr lang="fi-FI" sz="1300" b="0" i="0" u="none" strike="noStrike">
                          <a:effectLst/>
                          <a:latin typeface="Arial" panose="020B0604020202020204" pitchFamily="34" charset="0"/>
                        </a:rPr>
                        <a:t>78,1</a:t>
                      </a:r>
                    </a:p>
                  </a:txBody>
                  <a:tcPr marL="9525" marR="72000" marT="9525" marB="0" anchor="b"/>
                </a:tc>
                <a:tc>
                  <a:txBody>
                    <a:bodyPr/>
                    <a:lstStyle/>
                    <a:p>
                      <a:pPr algn="r" fontAlgn="b">
                        <a:buNone/>
                      </a:pPr>
                      <a:r>
                        <a:rPr lang="fi-FI" sz="1300" b="0" i="0" u="none" strike="noStrike">
                          <a:effectLst/>
                          <a:latin typeface="Arial" panose="020B0604020202020204" pitchFamily="34" charset="0"/>
                        </a:rPr>
                        <a:t>77,9</a:t>
                      </a:r>
                    </a:p>
                  </a:txBody>
                  <a:tcPr marL="9525" marR="72000" marT="9525" marB="0" anchor="b"/>
                </a:tc>
                <a:tc>
                  <a:txBody>
                    <a:bodyPr/>
                    <a:lstStyle/>
                    <a:p>
                      <a:pPr algn="r" fontAlgn="b">
                        <a:buNone/>
                      </a:pPr>
                      <a:r>
                        <a:rPr lang="fi-FI" sz="1300" b="0" i="0" u="none" strike="noStrike">
                          <a:effectLst/>
                          <a:latin typeface="Arial" panose="020B0604020202020204" pitchFamily="34" charset="0"/>
                        </a:rPr>
                        <a:t>76,7</a:t>
                      </a:r>
                    </a:p>
                  </a:txBody>
                  <a:tcPr marL="9525" marR="72000" marT="9525" marB="0" anchor="b"/>
                </a:tc>
                <a:tc>
                  <a:txBody>
                    <a:bodyPr/>
                    <a:lstStyle/>
                    <a:p>
                      <a:pPr algn="r" fontAlgn="b">
                        <a:buNone/>
                      </a:pPr>
                      <a:r>
                        <a:rPr lang="fi-FI" sz="1300" b="0" i="0" u="none" strike="noStrike">
                          <a:effectLst/>
                          <a:latin typeface="Arial" panose="020B0604020202020204" pitchFamily="34" charset="0"/>
                        </a:rPr>
                        <a:t>76,0</a:t>
                      </a:r>
                    </a:p>
                  </a:txBody>
                  <a:tcPr marL="9525" marR="72000" marT="9525" marB="0" anchor="b"/>
                </a:tc>
                <a:extLst>
                  <a:ext uri="{0D108BD9-81ED-4DB2-BD59-A6C34878D82A}">
                    <a16:rowId xmlns:a16="http://schemas.microsoft.com/office/drawing/2014/main" val="4285152927"/>
                  </a:ext>
                </a:extLst>
              </a:tr>
              <a:tr h="222373">
                <a:tc>
                  <a:txBody>
                    <a:bodyPr/>
                    <a:lstStyle/>
                    <a:p>
                      <a:pPr algn="l" fontAlgn="b">
                        <a:buNone/>
                      </a:pPr>
                      <a:r>
                        <a:rPr lang="fi-FI" sz="1300" b="0" i="0" u="none" strike="noStrike" dirty="0">
                          <a:effectLst/>
                          <a:latin typeface="Arial" panose="020B0604020202020204" pitchFamily="34" charset="0"/>
                        </a:rPr>
                        <a:t>Uusimaa</a:t>
                      </a:r>
                    </a:p>
                  </a:txBody>
                  <a:tcPr marL="108000" marR="9525" marT="9525" marB="0" anchor="b"/>
                </a:tc>
                <a:tc>
                  <a:txBody>
                    <a:bodyPr/>
                    <a:lstStyle/>
                    <a:p>
                      <a:pPr algn="r" fontAlgn="b">
                        <a:buNone/>
                      </a:pPr>
                      <a:r>
                        <a:rPr lang="fi-FI" sz="1300" b="0" i="0" u="none" strike="noStrike">
                          <a:effectLst/>
                          <a:latin typeface="Arial" panose="020B0604020202020204" pitchFamily="34" charset="0"/>
                        </a:rPr>
                        <a:t>78,0</a:t>
                      </a:r>
                    </a:p>
                  </a:txBody>
                  <a:tcPr marL="9525" marR="72000" marT="9525" marB="0" anchor="b"/>
                </a:tc>
                <a:tc>
                  <a:txBody>
                    <a:bodyPr/>
                    <a:lstStyle/>
                    <a:p>
                      <a:pPr algn="r" fontAlgn="b">
                        <a:buNone/>
                      </a:pPr>
                      <a:r>
                        <a:rPr lang="fi-FI" sz="1300" b="0" i="0" u="none" strike="noStrike">
                          <a:effectLst/>
                          <a:latin typeface="Arial" panose="020B0604020202020204" pitchFamily="34" charset="0"/>
                        </a:rPr>
                        <a:t>77,1</a:t>
                      </a:r>
                    </a:p>
                  </a:txBody>
                  <a:tcPr marL="9525" marR="72000" marT="9525" marB="0" anchor="b"/>
                </a:tc>
                <a:tc>
                  <a:txBody>
                    <a:bodyPr/>
                    <a:lstStyle/>
                    <a:p>
                      <a:pPr algn="r" fontAlgn="b">
                        <a:buNone/>
                      </a:pPr>
                      <a:r>
                        <a:rPr lang="fi-FI" sz="1300" b="0" i="0" u="none" strike="noStrike">
                          <a:effectLst/>
                          <a:latin typeface="Arial" panose="020B0604020202020204" pitchFamily="34" charset="0"/>
                        </a:rPr>
                        <a:t>77,5</a:t>
                      </a:r>
                    </a:p>
                  </a:txBody>
                  <a:tcPr marL="9525" marR="72000" marT="9525" marB="0" anchor="b"/>
                </a:tc>
                <a:tc>
                  <a:txBody>
                    <a:bodyPr/>
                    <a:lstStyle/>
                    <a:p>
                      <a:pPr algn="r" fontAlgn="b">
                        <a:buNone/>
                      </a:pPr>
                      <a:r>
                        <a:rPr lang="fi-FI" sz="1300" b="0" i="0" u="none" strike="noStrike" dirty="0">
                          <a:effectLst/>
                          <a:latin typeface="Arial" panose="020B0604020202020204" pitchFamily="34" charset="0"/>
                        </a:rPr>
                        <a:t>77,3</a:t>
                      </a:r>
                    </a:p>
                  </a:txBody>
                  <a:tcPr marL="9525" marR="72000" marT="9525" marB="0" anchor="b"/>
                </a:tc>
                <a:tc>
                  <a:txBody>
                    <a:bodyPr/>
                    <a:lstStyle/>
                    <a:p>
                      <a:pPr algn="r" fontAlgn="b">
                        <a:buNone/>
                      </a:pPr>
                      <a:r>
                        <a:rPr lang="fi-FI" sz="1300" b="0" i="0" u="none" strike="noStrike" dirty="0">
                          <a:effectLst/>
                          <a:latin typeface="Arial" panose="020B0604020202020204" pitchFamily="34" charset="0"/>
                        </a:rPr>
                        <a:t>76,7</a:t>
                      </a:r>
                    </a:p>
                  </a:txBody>
                  <a:tcPr marL="9525" marR="72000" marT="9525" marB="0" anchor="b"/>
                </a:tc>
                <a:tc>
                  <a:txBody>
                    <a:bodyPr/>
                    <a:lstStyle/>
                    <a:p>
                      <a:pPr algn="r" fontAlgn="b">
                        <a:buNone/>
                      </a:pPr>
                      <a:r>
                        <a:rPr lang="fi-FI" sz="1300" b="0" i="0" u="none" strike="noStrike">
                          <a:effectLst/>
                          <a:latin typeface="Arial" panose="020B0604020202020204" pitchFamily="34" charset="0"/>
                        </a:rPr>
                        <a:t>76,3</a:t>
                      </a:r>
                    </a:p>
                  </a:txBody>
                  <a:tcPr marL="9525" marR="72000" marT="9525" marB="0" anchor="b"/>
                </a:tc>
                <a:tc>
                  <a:txBody>
                    <a:bodyPr/>
                    <a:lstStyle/>
                    <a:p>
                      <a:pPr algn="r" fontAlgn="b">
                        <a:buNone/>
                      </a:pPr>
                      <a:r>
                        <a:rPr lang="fi-FI" sz="1300" b="0" i="0" u="none" strike="noStrike">
                          <a:effectLst/>
                          <a:latin typeface="Arial" panose="020B0604020202020204" pitchFamily="34" charset="0"/>
                        </a:rPr>
                        <a:t>75,7</a:t>
                      </a:r>
                    </a:p>
                  </a:txBody>
                  <a:tcPr marL="9525" marR="72000" marT="9525" marB="0" anchor="b"/>
                </a:tc>
                <a:tc>
                  <a:txBody>
                    <a:bodyPr/>
                    <a:lstStyle/>
                    <a:p>
                      <a:pPr algn="r" fontAlgn="b">
                        <a:buNone/>
                      </a:pPr>
                      <a:r>
                        <a:rPr lang="fi-FI" sz="1300" b="0" i="0" u="none" strike="noStrike">
                          <a:effectLst/>
                          <a:latin typeface="Arial" panose="020B0604020202020204" pitchFamily="34" charset="0"/>
                        </a:rPr>
                        <a:t>76,3</a:t>
                      </a:r>
                    </a:p>
                  </a:txBody>
                  <a:tcPr marL="9525" marR="72000" marT="9525" marB="0" anchor="b"/>
                </a:tc>
                <a:tc>
                  <a:txBody>
                    <a:bodyPr/>
                    <a:lstStyle/>
                    <a:p>
                      <a:pPr algn="r" fontAlgn="b">
                        <a:buNone/>
                      </a:pPr>
                      <a:r>
                        <a:rPr lang="fi-FI" sz="1300" b="0" i="0" u="none" strike="noStrike">
                          <a:effectLst/>
                          <a:latin typeface="Arial" panose="020B0604020202020204" pitchFamily="34" charset="0"/>
                        </a:rPr>
                        <a:t>76,2</a:t>
                      </a:r>
                    </a:p>
                  </a:txBody>
                  <a:tcPr marL="9525" marR="72000" marT="9525" marB="0" anchor="b"/>
                </a:tc>
                <a:tc>
                  <a:txBody>
                    <a:bodyPr/>
                    <a:lstStyle/>
                    <a:p>
                      <a:pPr algn="r" fontAlgn="b">
                        <a:buNone/>
                      </a:pPr>
                      <a:r>
                        <a:rPr lang="fi-FI" sz="1300" b="0" i="0" u="none" strike="noStrike">
                          <a:effectLst/>
                          <a:latin typeface="Arial" panose="020B0604020202020204" pitchFamily="34" charset="0"/>
                        </a:rPr>
                        <a:t>77,8</a:t>
                      </a:r>
                    </a:p>
                  </a:txBody>
                  <a:tcPr marL="9525" marR="72000" marT="9525" marB="0" anchor="b"/>
                </a:tc>
                <a:tc>
                  <a:txBody>
                    <a:bodyPr/>
                    <a:lstStyle/>
                    <a:p>
                      <a:pPr algn="r" fontAlgn="b">
                        <a:buNone/>
                      </a:pPr>
                      <a:r>
                        <a:rPr lang="fi-FI" sz="1300" b="0" i="0" u="none" strike="noStrike">
                          <a:effectLst/>
                          <a:latin typeface="Arial" panose="020B0604020202020204" pitchFamily="34" charset="0"/>
                        </a:rPr>
                        <a:t>78,3</a:t>
                      </a:r>
                    </a:p>
                  </a:txBody>
                  <a:tcPr marL="9525" marR="72000" marT="9525" marB="0" anchor="b"/>
                </a:tc>
                <a:tc>
                  <a:txBody>
                    <a:bodyPr/>
                    <a:lstStyle/>
                    <a:p>
                      <a:pPr algn="r" fontAlgn="b">
                        <a:buNone/>
                      </a:pPr>
                      <a:r>
                        <a:rPr lang="fi-FI" sz="1300" b="0" i="0" u="none" strike="noStrike">
                          <a:effectLst/>
                          <a:latin typeface="Arial" panose="020B0604020202020204" pitchFamily="34" charset="0"/>
                        </a:rPr>
                        <a:t>77,3</a:t>
                      </a:r>
                    </a:p>
                  </a:txBody>
                  <a:tcPr marL="9525" marR="72000" marT="9525" marB="0" anchor="b"/>
                </a:tc>
                <a:tc>
                  <a:txBody>
                    <a:bodyPr/>
                    <a:lstStyle/>
                    <a:p>
                      <a:pPr algn="r" fontAlgn="b">
                        <a:buNone/>
                      </a:pPr>
                      <a:r>
                        <a:rPr lang="fi-FI" sz="1300" b="0" i="0" u="none" strike="noStrike">
                          <a:effectLst/>
                          <a:latin typeface="Arial" panose="020B0604020202020204" pitchFamily="34" charset="0"/>
                        </a:rPr>
                        <a:t>78,9</a:t>
                      </a:r>
                    </a:p>
                  </a:txBody>
                  <a:tcPr marL="9525" marR="72000" marT="9525" marB="0" anchor="b"/>
                </a:tc>
                <a:tc>
                  <a:txBody>
                    <a:bodyPr/>
                    <a:lstStyle/>
                    <a:p>
                      <a:pPr algn="r" fontAlgn="b">
                        <a:buNone/>
                      </a:pPr>
                      <a:r>
                        <a:rPr lang="fi-FI" sz="1300" b="0" i="0" u="none" strike="noStrike">
                          <a:effectLst/>
                          <a:latin typeface="Arial" panose="020B0604020202020204" pitchFamily="34" charset="0"/>
                        </a:rPr>
                        <a:t>80,5</a:t>
                      </a:r>
                    </a:p>
                  </a:txBody>
                  <a:tcPr marL="9525" marR="72000" marT="9525" marB="0" anchor="b"/>
                </a:tc>
                <a:tc>
                  <a:txBody>
                    <a:bodyPr/>
                    <a:lstStyle/>
                    <a:p>
                      <a:pPr algn="r" fontAlgn="b">
                        <a:buNone/>
                      </a:pPr>
                      <a:r>
                        <a:rPr lang="fi-FI" sz="1300" b="0" i="0" u="none" strike="noStrike">
                          <a:effectLst/>
                          <a:latin typeface="Arial" panose="020B0604020202020204" pitchFamily="34" charset="0"/>
                        </a:rPr>
                        <a:t>79,3</a:t>
                      </a:r>
                    </a:p>
                  </a:txBody>
                  <a:tcPr marL="9525" marR="72000" marT="9525" marB="0" anchor="b"/>
                </a:tc>
                <a:tc>
                  <a:txBody>
                    <a:bodyPr/>
                    <a:lstStyle/>
                    <a:p>
                      <a:pPr algn="r" fontAlgn="b">
                        <a:buNone/>
                      </a:pPr>
                      <a:r>
                        <a:rPr lang="fi-FI" sz="1300" b="0" i="0" u="none" strike="noStrike">
                          <a:effectLst/>
                          <a:latin typeface="Arial" panose="020B0604020202020204" pitchFamily="34" charset="0"/>
                        </a:rPr>
                        <a:t>77,9</a:t>
                      </a:r>
                    </a:p>
                  </a:txBody>
                  <a:tcPr marL="9525" marR="72000" marT="9525" marB="0" anchor="b"/>
                </a:tc>
                <a:tc>
                  <a:txBody>
                    <a:bodyPr/>
                    <a:lstStyle/>
                    <a:p>
                      <a:pPr algn="r" fontAlgn="b">
                        <a:buNone/>
                      </a:pPr>
                      <a:r>
                        <a:rPr lang="fi-FI" sz="1300" b="0" i="0" u="none" strike="noStrike">
                          <a:effectLst/>
                          <a:latin typeface="Arial" panose="020B0604020202020204" pitchFamily="34" charset="0"/>
                        </a:rPr>
                        <a:t>76,6</a:t>
                      </a:r>
                    </a:p>
                  </a:txBody>
                  <a:tcPr marL="9525" marR="72000" marT="9525" marB="0" anchor="b"/>
                </a:tc>
                <a:extLst>
                  <a:ext uri="{0D108BD9-81ED-4DB2-BD59-A6C34878D82A}">
                    <a16:rowId xmlns:a16="http://schemas.microsoft.com/office/drawing/2014/main" val="901872642"/>
                  </a:ext>
                </a:extLst>
              </a:tr>
              <a:tr h="222373">
                <a:tc>
                  <a:txBody>
                    <a:bodyPr/>
                    <a:lstStyle/>
                    <a:p>
                      <a:pPr algn="l" fontAlgn="b">
                        <a:buNone/>
                      </a:pPr>
                      <a:r>
                        <a:rPr lang="fi-FI" sz="1300" b="0" i="0" u="none" strike="noStrike">
                          <a:effectLst/>
                          <a:latin typeface="Arial" panose="020B0604020202020204" pitchFamily="34" charset="0"/>
                        </a:rPr>
                        <a:t>Varsinais-Suomi</a:t>
                      </a:r>
                    </a:p>
                  </a:txBody>
                  <a:tcPr marL="108000" marR="9525" marT="9525" marB="0" anchor="b"/>
                </a:tc>
                <a:tc>
                  <a:txBody>
                    <a:bodyPr/>
                    <a:lstStyle/>
                    <a:p>
                      <a:pPr algn="r" fontAlgn="b">
                        <a:buNone/>
                      </a:pPr>
                      <a:r>
                        <a:rPr lang="fi-FI" sz="1300" b="0" i="0" u="none" strike="noStrike">
                          <a:effectLst/>
                          <a:latin typeface="Arial" panose="020B0604020202020204" pitchFamily="34" charset="0"/>
                        </a:rPr>
                        <a:t>74,4</a:t>
                      </a:r>
                    </a:p>
                  </a:txBody>
                  <a:tcPr marL="9525" marR="72000" marT="9525" marB="0" anchor="b"/>
                </a:tc>
                <a:tc>
                  <a:txBody>
                    <a:bodyPr/>
                    <a:lstStyle/>
                    <a:p>
                      <a:pPr algn="r" fontAlgn="b">
                        <a:buNone/>
                      </a:pPr>
                      <a:r>
                        <a:rPr lang="fi-FI" sz="1300" b="0" i="0" u="none" strike="noStrike">
                          <a:effectLst/>
                          <a:latin typeface="Arial" panose="020B0604020202020204" pitchFamily="34" charset="0"/>
                        </a:rPr>
                        <a:t>72,4</a:t>
                      </a:r>
                    </a:p>
                  </a:txBody>
                  <a:tcPr marL="9525" marR="72000" marT="9525" marB="0" anchor="b"/>
                </a:tc>
                <a:tc>
                  <a:txBody>
                    <a:bodyPr/>
                    <a:lstStyle/>
                    <a:p>
                      <a:pPr algn="r" fontAlgn="b">
                        <a:buNone/>
                      </a:pPr>
                      <a:r>
                        <a:rPr lang="fi-FI" sz="1300" b="0" i="0" u="none" strike="noStrike">
                          <a:effectLst/>
                          <a:latin typeface="Arial" panose="020B0604020202020204" pitchFamily="34" charset="0"/>
                        </a:rPr>
                        <a:t>72,8</a:t>
                      </a:r>
                    </a:p>
                  </a:txBody>
                  <a:tcPr marL="9525" marR="72000" marT="9525" marB="0" anchor="b"/>
                </a:tc>
                <a:tc>
                  <a:txBody>
                    <a:bodyPr/>
                    <a:lstStyle/>
                    <a:p>
                      <a:pPr algn="r" fontAlgn="b">
                        <a:buNone/>
                      </a:pPr>
                      <a:r>
                        <a:rPr lang="fi-FI" sz="1300" b="0" i="0" u="none" strike="noStrike">
                          <a:effectLst/>
                          <a:latin typeface="Arial" panose="020B0604020202020204" pitchFamily="34" charset="0"/>
                        </a:rPr>
                        <a:t>74,5</a:t>
                      </a:r>
                    </a:p>
                  </a:txBody>
                  <a:tcPr marL="9525" marR="72000" marT="9525" marB="0" anchor="b"/>
                </a:tc>
                <a:tc>
                  <a:txBody>
                    <a:bodyPr/>
                    <a:lstStyle/>
                    <a:p>
                      <a:pPr algn="r" fontAlgn="b">
                        <a:buNone/>
                      </a:pPr>
                      <a:r>
                        <a:rPr lang="fi-FI" sz="1300" b="0" i="0" u="none" strike="noStrike">
                          <a:effectLst/>
                          <a:latin typeface="Arial" panose="020B0604020202020204" pitchFamily="34" charset="0"/>
                        </a:rPr>
                        <a:t>72,1</a:t>
                      </a:r>
                    </a:p>
                  </a:txBody>
                  <a:tcPr marL="9525" marR="72000" marT="9525" marB="0" anchor="b"/>
                </a:tc>
                <a:tc>
                  <a:txBody>
                    <a:bodyPr/>
                    <a:lstStyle/>
                    <a:p>
                      <a:pPr algn="r" fontAlgn="b">
                        <a:buNone/>
                      </a:pPr>
                      <a:r>
                        <a:rPr lang="fi-FI" sz="1300" b="0" i="0" u="none" strike="noStrike">
                          <a:effectLst/>
                          <a:latin typeface="Arial" panose="020B0604020202020204" pitchFamily="34" charset="0"/>
                        </a:rPr>
                        <a:t>70,5</a:t>
                      </a:r>
                    </a:p>
                  </a:txBody>
                  <a:tcPr marL="9525" marR="72000" marT="9525" marB="0" anchor="b"/>
                </a:tc>
                <a:tc>
                  <a:txBody>
                    <a:bodyPr/>
                    <a:lstStyle/>
                    <a:p>
                      <a:pPr algn="r" fontAlgn="b">
                        <a:buNone/>
                      </a:pPr>
                      <a:r>
                        <a:rPr lang="fi-FI" sz="1300" b="0" i="0" u="none" strike="noStrike" dirty="0">
                          <a:effectLst/>
                          <a:latin typeface="Arial" panose="020B0604020202020204" pitchFamily="34" charset="0"/>
                        </a:rPr>
                        <a:t>70,5</a:t>
                      </a:r>
                    </a:p>
                  </a:txBody>
                  <a:tcPr marL="9525" marR="72000" marT="9525" marB="0" anchor="b"/>
                </a:tc>
                <a:tc>
                  <a:txBody>
                    <a:bodyPr/>
                    <a:lstStyle/>
                    <a:p>
                      <a:pPr algn="r" fontAlgn="b">
                        <a:buNone/>
                      </a:pPr>
                      <a:r>
                        <a:rPr lang="fi-FI" sz="1300" b="0" i="0" u="none" strike="noStrike" dirty="0">
                          <a:effectLst/>
                          <a:latin typeface="Arial" panose="020B0604020202020204" pitchFamily="34" charset="0"/>
                        </a:rPr>
                        <a:t>71,8</a:t>
                      </a:r>
                    </a:p>
                  </a:txBody>
                  <a:tcPr marL="9525" marR="72000" marT="9525" marB="0" anchor="b"/>
                </a:tc>
                <a:tc>
                  <a:txBody>
                    <a:bodyPr/>
                    <a:lstStyle/>
                    <a:p>
                      <a:pPr algn="r" fontAlgn="b">
                        <a:buNone/>
                      </a:pPr>
                      <a:r>
                        <a:rPr lang="fi-FI" sz="1300" b="0" i="0" u="none" strike="noStrike">
                          <a:effectLst/>
                          <a:latin typeface="Arial" panose="020B0604020202020204" pitchFamily="34" charset="0"/>
                        </a:rPr>
                        <a:t>73,0</a:t>
                      </a:r>
                    </a:p>
                  </a:txBody>
                  <a:tcPr marL="9525" marR="72000" marT="9525" marB="0" anchor="b"/>
                </a:tc>
                <a:tc>
                  <a:txBody>
                    <a:bodyPr/>
                    <a:lstStyle/>
                    <a:p>
                      <a:pPr algn="r" fontAlgn="b">
                        <a:buNone/>
                      </a:pPr>
                      <a:r>
                        <a:rPr lang="fi-FI" sz="1300" b="0" i="0" u="none" strike="noStrike">
                          <a:effectLst/>
                          <a:latin typeface="Arial" panose="020B0604020202020204" pitchFamily="34" charset="0"/>
                        </a:rPr>
                        <a:t>76,0</a:t>
                      </a:r>
                    </a:p>
                  </a:txBody>
                  <a:tcPr marL="9525" marR="72000" marT="9525" marB="0" anchor="b"/>
                </a:tc>
                <a:tc>
                  <a:txBody>
                    <a:bodyPr/>
                    <a:lstStyle/>
                    <a:p>
                      <a:pPr algn="r" fontAlgn="b">
                        <a:buNone/>
                      </a:pPr>
                      <a:r>
                        <a:rPr lang="fi-FI" sz="1300" b="0" i="0" u="none" strike="noStrike">
                          <a:effectLst/>
                          <a:latin typeface="Arial" panose="020B0604020202020204" pitchFamily="34" charset="0"/>
                        </a:rPr>
                        <a:t>76,8</a:t>
                      </a:r>
                    </a:p>
                  </a:txBody>
                  <a:tcPr marL="9525" marR="72000" marT="9525" marB="0" anchor="b"/>
                </a:tc>
                <a:tc>
                  <a:txBody>
                    <a:bodyPr/>
                    <a:lstStyle/>
                    <a:p>
                      <a:pPr algn="r" fontAlgn="b">
                        <a:buNone/>
                      </a:pPr>
                      <a:r>
                        <a:rPr lang="fi-FI" sz="1300" b="0" i="0" u="none" strike="noStrike">
                          <a:effectLst/>
                          <a:latin typeface="Arial" panose="020B0604020202020204" pitchFamily="34" charset="0"/>
                        </a:rPr>
                        <a:t>76,8</a:t>
                      </a:r>
                    </a:p>
                  </a:txBody>
                  <a:tcPr marL="9525" marR="72000" marT="9525" marB="0" anchor="b"/>
                </a:tc>
                <a:tc>
                  <a:txBody>
                    <a:bodyPr/>
                    <a:lstStyle/>
                    <a:p>
                      <a:pPr algn="r" fontAlgn="b">
                        <a:buNone/>
                      </a:pPr>
                      <a:r>
                        <a:rPr lang="fi-FI" sz="1300" b="0" i="0" u="none" strike="noStrike">
                          <a:effectLst/>
                          <a:latin typeface="Arial" panose="020B0604020202020204" pitchFamily="34" charset="0"/>
                        </a:rPr>
                        <a:t>78,3</a:t>
                      </a:r>
                    </a:p>
                  </a:txBody>
                  <a:tcPr marL="9525" marR="72000" marT="9525" marB="0" anchor="b"/>
                </a:tc>
                <a:tc>
                  <a:txBody>
                    <a:bodyPr/>
                    <a:lstStyle/>
                    <a:p>
                      <a:pPr algn="r" fontAlgn="b">
                        <a:buNone/>
                      </a:pPr>
                      <a:r>
                        <a:rPr lang="fi-FI" sz="1300" b="0" i="0" u="none" strike="noStrike">
                          <a:effectLst/>
                          <a:latin typeface="Arial" panose="020B0604020202020204" pitchFamily="34" charset="0"/>
                        </a:rPr>
                        <a:t>78,8</a:t>
                      </a:r>
                    </a:p>
                  </a:txBody>
                  <a:tcPr marL="9525" marR="72000" marT="9525" marB="0" anchor="b"/>
                </a:tc>
                <a:tc>
                  <a:txBody>
                    <a:bodyPr/>
                    <a:lstStyle/>
                    <a:p>
                      <a:pPr algn="r" fontAlgn="b">
                        <a:buNone/>
                      </a:pPr>
                      <a:r>
                        <a:rPr lang="fi-FI" sz="1300" b="0" i="0" u="none" strike="noStrike">
                          <a:effectLst/>
                          <a:latin typeface="Arial" panose="020B0604020202020204" pitchFamily="34" charset="0"/>
                        </a:rPr>
                        <a:t>78,4</a:t>
                      </a:r>
                    </a:p>
                  </a:txBody>
                  <a:tcPr marL="9525" marR="72000" marT="9525" marB="0" anchor="b"/>
                </a:tc>
                <a:tc>
                  <a:txBody>
                    <a:bodyPr/>
                    <a:lstStyle/>
                    <a:p>
                      <a:pPr algn="r" fontAlgn="b">
                        <a:buNone/>
                      </a:pPr>
                      <a:r>
                        <a:rPr lang="fi-FI" sz="1300" b="0" i="0" u="none" strike="noStrike">
                          <a:effectLst/>
                          <a:latin typeface="Arial" panose="020B0604020202020204" pitchFamily="34" charset="0"/>
                        </a:rPr>
                        <a:t>77,2</a:t>
                      </a:r>
                    </a:p>
                  </a:txBody>
                  <a:tcPr marL="9525" marR="72000" marT="9525" marB="0" anchor="b"/>
                </a:tc>
                <a:tc>
                  <a:txBody>
                    <a:bodyPr/>
                    <a:lstStyle/>
                    <a:p>
                      <a:pPr algn="r" fontAlgn="b">
                        <a:buNone/>
                      </a:pPr>
                      <a:r>
                        <a:rPr lang="fi-FI" sz="1300" b="0" i="0" u="none" strike="noStrike">
                          <a:effectLst/>
                          <a:latin typeface="Arial" panose="020B0604020202020204" pitchFamily="34" charset="0"/>
                        </a:rPr>
                        <a:t>76,1</a:t>
                      </a:r>
                    </a:p>
                  </a:txBody>
                  <a:tcPr marL="9525" marR="72000" marT="9525" marB="0" anchor="b"/>
                </a:tc>
                <a:extLst>
                  <a:ext uri="{0D108BD9-81ED-4DB2-BD59-A6C34878D82A}">
                    <a16:rowId xmlns:a16="http://schemas.microsoft.com/office/drawing/2014/main" val="2950432490"/>
                  </a:ext>
                </a:extLst>
              </a:tr>
              <a:tr h="222373">
                <a:tc>
                  <a:txBody>
                    <a:bodyPr/>
                    <a:lstStyle/>
                    <a:p>
                      <a:pPr algn="l" fontAlgn="b">
                        <a:buNone/>
                      </a:pPr>
                      <a:r>
                        <a:rPr lang="fi-FI" sz="1300" b="0" i="0" u="none" strike="noStrike" dirty="0">
                          <a:effectLst/>
                          <a:latin typeface="Arial" panose="020B0604020202020204" pitchFamily="34" charset="0"/>
                        </a:rPr>
                        <a:t>Satakunta</a:t>
                      </a:r>
                    </a:p>
                  </a:txBody>
                  <a:tcPr marL="108000" marR="9525" marT="9525" marB="0" anchor="b"/>
                </a:tc>
                <a:tc>
                  <a:txBody>
                    <a:bodyPr/>
                    <a:lstStyle/>
                    <a:p>
                      <a:pPr algn="r" fontAlgn="b">
                        <a:buNone/>
                      </a:pPr>
                      <a:r>
                        <a:rPr lang="fi-FI" sz="1300" b="0" i="0" u="none" strike="noStrike">
                          <a:effectLst/>
                          <a:latin typeface="Arial" panose="020B0604020202020204" pitchFamily="34" charset="0"/>
                        </a:rPr>
                        <a:t>71,7</a:t>
                      </a:r>
                    </a:p>
                  </a:txBody>
                  <a:tcPr marL="9525" marR="72000" marT="9525" marB="0" anchor="b"/>
                </a:tc>
                <a:tc>
                  <a:txBody>
                    <a:bodyPr/>
                    <a:lstStyle/>
                    <a:p>
                      <a:pPr algn="r" fontAlgn="b">
                        <a:buNone/>
                      </a:pPr>
                      <a:r>
                        <a:rPr lang="fi-FI" sz="1300" b="0" i="0" u="none" strike="noStrike">
                          <a:effectLst/>
                          <a:latin typeface="Arial" panose="020B0604020202020204" pitchFamily="34" charset="0"/>
                        </a:rPr>
                        <a:t>70,3</a:t>
                      </a:r>
                    </a:p>
                  </a:txBody>
                  <a:tcPr marL="9525" marR="72000" marT="9525" marB="0" anchor="b"/>
                </a:tc>
                <a:tc>
                  <a:txBody>
                    <a:bodyPr/>
                    <a:lstStyle/>
                    <a:p>
                      <a:pPr algn="r" fontAlgn="b">
                        <a:buNone/>
                      </a:pPr>
                      <a:r>
                        <a:rPr lang="fi-FI" sz="1300" b="0" i="0" u="none" strike="noStrike">
                          <a:effectLst/>
                          <a:latin typeface="Arial" panose="020B0604020202020204" pitchFamily="34" charset="0"/>
                        </a:rPr>
                        <a:t>71,1</a:t>
                      </a:r>
                    </a:p>
                  </a:txBody>
                  <a:tcPr marL="9525" marR="72000" marT="9525" marB="0" anchor="b"/>
                </a:tc>
                <a:tc>
                  <a:txBody>
                    <a:bodyPr/>
                    <a:lstStyle/>
                    <a:p>
                      <a:pPr algn="r" fontAlgn="b">
                        <a:buNone/>
                      </a:pPr>
                      <a:r>
                        <a:rPr lang="fi-FI" sz="1300" b="0" i="0" u="none" strike="noStrike">
                          <a:effectLst/>
                          <a:latin typeface="Arial" panose="020B0604020202020204" pitchFamily="34" charset="0"/>
                        </a:rPr>
                        <a:t>71,5</a:t>
                      </a:r>
                    </a:p>
                  </a:txBody>
                  <a:tcPr marL="9525" marR="72000" marT="9525" marB="0" anchor="b"/>
                </a:tc>
                <a:tc>
                  <a:txBody>
                    <a:bodyPr/>
                    <a:lstStyle/>
                    <a:p>
                      <a:pPr algn="r" fontAlgn="b">
                        <a:buNone/>
                      </a:pPr>
                      <a:r>
                        <a:rPr lang="fi-FI" sz="1300" b="0" i="0" u="none" strike="noStrike">
                          <a:effectLst/>
                          <a:latin typeface="Arial" panose="020B0604020202020204" pitchFamily="34" charset="0"/>
                        </a:rPr>
                        <a:t>71,6</a:t>
                      </a:r>
                    </a:p>
                  </a:txBody>
                  <a:tcPr marL="9525" marR="72000" marT="9525" marB="0" anchor="b"/>
                </a:tc>
                <a:tc>
                  <a:txBody>
                    <a:bodyPr/>
                    <a:lstStyle/>
                    <a:p>
                      <a:pPr algn="r" fontAlgn="b">
                        <a:buNone/>
                      </a:pPr>
                      <a:r>
                        <a:rPr lang="fi-FI" sz="1300" b="0" i="0" u="none" strike="noStrike">
                          <a:effectLst/>
                          <a:latin typeface="Arial" panose="020B0604020202020204" pitchFamily="34" charset="0"/>
                        </a:rPr>
                        <a:t>70,4</a:t>
                      </a:r>
                    </a:p>
                  </a:txBody>
                  <a:tcPr marL="9525" marR="72000" marT="9525" marB="0" anchor="b"/>
                </a:tc>
                <a:tc>
                  <a:txBody>
                    <a:bodyPr/>
                    <a:lstStyle/>
                    <a:p>
                      <a:pPr algn="r" fontAlgn="b">
                        <a:buNone/>
                      </a:pPr>
                      <a:r>
                        <a:rPr lang="fi-FI" sz="1300" b="0" i="0" u="none" strike="noStrike">
                          <a:effectLst/>
                          <a:latin typeface="Arial" panose="020B0604020202020204" pitchFamily="34" charset="0"/>
                        </a:rPr>
                        <a:t>71,2</a:t>
                      </a:r>
                    </a:p>
                  </a:txBody>
                  <a:tcPr marL="9525" marR="72000" marT="9525" marB="0" anchor="b"/>
                </a:tc>
                <a:tc>
                  <a:txBody>
                    <a:bodyPr/>
                    <a:lstStyle/>
                    <a:p>
                      <a:pPr algn="r" fontAlgn="b">
                        <a:buNone/>
                      </a:pPr>
                      <a:r>
                        <a:rPr lang="fi-FI" sz="1300" b="0" i="0" u="none" strike="noStrike">
                          <a:effectLst/>
                          <a:latin typeface="Arial" panose="020B0604020202020204" pitchFamily="34" charset="0"/>
                        </a:rPr>
                        <a:t>71,0</a:t>
                      </a:r>
                    </a:p>
                  </a:txBody>
                  <a:tcPr marL="9525" marR="72000" marT="9525" marB="0" anchor="b"/>
                </a:tc>
                <a:tc>
                  <a:txBody>
                    <a:bodyPr/>
                    <a:lstStyle/>
                    <a:p>
                      <a:pPr algn="r" fontAlgn="b">
                        <a:buNone/>
                      </a:pPr>
                      <a:r>
                        <a:rPr lang="fi-FI" sz="1300" b="0" i="0" u="none" strike="noStrike">
                          <a:effectLst/>
                          <a:latin typeface="Arial" panose="020B0604020202020204" pitchFamily="34" charset="0"/>
                        </a:rPr>
                        <a:t>70,5</a:t>
                      </a:r>
                    </a:p>
                  </a:txBody>
                  <a:tcPr marL="9525" marR="72000" marT="9525" marB="0" anchor="b"/>
                </a:tc>
                <a:tc>
                  <a:txBody>
                    <a:bodyPr/>
                    <a:lstStyle/>
                    <a:p>
                      <a:pPr algn="r" fontAlgn="b">
                        <a:buNone/>
                      </a:pPr>
                      <a:r>
                        <a:rPr lang="fi-FI" sz="1300" b="0" i="0" u="none" strike="noStrike">
                          <a:effectLst/>
                          <a:latin typeface="Arial" panose="020B0604020202020204" pitchFamily="34" charset="0"/>
                        </a:rPr>
                        <a:t>74,0</a:t>
                      </a:r>
                    </a:p>
                  </a:txBody>
                  <a:tcPr marL="9525" marR="72000" marT="9525" marB="0" anchor="b"/>
                </a:tc>
                <a:tc>
                  <a:txBody>
                    <a:bodyPr/>
                    <a:lstStyle/>
                    <a:p>
                      <a:pPr algn="r" fontAlgn="b">
                        <a:buNone/>
                      </a:pPr>
                      <a:r>
                        <a:rPr lang="fi-FI" sz="1300" b="0" i="0" u="none" strike="noStrike">
                          <a:effectLst/>
                          <a:latin typeface="Arial" panose="020B0604020202020204" pitchFamily="34" charset="0"/>
                        </a:rPr>
                        <a:t>74,6</a:t>
                      </a:r>
                    </a:p>
                  </a:txBody>
                  <a:tcPr marL="9525" marR="72000" marT="9525" marB="0" anchor="b"/>
                </a:tc>
                <a:tc>
                  <a:txBody>
                    <a:bodyPr/>
                    <a:lstStyle/>
                    <a:p>
                      <a:pPr algn="r" fontAlgn="b">
                        <a:buNone/>
                      </a:pPr>
                      <a:r>
                        <a:rPr lang="fi-FI" sz="1300" b="0" i="0" u="none" strike="noStrike">
                          <a:effectLst/>
                          <a:latin typeface="Arial" panose="020B0604020202020204" pitchFamily="34" charset="0"/>
                        </a:rPr>
                        <a:t>75,6</a:t>
                      </a:r>
                    </a:p>
                  </a:txBody>
                  <a:tcPr marL="9525" marR="72000" marT="9525" marB="0" anchor="b"/>
                </a:tc>
                <a:tc>
                  <a:txBody>
                    <a:bodyPr/>
                    <a:lstStyle/>
                    <a:p>
                      <a:pPr algn="r" fontAlgn="b">
                        <a:buNone/>
                      </a:pPr>
                      <a:r>
                        <a:rPr lang="fi-FI" sz="1300" b="0" i="0" u="none" strike="noStrike">
                          <a:effectLst/>
                          <a:latin typeface="Arial" panose="020B0604020202020204" pitchFamily="34" charset="0"/>
                        </a:rPr>
                        <a:t>75,7</a:t>
                      </a:r>
                    </a:p>
                  </a:txBody>
                  <a:tcPr marL="9525" marR="72000" marT="9525" marB="0" anchor="b"/>
                </a:tc>
                <a:tc>
                  <a:txBody>
                    <a:bodyPr/>
                    <a:lstStyle/>
                    <a:p>
                      <a:pPr algn="r" fontAlgn="b">
                        <a:buNone/>
                      </a:pPr>
                      <a:r>
                        <a:rPr lang="fi-FI" sz="1300" b="0" i="0" u="none" strike="noStrike">
                          <a:effectLst/>
                          <a:latin typeface="Arial" panose="020B0604020202020204" pitchFamily="34" charset="0"/>
                        </a:rPr>
                        <a:t>76,0</a:t>
                      </a:r>
                    </a:p>
                  </a:txBody>
                  <a:tcPr marL="9525" marR="72000" marT="9525" marB="0" anchor="b"/>
                </a:tc>
                <a:tc>
                  <a:txBody>
                    <a:bodyPr/>
                    <a:lstStyle/>
                    <a:p>
                      <a:pPr algn="r" fontAlgn="b">
                        <a:buNone/>
                      </a:pPr>
                      <a:r>
                        <a:rPr lang="fi-FI" sz="1300" b="0" i="0" u="none" strike="noStrike">
                          <a:effectLst/>
                          <a:latin typeface="Arial" panose="020B0604020202020204" pitchFamily="34" charset="0"/>
                        </a:rPr>
                        <a:t>78,4</a:t>
                      </a:r>
                    </a:p>
                  </a:txBody>
                  <a:tcPr marL="9525" marR="72000" marT="9525" marB="0" anchor="b"/>
                </a:tc>
                <a:tc>
                  <a:txBody>
                    <a:bodyPr/>
                    <a:lstStyle/>
                    <a:p>
                      <a:pPr algn="r" fontAlgn="b">
                        <a:buNone/>
                      </a:pPr>
                      <a:r>
                        <a:rPr lang="fi-FI" sz="1300" b="0" i="0" u="none" strike="noStrike">
                          <a:effectLst/>
                          <a:latin typeface="Arial" panose="020B0604020202020204" pitchFamily="34" charset="0"/>
                        </a:rPr>
                        <a:t>78,3</a:t>
                      </a:r>
                    </a:p>
                  </a:txBody>
                  <a:tcPr marL="9525" marR="72000" marT="9525" marB="0" anchor="b"/>
                </a:tc>
                <a:tc>
                  <a:txBody>
                    <a:bodyPr/>
                    <a:lstStyle/>
                    <a:p>
                      <a:pPr algn="r" fontAlgn="b">
                        <a:buNone/>
                      </a:pPr>
                      <a:r>
                        <a:rPr lang="fi-FI" sz="1300" b="0" i="0" u="none" strike="noStrike">
                          <a:effectLst/>
                          <a:latin typeface="Arial" panose="020B0604020202020204" pitchFamily="34" charset="0"/>
                        </a:rPr>
                        <a:t>79,4</a:t>
                      </a:r>
                    </a:p>
                  </a:txBody>
                  <a:tcPr marL="9525" marR="72000" marT="9525" marB="0" anchor="b"/>
                </a:tc>
                <a:extLst>
                  <a:ext uri="{0D108BD9-81ED-4DB2-BD59-A6C34878D82A}">
                    <a16:rowId xmlns:a16="http://schemas.microsoft.com/office/drawing/2014/main" val="2844528256"/>
                  </a:ext>
                </a:extLst>
              </a:tr>
              <a:tr h="222373">
                <a:tc>
                  <a:txBody>
                    <a:bodyPr/>
                    <a:lstStyle/>
                    <a:p>
                      <a:pPr algn="l" fontAlgn="b">
                        <a:buNone/>
                      </a:pPr>
                      <a:r>
                        <a:rPr lang="fi-FI" sz="1300" b="0" i="0" u="none" strike="noStrike" dirty="0">
                          <a:effectLst/>
                          <a:latin typeface="Arial" panose="020B0604020202020204" pitchFamily="34" charset="0"/>
                        </a:rPr>
                        <a:t>Kanta-Häme</a:t>
                      </a:r>
                    </a:p>
                  </a:txBody>
                  <a:tcPr marL="108000" marR="9525" marT="9525" marB="0" anchor="b"/>
                </a:tc>
                <a:tc>
                  <a:txBody>
                    <a:bodyPr/>
                    <a:lstStyle/>
                    <a:p>
                      <a:pPr algn="r" fontAlgn="b">
                        <a:buNone/>
                      </a:pPr>
                      <a:r>
                        <a:rPr lang="fi-FI" sz="1300" b="0" i="0" u="none" strike="noStrike">
                          <a:effectLst/>
                          <a:latin typeface="Arial" panose="020B0604020202020204" pitchFamily="34" charset="0"/>
                        </a:rPr>
                        <a:t>71,5</a:t>
                      </a:r>
                    </a:p>
                  </a:txBody>
                  <a:tcPr marL="9525" marR="72000" marT="9525" marB="0" anchor="b"/>
                </a:tc>
                <a:tc>
                  <a:txBody>
                    <a:bodyPr/>
                    <a:lstStyle/>
                    <a:p>
                      <a:pPr algn="r" fontAlgn="b">
                        <a:buNone/>
                      </a:pPr>
                      <a:r>
                        <a:rPr lang="fi-FI" sz="1300" b="0" i="0" u="none" strike="noStrike">
                          <a:effectLst/>
                          <a:latin typeface="Arial" panose="020B0604020202020204" pitchFamily="34" charset="0"/>
                        </a:rPr>
                        <a:t>71,6</a:t>
                      </a:r>
                    </a:p>
                  </a:txBody>
                  <a:tcPr marL="9525" marR="72000" marT="9525" marB="0" anchor="b"/>
                </a:tc>
                <a:tc>
                  <a:txBody>
                    <a:bodyPr/>
                    <a:lstStyle/>
                    <a:p>
                      <a:pPr algn="r" fontAlgn="b">
                        <a:buNone/>
                      </a:pPr>
                      <a:r>
                        <a:rPr lang="fi-FI" sz="1300" b="0" i="0" u="none" strike="noStrike">
                          <a:effectLst/>
                          <a:latin typeface="Arial" panose="020B0604020202020204" pitchFamily="34" charset="0"/>
                        </a:rPr>
                        <a:t>73,6</a:t>
                      </a:r>
                    </a:p>
                  </a:txBody>
                  <a:tcPr marL="9525" marR="72000" marT="9525" marB="0" anchor="b"/>
                </a:tc>
                <a:tc>
                  <a:txBody>
                    <a:bodyPr/>
                    <a:lstStyle/>
                    <a:p>
                      <a:pPr algn="r" fontAlgn="b">
                        <a:buNone/>
                      </a:pPr>
                      <a:r>
                        <a:rPr lang="fi-FI" sz="1300" b="0" i="0" u="none" strike="noStrike">
                          <a:effectLst/>
                          <a:latin typeface="Arial" panose="020B0604020202020204" pitchFamily="34" charset="0"/>
                        </a:rPr>
                        <a:t>74,6</a:t>
                      </a:r>
                    </a:p>
                  </a:txBody>
                  <a:tcPr marL="9525" marR="72000" marT="9525" marB="0" anchor="b"/>
                </a:tc>
                <a:tc>
                  <a:txBody>
                    <a:bodyPr/>
                    <a:lstStyle/>
                    <a:p>
                      <a:pPr algn="r" fontAlgn="b">
                        <a:buNone/>
                      </a:pPr>
                      <a:r>
                        <a:rPr lang="fi-FI" sz="1300" b="0" i="0" u="none" strike="noStrike">
                          <a:effectLst/>
                          <a:latin typeface="Arial" panose="020B0604020202020204" pitchFamily="34" charset="0"/>
                        </a:rPr>
                        <a:t>73,3</a:t>
                      </a:r>
                    </a:p>
                  </a:txBody>
                  <a:tcPr marL="9525" marR="72000" marT="9525" marB="0" anchor="b"/>
                </a:tc>
                <a:tc>
                  <a:txBody>
                    <a:bodyPr/>
                    <a:lstStyle/>
                    <a:p>
                      <a:pPr algn="r" fontAlgn="b">
                        <a:buNone/>
                      </a:pPr>
                      <a:r>
                        <a:rPr lang="fi-FI" sz="1300" b="0" i="0" u="none" strike="noStrike">
                          <a:effectLst/>
                          <a:latin typeface="Arial" panose="020B0604020202020204" pitchFamily="34" charset="0"/>
                        </a:rPr>
                        <a:t>75,4</a:t>
                      </a:r>
                    </a:p>
                  </a:txBody>
                  <a:tcPr marL="9525" marR="72000" marT="9525" marB="0" anchor="b"/>
                </a:tc>
                <a:tc>
                  <a:txBody>
                    <a:bodyPr/>
                    <a:lstStyle/>
                    <a:p>
                      <a:pPr algn="r" fontAlgn="b">
                        <a:buNone/>
                      </a:pPr>
                      <a:r>
                        <a:rPr lang="fi-FI" sz="1300" b="0" i="0" u="none" strike="noStrike">
                          <a:effectLst/>
                          <a:latin typeface="Arial" panose="020B0604020202020204" pitchFamily="34" charset="0"/>
                        </a:rPr>
                        <a:t>73,5</a:t>
                      </a:r>
                    </a:p>
                  </a:txBody>
                  <a:tcPr marL="9525" marR="72000" marT="9525" marB="0" anchor="b"/>
                </a:tc>
                <a:tc>
                  <a:txBody>
                    <a:bodyPr/>
                    <a:lstStyle/>
                    <a:p>
                      <a:pPr algn="r" fontAlgn="b">
                        <a:buNone/>
                      </a:pPr>
                      <a:r>
                        <a:rPr lang="fi-FI" sz="1300" b="0" i="0" u="none" strike="noStrike">
                          <a:effectLst/>
                          <a:latin typeface="Arial" panose="020B0604020202020204" pitchFamily="34" charset="0"/>
                        </a:rPr>
                        <a:t>72,2</a:t>
                      </a:r>
                    </a:p>
                  </a:txBody>
                  <a:tcPr marL="9525" marR="72000" marT="9525" marB="0" anchor="b"/>
                </a:tc>
                <a:tc>
                  <a:txBody>
                    <a:bodyPr/>
                    <a:lstStyle/>
                    <a:p>
                      <a:pPr algn="r" fontAlgn="b">
                        <a:buNone/>
                      </a:pPr>
                      <a:r>
                        <a:rPr lang="fi-FI" sz="1300" b="0" i="0" u="none" strike="noStrike">
                          <a:effectLst/>
                          <a:latin typeface="Arial" panose="020B0604020202020204" pitchFamily="34" charset="0"/>
                        </a:rPr>
                        <a:t>76,4</a:t>
                      </a:r>
                    </a:p>
                  </a:txBody>
                  <a:tcPr marL="9525" marR="72000" marT="9525" marB="0" anchor="b"/>
                </a:tc>
                <a:tc>
                  <a:txBody>
                    <a:bodyPr/>
                    <a:lstStyle/>
                    <a:p>
                      <a:pPr algn="r" fontAlgn="b">
                        <a:buNone/>
                      </a:pPr>
                      <a:r>
                        <a:rPr lang="fi-FI" sz="1300" b="0" i="0" u="none" strike="noStrike">
                          <a:effectLst/>
                          <a:latin typeface="Arial" panose="020B0604020202020204" pitchFamily="34" charset="0"/>
                        </a:rPr>
                        <a:t>77,5</a:t>
                      </a:r>
                    </a:p>
                  </a:txBody>
                  <a:tcPr marL="9525" marR="72000" marT="9525" marB="0" anchor="b"/>
                </a:tc>
                <a:tc>
                  <a:txBody>
                    <a:bodyPr/>
                    <a:lstStyle/>
                    <a:p>
                      <a:pPr algn="r" fontAlgn="b">
                        <a:buNone/>
                      </a:pPr>
                      <a:r>
                        <a:rPr lang="fi-FI" sz="1300" b="0" i="0" u="none" strike="noStrike">
                          <a:effectLst/>
                          <a:latin typeface="Arial" panose="020B0604020202020204" pitchFamily="34" charset="0"/>
                        </a:rPr>
                        <a:t>78,1</a:t>
                      </a:r>
                    </a:p>
                  </a:txBody>
                  <a:tcPr marL="9525" marR="72000" marT="9525" marB="0" anchor="b"/>
                </a:tc>
                <a:tc>
                  <a:txBody>
                    <a:bodyPr/>
                    <a:lstStyle/>
                    <a:p>
                      <a:pPr algn="r" fontAlgn="b">
                        <a:buNone/>
                      </a:pPr>
                      <a:r>
                        <a:rPr lang="fi-FI" sz="1300" b="0" i="0" u="none" strike="noStrike">
                          <a:effectLst/>
                          <a:latin typeface="Arial" panose="020B0604020202020204" pitchFamily="34" charset="0"/>
                        </a:rPr>
                        <a:t>78,1</a:t>
                      </a:r>
                    </a:p>
                  </a:txBody>
                  <a:tcPr marL="9525" marR="72000" marT="9525" marB="0" anchor="b"/>
                </a:tc>
                <a:tc>
                  <a:txBody>
                    <a:bodyPr/>
                    <a:lstStyle/>
                    <a:p>
                      <a:pPr algn="r" fontAlgn="b">
                        <a:buNone/>
                      </a:pPr>
                      <a:r>
                        <a:rPr lang="fi-FI" sz="1300" b="0" i="0" u="none" strike="noStrike">
                          <a:effectLst/>
                          <a:latin typeface="Arial" panose="020B0604020202020204" pitchFamily="34" charset="0"/>
                        </a:rPr>
                        <a:t>76,0</a:t>
                      </a:r>
                    </a:p>
                  </a:txBody>
                  <a:tcPr marL="9525" marR="72000" marT="9525" marB="0" anchor="b"/>
                </a:tc>
                <a:tc>
                  <a:txBody>
                    <a:bodyPr/>
                    <a:lstStyle/>
                    <a:p>
                      <a:pPr algn="r" fontAlgn="b">
                        <a:buNone/>
                      </a:pPr>
                      <a:r>
                        <a:rPr lang="fi-FI" sz="1300" b="0" i="0" u="none" strike="noStrike">
                          <a:effectLst/>
                          <a:latin typeface="Arial" panose="020B0604020202020204" pitchFamily="34" charset="0"/>
                        </a:rPr>
                        <a:t>78,8</a:t>
                      </a:r>
                    </a:p>
                  </a:txBody>
                  <a:tcPr marL="9525" marR="72000" marT="9525" marB="0" anchor="b"/>
                </a:tc>
                <a:tc>
                  <a:txBody>
                    <a:bodyPr/>
                    <a:lstStyle/>
                    <a:p>
                      <a:pPr algn="r" fontAlgn="b">
                        <a:buNone/>
                      </a:pPr>
                      <a:r>
                        <a:rPr lang="fi-FI" sz="1300" b="0" i="0" u="none" strike="noStrike">
                          <a:effectLst/>
                          <a:latin typeface="Arial" panose="020B0604020202020204" pitchFamily="34" charset="0"/>
                        </a:rPr>
                        <a:t>81,0</a:t>
                      </a:r>
                    </a:p>
                  </a:txBody>
                  <a:tcPr marL="9525" marR="72000" marT="9525" marB="0" anchor="b"/>
                </a:tc>
                <a:tc>
                  <a:txBody>
                    <a:bodyPr/>
                    <a:lstStyle/>
                    <a:p>
                      <a:pPr algn="r" fontAlgn="b">
                        <a:buNone/>
                      </a:pPr>
                      <a:r>
                        <a:rPr lang="fi-FI" sz="1300" b="0" i="0" u="none" strike="noStrike">
                          <a:effectLst/>
                          <a:latin typeface="Arial" panose="020B0604020202020204" pitchFamily="34" charset="0"/>
                        </a:rPr>
                        <a:t>78,5</a:t>
                      </a:r>
                    </a:p>
                  </a:txBody>
                  <a:tcPr marL="9525" marR="72000" marT="9525" marB="0" anchor="b"/>
                </a:tc>
                <a:tc>
                  <a:txBody>
                    <a:bodyPr/>
                    <a:lstStyle/>
                    <a:p>
                      <a:pPr algn="r" fontAlgn="b">
                        <a:buNone/>
                      </a:pPr>
                      <a:r>
                        <a:rPr lang="fi-FI" sz="1300" b="0" i="0" u="none" strike="noStrike">
                          <a:effectLst/>
                          <a:latin typeface="Arial" panose="020B0604020202020204" pitchFamily="34" charset="0"/>
                        </a:rPr>
                        <a:t>78,7</a:t>
                      </a:r>
                    </a:p>
                  </a:txBody>
                  <a:tcPr marL="9525" marR="72000" marT="9525" marB="0" anchor="b"/>
                </a:tc>
                <a:extLst>
                  <a:ext uri="{0D108BD9-81ED-4DB2-BD59-A6C34878D82A}">
                    <a16:rowId xmlns:a16="http://schemas.microsoft.com/office/drawing/2014/main" val="726606664"/>
                  </a:ext>
                </a:extLst>
              </a:tr>
              <a:tr h="222373">
                <a:tc>
                  <a:txBody>
                    <a:bodyPr/>
                    <a:lstStyle/>
                    <a:p>
                      <a:pPr algn="l" fontAlgn="b">
                        <a:buNone/>
                      </a:pPr>
                      <a:r>
                        <a:rPr lang="fi-FI" sz="1300" b="0" i="0" u="none" strike="noStrike" dirty="0">
                          <a:effectLst/>
                          <a:latin typeface="Arial" panose="020B0604020202020204" pitchFamily="34" charset="0"/>
                        </a:rPr>
                        <a:t>Pirkanmaa</a:t>
                      </a:r>
                    </a:p>
                  </a:txBody>
                  <a:tcPr marL="108000" marR="9525" marT="9525" marB="0" anchor="b"/>
                </a:tc>
                <a:tc>
                  <a:txBody>
                    <a:bodyPr/>
                    <a:lstStyle/>
                    <a:p>
                      <a:pPr algn="r" fontAlgn="b">
                        <a:buNone/>
                      </a:pPr>
                      <a:r>
                        <a:rPr lang="fi-FI" sz="1300" b="0" i="0" u="none" strike="noStrike">
                          <a:effectLst/>
                          <a:latin typeface="Arial" panose="020B0604020202020204" pitchFamily="34" charset="0"/>
                        </a:rPr>
                        <a:t>71,9</a:t>
                      </a:r>
                    </a:p>
                  </a:txBody>
                  <a:tcPr marL="9525" marR="72000" marT="9525" marB="0" anchor="b"/>
                </a:tc>
                <a:tc>
                  <a:txBody>
                    <a:bodyPr/>
                    <a:lstStyle/>
                    <a:p>
                      <a:pPr algn="r" fontAlgn="b">
                        <a:buNone/>
                      </a:pPr>
                      <a:r>
                        <a:rPr lang="fi-FI" sz="1300" b="0" i="0" u="none" strike="noStrike">
                          <a:effectLst/>
                          <a:latin typeface="Arial" panose="020B0604020202020204" pitchFamily="34" charset="0"/>
                        </a:rPr>
                        <a:t>70,8</a:t>
                      </a:r>
                    </a:p>
                  </a:txBody>
                  <a:tcPr marL="9525" marR="72000" marT="9525" marB="0" anchor="b"/>
                </a:tc>
                <a:tc>
                  <a:txBody>
                    <a:bodyPr/>
                    <a:lstStyle/>
                    <a:p>
                      <a:pPr algn="r" fontAlgn="b">
                        <a:buNone/>
                      </a:pPr>
                      <a:r>
                        <a:rPr lang="fi-FI" sz="1300" b="0" i="0" u="none" strike="noStrike">
                          <a:effectLst/>
                          <a:latin typeface="Arial" panose="020B0604020202020204" pitchFamily="34" charset="0"/>
                        </a:rPr>
                        <a:t>71,4</a:t>
                      </a:r>
                    </a:p>
                  </a:txBody>
                  <a:tcPr marL="9525" marR="72000" marT="9525" marB="0" anchor="b"/>
                </a:tc>
                <a:tc>
                  <a:txBody>
                    <a:bodyPr/>
                    <a:lstStyle/>
                    <a:p>
                      <a:pPr algn="r" fontAlgn="b">
                        <a:buNone/>
                      </a:pPr>
                      <a:r>
                        <a:rPr lang="fi-FI" sz="1300" b="0" i="0" u="none" strike="noStrike">
                          <a:effectLst/>
                          <a:latin typeface="Arial" panose="020B0604020202020204" pitchFamily="34" charset="0"/>
                        </a:rPr>
                        <a:t>71,4</a:t>
                      </a:r>
                    </a:p>
                  </a:txBody>
                  <a:tcPr marL="9525" marR="72000" marT="9525" marB="0" anchor="b"/>
                </a:tc>
                <a:tc>
                  <a:txBody>
                    <a:bodyPr/>
                    <a:lstStyle/>
                    <a:p>
                      <a:pPr algn="r" fontAlgn="b">
                        <a:buNone/>
                      </a:pPr>
                      <a:r>
                        <a:rPr lang="fi-FI" sz="1300" b="0" i="0" u="none" strike="noStrike">
                          <a:effectLst/>
                          <a:latin typeface="Arial" panose="020B0604020202020204" pitchFamily="34" charset="0"/>
                        </a:rPr>
                        <a:t>71,3</a:t>
                      </a:r>
                    </a:p>
                  </a:txBody>
                  <a:tcPr marL="9525" marR="72000" marT="9525" marB="0" anchor="b"/>
                </a:tc>
                <a:tc>
                  <a:txBody>
                    <a:bodyPr/>
                    <a:lstStyle/>
                    <a:p>
                      <a:pPr algn="r" fontAlgn="b">
                        <a:buNone/>
                      </a:pPr>
                      <a:r>
                        <a:rPr lang="fi-FI" sz="1300" b="0" i="0" u="none" strike="noStrike">
                          <a:effectLst/>
                          <a:latin typeface="Arial" panose="020B0604020202020204" pitchFamily="34" charset="0"/>
                        </a:rPr>
                        <a:t>71,3</a:t>
                      </a:r>
                    </a:p>
                  </a:txBody>
                  <a:tcPr marL="9525" marR="72000" marT="9525" marB="0" anchor="b"/>
                </a:tc>
                <a:tc>
                  <a:txBody>
                    <a:bodyPr/>
                    <a:lstStyle/>
                    <a:p>
                      <a:pPr algn="r" fontAlgn="b">
                        <a:buNone/>
                      </a:pPr>
                      <a:r>
                        <a:rPr lang="fi-FI" sz="1300" b="0" i="0" u="none" strike="noStrike">
                          <a:effectLst/>
                          <a:latin typeface="Arial" panose="020B0604020202020204" pitchFamily="34" charset="0"/>
                        </a:rPr>
                        <a:t>70,1</a:t>
                      </a:r>
                    </a:p>
                  </a:txBody>
                  <a:tcPr marL="9525" marR="72000" marT="9525" marB="0" anchor="b"/>
                </a:tc>
                <a:tc>
                  <a:txBody>
                    <a:bodyPr/>
                    <a:lstStyle/>
                    <a:p>
                      <a:pPr algn="r" fontAlgn="b">
                        <a:buNone/>
                      </a:pPr>
                      <a:r>
                        <a:rPr lang="fi-FI" sz="1300" b="0" i="0" u="none" strike="noStrike">
                          <a:effectLst/>
                          <a:latin typeface="Arial" panose="020B0604020202020204" pitchFamily="34" charset="0"/>
                        </a:rPr>
                        <a:t>69,5</a:t>
                      </a:r>
                    </a:p>
                  </a:txBody>
                  <a:tcPr marL="9525" marR="72000" marT="9525" marB="0" anchor="b"/>
                </a:tc>
                <a:tc>
                  <a:txBody>
                    <a:bodyPr/>
                    <a:lstStyle/>
                    <a:p>
                      <a:pPr algn="r" fontAlgn="b">
                        <a:buNone/>
                      </a:pPr>
                      <a:r>
                        <a:rPr lang="fi-FI" sz="1300" b="0" i="0" u="none" strike="noStrike">
                          <a:effectLst/>
                          <a:latin typeface="Arial" panose="020B0604020202020204" pitchFamily="34" charset="0"/>
                        </a:rPr>
                        <a:t>71,4</a:t>
                      </a:r>
                    </a:p>
                  </a:txBody>
                  <a:tcPr marL="9525" marR="72000" marT="9525" marB="0" anchor="b"/>
                </a:tc>
                <a:tc>
                  <a:txBody>
                    <a:bodyPr/>
                    <a:lstStyle/>
                    <a:p>
                      <a:pPr algn="r" fontAlgn="b">
                        <a:buNone/>
                      </a:pPr>
                      <a:r>
                        <a:rPr lang="fi-FI" sz="1300" b="0" i="0" u="none" strike="noStrike">
                          <a:effectLst/>
                          <a:latin typeface="Arial" panose="020B0604020202020204" pitchFamily="34" charset="0"/>
                        </a:rPr>
                        <a:t>74,2</a:t>
                      </a:r>
                    </a:p>
                  </a:txBody>
                  <a:tcPr marL="9525" marR="72000" marT="9525" marB="0" anchor="b"/>
                </a:tc>
                <a:tc>
                  <a:txBody>
                    <a:bodyPr/>
                    <a:lstStyle/>
                    <a:p>
                      <a:pPr algn="r" fontAlgn="b">
                        <a:buNone/>
                      </a:pPr>
                      <a:r>
                        <a:rPr lang="fi-FI" sz="1300" b="0" i="0" u="none" strike="noStrike">
                          <a:effectLst/>
                          <a:latin typeface="Arial" panose="020B0604020202020204" pitchFamily="34" charset="0"/>
                        </a:rPr>
                        <a:t>75,4</a:t>
                      </a:r>
                    </a:p>
                  </a:txBody>
                  <a:tcPr marL="9525" marR="72000" marT="9525" marB="0" anchor="b"/>
                </a:tc>
                <a:tc>
                  <a:txBody>
                    <a:bodyPr/>
                    <a:lstStyle/>
                    <a:p>
                      <a:pPr algn="r" fontAlgn="b">
                        <a:buNone/>
                      </a:pPr>
                      <a:r>
                        <a:rPr lang="fi-FI" sz="1300" b="0" i="0" u="none" strike="noStrike">
                          <a:effectLst/>
                          <a:latin typeface="Arial" panose="020B0604020202020204" pitchFamily="34" charset="0"/>
                        </a:rPr>
                        <a:t>74,9</a:t>
                      </a:r>
                    </a:p>
                  </a:txBody>
                  <a:tcPr marL="9525" marR="72000" marT="9525" marB="0" anchor="b"/>
                </a:tc>
                <a:tc>
                  <a:txBody>
                    <a:bodyPr/>
                    <a:lstStyle/>
                    <a:p>
                      <a:pPr algn="r" fontAlgn="b">
                        <a:buNone/>
                      </a:pPr>
                      <a:r>
                        <a:rPr lang="fi-FI" sz="1300" b="0" i="0" u="none" strike="noStrike">
                          <a:effectLst/>
                          <a:latin typeface="Arial" panose="020B0604020202020204" pitchFamily="34" charset="0"/>
                        </a:rPr>
                        <a:t>75,6</a:t>
                      </a:r>
                    </a:p>
                  </a:txBody>
                  <a:tcPr marL="9525" marR="72000" marT="9525" marB="0" anchor="b"/>
                </a:tc>
                <a:tc>
                  <a:txBody>
                    <a:bodyPr/>
                    <a:lstStyle/>
                    <a:p>
                      <a:pPr algn="r" fontAlgn="b">
                        <a:buNone/>
                      </a:pPr>
                      <a:r>
                        <a:rPr lang="fi-FI" sz="1300" b="0" i="0" u="none" strike="noStrike">
                          <a:effectLst/>
                          <a:latin typeface="Arial" panose="020B0604020202020204" pitchFamily="34" charset="0"/>
                        </a:rPr>
                        <a:t>78,7</a:t>
                      </a:r>
                    </a:p>
                  </a:txBody>
                  <a:tcPr marL="9525" marR="72000" marT="9525" marB="0" anchor="b"/>
                </a:tc>
                <a:tc>
                  <a:txBody>
                    <a:bodyPr/>
                    <a:lstStyle/>
                    <a:p>
                      <a:pPr algn="r" fontAlgn="b">
                        <a:buNone/>
                      </a:pPr>
                      <a:r>
                        <a:rPr lang="fi-FI" sz="1300" b="0" i="0" u="none" strike="noStrike">
                          <a:effectLst/>
                          <a:latin typeface="Arial" panose="020B0604020202020204" pitchFamily="34" charset="0"/>
                        </a:rPr>
                        <a:t>76,7</a:t>
                      </a:r>
                    </a:p>
                  </a:txBody>
                  <a:tcPr marL="9525" marR="72000" marT="9525" marB="0" anchor="b"/>
                </a:tc>
                <a:tc>
                  <a:txBody>
                    <a:bodyPr/>
                    <a:lstStyle/>
                    <a:p>
                      <a:pPr algn="r" fontAlgn="b">
                        <a:buNone/>
                      </a:pPr>
                      <a:r>
                        <a:rPr lang="fi-FI" sz="1300" b="0" i="0" u="none" strike="noStrike">
                          <a:effectLst/>
                          <a:latin typeface="Arial" panose="020B0604020202020204" pitchFamily="34" charset="0"/>
                        </a:rPr>
                        <a:t>75,7</a:t>
                      </a:r>
                    </a:p>
                  </a:txBody>
                  <a:tcPr marL="9525" marR="72000" marT="9525" marB="0" anchor="b"/>
                </a:tc>
                <a:tc>
                  <a:txBody>
                    <a:bodyPr/>
                    <a:lstStyle/>
                    <a:p>
                      <a:pPr algn="r" fontAlgn="b">
                        <a:buNone/>
                      </a:pPr>
                      <a:r>
                        <a:rPr lang="fi-FI" sz="1300" b="0" i="0" u="none" strike="noStrike">
                          <a:effectLst/>
                          <a:latin typeface="Arial" panose="020B0604020202020204" pitchFamily="34" charset="0"/>
                        </a:rPr>
                        <a:t>74,9</a:t>
                      </a:r>
                    </a:p>
                  </a:txBody>
                  <a:tcPr marL="9525" marR="72000" marT="9525" marB="0" anchor="b"/>
                </a:tc>
                <a:extLst>
                  <a:ext uri="{0D108BD9-81ED-4DB2-BD59-A6C34878D82A}">
                    <a16:rowId xmlns:a16="http://schemas.microsoft.com/office/drawing/2014/main" val="2543144979"/>
                  </a:ext>
                </a:extLst>
              </a:tr>
              <a:tr h="222373">
                <a:tc>
                  <a:txBody>
                    <a:bodyPr/>
                    <a:lstStyle/>
                    <a:p>
                      <a:pPr algn="l" fontAlgn="b">
                        <a:buNone/>
                      </a:pPr>
                      <a:r>
                        <a:rPr lang="fi-FI" sz="1300" b="0" i="0" u="none" strike="noStrike">
                          <a:effectLst/>
                          <a:latin typeface="Arial" panose="020B0604020202020204" pitchFamily="34" charset="0"/>
                        </a:rPr>
                        <a:t>Päijät-Häme</a:t>
                      </a:r>
                    </a:p>
                  </a:txBody>
                  <a:tcPr marL="108000" marR="9525" marT="9525" marB="0" anchor="b"/>
                </a:tc>
                <a:tc>
                  <a:txBody>
                    <a:bodyPr/>
                    <a:lstStyle/>
                    <a:p>
                      <a:pPr algn="r" fontAlgn="b">
                        <a:buNone/>
                      </a:pPr>
                      <a:r>
                        <a:rPr lang="fi-FI" sz="1300" b="0" i="0" u="none" strike="noStrike">
                          <a:effectLst/>
                          <a:latin typeface="Arial" panose="020B0604020202020204" pitchFamily="34" charset="0"/>
                        </a:rPr>
                        <a:t>70,2</a:t>
                      </a:r>
                    </a:p>
                  </a:txBody>
                  <a:tcPr marL="9525" marR="72000" marT="9525" marB="0" anchor="b"/>
                </a:tc>
                <a:tc>
                  <a:txBody>
                    <a:bodyPr/>
                    <a:lstStyle/>
                    <a:p>
                      <a:pPr algn="r" fontAlgn="b">
                        <a:buNone/>
                      </a:pPr>
                      <a:r>
                        <a:rPr lang="fi-FI" sz="1300" b="0" i="0" u="none" strike="noStrike">
                          <a:effectLst/>
                          <a:latin typeface="Arial" panose="020B0604020202020204" pitchFamily="34" charset="0"/>
                        </a:rPr>
                        <a:t>69,1</a:t>
                      </a:r>
                    </a:p>
                  </a:txBody>
                  <a:tcPr marL="9525" marR="72000" marT="9525" marB="0" anchor="b"/>
                </a:tc>
                <a:tc>
                  <a:txBody>
                    <a:bodyPr/>
                    <a:lstStyle/>
                    <a:p>
                      <a:pPr algn="r" fontAlgn="b">
                        <a:buNone/>
                      </a:pPr>
                      <a:r>
                        <a:rPr lang="fi-FI" sz="1300" b="0" i="0" u="none" strike="noStrike">
                          <a:effectLst/>
                          <a:latin typeface="Arial" panose="020B0604020202020204" pitchFamily="34" charset="0"/>
                        </a:rPr>
                        <a:t>68,7</a:t>
                      </a:r>
                    </a:p>
                  </a:txBody>
                  <a:tcPr marL="9525" marR="72000" marT="9525" marB="0" anchor="b"/>
                </a:tc>
                <a:tc>
                  <a:txBody>
                    <a:bodyPr/>
                    <a:lstStyle/>
                    <a:p>
                      <a:pPr algn="r" fontAlgn="b">
                        <a:buNone/>
                      </a:pPr>
                      <a:r>
                        <a:rPr lang="fi-FI" sz="1300" b="0" i="0" u="none" strike="noStrike">
                          <a:effectLst/>
                          <a:latin typeface="Arial" panose="020B0604020202020204" pitchFamily="34" charset="0"/>
                        </a:rPr>
                        <a:t>70,8</a:t>
                      </a:r>
                    </a:p>
                  </a:txBody>
                  <a:tcPr marL="9525" marR="72000" marT="9525" marB="0" anchor="b"/>
                </a:tc>
                <a:tc>
                  <a:txBody>
                    <a:bodyPr/>
                    <a:lstStyle/>
                    <a:p>
                      <a:pPr algn="r" fontAlgn="b">
                        <a:buNone/>
                      </a:pPr>
                      <a:r>
                        <a:rPr lang="fi-FI" sz="1300" b="0" i="0" u="none" strike="noStrike">
                          <a:effectLst/>
                          <a:latin typeface="Arial" panose="020B0604020202020204" pitchFamily="34" charset="0"/>
                        </a:rPr>
                        <a:t>69,0</a:t>
                      </a:r>
                    </a:p>
                  </a:txBody>
                  <a:tcPr marL="9525" marR="72000" marT="9525" marB="0" anchor="b"/>
                </a:tc>
                <a:tc>
                  <a:txBody>
                    <a:bodyPr/>
                    <a:lstStyle/>
                    <a:p>
                      <a:pPr algn="r" fontAlgn="b">
                        <a:buNone/>
                      </a:pPr>
                      <a:r>
                        <a:rPr lang="fi-FI" sz="1300" b="0" i="0" u="none" strike="noStrike">
                          <a:effectLst/>
                          <a:latin typeface="Arial" panose="020B0604020202020204" pitchFamily="34" charset="0"/>
                        </a:rPr>
                        <a:t>67,4</a:t>
                      </a:r>
                    </a:p>
                  </a:txBody>
                  <a:tcPr marL="9525" marR="72000" marT="9525" marB="0" anchor="b"/>
                </a:tc>
                <a:tc>
                  <a:txBody>
                    <a:bodyPr/>
                    <a:lstStyle/>
                    <a:p>
                      <a:pPr algn="r" fontAlgn="b">
                        <a:buNone/>
                      </a:pPr>
                      <a:r>
                        <a:rPr lang="fi-FI" sz="1300" b="0" i="0" u="none" strike="noStrike">
                          <a:effectLst/>
                          <a:latin typeface="Arial" panose="020B0604020202020204" pitchFamily="34" charset="0"/>
                        </a:rPr>
                        <a:t>70,4</a:t>
                      </a:r>
                    </a:p>
                  </a:txBody>
                  <a:tcPr marL="9525" marR="72000" marT="9525" marB="0" anchor="b"/>
                </a:tc>
                <a:tc>
                  <a:txBody>
                    <a:bodyPr/>
                    <a:lstStyle/>
                    <a:p>
                      <a:pPr algn="r" fontAlgn="b">
                        <a:buNone/>
                      </a:pPr>
                      <a:r>
                        <a:rPr lang="fi-FI" sz="1300" b="0" i="0" u="none" strike="noStrike">
                          <a:effectLst/>
                          <a:latin typeface="Arial" panose="020B0604020202020204" pitchFamily="34" charset="0"/>
                        </a:rPr>
                        <a:t>73,6</a:t>
                      </a:r>
                    </a:p>
                  </a:txBody>
                  <a:tcPr marL="9525" marR="72000" marT="9525" marB="0" anchor="b"/>
                </a:tc>
                <a:tc>
                  <a:txBody>
                    <a:bodyPr/>
                    <a:lstStyle/>
                    <a:p>
                      <a:pPr algn="r" fontAlgn="b">
                        <a:buNone/>
                      </a:pPr>
                      <a:r>
                        <a:rPr lang="fi-FI" sz="1300" b="0" i="0" u="none" strike="noStrike">
                          <a:effectLst/>
                          <a:latin typeface="Arial" panose="020B0604020202020204" pitchFamily="34" charset="0"/>
                        </a:rPr>
                        <a:t>72,5</a:t>
                      </a:r>
                    </a:p>
                  </a:txBody>
                  <a:tcPr marL="9525" marR="72000" marT="9525" marB="0" anchor="b"/>
                </a:tc>
                <a:tc>
                  <a:txBody>
                    <a:bodyPr/>
                    <a:lstStyle/>
                    <a:p>
                      <a:pPr algn="r" fontAlgn="b">
                        <a:buNone/>
                      </a:pPr>
                      <a:r>
                        <a:rPr lang="fi-FI" sz="1300" b="0" i="0" u="none" strike="noStrike">
                          <a:effectLst/>
                          <a:latin typeface="Arial" panose="020B0604020202020204" pitchFamily="34" charset="0"/>
                        </a:rPr>
                        <a:t>74,5</a:t>
                      </a:r>
                    </a:p>
                  </a:txBody>
                  <a:tcPr marL="9525" marR="72000" marT="9525" marB="0" anchor="b"/>
                </a:tc>
                <a:tc>
                  <a:txBody>
                    <a:bodyPr/>
                    <a:lstStyle/>
                    <a:p>
                      <a:pPr algn="r" fontAlgn="b">
                        <a:buNone/>
                      </a:pPr>
                      <a:r>
                        <a:rPr lang="fi-FI" sz="1300" b="0" i="0" u="none" strike="noStrike">
                          <a:effectLst/>
                          <a:latin typeface="Arial" panose="020B0604020202020204" pitchFamily="34" charset="0"/>
                        </a:rPr>
                        <a:t>75,3</a:t>
                      </a:r>
                    </a:p>
                  </a:txBody>
                  <a:tcPr marL="9525" marR="72000" marT="9525" marB="0" anchor="b"/>
                </a:tc>
                <a:tc>
                  <a:txBody>
                    <a:bodyPr/>
                    <a:lstStyle/>
                    <a:p>
                      <a:pPr algn="r" fontAlgn="b">
                        <a:buNone/>
                      </a:pPr>
                      <a:r>
                        <a:rPr lang="fi-FI" sz="1300" b="0" i="0" u="none" strike="noStrike">
                          <a:effectLst/>
                          <a:latin typeface="Arial" panose="020B0604020202020204" pitchFamily="34" charset="0"/>
                        </a:rPr>
                        <a:t>74,8</a:t>
                      </a:r>
                    </a:p>
                  </a:txBody>
                  <a:tcPr marL="9525" marR="72000" marT="9525" marB="0" anchor="b"/>
                </a:tc>
                <a:tc>
                  <a:txBody>
                    <a:bodyPr/>
                    <a:lstStyle/>
                    <a:p>
                      <a:pPr algn="r" fontAlgn="b">
                        <a:buNone/>
                      </a:pPr>
                      <a:r>
                        <a:rPr lang="fi-FI" sz="1300" b="0" i="0" u="none" strike="noStrike">
                          <a:effectLst/>
                          <a:latin typeface="Arial" panose="020B0604020202020204" pitchFamily="34" charset="0"/>
                        </a:rPr>
                        <a:t>74,7</a:t>
                      </a:r>
                    </a:p>
                  </a:txBody>
                  <a:tcPr marL="9525" marR="72000" marT="9525" marB="0" anchor="b"/>
                </a:tc>
                <a:tc>
                  <a:txBody>
                    <a:bodyPr/>
                    <a:lstStyle/>
                    <a:p>
                      <a:pPr algn="r" fontAlgn="b">
                        <a:buNone/>
                      </a:pPr>
                      <a:r>
                        <a:rPr lang="fi-FI" sz="1300" b="0" i="0" u="none" strike="noStrike">
                          <a:effectLst/>
                          <a:latin typeface="Arial" panose="020B0604020202020204" pitchFamily="34" charset="0"/>
                        </a:rPr>
                        <a:t>75,0</a:t>
                      </a:r>
                    </a:p>
                  </a:txBody>
                  <a:tcPr marL="9525" marR="72000" marT="9525" marB="0" anchor="b"/>
                </a:tc>
                <a:tc>
                  <a:txBody>
                    <a:bodyPr/>
                    <a:lstStyle/>
                    <a:p>
                      <a:pPr algn="r" fontAlgn="b">
                        <a:buNone/>
                      </a:pPr>
                      <a:r>
                        <a:rPr lang="fi-FI" sz="1300" b="0" i="0" u="none" strike="noStrike">
                          <a:effectLst/>
                          <a:latin typeface="Arial" panose="020B0604020202020204" pitchFamily="34" charset="0"/>
                        </a:rPr>
                        <a:t>77,3</a:t>
                      </a:r>
                    </a:p>
                  </a:txBody>
                  <a:tcPr marL="9525" marR="72000" marT="9525" marB="0" anchor="b"/>
                </a:tc>
                <a:tc>
                  <a:txBody>
                    <a:bodyPr/>
                    <a:lstStyle/>
                    <a:p>
                      <a:pPr algn="r" fontAlgn="b">
                        <a:buNone/>
                      </a:pPr>
                      <a:r>
                        <a:rPr lang="fi-FI" sz="1300" b="0" i="0" u="none" strike="noStrike">
                          <a:effectLst/>
                          <a:latin typeface="Arial" panose="020B0604020202020204" pitchFamily="34" charset="0"/>
                        </a:rPr>
                        <a:t>73,5</a:t>
                      </a:r>
                    </a:p>
                  </a:txBody>
                  <a:tcPr marL="9525" marR="72000" marT="9525" marB="0" anchor="b"/>
                </a:tc>
                <a:tc>
                  <a:txBody>
                    <a:bodyPr/>
                    <a:lstStyle/>
                    <a:p>
                      <a:pPr algn="r" fontAlgn="b">
                        <a:buNone/>
                      </a:pPr>
                      <a:r>
                        <a:rPr lang="fi-FI" sz="1300" b="0" i="0" u="none" strike="noStrike">
                          <a:effectLst/>
                          <a:latin typeface="Arial" panose="020B0604020202020204" pitchFamily="34" charset="0"/>
                        </a:rPr>
                        <a:t>74,6</a:t>
                      </a:r>
                    </a:p>
                  </a:txBody>
                  <a:tcPr marL="9525" marR="72000" marT="9525" marB="0" anchor="b"/>
                </a:tc>
                <a:extLst>
                  <a:ext uri="{0D108BD9-81ED-4DB2-BD59-A6C34878D82A}">
                    <a16:rowId xmlns:a16="http://schemas.microsoft.com/office/drawing/2014/main" val="717826684"/>
                  </a:ext>
                </a:extLst>
              </a:tr>
              <a:tr h="222373">
                <a:tc>
                  <a:txBody>
                    <a:bodyPr/>
                    <a:lstStyle/>
                    <a:p>
                      <a:pPr algn="l" fontAlgn="b">
                        <a:buNone/>
                      </a:pPr>
                      <a:r>
                        <a:rPr lang="fi-FI" sz="1300" b="0" i="0" u="none" strike="noStrike" dirty="0">
                          <a:effectLst/>
                          <a:latin typeface="Arial" panose="020B0604020202020204" pitchFamily="34" charset="0"/>
                        </a:rPr>
                        <a:t>Kymenlaakso</a:t>
                      </a:r>
                    </a:p>
                  </a:txBody>
                  <a:tcPr marL="108000" marR="9525" marT="9525" marB="0" anchor="b"/>
                </a:tc>
                <a:tc>
                  <a:txBody>
                    <a:bodyPr/>
                    <a:lstStyle/>
                    <a:p>
                      <a:pPr algn="r" fontAlgn="b">
                        <a:buNone/>
                      </a:pPr>
                      <a:r>
                        <a:rPr lang="fi-FI" sz="1300" b="0" i="0" u="none" strike="noStrike">
                          <a:effectLst/>
                          <a:latin typeface="Arial" panose="020B0604020202020204" pitchFamily="34" charset="0"/>
                        </a:rPr>
                        <a:t>69,1</a:t>
                      </a:r>
                    </a:p>
                  </a:txBody>
                  <a:tcPr marL="9525" marR="72000" marT="9525" marB="0" anchor="b"/>
                </a:tc>
                <a:tc>
                  <a:txBody>
                    <a:bodyPr/>
                    <a:lstStyle/>
                    <a:p>
                      <a:pPr algn="r" fontAlgn="b">
                        <a:buNone/>
                      </a:pPr>
                      <a:r>
                        <a:rPr lang="fi-FI" sz="1300" b="0" i="0" u="none" strike="noStrike">
                          <a:effectLst/>
                          <a:latin typeface="Arial" panose="020B0604020202020204" pitchFamily="34" charset="0"/>
                        </a:rPr>
                        <a:t>65,7</a:t>
                      </a:r>
                    </a:p>
                  </a:txBody>
                  <a:tcPr marL="9525" marR="72000" marT="9525" marB="0" anchor="b"/>
                </a:tc>
                <a:tc>
                  <a:txBody>
                    <a:bodyPr/>
                    <a:lstStyle/>
                    <a:p>
                      <a:pPr algn="r" fontAlgn="b">
                        <a:buNone/>
                      </a:pPr>
                      <a:r>
                        <a:rPr lang="fi-FI" sz="1300" b="0" i="0" u="none" strike="noStrike">
                          <a:effectLst/>
                          <a:latin typeface="Arial" panose="020B0604020202020204" pitchFamily="34" charset="0"/>
                        </a:rPr>
                        <a:t>69,3</a:t>
                      </a:r>
                    </a:p>
                  </a:txBody>
                  <a:tcPr marL="9525" marR="72000" marT="9525" marB="0" anchor="b"/>
                </a:tc>
                <a:tc>
                  <a:txBody>
                    <a:bodyPr/>
                    <a:lstStyle/>
                    <a:p>
                      <a:pPr algn="r" fontAlgn="b">
                        <a:buNone/>
                      </a:pPr>
                      <a:r>
                        <a:rPr lang="fi-FI" sz="1300" b="0" i="0" u="none" strike="noStrike">
                          <a:effectLst/>
                          <a:latin typeface="Arial" panose="020B0604020202020204" pitchFamily="34" charset="0"/>
                        </a:rPr>
                        <a:t>71,6</a:t>
                      </a:r>
                    </a:p>
                  </a:txBody>
                  <a:tcPr marL="9525" marR="72000" marT="9525" marB="0" anchor="b"/>
                </a:tc>
                <a:tc>
                  <a:txBody>
                    <a:bodyPr/>
                    <a:lstStyle/>
                    <a:p>
                      <a:pPr algn="r" fontAlgn="b">
                        <a:buNone/>
                      </a:pPr>
                      <a:r>
                        <a:rPr lang="fi-FI" sz="1300" b="0" i="0" u="none" strike="noStrike">
                          <a:effectLst/>
                          <a:latin typeface="Arial" panose="020B0604020202020204" pitchFamily="34" charset="0"/>
                        </a:rPr>
                        <a:t>67,7</a:t>
                      </a:r>
                    </a:p>
                  </a:txBody>
                  <a:tcPr marL="9525" marR="72000" marT="9525" marB="0" anchor="b"/>
                </a:tc>
                <a:tc>
                  <a:txBody>
                    <a:bodyPr/>
                    <a:lstStyle/>
                    <a:p>
                      <a:pPr algn="r" fontAlgn="b">
                        <a:buNone/>
                      </a:pPr>
                      <a:r>
                        <a:rPr lang="fi-FI" sz="1300" b="0" i="0" u="none" strike="noStrike">
                          <a:effectLst/>
                          <a:latin typeface="Arial" panose="020B0604020202020204" pitchFamily="34" charset="0"/>
                        </a:rPr>
                        <a:t>64,3</a:t>
                      </a:r>
                    </a:p>
                  </a:txBody>
                  <a:tcPr marL="9525" marR="72000" marT="9525" marB="0" anchor="b"/>
                </a:tc>
                <a:tc>
                  <a:txBody>
                    <a:bodyPr/>
                    <a:lstStyle/>
                    <a:p>
                      <a:pPr algn="r" fontAlgn="b">
                        <a:buNone/>
                      </a:pPr>
                      <a:r>
                        <a:rPr lang="fi-FI" sz="1300" b="0" i="0" u="none" strike="noStrike">
                          <a:effectLst/>
                          <a:latin typeface="Arial" panose="020B0604020202020204" pitchFamily="34" charset="0"/>
                        </a:rPr>
                        <a:t>64,6</a:t>
                      </a:r>
                    </a:p>
                  </a:txBody>
                  <a:tcPr marL="9525" marR="72000" marT="9525" marB="0" anchor="b"/>
                </a:tc>
                <a:tc>
                  <a:txBody>
                    <a:bodyPr/>
                    <a:lstStyle/>
                    <a:p>
                      <a:pPr algn="r" fontAlgn="b">
                        <a:buNone/>
                      </a:pPr>
                      <a:r>
                        <a:rPr lang="fi-FI" sz="1300" b="0" i="0" u="none" strike="noStrike">
                          <a:effectLst/>
                          <a:latin typeface="Arial" panose="020B0604020202020204" pitchFamily="34" charset="0"/>
                        </a:rPr>
                        <a:t>65,1</a:t>
                      </a:r>
                    </a:p>
                  </a:txBody>
                  <a:tcPr marL="9525" marR="72000" marT="9525" marB="0" anchor="b"/>
                </a:tc>
                <a:tc>
                  <a:txBody>
                    <a:bodyPr/>
                    <a:lstStyle/>
                    <a:p>
                      <a:pPr algn="r" fontAlgn="b">
                        <a:buNone/>
                      </a:pPr>
                      <a:r>
                        <a:rPr lang="fi-FI" sz="1300" b="0" i="0" u="none" strike="noStrike">
                          <a:effectLst/>
                          <a:latin typeface="Arial" panose="020B0604020202020204" pitchFamily="34" charset="0"/>
                        </a:rPr>
                        <a:t>68,0</a:t>
                      </a:r>
                    </a:p>
                  </a:txBody>
                  <a:tcPr marL="9525" marR="72000" marT="9525" marB="0" anchor="b"/>
                </a:tc>
                <a:tc>
                  <a:txBody>
                    <a:bodyPr/>
                    <a:lstStyle/>
                    <a:p>
                      <a:pPr algn="r" fontAlgn="b">
                        <a:buNone/>
                      </a:pPr>
                      <a:r>
                        <a:rPr lang="fi-FI" sz="1300" b="0" i="0" u="none" strike="noStrike">
                          <a:effectLst/>
                          <a:latin typeface="Arial" panose="020B0604020202020204" pitchFamily="34" charset="0"/>
                        </a:rPr>
                        <a:t>69,0</a:t>
                      </a:r>
                    </a:p>
                  </a:txBody>
                  <a:tcPr marL="9525" marR="72000" marT="9525" marB="0" anchor="b"/>
                </a:tc>
                <a:tc>
                  <a:txBody>
                    <a:bodyPr/>
                    <a:lstStyle/>
                    <a:p>
                      <a:pPr algn="r" fontAlgn="b">
                        <a:buNone/>
                      </a:pPr>
                      <a:r>
                        <a:rPr lang="fi-FI" sz="1300" b="0" i="0" u="none" strike="noStrike">
                          <a:effectLst/>
                          <a:latin typeface="Arial" panose="020B0604020202020204" pitchFamily="34" charset="0"/>
                        </a:rPr>
                        <a:t>70,8</a:t>
                      </a:r>
                    </a:p>
                  </a:txBody>
                  <a:tcPr marL="9525" marR="72000" marT="9525" marB="0" anchor="b"/>
                </a:tc>
                <a:tc>
                  <a:txBody>
                    <a:bodyPr/>
                    <a:lstStyle/>
                    <a:p>
                      <a:pPr algn="r" fontAlgn="b">
                        <a:buNone/>
                      </a:pPr>
                      <a:r>
                        <a:rPr lang="fi-FI" sz="1300" b="0" i="0" u="none" strike="noStrike">
                          <a:effectLst/>
                          <a:latin typeface="Arial" panose="020B0604020202020204" pitchFamily="34" charset="0"/>
                        </a:rPr>
                        <a:t>70,5</a:t>
                      </a:r>
                    </a:p>
                  </a:txBody>
                  <a:tcPr marL="9525" marR="72000" marT="9525" marB="0" anchor="b"/>
                </a:tc>
                <a:tc>
                  <a:txBody>
                    <a:bodyPr/>
                    <a:lstStyle/>
                    <a:p>
                      <a:pPr algn="r" fontAlgn="b">
                        <a:buNone/>
                      </a:pPr>
                      <a:r>
                        <a:rPr lang="fi-FI" sz="1300" b="0" i="0" u="none" strike="noStrike">
                          <a:effectLst/>
                          <a:latin typeface="Arial" panose="020B0604020202020204" pitchFamily="34" charset="0"/>
                        </a:rPr>
                        <a:t>73,9</a:t>
                      </a:r>
                    </a:p>
                  </a:txBody>
                  <a:tcPr marL="9525" marR="72000" marT="9525" marB="0" anchor="b"/>
                </a:tc>
                <a:tc>
                  <a:txBody>
                    <a:bodyPr/>
                    <a:lstStyle/>
                    <a:p>
                      <a:pPr algn="r" fontAlgn="b">
                        <a:buNone/>
                      </a:pPr>
                      <a:r>
                        <a:rPr lang="fi-FI" sz="1300" b="0" i="0" u="none" strike="noStrike" dirty="0">
                          <a:effectLst/>
                          <a:latin typeface="Arial" panose="020B0604020202020204" pitchFamily="34" charset="0"/>
                        </a:rPr>
                        <a:t>76,1</a:t>
                      </a:r>
                    </a:p>
                  </a:txBody>
                  <a:tcPr marL="9525" marR="72000" marT="9525" marB="0" anchor="b"/>
                </a:tc>
                <a:tc>
                  <a:txBody>
                    <a:bodyPr/>
                    <a:lstStyle/>
                    <a:p>
                      <a:pPr algn="r" fontAlgn="b">
                        <a:buNone/>
                      </a:pPr>
                      <a:r>
                        <a:rPr lang="fi-FI" sz="1300" b="0" i="0" u="none" strike="noStrike">
                          <a:effectLst/>
                          <a:latin typeface="Arial" panose="020B0604020202020204" pitchFamily="34" charset="0"/>
                        </a:rPr>
                        <a:t>72,9</a:t>
                      </a:r>
                    </a:p>
                  </a:txBody>
                  <a:tcPr marL="9525" marR="72000" marT="9525" marB="0" anchor="b"/>
                </a:tc>
                <a:tc>
                  <a:txBody>
                    <a:bodyPr/>
                    <a:lstStyle/>
                    <a:p>
                      <a:pPr algn="r" fontAlgn="b">
                        <a:buNone/>
                      </a:pPr>
                      <a:r>
                        <a:rPr lang="fi-FI" sz="1300" b="0" i="0" u="none" strike="noStrike">
                          <a:effectLst/>
                          <a:latin typeface="Arial" panose="020B0604020202020204" pitchFamily="34" charset="0"/>
                        </a:rPr>
                        <a:t>71,7</a:t>
                      </a:r>
                    </a:p>
                  </a:txBody>
                  <a:tcPr marL="9525" marR="72000" marT="9525" marB="0" anchor="b"/>
                </a:tc>
                <a:tc>
                  <a:txBody>
                    <a:bodyPr/>
                    <a:lstStyle/>
                    <a:p>
                      <a:pPr algn="r" fontAlgn="b">
                        <a:buNone/>
                      </a:pPr>
                      <a:r>
                        <a:rPr lang="fi-FI" sz="1300" b="0" i="0" u="none" strike="noStrike">
                          <a:effectLst/>
                          <a:latin typeface="Arial" panose="020B0604020202020204" pitchFamily="34" charset="0"/>
                        </a:rPr>
                        <a:t>70,6</a:t>
                      </a:r>
                    </a:p>
                  </a:txBody>
                  <a:tcPr marL="9525" marR="72000" marT="9525" marB="0" anchor="b"/>
                </a:tc>
                <a:extLst>
                  <a:ext uri="{0D108BD9-81ED-4DB2-BD59-A6C34878D82A}">
                    <a16:rowId xmlns:a16="http://schemas.microsoft.com/office/drawing/2014/main" val="3244330792"/>
                  </a:ext>
                </a:extLst>
              </a:tr>
              <a:tr h="222373">
                <a:tc>
                  <a:txBody>
                    <a:bodyPr/>
                    <a:lstStyle/>
                    <a:p>
                      <a:pPr algn="l" fontAlgn="b">
                        <a:buNone/>
                      </a:pPr>
                      <a:r>
                        <a:rPr lang="fi-FI" sz="1300" b="0" i="0" u="none" strike="noStrike">
                          <a:effectLst/>
                          <a:latin typeface="Arial" panose="020B0604020202020204" pitchFamily="34" charset="0"/>
                        </a:rPr>
                        <a:t>Etelä-Karjala</a:t>
                      </a:r>
                    </a:p>
                  </a:txBody>
                  <a:tcPr marL="108000" marR="9525" marT="9525" marB="0" anchor="b"/>
                </a:tc>
                <a:tc>
                  <a:txBody>
                    <a:bodyPr/>
                    <a:lstStyle/>
                    <a:p>
                      <a:pPr algn="r" fontAlgn="b">
                        <a:buNone/>
                      </a:pPr>
                      <a:r>
                        <a:rPr lang="fi-FI" sz="1300" b="0" i="0" u="none" strike="noStrike">
                          <a:effectLst/>
                          <a:latin typeface="Arial" panose="020B0604020202020204" pitchFamily="34" charset="0"/>
                        </a:rPr>
                        <a:t>69,5</a:t>
                      </a:r>
                    </a:p>
                  </a:txBody>
                  <a:tcPr marL="9525" marR="72000" marT="9525" marB="0" anchor="b"/>
                </a:tc>
                <a:tc>
                  <a:txBody>
                    <a:bodyPr/>
                    <a:lstStyle/>
                    <a:p>
                      <a:pPr algn="r" fontAlgn="b">
                        <a:buNone/>
                      </a:pPr>
                      <a:r>
                        <a:rPr lang="fi-FI" sz="1300" b="0" i="0" u="none" strike="noStrike">
                          <a:effectLst/>
                          <a:latin typeface="Arial" panose="020B0604020202020204" pitchFamily="34" charset="0"/>
                        </a:rPr>
                        <a:t>66,8</a:t>
                      </a:r>
                    </a:p>
                  </a:txBody>
                  <a:tcPr marL="9525" marR="72000" marT="9525" marB="0" anchor="b"/>
                </a:tc>
                <a:tc>
                  <a:txBody>
                    <a:bodyPr/>
                    <a:lstStyle/>
                    <a:p>
                      <a:pPr algn="r" fontAlgn="b">
                        <a:buNone/>
                      </a:pPr>
                      <a:r>
                        <a:rPr lang="fi-FI" sz="1300" b="0" i="0" u="none" strike="noStrike">
                          <a:effectLst/>
                          <a:latin typeface="Arial" panose="020B0604020202020204" pitchFamily="34" charset="0"/>
                        </a:rPr>
                        <a:t>67,7</a:t>
                      </a:r>
                    </a:p>
                  </a:txBody>
                  <a:tcPr marL="9525" marR="72000" marT="9525" marB="0" anchor="b"/>
                </a:tc>
                <a:tc>
                  <a:txBody>
                    <a:bodyPr/>
                    <a:lstStyle/>
                    <a:p>
                      <a:pPr algn="r" fontAlgn="b">
                        <a:buNone/>
                      </a:pPr>
                      <a:r>
                        <a:rPr lang="fi-FI" sz="1300" b="0" i="0" u="none" strike="noStrike">
                          <a:effectLst/>
                          <a:latin typeface="Arial" panose="020B0604020202020204" pitchFamily="34" charset="0"/>
                        </a:rPr>
                        <a:t>67,4</a:t>
                      </a:r>
                    </a:p>
                  </a:txBody>
                  <a:tcPr marL="9525" marR="72000" marT="9525" marB="0" anchor="b"/>
                </a:tc>
                <a:tc>
                  <a:txBody>
                    <a:bodyPr/>
                    <a:lstStyle/>
                    <a:p>
                      <a:pPr algn="r" fontAlgn="b">
                        <a:buNone/>
                      </a:pPr>
                      <a:r>
                        <a:rPr lang="fi-FI" sz="1300" b="0" i="0" u="none" strike="noStrike">
                          <a:effectLst/>
                          <a:latin typeface="Arial" panose="020B0604020202020204" pitchFamily="34" charset="0"/>
                        </a:rPr>
                        <a:t>67,3</a:t>
                      </a:r>
                    </a:p>
                  </a:txBody>
                  <a:tcPr marL="9525" marR="72000" marT="9525" marB="0" anchor="b"/>
                </a:tc>
                <a:tc>
                  <a:txBody>
                    <a:bodyPr/>
                    <a:lstStyle/>
                    <a:p>
                      <a:pPr algn="r" fontAlgn="b">
                        <a:buNone/>
                      </a:pPr>
                      <a:r>
                        <a:rPr lang="fi-FI" sz="1300" b="0" i="0" u="none" strike="noStrike">
                          <a:effectLst/>
                          <a:latin typeface="Arial" panose="020B0604020202020204" pitchFamily="34" charset="0"/>
                        </a:rPr>
                        <a:t>70,0</a:t>
                      </a:r>
                    </a:p>
                  </a:txBody>
                  <a:tcPr marL="9525" marR="72000" marT="9525" marB="0" anchor="b"/>
                </a:tc>
                <a:tc>
                  <a:txBody>
                    <a:bodyPr/>
                    <a:lstStyle/>
                    <a:p>
                      <a:pPr algn="r" fontAlgn="b">
                        <a:buNone/>
                      </a:pPr>
                      <a:r>
                        <a:rPr lang="fi-FI" sz="1300" b="0" i="0" u="none" strike="noStrike">
                          <a:effectLst/>
                          <a:latin typeface="Arial" panose="020B0604020202020204" pitchFamily="34" charset="0"/>
                        </a:rPr>
                        <a:t>67,8</a:t>
                      </a:r>
                    </a:p>
                  </a:txBody>
                  <a:tcPr marL="9525" marR="72000" marT="9525" marB="0" anchor="b"/>
                </a:tc>
                <a:tc>
                  <a:txBody>
                    <a:bodyPr/>
                    <a:lstStyle/>
                    <a:p>
                      <a:pPr algn="r" fontAlgn="b">
                        <a:buNone/>
                      </a:pPr>
                      <a:r>
                        <a:rPr lang="fi-FI" sz="1300" b="0" i="0" u="none" strike="noStrike">
                          <a:effectLst/>
                          <a:latin typeface="Arial" panose="020B0604020202020204" pitchFamily="34" charset="0"/>
                        </a:rPr>
                        <a:t>67,1</a:t>
                      </a:r>
                    </a:p>
                  </a:txBody>
                  <a:tcPr marL="9525" marR="72000" marT="9525" marB="0" anchor="b"/>
                </a:tc>
                <a:tc>
                  <a:txBody>
                    <a:bodyPr/>
                    <a:lstStyle/>
                    <a:p>
                      <a:pPr algn="r" fontAlgn="b">
                        <a:buNone/>
                      </a:pPr>
                      <a:r>
                        <a:rPr lang="fi-FI" sz="1300" b="0" i="0" u="none" strike="noStrike">
                          <a:effectLst/>
                          <a:latin typeface="Arial" panose="020B0604020202020204" pitchFamily="34" charset="0"/>
                        </a:rPr>
                        <a:t>65,6</a:t>
                      </a:r>
                    </a:p>
                  </a:txBody>
                  <a:tcPr marL="9525" marR="72000" marT="9525" marB="0" anchor="b"/>
                </a:tc>
                <a:tc>
                  <a:txBody>
                    <a:bodyPr/>
                    <a:lstStyle/>
                    <a:p>
                      <a:pPr algn="r" fontAlgn="b">
                        <a:buNone/>
                      </a:pPr>
                      <a:r>
                        <a:rPr lang="fi-FI" sz="1300" b="0" i="0" u="none" strike="noStrike">
                          <a:effectLst/>
                          <a:latin typeface="Arial" panose="020B0604020202020204" pitchFamily="34" charset="0"/>
                        </a:rPr>
                        <a:t>70,8</a:t>
                      </a:r>
                    </a:p>
                  </a:txBody>
                  <a:tcPr marL="9525" marR="72000" marT="9525" marB="0" anchor="b"/>
                </a:tc>
                <a:tc>
                  <a:txBody>
                    <a:bodyPr/>
                    <a:lstStyle/>
                    <a:p>
                      <a:pPr algn="r" fontAlgn="b">
                        <a:buNone/>
                      </a:pPr>
                      <a:r>
                        <a:rPr lang="fi-FI" sz="1300" b="0" i="0" u="none" strike="noStrike">
                          <a:effectLst/>
                          <a:latin typeface="Arial" panose="020B0604020202020204" pitchFamily="34" charset="0"/>
                        </a:rPr>
                        <a:t>71,0</a:t>
                      </a:r>
                    </a:p>
                  </a:txBody>
                  <a:tcPr marL="9525" marR="72000" marT="9525" marB="0" anchor="b"/>
                </a:tc>
                <a:tc>
                  <a:txBody>
                    <a:bodyPr/>
                    <a:lstStyle/>
                    <a:p>
                      <a:pPr algn="r" fontAlgn="b">
                        <a:buNone/>
                      </a:pPr>
                      <a:r>
                        <a:rPr lang="fi-FI" sz="1300" b="0" i="0" u="none" strike="noStrike">
                          <a:effectLst/>
                          <a:latin typeface="Arial" panose="020B0604020202020204" pitchFamily="34" charset="0"/>
                        </a:rPr>
                        <a:t>65,4</a:t>
                      </a:r>
                    </a:p>
                  </a:txBody>
                  <a:tcPr marL="9525" marR="72000" marT="9525" marB="0" anchor="b"/>
                </a:tc>
                <a:tc>
                  <a:txBody>
                    <a:bodyPr/>
                    <a:lstStyle/>
                    <a:p>
                      <a:pPr algn="r" fontAlgn="b">
                        <a:buNone/>
                      </a:pPr>
                      <a:r>
                        <a:rPr lang="fi-FI" sz="1300" b="0" i="0" u="none" strike="noStrike">
                          <a:effectLst/>
                          <a:latin typeface="Arial" panose="020B0604020202020204" pitchFamily="34" charset="0"/>
                        </a:rPr>
                        <a:t>71,2</a:t>
                      </a:r>
                    </a:p>
                  </a:txBody>
                  <a:tcPr marL="9525" marR="72000" marT="9525" marB="0" anchor="b"/>
                </a:tc>
                <a:tc>
                  <a:txBody>
                    <a:bodyPr/>
                    <a:lstStyle/>
                    <a:p>
                      <a:pPr algn="r" fontAlgn="b">
                        <a:buNone/>
                      </a:pPr>
                      <a:r>
                        <a:rPr lang="fi-FI" sz="1300" b="0" i="0" u="none" strike="noStrike">
                          <a:effectLst/>
                          <a:latin typeface="Arial" panose="020B0604020202020204" pitchFamily="34" charset="0"/>
                        </a:rPr>
                        <a:t>73,8</a:t>
                      </a:r>
                    </a:p>
                  </a:txBody>
                  <a:tcPr marL="9525" marR="72000" marT="9525" marB="0" anchor="b"/>
                </a:tc>
                <a:tc>
                  <a:txBody>
                    <a:bodyPr/>
                    <a:lstStyle/>
                    <a:p>
                      <a:pPr algn="r" fontAlgn="b">
                        <a:buNone/>
                      </a:pPr>
                      <a:r>
                        <a:rPr lang="fi-FI" sz="1300" b="0" i="0" u="none" strike="noStrike">
                          <a:effectLst/>
                          <a:latin typeface="Arial" panose="020B0604020202020204" pitchFamily="34" charset="0"/>
                        </a:rPr>
                        <a:t>75,6</a:t>
                      </a:r>
                    </a:p>
                  </a:txBody>
                  <a:tcPr marL="9525" marR="72000" marT="9525" marB="0" anchor="b"/>
                </a:tc>
                <a:tc>
                  <a:txBody>
                    <a:bodyPr/>
                    <a:lstStyle/>
                    <a:p>
                      <a:pPr algn="r" fontAlgn="b">
                        <a:buNone/>
                      </a:pPr>
                      <a:r>
                        <a:rPr lang="fi-FI" sz="1300" b="0" i="0" u="none" strike="noStrike">
                          <a:effectLst/>
                          <a:latin typeface="Arial" panose="020B0604020202020204" pitchFamily="34" charset="0"/>
                        </a:rPr>
                        <a:t>74,6</a:t>
                      </a:r>
                    </a:p>
                  </a:txBody>
                  <a:tcPr marL="9525" marR="72000" marT="9525" marB="0" anchor="b"/>
                </a:tc>
                <a:tc>
                  <a:txBody>
                    <a:bodyPr/>
                    <a:lstStyle/>
                    <a:p>
                      <a:pPr algn="r" fontAlgn="b">
                        <a:buNone/>
                      </a:pPr>
                      <a:r>
                        <a:rPr lang="fi-FI" sz="1300" b="0" i="0" u="none" strike="noStrike">
                          <a:effectLst/>
                          <a:latin typeface="Arial" panose="020B0604020202020204" pitchFamily="34" charset="0"/>
                        </a:rPr>
                        <a:t>75,9</a:t>
                      </a:r>
                    </a:p>
                  </a:txBody>
                  <a:tcPr marL="9525" marR="72000" marT="9525" marB="0" anchor="b"/>
                </a:tc>
                <a:extLst>
                  <a:ext uri="{0D108BD9-81ED-4DB2-BD59-A6C34878D82A}">
                    <a16:rowId xmlns:a16="http://schemas.microsoft.com/office/drawing/2014/main" val="2063963407"/>
                  </a:ext>
                </a:extLst>
              </a:tr>
              <a:tr h="222373">
                <a:tc>
                  <a:txBody>
                    <a:bodyPr/>
                    <a:lstStyle/>
                    <a:p>
                      <a:pPr algn="l" fontAlgn="b">
                        <a:buNone/>
                      </a:pPr>
                      <a:r>
                        <a:rPr lang="fi-FI" sz="1300" b="0" i="0" u="none" strike="noStrike">
                          <a:effectLst/>
                          <a:latin typeface="Arial" panose="020B0604020202020204" pitchFamily="34" charset="0"/>
                        </a:rPr>
                        <a:t>Etelä-Savo</a:t>
                      </a:r>
                    </a:p>
                  </a:txBody>
                  <a:tcPr marL="108000" marR="9525" marT="9525" marB="0" anchor="b">
                    <a:solidFill>
                      <a:srgbClr val="92D050"/>
                    </a:solidFill>
                  </a:tcPr>
                </a:tc>
                <a:tc>
                  <a:txBody>
                    <a:bodyPr/>
                    <a:lstStyle/>
                    <a:p>
                      <a:pPr algn="r" fontAlgn="b">
                        <a:buNone/>
                      </a:pPr>
                      <a:r>
                        <a:rPr lang="fi-FI" sz="1300" b="0" i="0" u="none" strike="noStrike">
                          <a:effectLst/>
                          <a:latin typeface="Arial" panose="020B0604020202020204" pitchFamily="34" charset="0"/>
                        </a:rPr>
                        <a:t>67,0</a:t>
                      </a:r>
                    </a:p>
                  </a:txBody>
                  <a:tcPr marL="9525" marR="72000" marT="9525" marB="0" anchor="b">
                    <a:solidFill>
                      <a:srgbClr val="92D050"/>
                    </a:solidFill>
                  </a:tcPr>
                </a:tc>
                <a:tc>
                  <a:txBody>
                    <a:bodyPr/>
                    <a:lstStyle/>
                    <a:p>
                      <a:pPr algn="r" fontAlgn="b">
                        <a:buNone/>
                      </a:pPr>
                      <a:r>
                        <a:rPr lang="fi-FI" sz="1300" b="0" i="0" u="none" strike="noStrike">
                          <a:effectLst/>
                          <a:latin typeface="Arial" panose="020B0604020202020204" pitchFamily="34" charset="0"/>
                        </a:rPr>
                        <a:t>67,9</a:t>
                      </a:r>
                    </a:p>
                  </a:txBody>
                  <a:tcPr marL="9525" marR="72000" marT="9525" marB="0" anchor="b">
                    <a:solidFill>
                      <a:srgbClr val="92D050"/>
                    </a:solidFill>
                  </a:tcPr>
                </a:tc>
                <a:tc>
                  <a:txBody>
                    <a:bodyPr/>
                    <a:lstStyle/>
                    <a:p>
                      <a:pPr algn="r" fontAlgn="b">
                        <a:buNone/>
                      </a:pPr>
                      <a:r>
                        <a:rPr lang="fi-FI" sz="1300" b="0" i="0" u="none" strike="noStrike">
                          <a:effectLst/>
                          <a:latin typeface="Arial" panose="020B0604020202020204" pitchFamily="34" charset="0"/>
                        </a:rPr>
                        <a:t>69,5</a:t>
                      </a:r>
                    </a:p>
                  </a:txBody>
                  <a:tcPr marL="9525" marR="72000" marT="9525" marB="0" anchor="b">
                    <a:solidFill>
                      <a:srgbClr val="92D050"/>
                    </a:solidFill>
                  </a:tcPr>
                </a:tc>
                <a:tc>
                  <a:txBody>
                    <a:bodyPr/>
                    <a:lstStyle/>
                    <a:p>
                      <a:pPr algn="r" fontAlgn="b">
                        <a:buNone/>
                      </a:pPr>
                      <a:r>
                        <a:rPr lang="fi-FI" sz="1300" b="0" i="0" u="none" strike="noStrike">
                          <a:effectLst/>
                          <a:latin typeface="Arial" panose="020B0604020202020204" pitchFamily="34" charset="0"/>
                        </a:rPr>
                        <a:t>69,4</a:t>
                      </a:r>
                    </a:p>
                  </a:txBody>
                  <a:tcPr marL="9525" marR="72000" marT="9525" marB="0" anchor="b">
                    <a:solidFill>
                      <a:srgbClr val="92D050"/>
                    </a:solidFill>
                  </a:tcPr>
                </a:tc>
                <a:tc>
                  <a:txBody>
                    <a:bodyPr/>
                    <a:lstStyle/>
                    <a:p>
                      <a:pPr algn="r" fontAlgn="b">
                        <a:buNone/>
                      </a:pPr>
                      <a:r>
                        <a:rPr lang="fi-FI" sz="1300" b="0" i="0" u="none" strike="noStrike">
                          <a:effectLst/>
                          <a:latin typeface="Arial" panose="020B0604020202020204" pitchFamily="34" charset="0"/>
                        </a:rPr>
                        <a:t>68,6</a:t>
                      </a:r>
                    </a:p>
                  </a:txBody>
                  <a:tcPr marL="9525" marR="72000" marT="9525" marB="0" anchor="b">
                    <a:solidFill>
                      <a:srgbClr val="92D050"/>
                    </a:solidFill>
                  </a:tcPr>
                </a:tc>
                <a:tc>
                  <a:txBody>
                    <a:bodyPr/>
                    <a:lstStyle/>
                    <a:p>
                      <a:pPr algn="r" fontAlgn="b">
                        <a:buNone/>
                      </a:pPr>
                      <a:r>
                        <a:rPr lang="fi-FI" sz="1300" b="0" i="0" u="none" strike="noStrike">
                          <a:effectLst/>
                          <a:latin typeface="Arial" panose="020B0604020202020204" pitchFamily="34" charset="0"/>
                        </a:rPr>
                        <a:t>68,1</a:t>
                      </a:r>
                    </a:p>
                  </a:txBody>
                  <a:tcPr marL="9525" marR="72000" marT="9525" marB="0" anchor="b">
                    <a:solidFill>
                      <a:srgbClr val="92D050"/>
                    </a:solidFill>
                  </a:tcPr>
                </a:tc>
                <a:tc>
                  <a:txBody>
                    <a:bodyPr/>
                    <a:lstStyle/>
                    <a:p>
                      <a:pPr algn="r" fontAlgn="b">
                        <a:buNone/>
                      </a:pPr>
                      <a:r>
                        <a:rPr lang="fi-FI" sz="1300" b="0" i="0" u="none" strike="noStrike">
                          <a:effectLst/>
                          <a:latin typeface="Arial" panose="020B0604020202020204" pitchFamily="34" charset="0"/>
                        </a:rPr>
                        <a:t>67,6</a:t>
                      </a:r>
                    </a:p>
                  </a:txBody>
                  <a:tcPr marL="9525" marR="72000" marT="9525" marB="0" anchor="b">
                    <a:solidFill>
                      <a:srgbClr val="92D050"/>
                    </a:solidFill>
                  </a:tcPr>
                </a:tc>
                <a:tc>
                  <a:txBody>
                    <a:bodyPr/>
                    <a:lstStyle/>
                    <a:p>
                      <a:pPr algn="r" fontAlgn="b">
                        <a:buNone/>
                      </a:pPr>
                      <a:r>
                        <a:rPr lang="fi-FI" sz="1300" b="0" i="0" u="none" strike="noStrike">
                          <a:effectLst/>
                          <a:latin typeface="Arial" panose="020B0604020202020204" pitchFamily="34" charset="0"/>
                        </a:rPr>
                        <a:t>68,1</a:t>
                      </a:r>
                    </a:p>
                  </a:txBody>
                  <a:tcPr marL="9525" marR="72000" marT="9525" marB="0" anchor="b">
                    <a:solidFill>
                      <a:srgbClr val="92D050"/>
                    </a:solidFill>
                  </a:tcPr>
                </a:tc>
                <a:tc>
                  <a:txBody>
                    <a:bodyPr/>
                    <a:lstStyle/>
                    <a:p>
                      <a:pPr algn="r" fontAlgn="b">
                        <a:buNone/>
                      </a:pPr>
                      <a:r>
                        <a:rPr lang="fi-FI" sz="1300" b="0" i="0" u="none" strike="noStrike">
                          <a:effectLst/>
                          <a:latin typeface="Arial" panose="020B0604020202020204" pitchFamily="34" charset="0"/>
                        </a:rPr>
                        <a:t>68,2</a:t>
                      </a:r>
                    </a:p>
                  </a:txBody>
                  <a:tcPr marL="9525" marR="72000" marT="9525" marB="0" anchor="b">
                    <a:solidFill>
                      <a:srgbClr val="92D050"/>
                    </a:solidFill>
                  </a:tcPr>
                </a:tc>
                <a:tc>
                  <a:txBody>
                    <a:bodyPr/>
                    <a:lstStyle/>
                    <a:p>
                      <a:pPr algn="r" fontAlgn="b">
                        <a:buNone/>
                      </a:pPr>
                      <a:r>
                        <a:rPr lang="fi-FI" sz="1300" b="0" i="0" u="none" strike="noStrike">
                          <a:effectLst/>
                          <a:latin typeface="Arial" panose="020B0604020202020204" pitchFamily="34" charset="0"/>
                        </a:rPr>
                        <a:t>70,2</a:t>
                      </a:r>
                    </a:p>
                  </a:txBody>
                  <a:tcPr marL="9525" marR="72000" marT="9525" marB="0" anchor="b">
                    <a:solidFill>
                      <a:srgbClr val="92D050"/>
                    </a:solidFill>
                  </a:tcPr>
                </a:tc>
                <a:tc>
                  <a:txBody>
                    <a:bodyPr/>
                    <a:lstStyle/>
                    <a:p>
                      <a:pPr algn="r" fontAlgn="b">
                        <a:buNone/>
                      </a:pPr>
                      <a:r>
                        <a:rPr lang="fi-FI" sz="1300" b="0" i="0" u="none" strike="noStrike">
                          <a:effectLst/>
                          <a:latin typeface="Arial" panose="020B0604020202020204" pitchFamily="34" charset="0"/>
                        </a:rPr>
                        <a:t>69,9</a:t>
                      </a:r>
                    </a:p>
                  </a:txBody>
                  <a:tcPr marL="9525" marR="72000" marT="9525" marB="0" anchor="b">
                    <a:solidFill>
                      <a:srgbClr val="92D050"/>
                    </a:solidFill>
                  </a:tcPr>
                </a:tc>
                <a:tc>
                  <a:txBody>
                    <a:bodyPr/>
                    <a:lstStyle/>
                    <a:p>
                      <a:pPr algn="r" fontAlgn="b">
                        <a:buNone/>
                      </a:pPr>
                      <a:r>
                        <a:rPr lang="fi-FI" sz="1300" b="0" i="0" u="none" strike="noStrike">
                          <a:effectLst/>
                          <a:latin typeface="Arial" panose="020B0604020202020204" pitchFamily="34" charset="0"/>
                        </a:rPr>
                        <a:t>73,8</a:t>
                      </a:r>
                    </a:p>
                  </a:txBody>
                  <a:tcPr marL="9525" marR="72000" marT="9525" marB="0" anchor="b">
                    <a:solidFill>
                      <a:srgbClr val="92D050"/>
                    </a:solidFill>
                  </a:tcPr>
                </a:tc>
                <a:tc>
                  <a:txBody>
                    <a:bodyPr/>
                    <a:lstStyle/>
                    <a:p>
                      <a:pPr algn="r" fontAlgn="b">
                        <a:buNone/>
                      </a:pPr>
                      <a:r>
                        <a:rPr lang="fi-FI" sz="1300" b="0" i="0" u="none" strike="noStrike">
                          <a:effectLst/>
                          <a:latin typeface="Arial" panose="020B0604020202020204" pitchFamily="34" charset="0"/>
                        </a:rPr>
                        <a:t>77,7</a:t>
                      </a:r>
                    </a:p>
                  </a:txBody>
                  <a:tcPr marL="9525" marR="72000" marT="9525" marB="0" anchor="b">
                    <a:solidFill>
                      <a:srgbClr val="92D050"/>
                    </a:solidFill>
                  </a:tcPr>
                </a:tc>
                <a:tc>
                  <a:txBody>
                    <a:bodyPr/>
                    <a:lstStyle/>
                    <a:p>
                      <a:pPr algn="r" fontAlgn="b">
                        <a:buNone/>
                      </a:pPr>
                      <a:r>
                        <a:rPr lang="fi-FI" sz="1300" b="0" i="0" u="none" strike="noStrike">
                          <a:effectLst/>
                          <a:latin typeface="Arial" panose="020B0604020202020204" pitchFamily="34" charset="0"/>
                        </a:rPr>
                        <a:t>70,7</a:t>
                      </a:r>
                    </a:p>
                  </a:txBody>
                  <a:tcPr marL="9525" marR="72000" marT="9525" marB="0" anchor="b">
                    <a:solidFill>
                      <a:srgbClr val="92D050"/>
                    </a:solidFill>
                  </a:tcPr>
                </a:tc>
                <a:tc>
                  <a:txBody>
                    <a:bodyPr/>
                    <a:lstStyle/>
                    <a:p>
                      <a:pPr algn="r" fontAlgn="b">
                        <a:buNone/>
                      </a:pPr>
                      <a:r>
                        <a:rPr lang="fi-FI" sz="1300" b="0" i="0" u="none" strike="noStrike">
                          <a:effectLst/>
                          <a:latin typeface="Arial" panose="020B0604020202020204" pitchFamily="34" charset="0"/>
                        </a:rPr>
                        <a:t>73,4</a:t>
                      </a:r>
                    </a:p>
                  </a:txBody>
                  <a:tcPr marL="9525" marR="72000" marT="9525" marB="0" anchor="b">
                    <a:solidFill>
                      <a:srgbClr val="92D050"/>
                    </a:solidFill>
                  </a:tcPr>
                </a:tc>
                <a:tc>
                  <a:txBody>
                    <a:bodyPr/>
                    <a:lstStyle/>
                    <a:p>
                      <a:pPr algn="r" fontAlgn="b">
                        <a:buNone/>
                      </a:pPr>
                      <a:r>
                        <a:rPr lang="fi-FI" sz="1300" b="0" i="0" u="none" strike="noStrike">
                          <a:effectLst/>
                          <a:latin typeface="Arial" panose="020B0604020202020204" pitchFamily="34" charset="0"/>
                        </a:rPr>
                        <a:t>75,4</a:t>
                      </a:r>
                    </a:p>
                  </a:txBody>
                  <a:tcPr marL="9525" marR="72000" marT="9525" marB="0" anchor="b">
                    <a:solidFill>
                      <a:srgbClr val="92D050"/>
                    </a:solidFill>
                  </a:tcPr>
                </a:tc>
                <a:tc>
                  <a:txBody>
                    <a:bodyPr/>
                    <a:lstStyle/>
                    <a:p>
                      <a:pPr algn="r" fontAlgn="b">
                        <a:buNone/>
                      </a:pPr>
                      <a:r>
                        <a:rPr lang="fi-FI" sz="1300" b="0" i="0" u="none" strike="noStrike">
                          <a:effectLst/>
                          <a:latin typeface="Arial" panose="020B0604020202020204" pitchFamily="34" charset="0"/>
                        </a:rPr>
                        <a:t>75,0</a:t>
                      </a:r>
                    </a:p>
                  </a:txBody>
                  <a:tcPr marL="9525" marR="72000" marT="9525" marB="0" anchor="b">
                    <a:solidFill>
                      <a:srgbClr val="92D050"/>
                    </a:solidFill>
                  </a:tcPr>
                </a:tc>
                <a:extLst>
                  <a:ext uri="{0D108BD9-81ED-4DB2-BD59-A6C34878D82A}">
                    <a16:rowId xmlns:a16="http://schemas.microsoft.com/office/drawing/2014/main" val="1125193465"/>
                  </a:ext>
                </a:extLst>
              </a:tr>
              <a:tr h="222373">
                <a:tc>
                  <a:txBody>
                    <a:bodyPr/>
                    <a:lstStyle/>
                    <a:p>
                      <a:pPr algn="l" fontAlgn="b">
                        <a:buNone/>
                      </a:pPr>
                      <a:r>
                        <a:rPr lang="fi-FI" sz="1300" b="0" i="0" u="none" strike="noStrike" dirty="0">
                          <a:effectLst/>
                          <a:latin typeface="Arial" panose="020B0604020202020204" pitchFamily="34" charset="0"/>
                        </a:rPr>
                        <a:t>Pohjois-Savo</a:t>
                      </a:r>
                    </a:p>
                  </a:txBody>
                  <a:tcPr marL="108000" marR="9525" marT="9525" marB="0" anchor="b"/>
                </a:tc>
                <a:tc>
                  <a:txBody>
                    <a:bodyPr/>
                    <a:lstStyle/>
                    <a:p>
                      <a:pPr algn="r" fontAlgn="b">
                        <a:buNone/>
                      </a:pPr>
                      <a:r>
                        <a:rPr lang="fi-FI" sz="1300" b="0" i="0" u="none" strike="noStrike">
                          <a:effectLst/>
                          <a:latin typeface="Arial" panose="020B0604020202020204" pitchFamily="34" charset="0"/>
                        </a:rPr>
                        <a:t>65,5</a:t>
                      </a:r>
                    </a:p>
                  </a:txBody>
                  <a:tcPr marL="9525" marR="72000" marT="9525" marB="0" anchor="b"/>
                </a:tc>
                <a:tc>
                  <a:txBody>
                    <a:bodyPr/>
                    <a:lstStyle/>
                    <a:p>
                      <a:pPr algn="r" fontAlgn="b">
                        <a:buNone/>
                      </a:pPr>
                      <a:r>
                        <a:rPr lang="fi-FI" sz="1300" b="0" i="0" u="none" strike="noStrike">
                          <a:effectLst/>
                          <a:latin typeface="Arial" panose="020B0604020202020204" pitchFamily="34" charset="0"/>
                        </a:rPr>
                        <a:t>66,8</a:t>
                      </a:r>
                    </a:p>
                  </a:txBody>
                  <a:tcPr marL="9525" marR="72000" marT="9525" marB="0" anchor="b"/>
                </a:tc>
                <a:tc>
                  <a:txBody>
                    <a:bodyPr/>
                    <a:lstStyle/>
                    <a:p>
                      <a:pPr algn="r" fontAlgn="b">
                        <a:buNone/>
                      </a:pPr>
                      <a:r>
                        <a:rPr lang="fi-FI" sz="1300" b="0" i="0" u="none" strike="noStrike">
                          <a:effectLst/>
                          <a:latin typeface="Arial" panose="020B0604020202020204" pitchFamily="34" charset="0"/>
                        </a:rPr>
                        <a:t>67,1</a:t>
                      </a:r>
                    </a:p>
                  </a:txBody>
                  <a:tcPr marL="9525" marR="72000" marT="9525" marB="0" anchor="b"/>
                </a:tc>
                <a:tc>
                  <a:txBody>
                    <a:bodyPr/>
                    <a:lstStyle/>
                    <a:p>
                      <a:pPr algn="r" fontAlgn="b">
                        <a:buNone/>
                      </a:pPr>
                      <a:r>
                        <a:rPr lang="fi-FI" sz="1300" b="0" i="0" u="none" strike="noStrike">
                          <a:effectLst/>
                          <a:latin typeface="Arial" panose="020B0604020202020204" pitchFamily="34" charset="0"/>
                        </a:rPr>
                        <a:t>68,9</a:t>
                      </a:r>
                    </a:p>
                  </a:txBody>
                  <a:tcPr marL="9525" marR="72000" marT="9525" marB="0" anchor="b"/>
                </a:tc>
                <a:tc>
                  <a:txBody>
                    <a:bodyPr/>
                    <a:lstStyle/>
                    <a:p>
                      <a:pPr algn="r" fontAlgn="b">
                        <a:buNone/>
                      </a:pPr>
                      <a:r>
                        <a:rPr lang="fi-FI" sz="1300" b="0" i="0" u="none" strike="noStrike">
                          <a:effectLst/>
                          <a:latin typeface="Arial" panose="020B0604020202020204" pitchFamily="34" charset="0"/>
                        </a:rPr>
                        <a:t>71,5</a:t>
                      </a:r>
                    </a:p>
                  </a:txBody>
                  <a:tcPr marL="9525" marR="72000" marT="9525" marB="0" anchor="b"/>
                </a:tc>
                <a:tc>
                  <a:txBody>
                    <a:bodyPr/>
                    <a:lstStyle/>
                    <a:p>
                      <a:pPr algn="r" fontAlgn="b">
                        <a:buNone/>
                      </a:pPr>
                      <a:r>
                        <a:rPr lang="fi-FI" sz="1300" b="0" i="0" u="none" strike="noStrike">
                          <a:effectLst/>
                          <a:latin typeface="Arial" panose="020B0604020202020204" pitchFamily="34" charset="0"/>
                        </a:rPr>
                        <a:t>71,5</a:t>
                      </a:r>
                    </a:p>
                  </a:txBody>
                  <a:tcPr marL="9525" marR="72000" marT="9525" marB="0" anchor="b"/>
                </a:tc>
                <a:tc>
                  <a:txBody>
                    <a:bodyPr/>
                    <a:lstStyle/>
                    <a:p>
                      <a:pPr algn="r" fontAlgn="b">
                        <a:buNone/>
                      </a:pPr>
                      <a:r>
                        <a:rPr lang="fi-FI" sz="1300" b="0" i="0" u="none" strike="noStrike">
                          <a:effectLst/>
                          <a:latin typeface="Arial" panose="020B0604020202020204" pitchFamily="34" charset="0"/>
                        </a:rPr>
                        <a:t>69,3</a:t>
                      </a:r>
                    </a:p>
                  </a:txBody>
                  <a:tcPr marL="9525" marR="72000" marT="9525" marB="0" anchor="b"/>
                </a:tc>
                <a:tc>
                  <a:txBody>
                    <a:bodyPr/>
                    <a:lstStyle/>
                    <a:p>
                      <a:pPr algn="r" fontAlgn="b">
                        <a:buNone/>
                      </a:pPr>
                      <a:r>
                        <a:rPr lang="fi-FI" sz="1300" b="0" i="0" u="none" strike="noStrike">
                          <a:effectLst/>
                          <a:latin typeface="Arial" panose="020B0604020202020204" pitchFamily="34" charset="0"/>
                        </a:rPr>
                        <a:t>69,9</a:t>
                      </a:r>
                    </a:p>
                  </a:txBody>
                  <a:tcPr marL="9525" marR="72000" marT="9525" marB="0" anchor="b"/>
                </a:tc>
                <a:tc>
                  <a:txBody>
                    <a:bodyPr/>
                    <a:lstStyle/>
                    <a:p>
                      <a:pPr algn="r" fontAlgn="b">
                        <a:buNone/>
                      </a:pPr>
                      <a:r>
                        <a:rPr lang="fi-FI" sz="1300" b="0" i="0" u="none" strike="noStrike">
                          <a:effectLst/>
                          <a:latin typeface="Arial" panose="020B0604020202020204" pitchFamily="34" charset="0"/>
                        </a:rPr>
                        <a:t>70,5</a:t>
                      </a:r>
                    </a:p>
                  </a:txBody>
                  <a:tcPr marL="9525" marR="72000" marT="9525" marB="0" anchor="b"/>
                </a:tc>
                <a:tc>
                  <a:txBody>
                    <a:bodyPr/>
                    <a:lstStyle/>
                    <a:p>
                      <a:pPr algn="r" fontAlgn="b">
                        <a:buNone/>
                      </a:pPr>
                      <a:r>
                        <a:rPr lang="fi-FI" sz="1300" b="0" i="0" u="none" strike="noStrike">
                          <a:effectLst/>
                          <a:latin typeface="Arial" panose="020B0604020202020204" pitchFamily="34" charset="0"/>
                        </a:rPr>
                        <a:t>72,1</a:t>
                      </a:r>
                    </a:p>
                  </a:txBody>
                  <a:tcPr marL="9525" marR="72000" marT="9525" marB="0" anchor="b"/>
                </a:tc>
                <a:tc>
                  <a:txBody>
                    <a:bodyPr/>
                    <a:lstStyle/>
                    <a:p>
                      <a:pPr algn="r" fontAlgn="b">
                        <a:buNone/>
                      </a:pPr>
                      <a:r>
                        <a:rPr lang="fi-FI" sz="1300" b="0" i="0" u="none" strike="noStrike">
                          <a:effectLst/>
                          <a:latin typeface="Arial" panose="020B0604020202020204" pitchFamily="34" charset="0"/>
                        </a:rPr>
                        <a:t>73,3</a:t>
                      </a:r>
                    </a:p>
                  </a:txBody>
                  <a:tcPr marL="9525" marR="72000" marT="9525" marB="0" anchor="b"/>
                </a:tc>
                <a:tc>
                  <a:txBody>
                    <a:bodyPr/>
                    <a:lstStyle/>
                    <a:p>
                      <a:pPr algn="r" fontAlgn="b">
                        <a:buNone/>
                      </a:pPr>
                      <a:r>
                        <a:rPr lang="fi-FI" sz="1300" b="0" i="0" u="none" strike="noStrike">
                          <a:effectLst/>
                          <a:latin typeface="Arial" panose="020B0604020202020204" pitchFamily="34" charset="0"/>
                        </a:rPr>
                        <a:t>73,6</a:t>
                      </a:r>
                    </a:p>
                  </a:txBody>
                  <a:tcPr marL="9525" marR="72000" marT="9525" marB="0" anchor="b"/>
                </a:tc>
                <a:tc>
                  <a:txBody>
                    <a:bodyPr/>
                    <a:lstStyle/>
                    <a:p>
                      <a:pPr algn="r" fontAlgn="b">
                        <a:buNone/>
                      </a:pPr>
                      <a:r>
                        <a:rPr lang="fi-FI" sz="1300" b="0" i="0" u="none" strike="noStrike">
                          <a:effectLst/>
                          <a:latin typeface="Arial" panose="020B0604020202020204" pitchFamily="34" charset="0"/>
                        </a:rPr>
                        <a:t>75,1</a:t>
                      </a:r>
                    </a:p>
                  </a:txBody>
                  <a:tcPr marL="9525" marR="72000" marT="9525" marB="0" anchor="b"/>
                </a:tc>
                <a:tc>
                  <a:txBody>
                    <a:bodyPr/>
                    <a:lstStyle/>
                    <a:p>
                      <a:pPr algn="r" fontAlgn="b">
                        <a:buNone/>
                      </a:pPr>
                      <a:r>
                        <a:rPr lang="fi-FI" sz="1300" b="0" i="0" u="none" strike="noStrike">
                          <a:effectLst/>
                          <a:latin typeface="Arial" panose="020B0604020202020204" pitchFamily="34" charset="0"/>
                        </a:rPr>
                        <a:t>77,4</a:t>
                      </a:r>
                    </a:p>
                  </a:txBody>
                  <a:tcPr marL="9525" marR="72000" marT="9525" marB="0" anchor="b"/>
                </a:tc>
                <a:tc>
                  <a:txBody>
                    <a:bodyPr/>
                    <a:lstStyle/>
                    <a:p>
                      <a:pPr algn="r" fontAlgn="b">
                        <a:buNone/>
                      </a:pPr>
                      <a:r>
                        <a:rPr lang="fi-FI" sz="1300" b="0" i="0" u="none" strike="noStrike">
                          <a:effectLst/>
                          <a:latin typeface="Arial" panose="020B0604020202020204" pitchFamily="34" charset="0"/>
                        </a:rPr>
                        <a:t>77,2</a:t>
                      </a:r>
                    </a:p>
                  </a:txBody>
                  <a:tcPr marL="9525" marR="72000" marT="9525" marB="0" anchor="b"/>
                </a:tc>
                <a:tc>
                  <a:txBody>
                    <a:bodyPr/>
                    <a:lstStyle/>
                    <a:p>
                      <a:pPr algn="r" fontAlgn="b">
                        <a:buNone/>
                      </a:pPr>
                      <a:r>
                        <a:rPr lang="fi-FI" sz="1300" b="0" i="0" u="none" strike="noStrike" dirty="0">
                          <a:effectLst/>
                          <a:latin typeface="Arial" panose="020B0604020202020204" pitchFamily="34" charset="0"/>
                        </a:rPr>
                        <a:t>76,4</a:t>
                      </a:r>
                    </a:p>
                  </a:txBody>
                  <a:tcPr marL="9525" marR="72000" marT="9525" marB="0" anchor="b"/>
                </a:tc>
                <a:tc>
                  <a:txBody>
                    <a:bodyPr/>
                    <a:lstStyle/>
                    <a:p>
                      <a:pPr algn="r" fontAlgn="b">
                        <a:buNone/>
                      </a:pPr>
                      <a:r>
                        <a:rPr lang="fi-FI" sz="1300" b="0" i="0" u="none" strike="noStrike">
                          <a:effectLst/>
                          <a:latin typeface="Arial" panose="020B0604020202020204" pitchFamily="34" charset="0"/>
                        </a:rPr>
                        <a:t>72,7</a:t>
                      </a:r>
                    </a:p>
                  </a:txBody>
                  <a:tcPr marL="9525" marR="72000" marT="9525" marB="0" anchor="b"/>
                </a:tc>
                <a:extLst>
                  <a:ext uri="{0D108BD9-81ED-4DB2-BD59-A6C34878D82A}">
                    <a16:rowId xmlns:a16="http://schemas.microsoft.com/office/drawing/2014/main" val="3614995623"/>
                  </a:ext>
                </a:extLst>
              </a:tr>
              <a:tr h="222373">
                <a:tc>
                  <a:txBody>
                    <a:bodyPr/>
                    <a:lstStyle/>
                    <a:p>
                      <a:pPr algn="l" fontAlgn="b">
                        <a:buNone/>
                      </a:pPr>
                      <a:r>
                        <a:rPr lang="fi-FI" sz="1300" b="0" i="0" u="none" strike="noStrike">
                          <a:effectLst/>
                          <a:latin typeface="Arial" panose="020B0604020202020204" pitchFamily="34" charset="0"/>
                        </a:rPr>
                        <a:t>Pohjois-Karjala</a:t>
                      </a:r>
                    </a:p>
                  </a:txBody>
                  <a:tcPr marL="108000" marR="9525" marT="9525" marB="0" anchor="b"/>
                </a:tc>
                <a:tc>
                  <a:txBody>
                    <a:bodyPr/>
                    <a:lstStyle/>
                    <a:p>
                      <a:pPr algn="r" fontAlgn="b">
                        <a:buNone/>
                      </a:pPr>
                      <a:r>
                        <a:rPr lang="fi-FI" sz="1300" b="0" i="0" u="none" strike="noStrike">
                          <a:effectLst/>
                          <a:latin typeface="Arial" panose="020B0604020202020204" pitchFamily="34" charset="0"/>
                        </a:rPr>
                        <a:t>63,0</a:t>
                      </a:r>
                    </a:p>
                  </a:txBody>
                  <a:tcPr marL="9525" marR="72000" marT="9525" marB="0" anchor="b"/>
                </a:tc>
                <a:tc>
                  <a:txBody>
                    <a:bodyPr/>
                    <a:lstStyle/>
                    <a:p>
                      <a:pPr algn="r" fontAlgn="b">
                        <a:buNone/>
                      </a:pPr>
                      <a:r>
                        <a:rPr lang="fi-FI" sz="1300" b="0" i="0" u="none" strike="noStrike">
                          <a:effectLst/>
                          <a:latin typeface="Arial" panose="020B0604020202020204" pitchFamily="34" charset="0"/>
                        </a:rPr>
                        <a:t>65,4</a:t>
                      </a:r>
                    </a:p>
                  </a:txBody>
                  <a:tcPr marL="9525" marR="72000" marT="9525" marB="0" anchor="b"/>
                </a:tc>
                <a:tc>
                  <a:txBody>
                    <a:bodyPr/>
                    <a:lstStyle/>
                    <a:p>
                      <a:pPr algn="r" fontAlgn="b">
                        <a:buNone/>
                      </a:pPr>
                      <a:r>
                        <a:rPr lang="fi-FI" sz="1300" b="0" i="0" u="none" strike="noStrike">
                          <a:effectLst/>
                          <a:latin typeface="Arial" panose="020B0604020202020204" pitchFamily="34" charset="0"/>
                        </a:rPr>
                        <a:t>65,6</a:t>
                      </a:r>
                    </a:p>
                  </a:txBody>
                  <a:tcPr marL="9525" marR="72000" marT="9525" marB="0" anchor="b"/>
                </a:tc>
                <a:tc>
                  <a:txBody>
                    <a:bodyPr/>
                    <a:lstStyle/>
                    <a:p>
                      <a:pPr algn="r" fontAlgn="b">
                        <a:buNone/>
                      </a:pPr>
                      <a:r>
                        <a:rPr lang="fi-FI" sz="1300" b="0" i="0" u="none" strike="noStrike">
                          <a:effectLst/>
                          <a:latin typeface="Arial" panose="020B0604020202020204" pitchFamily="34" charset="0"/>
                        </a:rPr>
                        <a:t>64,2</a:t>
                      </a:r>
                    </a:p>
                  </a:txBody>
                  <a:tcPr marL="9525" marR="72000" marT="9525" marB="0" anchor="b"/>
                </a:tc>
                <a:tc>
                  <a:txBody>
                    <a:bodyPr/>
                    <a:lstStyle/>
                    <a:p>
                      <a:pPr algn="r" fontAlgn="b">
                        <a:buNone/>
                      </a:pPr>
                      <a:r>
                        <a:rPr lang="fi-FI" sz="1300" b="0" i="0" u="none" strike="noStrike">
                          <a:effectLst/>
                          <a:latin typeface="Arial" panose="020B0604020202020204" pitchFamily="34" charset="0"/>
                        </a:rPr>
                        <a:t>63,8</a:t>
                      </a:r>
                    </a:p>
                  </a:txBody>
                  <a:tcPr marL="9525" marR="72000" marT="9525" marB="0" anchor="b"/>
                </a:tc>
                <a:tc>
                  <a:txBody>
                    <a:bodyPr/>
                    <a:lstStyle/>
                    <a:p>
                      <a:pPr algn="r" fontAlgn="b">
                        <a:buNone/>
                      </a:pPr>
                      <a:r>
                        <a:rPr lang="fi-FI" sz="1300" b="0" i="0" u="none" strike="noStrike">
                          <a:effectLst/>
                          <a:latin typeface="Arial" panose="020B0604020202020204" pitchFamily="34" charset="0"/>
                        </a:rPr>
                        <a:t>65,9</a:t>
                      </a:r>
                    </a:p>
                  </a:txBody>
                  <a:tcPr marL="9525" marR="72000" marT="9525" marB="0" anchor="b"/>
                </a:tc>
                <a:tc>
                  <a:txBody>
                    <a:bodyPr/>
                    <a:lstStyle/>
                    <a:p>
                      <a:pPr algn="r" fontAlgn="b">
                        <a:buNone/>
                      </a:pPr>
                      <a:r>
                        <a:rPr lang="fi-FI" sz="1300" b="0" i="0" u="none" strike="noStrike">
                          <a:effectLst/>
                          <a:latin typeface="Arial" panose="020B0604020202020204" pitchFamily="34" charset="0"/>
                        </a:rPr>
                        <a:t>64,4</a:t>
                      </a:r>
                    </a:p>
                  </a:txBody>
                  <a:tcPr marL="9525" marR="72000" marT="9525" marB="0" anchor="b"/>
                </a:tc>
                <a:tc>
                  <a:txBody>
                    <a:bodyPr/>
                    <a:lstStyle/>
                    <a:p>
                      <a:pPr algn="r" fontAlgn="b">
                        <a:buNone/>
                      </a:pPr>
                      <a:r>
                        <a:rPr lang="fi-FI" sz="1300" b="0" i="0" u="none" strike="noStrike">
                          <a:effectLst/>
                          <a:latin typeface="Arial" panose="020B0604020202020204" pitchFamily="34" charset="0"/>
                        </a:rPr>
                        <a:t>63,4</a:t>
                      </a:r>
                    </a:p>
                  </a:txBody>
                  <a:tcPr marL="9525" marR="72000" marT="9525" marB="0" anchor="b"/>
                </a:tc>
                <a:tc>
                  <a:txBody>
                    <a:bodyPr/>
                    <a:lstStyle/>
                    <a:p>
                      <a:pPr algn="r" fontAlgn="b">
                        <a:buNone/>
                      </a:pPr>
                      <a:r>
                        <a:rPr lang="fi-FI" sz="1300" b="0" i="0" u="none" strike="noStrike">
                          <a:effectLst/>
                          <a:latin typeface="Arial" panose="020B0604020202020204" pitchFamily="34" charset="0"/>
                        </a:rPr>
                        <a:t>65,9</a:t>
                      </a:r>
                    </a:p>
                  </a:txBody>
                  <a:tcPr marL="9525" marR="72000" marT="9525" marB="0" anchor="b"/>
                </a:tc>
                <a:tc>
                  <a:txBody>
                    <a:bodyPr/>
                    <a:lstStyle/>
                    <a:p>
                      <a:pPr algn="r" fontAlgn="b">
                        <a:buNone/>
                      </a:pPr>
                      <a:r>
                        <a:rPr lang="fi-FI" sz="1300" b="0" i="0" u="none" strike="noStrike">
                          <a:effectLst/>
                          <a:latin typeface="Arial" panose="020B0604020202020204" pitchFamily="34" charset="0"/>
                        </a:rPr>
                        <a:t>69,7</a:t>
                      </a:r>
                    </a:p>
                  </a:txBody>
                  <a:tcPr marL="9525" marR="72000" marT="9525" marB="0" anchor="b"/>
                </a:tc>
                <a:tc>
                  <a:txBody>
                    <a:bodyPr/>
                    <a:lstStyle/>
                    <a:p>
                      <a:pPr algn="r" fontAlgn="b">
                        <a:buNone/>
                      </a:pPr>
                      <a:r>
                        <a:rPr lang="fi-FI" sz="1300" b="0" i="0" u="none" strike="noStrike">
                          <a:effectLst/>
                          <a:latin typeface="Arial" panose="020B0604020202020204" pitchFamily="34" charset="0"/>
                        </a:rPr>
                        <a:t>69,2</a:t>
                      </a:r>
                    </a:p>
                  </a:txBody>
                  <a:tcPr marL="9525" marR="72000" marT="9525" marB="0" anchor="b"/>
                </a:tc>
                <a:tc>
                  <a:txBody>
                    <a:bodyPr/>
                    <a:lstStyle/>
                    <a:p>
                      <a:pPr algn="r" fontAlgn="b">
                        <a:buNone/>
                      </a:pPr>
                      <a:r>
                        <a:rPr lang="fi-FI" sz="1300" b="0" i="0" u="none" strike="noStrike">
                          <a:effectLst/>
                          <a:latin typeface="Arial" panose="020B0604020202020204" pitchFamily="34" charset="0"/>
                        </a:rPr>
                        <a:t>66,9</a:t>
                      </a:r>
                    </a:p>
                  </a:txBody>
                  <a:tcPr marL="9525" marR="72000" marT="9525" marB="0" anchor="b"/>
                </a:tc>
                <a:tc>
                  <a:txBody>
                    <a:bodyPr/>
                    <a:lstStyle/>
                    <a:p>
                      <a:pPr algn="r" fontAlgn="b">
                        <a:buNone/>
                      </a:pPr>
                      <a:r>
                        <a:rPr lang="fi-FI" sz="1300" b="0" i="0" u="none" strike="noStrike">
                          <a:effectLst/>
                          <a:latin typeface="Arial" panose="020B0604020202020204" pitchFamily="34" charset="0"/>
                        </a:rPr>
                        <a:t>68,3</a:t>
                      </a:r>
                    </a:p>
                  </a:txBody>
                  <a:tcPr marL="9525" marR="72000" marT="9525" marB="0" anchor="b"/>
                </a:tc>
                <a:tc>
                  <a:txBody>
                    <a:bodyPr/>
                    <a:lstStyle/>
                    <a:p>
                      <a:pPr algn="r" fontAlgn="b">
                        <a:buNone/>
                      </a:pPr>
                      <a:r>
                        <a:rPr lang="fi-FI" sz="1300" b="0" i="0" u="none" strike="noStrike">
                          <a:effectLst/>
                          <a:latin typeface="Arial" panose="020B0604020202020204" pitchFamily="34" charset="0"/>
                        </a:rPr>
                        <a:t>72,5</a:t>
                      </a:r>
                    </a:p>
                  </a:txBody>
                  <a:tcPr marL="9525" marR="72000" marT="9525" marB="0" anchor="b"/>
                </a:tc>
                <a:tc>
                  <a:txBody>
                    <a:bodyPr/>
                    <a:lstStyle/>
                    <a:p>
                      <a:pPr algn="r" fontAlgn="b">
                        <a:buNone/>
                      </a:pPr>
                      <a:r>
                        <a:rPr lang="fi-FI" sz="1300" b="0" i="0" u="none" strike="noStrike">
                          <a:effectLst/>
                          <a:latin typeface="Arial" panose="020B0604020202020204" pitchFamily="34" charset="0"/>
                        </a:rPr>
                        <a:t>71,8</a:t>
                      </a:r>
                    </a:p>
                  </a:txBody>
                  <a:tcPr marL="9525" marR="72000" marT="9525" marB="0" anchor="b"/>
                </a:tc>
                <a:tc>
                  <a:txBody>
                    <a:bodyPr/>
                    <a:lstStyle/>
                    <a:p>
                      <a:pPr algn="r" fontAlgn="b">
                        <a:buNone/>
                      </a:pPr>
                      <a:r>
                        <a:rPr lang="fi-FI" sz="1300" b="0" i="0" u="none" strike="noStrike" dirty="0">
                          <a:effectLst/>
                          <a:latin typeface="Arial" panose="020B0604020202020204" pitchFamily="34" charset="0"/>
                        </a:rPr>
                        <a:t>70,6</a:t>
                      </a:r>
                    </a:p>
                  </a:txBody>
                  <a:tcPr marL="9525" marR="72000" marT="9525" marB="0" anchor="b"/>
                </a:tc>
                <a:tc>
                  <a:txBody>
                    <a:bodyPr/>
                    <a:lstStyle/>
                    <a:p>
                      <a:pPr algn="r" fontAlgn="b">
                        <a:buNone/>
                      </a:pPr>
                      <a:r>
                        <a:rPr lang="fi-FI" sz="1300" b="0" i="0" u="none" strike="noStrike">
                          <a:effectLst/>
                          <a:latin typeface="Arial" panose="020B0604020202020204" pitchFamily="34" charset="0"/>
                        </a:rPr>
                        <a:t>70,0</a:t>
                      </a:r>
                    </a:p>
                  </a:txBody>
                  <a:tcPr marL="9525" marR="72000" marT="9525" marB="0" anchor="b"/>
                </a:tc>
                <a:extLst>
                  <a:ext uri="{0D108BD9-81ED-4DB2-BD59-A6C34878D82A}">
                    <a16:rowId xmlns:a16="http://schemas.microsoft.com/office/drawing/2014/main" val="3924081861"/>
                  </a:ext>
                </a:extLst>
              </a:tr>
              <a:tr h="222373">
                <a:tc>
                  <a:txBody>
                    <a:bodyPr/>
                    <a:lstStyle/>
                    <a:p>
                      <a:pPr algn="l" fontAlgn="b">
                        <a:buNone/>
                      </a:pPr>
                      <a:r>
                        <a:rPr lang="fi-FI" sz="1300" b="0" i="0" u="none" strike="noStrike" dirty="0">
                          <a:effectLst/>
                          <a:latin typeface="Arial" panose="020B0604020202020204" pitchFamily="34" charset="0"/>
                        </a:rPr>
                        <a:t>Keski-Suomi</a:t>
                      </a:r>
                    </a:p>
                  </a:txBody>
                  <a:tcPr marL="108000" marR="9525" marT="9525" marB="0" anchor="b"/>
                </a:tc>
                <a:tc>
                  <a:txBody>
                    <a:bodyPr/>
                    <a:lstStyle/>
                    <a:p>
                      <a:pPr algn="r" fontAlgn="b">
                        <a:buNone/>
                      </a:pPr>
                      <a:r>
                        <a:rPr lang="fi-FI" sz="1300" b="0" i="0" u="none" strike="noStrike">
                          <a:effectLst/>
                          <a:latin typeface="Arial" panose="020B0604020202020204" pitchFamily="34" charset="0"/>
                        </a:rPr>
                        <a:t>67,8</a:t>
                      </a:r>
                    </a:p>
                  </a:txBody>
                  <a:tcPr marL="9525" marR="72000" marT="9525" marB="0" anchor="b"/>
                </a:tc>
                <a:tc>
                  <a:txBody>
                    <a:bodyPr/>
                    <a:lstStyle/>
                    <a:p>
                      <a:pPr algn="r" fontAlgn="b">
                        <a:buNone/>
                      </a:pPr>
                      <a:r>
                        <a:rPr lang="fi-FI" sz="1300" b="0" i="0" u="none" strike="noStrike">
                          <a:effectLst/>
                          <a:latin typeface="Arial" panose="020B0604020202020204" pitchFamily="34" charset="0"/>
                        </a:rPr>
                        <a:t>67,7</a:t>
                      </a:r>
                    </a:p>
                  </a:txBody>
                  <a:tcPr marL="9525" marR="72000" marT="9525" marB="0" anchor="b"/>
                </a:tc>
                <a:tc>
                  <a:txBody>
                    <a:bodyPr/>
                    <a:lstStyle/>
                    <a:p>
                      <a:pPr algn="r" fontAlgn="b">
                        <a:buNone/>
                      </a:pPr>
                      <a:r>
                        <a:rPr lang="fi-FI" sz="1300" b="0" i="0" u="none" strike="noStrike">
                          <a:effectLst/>
                          <a:latin typeface="Arial" panose="020B0604020202020204" pitchFamily="34" charset="0"/>
                        </a:rPr>
                        <a:t>68,6</a:t>
                      </a:r>
                    </a:p>
                  </a:txBody>
                  <a:tcPr marL="9525" marR="72000" marT="9525" marB="0" anchor="b"/>
                </a:tc>
                <a:tc>
                  <a:txBody>
                    <a:bodyPr/>
                    <a:lstStyle/>
                    <a:p>
                      <a:pPr algn="r" fontAlgn="b">
                        <a:buNone/>
                      </a:pPr>
                      <a:r>
                        <a:rPr lang="fi-FI" sz="1300" b="0" i="0" u="none" strike="noStrike">
                          <a:effectLst/>
                          <a:latin typeface="Arial" panose="020B0604020202020204" pitchFamily="34" charset="0"/>
                        </a:rPr>
                        <a:t>67,4</a:t>
                      </a:r>
                    </a:p>
                  </a:txBody>
                  <a:tcPr marL="9525" marR="72000" marT="9525" marB="0" anchor="b"/>
                </a:tc>
                <a:tc>
                  <a:txBody>
                    <a:bodyPr/>
                    <a:lstStyle/>
                    <a:p>
                      <a:pPr algn="r" fontAlgn="b">
                        <a:buNone/>
                      </a:pPr>
                      <a:r>
                        <a:rPr lang="fi-FI" sz="1300" b="0" i="0" u="none" strike="noStrike">
                          <a:effectLst/>
                          <a:latin typeface="Arial" panose="020B0604020202020204" pitchFamily="34" charset="0"/>
                        </a:rPr>
                        <a:t>67,0</a:t>
                      </a:r>
                    </a:p>
                  </a:txBody>
                  <a:tcPr marL="9525" marR="72000" marT="9525" marB="0" anchor="b"/>
                </a:tc>
                <a:tc>
                  <a:txBody>
                    <a:bodyPr/>
                    <a:lstStyle/>
                    <a:p>
                      <a:pPr algn="r" fontAlgn="b">
                        <a:buNone/>
                      </a:pPr>
                      <a:r>
                        <a:rPr lang="fi-FI" sz="1300" b="0" i="0" u="none" strike="noStrike">
                          <a:effectLst/>
                          <a:latin typeface="Arial" panose="020B0604020202020204" pitchFamily="34" charset="0"/>
                        </a:rPr>
                        <a:t>69,1</a:t>
                      </a:r>
                    </a:p>
                  </a:txBody>
                  <a:tcPr marL="9525" marR="72000" marT="9525" marB="0" anchor="b"/>
                </a:tc>
                <a:tc>
                  <a:txBody>
                    <a:bodyPr/>
                    <a:lstStyle/>
                    <a:p>
                      <a:pPr algn="r" fontAlgn="b">
                        <a:buNone/>
                      </a:pPr>
                      <a:r>
                        <a:rPr lang="fi-FI" sz="1300" b="0" i="0" u="none" strike="noStrike">
                          <a:effectLst/>
                          <a:latin typeface="Arial" panose="020B0604020202020204" pitchFamily="34" charset="0"/>
                        </a:rPr>
                        <a:t>66,8</a:t>
                      </a:r>
                    </a:p>
                  </a:txBody>
                  <a:tcPr marL="9525" marR="72000" marT="9525" marB="0" anchor="b"/>
                </a:tc>
                <a:tc>
                  <a:txBody>
                    <a:bodyPr/>
                    <a:lstStyle/>
                    <a:p>
                      <a:pPr algn="r" fontAlgn="b">
                        <a:buNone/>
                      </a:pPr>
                      <a:r>
                        <a:rPr lang="fi-FI" sz="1300" b="0" i="0" u="none" strike="noStrike">
                          <a:effectLst/>
                          <a:latin typeface="Arial" panose="020B0604020202020204" pitchFamily="34" charset="0"/>
                        </a:rPr>
                        <a:t>68,0</a:t>
                      </a:r>
                    </a:p>
                  </a:txBody>
                  <a:tcPr marL="9525" marR="72000" marT="9525" marB="0" anchor="b"/>
                </a:tc>
                <a:tc>
                  <a:txBody>
                    <a:bodyPr/>
                    <a:lstStyle/>
                    <a:p>
                      <a:pPr algn="r" fontAlgn="b">
                        <a:buNone/>
                      </a:pPr>
                      <a:r>
                        <a:rPr lang="fi-FI" sz="1300" b="0" i="0" u="none" strike="noStrike">
                          <a:effectLst/>
                          <a:latin typeface="Arial" panose="020B0604020202020204" pitchFamily="34" charset="0"/>
                        </a:rPr>
                        <a:t>69,1</a:t>
                      </a:r>
                    </a:p>
                  </a:txBody>
                  <a:tcPr marL="9525" marR="72000" marT="9525" marB="0" anchor="b"/>
                </a:tc>
                <a:tc>
                  <a:txBody>
                    <a:bodyPr/>
                    <a:lstStyle/>
                    <a:p>
                      <a:pPr algn="r" fontAlgn="b">
                        <a:buNone/>
                      </a:pPr>
                      <a:r>
                        <a:rPr lang="fi-FI" sz="1300" b="0" i="0" u="none" strike="noStrike">
                          <a:effectLst/>
                          <a:latin typeface="Arial" panose="020B0604020202020204" pitchFamily="34" charset="0"/>
                        </a:rPr>
                        <a:t>70,9</a:t>
                      </a:r>
                    </a:p>
                  </a:txBody>
                  <a:tcPr marL="9525" marR="72000" marT="9525" marB="0" anchor="b"/>
                </a:tc>
                <a:tc>
                  <a:txBody>
                    <a:bodyPr/>
                    <a:lstStyle/>
                    <a:p>
                      <a:pPr algn="r" fontAlgn="b">
                        <a:buNone/>
                      </a:pPr>
                      <a:r>
                        <a:rPr lang="fi-FI" sz="1300" b="0" i="0" u="none" strike="noStrike">
                          <a:effectLst/>
                          <a:latin typeface="Arial" panose="020B0604020202020204" pitchFamily="34" charset="0"/>
                        </a:rPr>
                        <a:t>72,9</a:t>
                      </a:r>
                    </a:p>
                  </a:txBody>
                  <a:tcPr marL="9525" marR="72000" marT="9525" marB="0" anchor="b"/>
                </a:tc>
                <a:tc>
                  <a:txBody>
                    <a:bodyPr/>
                    <a:lstStyle/>
                    <a:p>
                      <a:pPr algn="r" fontAlgn="b">
                        <a:buNone/>
                      </a:pPr>
                      <a:r>
                        <a:rPr lang="fi-FI" sz="1300" b="0" i="0" u="none" strike="noStrike">
                          <a:effectLst/>
                          <a:latin typeface="Arial" panose="020B0604020202020204" pitchFamily="34" charset="0"/>
                        </a:rPr>
                        <a:t>71,4</a:t>
                      </a:r>
                    </a:p>
                  </a:txBody>
                  <a:tcPr marL="9525" marR="72000" marT="9525" marB="0" anchor="b"/>
                </a:tc>
                <a:tc>
                  <a:txBody>
                    <a:bodyPr/>
                    <a:lstStyle/>
                    <a:p>
                      <a:pPr algn="r" fontAlgn="b">
                        <a:buNone/>
                      </a:pPr>
                      <a:r>
                        <a:rPr lang="fi-FI" sz="1300" b="0" i="0" u="none" strike="noStrike">
                          <a:effectLst/>
                          <a:latin typeface="Arial" panose="020B0604020202020204" pitchFamily="34" charset="0"/>
                        </a:rPr>
                        <a:t>72,0</a:t>
                      </a:r>
                    </a:p>
                  </a:txBody>
                  <a:tcPr marL="9525" marR="72000" marT="9525" marB="0" anchor="b"/>
                </a:tc>
                <a:tc>
                  <a:txBody>
                    <a:bodyPr/>
                    <a:lstStyle/>
                    <a:p>
                      <a:pPr algn="r" fontAlgn="b">
                        <a:buNone/>
                      </a:pPr>
                      <a:r>
                        <a:rPr lang="fi-FI" sz="1300" b="0" i="0" u="none" strike="noStrike">
                          <a:effectLst/>
                          <a:latin typeface="Arial" panose="020B0604020202020204" pitchFamily="34" charset="0"/>
                        </a:rPr>
                        <a:t>75,3</a:t>
                      </a:r>
                    </a:p>
                  </a:txBody>
                  <a:tcPr marL="9525" marR="72000" marT="9525" marB="0" anchor="b"/>
                </a:tc>
                <a:tc>
                  <a:txBody>
                    <a:bodyPr/>
                    <a:lstStyle/>
                    <a:p>
                      <a:pPr algn="r" fontAlgn="b">
                        <a:buNone/>
                      </a:pPr>
                      <a:r>
                        <a:rPr lang="fi-FI" sz="1300" b="0" i="0" u="none" strike="noStrike">
                          <a:effectLst/>
                          <a:latin typeface="Arial" panose="020B0604020202020204" pitchFamily="34" charset="0"/>
                        </a:rPr>
                        <a:t>74,3</a:t>
                      </a:r>
                    </a:p>
                  </a:txBody>
                  <a:tcPr marL="9525" marR="72000" marT="9525" marB="0" anchor="b"/>
                </a:tc>
                <a:tc>
                  <a:txBody>
                    <a:bodyPr/>
                    <a:lstStyle/>
                    <a:p>
                      <a:pPr algn="r" fontAlgn="b">
                        <a:buNone/>
                      </a:pPr>
                      <a:r>
                        <a:rPr lang="fi-FI" sz="1300" b="0" i="0" u="none" strike="noStrike">
                          <a:effectLst/>
                          <a:latin typeface="Arial" panose="020B0604020202020204" pitchFamily="34" charset="0"/>
                        </a:rPr>
                        <a:t>74,9</a:t>
                      </a:r>
                    </a:p>
                  </a:txBody>
                  <a:tcPr marL="9525" marR="72000" marT="9525" marB="0" anchor="b"/>
                </a:tc>
                <a:tc>
                  <a:txBody>
                    <a:bodyPr/>
                    <a:lstStyle/>
                    <a:p>
                      <a:pPr algn="r" fontAlgn="b">
                        <a:buNone/>
                      </a:pPr>
                      <a:r>
                        <a:rPr lang="fi-FI" sz="1300" b="0" i="0" u="none" strike="noStrike">
                          <a:effectLst/>
                          <a:latin typeface="Arial" panose="020B0604020202020204" pitchFamily="34" charset="0"/>
                        </a:rPr>
                        <a:t>73,4</a:t>
                      </a:r>
                    </a:p>
                  </a:txBody>
                  <a:tcPr marL="9525" marR="72000" marT="9525" marB="0" anchor="b"/>
                </a:tc>
                <a:extLst>
                  <a:ext uri="{0D108BD9-81ED-4DB2-BD59-A6C34878D82A}">
                    <a16:rowId xmlns:a16="http://schemas.microsoft.com/office/drawing/2014/main" val="1487283398"/>
                  </a:ext>
                </a:extLst>
              </a:tr>
              <a:tr h="222373">
                <a:tc>
                  <a:txBody>
                    <a:bodyPr/>
                    <a:lstStyle/>
                    <a:p>
                      <a:pPr algn="l" fontAlgn="b">
                        <a:buNone/>
                      </a:pPr>
                      <a:r>
                        <a:rPr lang="fi-FI" sz="1300" b="0" i="0" u="none" strike="noStrike">
                          <a:effectLst/>
                          <a:latin typeface="Arial" panose="020B0604020202020204" pitchFamily="34" charset="0"/>
                        </a:rPr>
                        <a:t>Etelä-Pohjanmaa</a:t>
                      </a:r>
                    </a:p>
                  </a:txBody>
                  <a:tcPr marL="108000" marR="9525" marT="9525" marB="0" anchor="b"/>
                </a:tc>
                <a:tc>
                  <a:txBody>
                    <a:bodyPr/>
                    <a:lstStyle/>
                    <a:p>
                      <a:pPr algn="r" fontAlgn="b">
                        <a:buNone/>
                      </a:pPr>
                      <a:r>
                        <a:rPr lang="fi-FI" sz="1300" b="0" i="0" u="none" strike="noStrike">
                          <a:effectLst/>
                          <a:latin typeface="Arial" panose="020B0604020202020204" pitchFamily="34" charset="0"/>
                        </a:rPr>
                        <a:t>71,0</a:t>
                      </a:r>
                    </a:p>
                  </a:txBody>
                  <a:tcPr marL="9525" marR="72000" marT="9525" marB="0" anchor="b"/>
                </a:tc>
                <a:tc>
                  <a:txBody>
                    <a:bodyPr/>
                    <a:lstStyle/>
                    <a:p>
                      <a:pPr algn="r" fontAlgn="b">
                        <a:buNone/>
                      </a:pPr>
                      <a:r>
                        <a:rPr lang="fi-FI" sz="1300" b="0" i="0" u="none" strike="noStrike">
                          <a:effectLst/>
                          <a:latin typeface="Arial" panose="020B0604020202020204" pitchFamily="34" charset="0"/>
                        </a:rPr>
                        <a:t>70,8</a:t>
                      </a:r>
                    </a:p>
                  </a:txBody>
                  <a:tcPr marL="9525" marR="72000" marT="9525" marB="0" anchor="b"/>
                </a:tc>
                <a:tc>
                  <a:txBody>
                    <a:bodyPr/>
                    <a:lstStyle/>
                    <a:p>
                      <a:pPr algn="r" fontAlgn="b">
                        <a:buNone/>
                      </a:pPr>
                      <a:r>
                        <a:rPr lang="fi-FI" sz="1300" b="0" i="0" u="none" strike="noStrike">
                          <a:effectLst/>
                          <a:latin typeface="Arial" panose="020B0604020202020204" pitchFamily="34" charset="0"/>
                        </a:rPr>
                        <a:t>72,9</a:t>
                      </a:r>
                    </a:p>
                  </a:txBody>
                  <a:tcPr marL="9525" marR="72000" marT="9525" marB="0" anchor="b"/>
                </a:tc>
                <a:tc>
                  <a:txBody>
                    <a:bodyPr/>
                    <a:lstStyle/>
                    <a:p>
                      <a:pPr algn="r" fontAlgn="b">
                        <a:buNone/>
                      </a:pPr>
                      <a:r>
                        <a:rPr lang="fi-FI" sz="1300" b="0" i="0" u="none" strike="noStrike">
                          <a:effectLst/>
                          <a:latin typeface="Arial" panose="020B0604020202020204" pitchFamily="34" charset="0"/>
                        </a:rPr>
                        <a:t>73,5</a:t>
                      </a:r>
                    </a:p>
                  </a:txBody>
                  <a:tcPr marL="9525" marR="72000" marT="9525" marB="0" anchor="b"/>
                </a:tc>
                <a:tc>
                  <a:txBody>
                    <a:bodyPr/>
                    <a:lstStyle/>
                    <a:p>
                      <a:pPr algn="r" fontAlgn="b">
                        <a:buNone/>
                      </a:pPr>
                      <a:r>
                        <a:rPr lang="fi-FI" sz="1300" b="0" i="0" u="none" strike="noStrike">
                          <a:effectLst/>
                          <a:latin typeface="Arial" panose="020B0604020202020204" pitchFamily="34" charset="0"/>
                        </a:rPr>
                        <a:t>72,9</a:t>
                      </a:r>
                    </a:p>
                  </a:txBody>
                  <a:tcPr marL="9525" marR="72000" marT="9525" marB="0" anchor="b"/>
                </a:tc>
                <a:tc>
                  <a:txBody>
                    <a:bodyPr/>
                    <a:lstStyle/>
                    <a:p>
                      <a:pPr algn="r" fontAlgn="b">
                        <a:buNone/>
                      </a:pPr>
                      <a:r>
                        <a:rPr lang="fi-FI" sz="1300" b="0" i="0" u="none" strike="noStrike">
                          <a:effectLst/>
                          <a:latin typeface="Arial" panose="020B0604020202020204" pitchFamily="34" charset="0"/>
                        </a:rPr>
                        <a:t>74,3</a:t>
                      </a:r>
                    </a:p>
                  </a:txBody>
                  <a:tcPr marL="9525" marR="72000" marT="9525" marB="0" anchor="b"/>
                </a:tc>
                <a:tc>
                  <a:txBody>
                    <a:bodyPr/>
                    <a:lstStyle/>
                    <a:p>
                      <a:pPr algn="r" fontAlgn="b">
                        <a:buNone/>
                      </a:pPr>
                      <a:r>
                        <a:rPr lang="fi-FI" sz="1300" b="0" i="0" u="none" strike="noStrike">
                          <a:effectLst/>
                          <a:latin typeface="Arial" panose="020B0604020202020204" pitchFamily="34" charset="0"/>
                        </a:rPr>
                        <a:t>73,5</a:t>
                      </a:r>
                    </a:p>
                  </a:txBody>
                  <a:tcPr marL="9525" marR="72000" marT="9525" marB="0" anchor="b"/>
                </a:tc>
                <a:tc>
                  <a:txBody>
                    <a:bodyPr/>
                    <a:lstStyle/>
                    <a:p>
                      <a:pPr algn="r" fontAlgn="b">
                        <a:buNone/>
                      </a:pPr>
                      <a:r>
                        <a:rPr lang="fi-FI" sz="1300" b="0" i="0" u="none" strike="noStrike">
                          <a:effectLst/>
                          <a:latin typeface="Arial" panose="020B0604020202020204" pitchFamily="34" charset="0"/>
                        </a:rPr>
                        <a:t>74,4</a:t>
                      </a:r>
                    </a:p>
                  </a:txBody>
                  <a:tcPr marL="9525" marR="72000" marT="9525" marB="0" anchor="b"/>
                </a:tc>
                <a:tc>
                  <a:txBody>
                    <a:bodyPr/>
                    <a:lstStyle/>
                    <a:p>
                      <a:pPr algn="r" fontAlgn="b">
                        <a:buNone/>
                      </a:pPr>
                      <a:r>
                        <a:rPr lang="fi-FI" sz="1300" b="0" i="0" u="none" strike="noStrike">
                          <a:effectLst/>
                          <a:latin typeface="Arial" panose="020B0604020202020204" pitchFamily="34" charset="0"/>
                        </a:rPr>
                        <a:t>76,3</a:t>
                      </a:r>
                    </a:p>
                  </a:txBody>
                  <a:tcPr marL="9525" marR="72000" marT="9525" marB="0" anchor="b"/>
                </a:tc>
                <a:tc>
                  <a:txBody>
                    <a:bodyPr/>
                    <a:lstStyle/>
                    <a:p>
                      <a:pPr algn="r" fontAlgn="b">
                        <a:buNone/>
                      </a:pPr>
                      <a:r>
                        <a:rPr lang="fi-FI" sz="1300" b="0" i="0" u="none" strike="noStrike">
                          <a:effectLst/>
                          <a:latin typeface="Arial" panose="020B0604020202020204" pitchFamily="34" charset="0"/>
                        </a:rPr>
                        <a:t>79,4</a:t>
                      </a:r>
                    </a:p>
                  </a:txBody>
                  <a:tcPr marL="9525" marR="72000" marT="9525" marB="0" anchor="b"/>
                </a:tc>
                <a:tc>
                  <a:txBody>
                    <a:bodyPr/>
                    <a:lstStyle/>
                    <a:p>
                      <a:pPr algn="r" fontAlgn="b">
                        <a:buNone/>
                      </a:pPr>
                      <a:r>
                        <a:rPr lang="fi-FI" sz="1300" b="0" i="0" u="none" strike="noStrike">
                          <a:effectLst/>
                          <a:latin typeface="Arial" panose="020B0604020202020204" pitchFamily="34" charset="0"/>
                        </a:rPr>
                        <a:t>80,7</a:t>
                      </a:r>
                    </a:p>
                  </a:txBody>
                  <a:tcPr marL="9525" marR="72000" marT="9525" marB="0" anchor="b"/>
                </a:tc>
                <a:tc>
                  <a:txBody>
                    <a:bodyPr/>
                    <a:lstStyle/>
                    <a:p>
                      <a:pPr algn="r" fontAlgn="b">
                        <a:buNone/>
                      </a:pPr>
                      <a:r>
                        <a:rPr lang="fi-FI" sz="1300" b="0" i="0" u="none" strike="noStrike">
                          <a:effectLst/>
                          <a:latin typeface="Arial" panose="020B0604020202020204" pitchFamily="34" charset="0"/>
                        </a:rPr>
                        <a:t>80,2</a:t>
                      </a:r>
                    </a:p>
                  </a:txBody>
                  <a:tcPr marL="9525" marR="72000" marT="9525" marB="0" anchor="b"/>
                </a:tc>
                <a:tc>
                  <a:txBody>
                    <a:bodyPr/>
                    <a:lstStyle/>
                    <a:p>
                      <a:pPr algn="r" fontAlgn="b">
                        <a:buNone/>
                      </a:pPr>
                      <a:r>
                        <a:rPr lang="fi-FI" sz="1300" b="0" i="0" u="none" strike="noStrike">
                          <a:effectLst/>
                          <a:latin typeface="Arial" panose="020B0604020202020204" pitchFamily="34" charset="0"/>
                        </a:rPr>
                        <a:t>80,4</a:t>
                      </a:r>
                    </a:p>
                  </a:txBody>
                  <a:tcPr marL="9525" marR="72000" marT="9525" marB="0" anchor="b"/>
                </a:tc>
                <a:tc>
                  <a:txBody>
                    <a:bodyPr/>
                    <a:lstStyle/>
                    <a:p>
                      <a:pPr algn="r" fontAlgn="b">
                        <a:buNone/>
                      </a:pPr>
                      <a:r>
                        <a:rPr lang="fi-FI" sz="1300" b="0" i="0" u="none" strike="noStrike">
                          <a:effectLst/>
                          <a:latin typeface="Arial" panose="020B0604020202020204" pitchFamily="34" charset="0"/>
                        </a:rPr>
                        <a:t>79,4</a:t>
                      </a:r>
                    </a:p>
                  </a:txBody>
                  <a:tcPr marL="9525" marR="72000" marT="9525" marB="0" anchor="b"/>
                </a:tc>
                <a:tc>
                  <a:txBody>
                    <a:bodyPr/>
                    <a:lstStyle/>
                    <a:p>
                      <a:pPr algn="r" fontAlgn="b">
                        <a:buNone/>
                      </a:pPr>
                      <a:r>
                        <a:rPr lang="fi-FI" sz="1300" b="0" i="0" u="none" strike="noStrike">
                          <a:effectLst/>
                          <a:latin typeface="Arial" panose="020B0604020202020204" pitchFamily="34" charset="0"/>
                        </a:rPr>
                        <a:t>82,0</a:t>
                      </a:r>
                    </a:p>
                  </a:txBody>
                  <a:tcPr marL="9525" marR="72000" marT="9525" marB="0" anchor="b"/>
                </a:tc>
                <a:tc>
                  <a:txBody>
                    <a:bodyPr/>
                    <a:lstStyle/>
                    <a:p>
                      <a:pPr algn="r" fontAlgn="b">
                        <a:buNone/>
                      </a:pPr>
                      <a:r>
                        <a:rPr lang="fi-FI" sz="1300" b="0" i="0" u="none" strike="noStrike">
                          <a:effectLst/>
                          <a:latin typeface="Arial" panose="020B0604020202020204" pitchFamily="34" charset="0"/>
                        </a:rPr>
                        <a:t>77,5</a:t>
                      </a:r>
                    </a:p>
                  </a:txBody>
                  <a:tcPr marL="9525" marR="72000" marT="9525" marB="0" anchor="b"/>
                </a:tc>
                <a:tc>
                  <a:txBody>
                    <a:bodyPr/>
                    <a:lstStyle/>
                    <a:p>
                      <a:pPr algn="r" fontAlgn="b">
                        <a:buNone/>
                      </a:pPr>
                      <a:r>
                        <a:rPr lang="fi-FI" sz="1300" b="0" i="0" u="none" strike="noStrike">
                          <a:effectLst/>
                          <a:latin typeface="Arial" panose="020B0604020202020204" pitchFamily="34" charset="0"/>
                        </a:rPr>
                        <a:t>78,0</a:t>
                      </a:r>
                    </a:p>
                  </a:txBody>
                  <a:tcPr marL="9525" marR="72000" marT="9525" marB="0" anchor="b"/>
                </a:tc>
                <a:extLst>
                  <a:ext uri="{0D108BD9-81ED-4DB2-BD59-A6C34878D82A}">
                    <a16:rowId xmlns:a16="http://schemas.microsoft.com/office/drawing/2014/main" val="3020265836"/>
                  </a:ext>
                </a:extLst>
              </a:tr>
              <a:tr h="222373">
                <a:tc>
                  <a:txBody>
                    <a:bodyPr/>
                    <a:lstStyle/>
                    <a:p>
                      <a:pPr algn="l" fontAlgn="b">
                        <a:buNone/>
                      </a:pPr>
                      <a:r>
                        <a:rPr lang="fi-FI" sz="1300" b="0" i="0" u="none" strike="noStrike">
                          <a:effectLst/>
                          <a:latin typeface="Arial" panose="020B0604020202020204" pitchFamily="34" charset="0"/>
                        </a:rPr>
                        <a:t>Pohjanmaa</a:t>
                      </a:r>
                    </a:p>
                  </a:txBody>
                  <a:tcPr marL="108000" marR="9525" marT="9525" marB="0" anchor="b"/>
                </a:tc>
                <a:tc>
                  <a:txBody>
                    <a:bodyPr/>
                    <a:lstStyle/>
                    <a:p>
                      <a:pPr algn="r" fontAlgn="b">
                        <a:buNone/>
                      </a:pPr>
                      <a:r>
                        <a:rPr lang="fi-FI" sz="1300" b="0" i="0" u="none" strike="noStrike">
                          <a:effectLst/>
                          <a:latin typeface="Arial" panose="020B0604020202020204" pitchFamily="34" charset="0"/>
                        </a:rPr>
                        <a:t>76,6</a:t>
                      </a:r>
                    </a:p>
                  </a:txBody>
                  <a:tcPr marL="9525" marR="72000" marT="9525" marB="0" anchor="b"/>
                </a:tc>
                <a:tc>
                  <a:txBody>
                    <a:bodyPr/>
                    <a:lstStyle/>
                    <a:p>
                      <a:pPr algn="r" fontAlgn="b">
                        <a:buNone/>
                      </a:pPr>
                      <a:r>
                        <a:rPr lang="fi-FI" sz="1300" b="0" i="0" u="none" strike="noStrike">
                          <a:effectLst/>
                          <a:latin typeface="Arial" panose="020B0604020202020204" pitchFamily="34" charset="0"/>
                        </a:rPr>
                        <a:t>76,1</a:t>
                      </a:r>
                    </a:p>
                  </a:txBody>
                  <a:tcPr marL="9525" marR="72000" marT="9525" marB="0" anchor="b"/>
                </a:tc>
                <a:tc>
                  <a:txBody>
                    <a:bodyPr/>
                    <a:lstStyle/>
                    <a:p>
                      <a:pPr algn="r" fontAlgn="b">
                        <a:buNone/>
                      </a:pPr>
                      <a:r>
                        <a:rPr lang="fi-FI" sz="1300" b="0" i="0" u="none" strike="noStrike">
                          <a:effectLst/>
                          <a:latin typeface="Arial" panose="020B0604020202020204" pitchFamily="34" charset="0"/>
                        </a:rPr>
                        <a:t>75,1</a:t>
                      </a:r>
                    </a:p>
                  </a:txBody>
                  <a:tcPr marL="9525" marR="72000" marT="9525" marB="0" anchor="b"/>
                </a:tc>
                <a:tc>
                  <a:txBody>
                    <a:bodyPr/>
                    <a:lstStyle/>
                    <a:p>
                      <a:pPr algn="r" fontAlgn="b">
                        <a:buNone/>
                      </a:pPr>
                      <a:r>
                        <a:rPr lang="fi-FI" sz="1300" b="0" i="0" u="none" strike="noStrike">
                          <a:effectLst/>
                          <a:latin typeface="Arial" panose="020B0604020202020204" pitchFamily="34" charset="0"/>
                        </a:rPr>
                        <a:t>76,9</a:t>
                      </a:r>
                    </a:p>
                  </a:txBody>
                  <a:tcPr marL="9525" marR="72000" marT="9525" marB="0" anchor="b"/>
                </a:tc>
                <a:tc>
                  <a:txBody>
                    <a:bodyPr/>
                    <a:lstStyle/>
                    <a:p>
                      <a:pPr algn="r" fontAlgn="b">
                        <a:buNone/>
                      </a:pPr>
                      <a:r>
                        <a:rPr lang="fi-FI" sz="1300" b="0" i="0" u="none" strike="noStrike">
                          <a:effectLst/>
                          <a:latin typeface="Arial" panose="020B0604020202020204" pitchFamily="34" charset="0"/>
                        </a:rPr>
                        <a:t>76,6</a:t>
                      </a:r>
                    </a:p>
                  </a:txBody>
                  <a:tcPr marL="9525" marR="72000" marT="9525" marB="0" anchor="b"/>
                </a:tc>
                <a:tc>
                  <a:txBody>
                    <a:bodyPr/>
                    <a:lstStyle/>
                    <a:p>
                      <a:pPr algn="r" fontAlgn="b">
                        <a:buNone/>
                      </a:pPr>
                      <a:r>
                        <a:rPr lang="fi-FI" sz="1300" b="0" i="0" u="none" strike="noStrike">
                          <a:effectLst/>
                          <a:latin typeface="Arial" panose="020B0604020202020204" pitchFamily="34" charset="0"/>
                        </a:rPr>
                        <a:t>75,8</a:t>
                      </a:r>
                    </a:p>
                  </a:txBody>
                  <a:tcPr marL="9525" marR="72000" marT="9525" marB="0" anchor="b"/>
                </a:tc>
                <a:tc>
                  <a:txBody>
                    <a:bodyPr/>
                    <a:lstStyle/>
                    <a:p>
                      <a:pPr algn="r" fontAlgn="b">
                        <a:buNone/>
                      </a:pPr>
                      <a:r>
                        <a:rPr lang="fi-FI" sz="1300" b="0" i="0" u="none" strike="noStrike">
                          <a:effectLst/>
                          <a:latin typeface="Arial" panose="020B0604020202020204" pitchFamily="34" charset="0"/>
                        </a:rPr>
                        <a:t>76,9</a:t>
                      </a:r>
                    </a:p>
                  </a:txBody>
                  <a:tcPr marL="9525" marR="72000" marT="9525" marB="0" anchor="b"/>
                </a:tc>
                <a:tc>
                  <a:txBody>
                    <a:bodyPr/>
                    <a:lstStyle/>
                    <a:p>
                      <a:pPr algn="r" fontAlgn="b">
                        <a:buNone/>
                      </a:pPr>
                      <a:r>
                        <a:rPr lang="fi-FI" sz="1300" b="0" i="0" u="none" strike="noStrike">
                          <a:effectLst/>
                          <a:latin typeface="Arial" panose="020B0604020202020204" pitchFamily="34" charset="0"/>
                        </a:rPr>
                        <a:t>78,2</a:t>
                      </a:r>
                    </a:p>
                  </a:txBody>
                  <a:tcPr marL="9525" marR="72000" marT="9525" marB="0" anchor="b"/>
                </a:tc>
                <a:tc>
                  <a:txBody>
                    <a:bodyPr/>
                    <a:lstStyle/>
                    <a:p>
                      <a:pPr algn="r" fontAlgn="b">
                        <a:buNone/>
                      </a:pPr>
                      <a:r>
                        <a:rPr lang="fi-FI" sz="1300" b="0" i="0" u="none" strike="noStrike">
                          <a:effectLst/>
                          <a:latin typeface="Arial" panose="020B0604020202020204" pitchFamily="34" charset="0"/>
                        </a:rPr>
                        <a:t>77,0</a:t>
                      </a:r>
                    </a:p>
                  </a:txBody>
                  <a:tcPr marL="9525" marR="72000" marT="9525" marB="0" anchor="b"/>
                </a:tc>
                <a:tc>
                  <a:txBody>
                    <a:bodyPr/>
                    <a:lstStyle/>
                    <a:p>
                      <a:pPr algn="r" fontAlgn="b">
                        <a:buNone/>
                      </a:pPr>
                      <a:r>
                        <a:rPr lang="fi-FI" sz="1300" b="0" i="0" u="none" strike="noStrike">
                          <a:effectLst/>
                          <a:latin typeface="Arial" panose="020B0604020202020204" pitchFamily="34" charset="0"/>
                        </a:rPr>
                        <a:t>79,7</a:t>
                      </a:r>
                    </a:p>
                  </a:txBody>
                  <a:tcPr marL="9525" marR="72000" marT="9525" marB="0" anchor="b"/>
                </a:tc>
                <a:tc>
                  <a:txBody>
                    <a:bodyPr/>
                    <a:lstStyle/>
                    <a:p>
                      <a:pPr algn="r" fontAlgn="b">
                        <a:buNone/>
                      </a:pPr>
                      <a:r>
                        <a:rPr lang="fi-FI" sz="1300" b="0" i="0" u="none" strike="noStrike">
                          <a:effectLst/>
                          <a:latin typeface="Arial" panose="020B0604020202020204" pitchFamily="34" charset="0"/>
                        </a:rPr>
                        <a:t>78,3</a:t>
                      </a:r>
                    </a:p>
                  </a:txBody>
                  <a:tcPr marL="9525" marR="72000" marT="9525" marB="0" anchor="b"/>
                </a:tc>
                <a:tc>
                  <a:txBody>
                    <a:bodyPr/>
                    <a:lstStyle/>
                    <a:p>
                      <a:pPr algn="r" fontAlgn="b">
                        <a:buNone/>
                      </a:pPr>
                      <a:r>
                        <a:rPr lang="fi-FI" sz="1300" b="0" i="0" u="none" strike="noStrike">
                          <a:effectLst/>
                          <a:latin typeface="Arial" panose="020B0604020202020204" pitchFamily="34" charset="0"/>
                        </a:rPr>
                        <a:t>78,2</a:t>
                      </a:r>
                    </a:p>
                  </a:txBody>
                  <a:tcPr marL="9525" marR="72000" marT="9525" marB="0" anchor="b"/>
                </a:tc>
                <a:tc>
                  <a:txBody>
                    <a:bodyPr/>
                    <a:lstStyle/>
                    <a:p>
                      <a:pPr algn="r" fontAlgn="b">
                        <a:buNone/>
                      </a:pPr>
                      <a:r>
                        <a:rPr lang="fi-FI" sz="1300" b="0" i="0" u="none" strike="noStrike">
                          <a:effectLst/>
                          <a:latin typeface="Arial" panose="020B0604020202020204" pitchFamily="34" charset="0"/>
                        </a:rPr>
                        <a:t>82,2</a:t>
                      </a:r>
                    </a:p>
                  </a:txBody>
                  <a:tcPr marL="9525" marR="72000" marT="9525" marB="0" anchor="b"/>
                </a:tc>
                <a:tc>
                  <a:txBody>
                    <a:bodyPr/>
                    <a:lstStyle/>
                    <a:p>
                      <a:pPr algn="r" fontAlgn="b">
                        <a:buNone/>
                      </a:pPr>
                      <a:r>
                        <a:rPr lang="fi-FI" sz="1300" b="0" i="0" u="none" strike="noStrike">
                          <a:effectLst/>
                          <a:latin typeface="Arial" panose="020B0604020202020204" pitchFamily="34" charset="0"/>
                        </a:rPr>
                        <a:t>84,1</a:t>
                      </a:r>
                    </a:p>
                  </a:txBody>
                  <a:tcPr marL="9525" marR="72000" marT="9525" marB="0" anchor="b"/>
                </a:tc>
                <a:tc>
                  <a:txBody>
                    <a:bodyPr/>
                    <a:lstStyle/>
                    <a:p>
                      <a:pPr algn="r" fontAlgn="b">
                        <a:buNone/>
                      </a:pPr>
                      <a:r>
                        <a:rPr lang="fi-FI" sz="1300" b="0" i="0" u="none" strike="noStrike">
                          <a:effectLst/>
                          <a:latin typeface="Arial" panose="020B0604020202020204" pitchFamily="34" charset="0"/>
                        </a:rPr>
                        <a:t>83,1</a:t>
                      </a:r>
                    </a:p>
                  </a:txBody>
                  <a:tcPr marL="9525" marR="72000" marT="9525" marB="0" anchor="b"/>
                </a:tc>
                <a:tc>
                  <a:txBody>
                    <a:bodyPr/>
                    <a:lstStyle/>
                    <a:p>
                      <a:pPr algn="r" fontAlgn="b">
                        <a:buNone/>
                      </a:pPr>
                      <a:r>
                        <a:rPr lang="fi-FI" sz="1300" b="0" i="0" u="none" strike="noStrike">
                          <a:effectLst/>
                          <a:latin typeface="Arial" panose="020B0604020202020204" pitchFamily="34" charset="0"/>
                        </a:rPr>
                        <a:t>83,2</a:t>
                      </a:r>
                    </a:p>
                  </a:txBody>
                  <a:tcPr marL="9525" marR="72000" marT="9525" marB="0" anchor="b"/>
                </a:tc>
                <a:tc>
                  <a:txBody>
                    <a:bodyPr/>
                    <a:lstStyle/>
                    <a:p>
                      <a:pPr algn="r" fontAlgn="b">
                        <a:buNone/>
                      </a:pPr>
                      <a:r>
                        <a:rPr lang="fi-FI" sz="1300" b="0" i="0" u="none" strike="noStrike">
                          <a:effectLst/>
                          <a:latin typeface="Arial" panose="020B0604020202020204" pitchFamily="34" charset="0"/>
                        </a:rPr>
                        <a:t>82,0</a:t>
                      </a:r>
                    </a:p>
                  </a:txBody>
                  <a:tcPr marL="9525" marR="72000" marT="9525" marB="0" anchor="b"/>
                </a:tc>
                <a:extLst>
                  <a:ext uri="{0D108BD9-81ED-4DB2-BD59-A6C34878D82A}">
                    <a16:rowId xmlns:a16="http://schemas.microsoft.com/office/drawing/2014/main" val="2389578064"/>
                  </a:ext>
                </a:extLst>
              </a:tr>
              <a:tr h="222373">
                <a:tc>
                  <a:txBody>
                    <a:bodyPr/>
                    <a:lstStyle/>
                    <a:p>
                      <a:pPr algn="l" fontAlgn="b">
                        <a:buNone/>
                      </a:pPr>
                      <a:r>
                        <a:rPr lang="fi-FI" sz="1300" b="0" i="0" u="none" strike="noStrike">
                          <a:effectLst/>
                          <a:latin typeface="Arial" panose="020B0604020202020204" pitchFamily="34" charset="0"/>
                        </a:rPr>
                        <a:t>Keski-Pohjanmaa</a:t>
                      </a:r>
                    </a:p>
                  </a:txBody>
                  <a:tcPr marL="108000" marR="9525" marT="9525" marB="0" anchor="b"/>
                </a:tc>
                <a:tc>
                  <a:txBody>
                    <a:bodyPr/>
                    <a:lstStyle/>
                    <a:p>
                      <a:pPr algn="r" fontAlgn="b">
                        <a:buNone/>
                      </a:pPr>
                      <a:r>
                        <a:rPr lang="fi-FI" sz="1300" b="0" i="0" u="none" strike="noStrike">
                          <a:effectLst/>
                          <a:latin typeface="Arial" panose="020B0604020202020204" pitchFamily="34" charset="0"/>
                        </a:rPr>
                        <a:t>72,2</a:t>
                      </a:r>
                    </a:p>
                  </a:txBody>
                  <a:tcPr marL="9525" marR="72000" marT="9525" marB="0" anchor="b"/>
                </a:tc>
                <a:tc>
                  <a:txBody>
                    <a:bodyPr/>
                    <a:lstStyle/>
                    <a:p>
                      <a:pPr algn="r" fontAlgn="b">
                        <a:buNone/>
                      </a:pPr>
                      <a:r>
                        <a:rPr lang="fi-FI" sz="1300" b="0" i="0" u="none" strike="noStrike">
                          <a:effectLst/>
                          <a:latin typeface="Arial" panose="020B0604020202020204" pitchFamily="34" charset="0"/>
                        </a:rPr>
                        <a:t>71,8</a:t>
                      </a:r>
                    </a:p>
                  </a:txBody>
                  <a:tcPr marL="9525" marR="72000" marT="9525" marB="0" anchor="b"/>
                </a:tc>
                <a:tc>
                  <a:txBody>
                    <a:bodyPr/>
                    <a:lstStyle/>
                    <a:p>
                      <a:pPr algn="r" fontAlgn="b">
                        <a:buNone/>
                      </a:pPr>
                      <a:r>
                        <a:rPr lang="fi-FI" sz="1300" b="0" i="0" u="none" strike="noStrike">
                          <a:effectLst/>
                          <a:latin typeface="Arial" panose="020B0604020202020204" pitchFamily="34" charset="0"/>
                        </a:rPr>
                        <a:t>74,9</a:t>
                      </a:r>
                    </a:p>
                  </a:txBody>
                  <a:tcPr marL="9525" marR="72000" marT="9525" marB="0" anchor="b"/>
                </a:tc>
                <a:tc>
                  <a:txBody>
                    <a:bodyPr/>
                    <a:lstStyle/>
                    <a:p>
                      <a:pPr algn="r" fontAlgn="b">
                        <a:buNone/>
                      </a:pPr>
                      <a:r>
                        <a:rPr lang="fi-FI" sz="1300" b="0" i="0" u="none" strike="noStrike">
                          <a:effectLst/>
                          <a:latin typeface="Arial" panose="020B0604020202020204" pitchFamily="34" charset="0"/>
                        </a:rPr>
                        <a:t>75,2</a:t>
                      </a:r>
                    </a:p>
                  </a:txBody>
                  <a:tcPr marL="9525" marR="72000" marT="9525" marB="0" anchor="b"/>
                </a:tc>
                <a:tc>
                  <a:txBody>
                    <a:bodyPr/>
                    <a:lstStyle/>
                    <a:p>
                      <a:pPr algn="r" fontAlgn="b">
                        <a:buNone/>
                      </a:pPr>
                      <a:r>
                        <a:rPr lang="fi-FI" sz="1300" b="0" i="0" u="none" strike="noStrike">
                          <a:effectLst/>
                          <a:latin typeface="Arial" panose="020B0604020202020204" pitchFamily="34" charset="0"/>
                        </a:rPr>
                        <a:t>76,0</a:t>
                      </a:r>
                    </a:p>
                  </a:txBody>
                  <a:tcPr marL="9525" marR="72000" marT="9525" marB="0" anchor="b"/>
                </a:tc>
                <a:tc>
                  <a:txBody>
                    <a:bodyPr/>
                    <a:lstStyle/>
                    <a:p>
                      <a:pPr algn="r" fontAlgn="b">
                        <a:buNone/>
                      </a:pPr>
                      <a:r>
                        <a:rPr lang="fi-FI" sz="1300" b="0" i="0" u="none" strike="noStrike">
                          <a:effectLst/>
                          <a:latin typeface="Arial" panose="020B0604020202020204" pitchFamily="34" charset="0"/>
                        </a:rPr>
                        <a:t>73,4</a:t>
                      </a:r>
                    </a:p>
                  </a:txBody>
                  <a:tcPr marL="9525" marR="72000" marT="9525" marB="0" anchor="b"/>
                </a:tc>
                <a:tc>
                  <a:txBody>
                    <a:bodyPr/>
                    <a:lstStyle/>
                    <a:p>
                      <a:pPr algn="r" fontAlgn="b">
                        <a:buNone/>
                      </a:pPr>
                      <a:r>
                        <a:rPr lang="fi-FI" sz="1300" b="0" i="0" u="none" strike="noStrike">
                          <a:effectLst/>
                          <a:latin typeface="Arial" panose="020B0604020202020204" pitchFamily="34" charset="0"/>
                        </a:rPr>
                        <a:t>75,4</a:t>
                      </a:r>
                    </a:p>
                  </a:txBody>
                  <a:tcPr marL="9525" marR="72000" marT="9525" marB="0" anchor="b"/>
                </a:tc>
                <a:tc>
                  <a:txBody>
                    <a:bodyPr/>
                    <a:lstStyle/>
                    <a:p>
                      <a:pPr algn="r" fontAlgn="b">
                        <a:buNone/>
                      </a:pPr>
                      <a:r>
                        <a:rPr lang="fi-FI" sz="1300" b="0" i="0" u="none" strike="noStrike">
                          <a:effectLst/>
                          <a:latin typeface="Arial" panose="020B0604020202020204" pitchFamily="34" charset="0"/>
                        </a:rPr>
                        <a:t>76,7</a:t>
                      </a:r>
                    </a:p>
                  </a:txBody>
                  <a:tcPr marL="9525" marR="72000" marT="9525" marB="0" anchor="b"/>
                </a:tc>
                <a:tc>
                  <a:txBody>
                    <a:bodyPr/>
                    <a:lstStyle/>
                    <a:p>
                      <a:pPr algn="r" fontAlgn="b">
                        <a:buNone/>
                      </a:pPr>
                      <a:r>
                        <a:rPr lang="fi-FI" sz="1300" b="0" i="0" u="none" strike="noStrike">
                          <a:effectLst/>
                          <a:latin typeface="Arial" panose="020B0604020202020204" pitchFamily="34" charset="0"/>
                        </a:rPr>
                        <a:t>80,9</a:t>
                      </a:r>
                    </a:p>
                  </a:txBody>
                  <a:tcPr marL="9525" marR="72000" marT="9525" marB="0" anchor="b"/>
                </a:tc>
                <a:tc>
                  <a:txBody>
                    <a:bodyPr/>
                    <a:lstStyle/>
                    <a:p>
                      <a:pPr algn="r" fontAlgn="b">
                        <a:buNone/>
                      </a:pPr>
                      <a:r>
                        <a:rPr lang="fi-FI" sz="1300" b="0" i="0" u="none" strike="noStrike">
                          <a:effectLst/>
                          <a:latin typeface="Arial" panose="020B0604020202020204" pitchFamily="34" charset="0"/>
                        </a:rPr>
                        <a:t>78,0</a:t>
                      </a:r>
                    </a:p>
                  </a:txBody>
                  <a:tcPr marL="9525" marR="72000" marT="9525" marB="0" anchor="b"/>
                </a:tc>
                <a:tc>
                  <a:txBody>
                    <a:bodyPr/>
                    <a:lstStyle/>
                    <a:p>
                      <a:pPr algn="r" fontAlgn="b">
                        <a:buNone/>
                      </a:pPr>
                      <a:r>
                        <a:rPr lang="fi-FI" sz="1300" b="0" i="0" u="none" strike="noStrike">
                          <a:effectLst/>
                          <a:latin typeface="Arial" panose="020B0604020202020204" pitchFamily="34" charset="0"/>
                        </a:rPr>
                        <a:t>80,1</a:t>
                      </a:r>
                    </a:p>
                  </a:txBody>
                  <a:tcPr marL="9525" marR="72000" marT="9525" marB="0" anchor="b"/>
                </a:tc>
                <a:tc>
                  <a:txBody>
                    <a:bodyPr/>
                    <a:lstStyle/>
                    <a:p>
                      <a:pPr algn="r" fontAlgn="b">
                        <a:buNone/>
                      </a:pPr>
                      <a:r>
                        <a:rPr lang="fi-FI" sz="1300" b="0" i="0" u="none" strike="noStrike">
                          <a:effectLst/>
                          <a:latin typeface="Arial" panose="020B0604020202020204" pitchFamily="34" charset="0"/>
                        </a:rPr>
                        <a:t>78,7</a:t>
                      </a:r>
                    </a:p>
                  </a:txBody>
                  <a:tcPr marL="9525" marR="72000" marT="9525" marB="0" anchor="b"/>
                </a:tc>
                <a:tc>
                  <a:txBody>
                    <a:bodyPr/>
                    <a:lstStyle/>
                    <a:p>
                      <a:pPr algn="r" fontAlgn="b">
                        <a:buNone/>
                      </a:pPr>
                      <a:r>
                        <a:rPr lang="fi-FI" sz="1300" b="0" i="0" u="none" strike="noStrike">
                          <a:effectLst/>
                          <a:latin typeface="Arial" panose="020B0604020202020204" pitchFamily="34" charset="0"/>
                        </a:rPr>
                        <a:t>77,7</a:t>
                      </a:r>
                    </a:p>
                  </a:txBody>
                  <a:tcPr marL="9525" marR="72000" marT="9525" marB="0" anchor="b"/>
                </a:tc>
                <a:tc>
                  <a:txBody>
                    <a:bodyPr/>
                    <a:lstStyle/>
                    <a:p>
                      <a:pPr algn="r" fontAlgn="b">
                        <a:buNone/>
                      </a:pPr>
                      <a:r>
                        <a:rPr lang="fi-FI" sz="1300" b="0" i="0" u="none" strike="noStrike">
                          <a:effectLst/>
                          <a:latin typeface="Arial" panose="020B0604020202020204" pitchFamily="34" charset="0"/>
                        </a:rPr>
                        <a:t>77,3</a:t>
                      </a:r>
                    </a:p>
                  </a:txBody>
                  <a:tcPr marL="9525" marR="72000" marT="9525" marB="0" anchor="b"/>
                </a:tc>
                <a:tc>
                  <a:txBody>
                    <a:bodyPr/>
                    <a:lstStyle/>
                    <a:p>
                      <a:pPr algn="r" fontAlgn="b">
                        <a:buNone/>
                      </a:pPr>
                      <a:r>
                        <a:rPr lang="fi-FI" sz="1300" b="0" i="0" u="none" strike="noStrike">
                          <a:effectLst/>
                          <a:latin typeface="Arial" panose="020B0604020202020204" pitchFamily="34" charset="0"/>
                        </a:rPr>
                        <a:t>76,3</a:t>
                      </a:r>
                    </a:p>
                  </a:txBody>
                  <a:tcPr marL="9525" marR="72000" marT="9525" marB="0" anchor="b"/>
                </a:tc>
                <a:tc>
                  <a:txBody>
                    <a:bodyPr/>
                    <a:lstStyle/>
                    <a:p>
                      <a:pPr algn="r" fontAlgn="b">
                        <a:buNone/>
                      </a:pPr>
                      <a:r>
                        <a:rPr lang="fi-FI" sz="1300" b="0" i="0" u="none" strike="noStrike" dirty="0">
                          <a:effectLst/>
                          <a:latin typeface="Arial" panose="020B0604020202020204" pitchFamily="34" charset="0"/>
                        </a:rPr>
                        <a:t>78,4</a:t>
                      </a:r>
                    </a:p>
                  </a:txBody>
                  <a:tcPr marL="9525" marR="72000" marT="9525" marB="0" anchor="b"/>
                </a:tc>
                <a:tc>
                  <a:txBody>
                    <a:bodyPr/>
                    <a:lstStyle/>
                    <a:p>
                      <a:pPr algn="r" fontAlgn="b">
                        <a:buNone/>
                      </a:pPr>
                      <a:r>
                        <a:rPr lang="fi-FI" sz="1300" b="0" i="0" u="none" strike="noStrike">
                          <a:effectLst/>
                          <a:latin typeface="Arial" panose="020B0604020202020204" pitchFamily="34" charset="0"/>
                        </a:rPr>
                        <a:t>82,0</a:t>
                      </a:r>
                    </a:p>
                  </a:txBody>
                  <a:tcPr marL="9525" marR="72000" marT="9525" marB="0" anchor="b"/>
                </a:tc>
                <a:extLst>
                  <a:ext uri="{0D108BD9-81ED-4DB2-BD59-A6C34878D82A}">
                    <a16:rowId xmlns:a16="http://schemas.microsoft.com/office/drawing/2014/main" val="3546378672"/>
                  </a:ext>
                </a:extLst>
              </a:tr>
              <a:tr h="222373">
                <a:tc>
                  <a:txBody>
                    <a:bodyPr/>
                    <a:lstStyle/>
                    <a:p>
                      <a:pPr algn="l" fontAlgn="b">
                        <a:buNone/>
                      </a:pPr>
                      <a:r>
                        <a:rPr lang="fi-FI" sz="1300" b="0" i="0" u="none" strike="noStrike" dirty="0">
                          <a:effectLst/>
                          <a:latin typeface="Arial" panose="020B0604020202020204" pitchFamily="34" charset="0"/>
                        </a:rPr>
                        <a:t>Pohjois-Pohjanmaa</a:t>
                      </a:r>
                    </a:p>
                  </a:txBody>
                  <a:tcPr marL="108000" marR="9525" marT="9525" marB="0" anchor="b"/>
                </a:tc>
                <a:tc>
                  <a:txBody>
                    <a:bodyPr/>
                    <a:lstStyle/>
                    <a:p>
                      <a:pPr algn="r" fontAlgn="b">
                        <a:buNone/>
                      </a:pPr>
                      <a:r>
                        <a:rPr lang="fi-FI" sz="1300" b="0" i="0" u="none" strike="noStrike">
                          <a:effectLst/>
                          <a:latin typeface="Arial" panose="020B0604020202020204" pitchFamily="34" charset="0"/>
                        </a:rPr>
                        <a:t>68,8</a:t>
                      </a:r>
                    </a:p>
                  </a:txBody>
                  <a:tcPr marL="9525" marR="72000" marT="9525" marB="0" anchor="b"/>
                </a:tc>
                <a:tc>
                  <a:txBody>
                    <a:bodyPr/>
                    <a:lstStyle/>
                    <a:p>
                      <a:pPr algn="r" fontAlgn="b">
                        <a:buNone/>
                      </a:pPr>
                      <a:r>
                        <a:rPr lang="fi-FI" sz="1300" b="0" i="0" u="none" strike="noStrike">
                          <a:effectLst/>
                          <a:latin typeface="Arial" panose="020B0604020202020204" pitchFamily="34" charset="0"/>
                        </a:rPr>
                        <a:t>67,9</a:t>
                      </a:r>
                    </a:p>
                  </a:txBody>
                  <a:tcPr marL="9525" marR="72000" marT="9525" marB="0" anchor="b"/>
                </a:tc>
                <a:tc>
                  <a:txBody>
                    <a:bodyPr/>
                    <a:lstStyle/>
                    <a:p>
                      <a:pPr algn="r" fontAlgn="b">
                        <a:buNone/>
                      </a:pPr>
                      <a:r>
                        <a:rPr lang="fi-FI" sz="1300" b="0" i="0" u="none" strike="noStrike">
                          <a:effectLst/>
                          <a:latin typeface="Arial" panose="020B0604020202020204" pitchFamily="34" charset="0"/>
                        </a:rPr>
                        <a:t>69,5</a:t>
                      </a:r>
                    </a:p>
                  </a:txBody>
                  <a:tcPr marL="9525" marR="72000" marT="9525" marB="0" anchor="b"/>
                </a:tc>
                <a:tc>
                  <a:txBody>
                    <a:bodyPr/>
                    <a:lstStyle/>
                    <a:p>
                      <a:pPr algn="r" fontAlgn="b">
                        <a:buNone/>
                      </a:pPr>
                      <a:r>
                        <a:rPr lang="fi-FI" sz="1300" b="0" i="0" u="none" strike="noStrike">
                          <a:effectLst/>
                          <a:latin typeface="Arial" panose="020B0604020202020204" pitchFamily="34" charset="0"/>
                        </a:rPr>
                        <a:t>69,2</a:t>
                      </a:r>
                    </a:p>
                  </a:txBody>
                  <a:tcPr marL="9525" marR="72000" marT="9525" marB="0" anchor="b"/>
                </a:tc>
                <a:tc>
                  <a:txBody>
                    <a:bodyPr/>
                    <a:lstStyle/>
                    <a:p>
                      <a:pPr algn="r" fontAlgn="b">
                        <a:buNone/>
                      </a:pPr>
                      <a:r>
                        <a:rPr lang="fi-FI" sz="1300" b="0" i="0" u="none" strike="noStrike">
                          <a:effectLst/>
                          <a:latin typeface="Arial" panose="020B0604020202020204" pitchFamily="34" charset="0"/>
                        </a:rPr>
                        <a:t>69,6</a:t>
                      </a:r>
                    </a:p>
                  </a:txBody>
                  <a:tcPr marL="9525" marR="72000" marT="9525" marB="0" anchor="b"/>
                </a:tc>
                <a:tc>
                  <a:txBody>
                    <a:bodyPr/>
                    <a:lstStyle/>
                    <a:p>
                      <a:pPr algn="r" fontAlgn="b">
                        <a:buNone/>
                      </a:pPr>
                      <a:r>
                        <a:rPr lang="fi-FI" sz="1300" b="0" i="0" u="none" strike="noStrike">
                          <a:effectLst/>
                          <a:latin typeface="Arial" panose="020B0604020202020204" pitchFamily="34" charset="0"/>
                        </a:rPr>
                        <a:t>68,8</a:t>
                      </a:r>
                    </a:p>
                  </a:txBody>
                  <a:tcPr marL="9525" marR="72000" marT="9525" marB="0" anchor="b"/>
                </a:tc>
                <a:tc>
                  <a:txBody>
                    <a:bodyPr/>
                    <a:lstStyle/>
                    <a:p>
                      <a:pPr algn="r" fontAlgn="b">
                        <a:buNone/>
                      </a:pPr>
                      <a:r>
                        <a:rPr lang="fi-FI" sz="1300" b="0" i="0" u="none" strike="noStrike">
                          <a:effectLst/>
                          <a:latin typeface="Arial" panose="020B0604020202020204" pitchFamily="34" charset="0"/>
                        </a:rPr>
                        <a:t>67,7</a:t>
                      </a:r>
                    </a:p>
                  </a:txBody>
                  <a:tcPr marL="9525" marR="72000" marT="9525" marB="0" anchor="b"/>
                </a:tc>
                <a:tc>
                  <a:txBody>
                    <a:bodyPr/>
                    <a:lstStyle/>
                    <a:p>
                      <a:pPr algn="r" fontAlgn="b">
                        <a:buNone/>
                      </a:pPr>
                      <a:r>
                        <a:rPr lang="fi-FI" sz="1300" b="0" i="0" u="none" strike="noStrike">
                          <a:effectLst/>
                          <a:latin typeface="Arial" panose="020B0604020202020204" pitchFamily="34" charset="0"/>
                        </a:rPr>
                        <a:t>69,8</a:t>
                      </a:r>
                    </a:p>
                  </a:txBody>
                  <a:tcPr marL="9525" marR="72000" marT="9525" marB="0" anchor="b"/>
                </a:tc>
                <a:tc>
                  <a:txBody>
                    <a:bodyPr/>
                    <a:lstStyle/>
                    <a:p>
                      <a:pPr algn="r" fontAlgn="b">
                        <a:buNone/>
                      </a:pPr>
                      <a:r>
                        <a:rPr lang="fi-FI" sz="1300" b="0" i="0" u="none" strike="noStrike">
                          <a:effectLst/>
                          <a:latin typeface="Arial" panose="020B0604020202020204" pitchFamily="34" charset="0"/>
                        </a:rPr>
                        <a:t>72,6</a:t>
                      </a:r>
                    </a:p>
                  </a:txBody>
                  <a:tcPr marL="9525" marR="72000" marT="9525" marB="0" anchor="b"/>
                </a:tc>
                <a:tc>
                  <a:txBody>
                    <a:bodyPr/>
                    <a:lstStyle/>
                    <a:p>
                      <a:pPr algn="r" fontAlgn="b">
                        <a:buNone/>
                      </a:pPr>
                      <a:r>
                        <a:rPr lang="fi-FI" sz="1300" b="0" i="0" u="none" strike="noStrike">
                          <a:effectLst/>
                          <a:latin typeface="Arial" panose="020B0604020202020204" pitchFamily="34" charset="0"/>
                        </a:rPr>
                        <a:t>74,0</a:t>
                      </a:r>
                    </a:p>
                  </a:txBody>
                  <a:tcPr marL="9525" marR="72000" marT="9525" marB="0" anchor="b"/>
                </a:tc>
                <a:tc>
                  <a:txBody>
                    <a:bodyPr/>
                    <a:lstStyle/>
                    <a:p>
                      <a:pPr algn="r" fontAlgn="b">
                        <a:buNone/>
                      </a:pPr>
                      <a:r>
                        <a:rPr lang="fi-FI" sz="1300" b="0" i="0" u="none" strike="noStrike">
                          <a:effectLst/>
                          <a:latin typeface="Arial" panose="020B0604020202020204" pitchFamily="34" charset="0"/>
                        </a:rPr>
                        <a:t>73,8</a:t>
                      </a:r>
                    </a:p>
                  </a:txBody>
                  <a:tcPr marL="9525" marR="72000" marT="9525" marB="0" anchor="b"/>
                </a:tc>
                <a:tc>
                  <a:txBody>
                    <a:bodyPr/>
                    <a:lstStyle/>
                    <a:p>
                      <a:pPr algn="r" fontAlgn="b">
                        <a:buNone/>
                      </a:pPr>
                      <a:r>
                        <a:rPr lang="fi-FI" sz="1300" b="0" i="0" u="none" strike="noStrike">
                          <a:effectLst/>
                          <a:latin typeface="Arial" panose="020B0604020202020204" pitchFamily="34" charset="0"/>
                        </a:rPr>
                        <a:t>73,1</a:t>
                      </a:r>
                    </a:p>
                  </a:txBody>
                  <a:tcPr marL="9525" marR="72000" marT="9525" marB="0" anchor="b"/>
                </a:tc>
                <a:tc>
                  <a:txBody>
                    <a:bodyPr/>
                    <a:lstStyle/>
                    <a:p>
                      <a:pPr algn="r" fontAlgn="b">
                        <a:buNone/>
                      </a:pPr>
                      <a:r>
                        <a:rPr lang="fi-FI" sz="1300" b="0" i="0" u="none" strike="noStrike">
                          <a:effectLst/>
                          <a:latin typeface="Arial" panose="020B0604020202020204" pitchFamily="34" charset="0"/>
                        </a:rPr>
                        <a:t>73,7</a:t>
                      </a:r>
                    </a:p>
                  </a:txBody>
                  <a:tcPr marL="9525" marR="72000" marT="9525" marB="0" anchor="b"/>
                </a:tc>
                <a:tc>
                  <a:txBody>
                    <a:bodyPr/>
                    <a:lstStyle/>
                    <a:p>
                      <a:pPr algn="r" fontAlgn="b">
                        <a:buNone/>
                      </a:pPr>
                      <a:r>
                        <a:rPr lang="fi-FI" sz="1300" b="0" i="0" u="none" strike="noStrike">
                          <a:effectLst/>
                          <a:latin typeface="Arial" panose="020B0604020202020204" pitchFamily="34" charset="0"/>
                        </a:rPr>
                        <a:t>75,8</a:t>
                      </a:r>
                    </a:p>
                  </a:txBody>
                  <a:tcPr marL="9525" marR="72000" marT="9525" marB="0" anchor="b"/>
                </a:tc>
                <a:tc>
                  <a:txBody>
                    <a:bodyPr/>
                    <a:lstStyle/>
                    <a:p>
                      <a:pPr algn="r" fontAlgn="b">
                        <a:buNone/>
                      </a:pPr>
                      <a:r>
                        <a:rPr lang="fi-FI" sz="1300" b="0" i="0" u="none" strike="noStrike">
                          <a:effectLst/>
                          <a:latin typeface="Arial" panose="020B0604020202020204" pitchFamily="34" charset="0"/>
                        </a:rPr>
                        <a:t>76,1</a:t>
                      </a:r>
                    </a:p>
                  </a:txBody>
                  <a:tcPr marL="9525" marR="72000" marT="9525" marB="0" anchor="b"/>
                </a:tc>
                <a:tc>
                  <a:txBody>
                    <a:bodyPr/>
                    <a:lstStyle/>
                    <a:p>
                      <a:pPr algn="r" fontAlgn="b">
                        <a:buNone/>
                      </a:pPr>
                      <a:r>
                        <a:rPr lang="fi-FI" sz="1300" b="0" i="0" u="none" strike="noStrike">
                          <a:effectLst/>
                          <a:latin typeface="Arial" panose="020B0604020202020204" pitchFamily="34" charset="0"/>
                        </a:rPr>
                        <a:t>74,1</a:t>
                      </a:r>
                    </a:p>
                  </a:txBody>
                  <a:tcPr marL="9525" marR="72000" marT="9525" marB="0" anchor="b"/>
                </a:tc>
                <a:tc>
                  <a:txBody>
                    <a:bodyPr/>
                    <a:lstStyle/>
                    <a:p>
                      <a:pPr algn="r" fontAlgn="b">
                        <a:buNone/>
                      </a:pPr>
                      <a:r>
                        <a:rPr lang="fi-FI" sz="1300" b="0" i="0" u="none" strike="noStrike">
                          <a:effectLst/>
                          <a:latin typeface="Arial" panose="020B0604020202020204" pitchFamily="34" charset="0"/>
                        </a:rPr>
                        <a:t>75,8</a:t>
                      </a:r>
                    </a:p>
                  </a:txBody>
                  <a:tcPr marL="9525" marR="72000" marT="9525" marB="0" anchor="b"/>
                </a:tc>
                <a:extLst>
                  <a:ext uri="{0D108BD9-81ED-4DB2-BD59-A6C34878D82A}">
                    <a16:rowId xmlns:a16="http://schemas.microsoft.com/office/drawing/2014/main" val="249945732"/>
                  </a:ext>
                </a:extLst>
              </a:tr>
              <a:tr h="222373">
                <a:tc>
                  <a:txBody>
                    <a:bodyPr/>
                    <a:lstStyle/>
                    <a:p>
                      <a:pPr algn="l" fontAlgn="b">
                        <a:buNone/>
                      </a:pPr>
                      <a:r>
                        <a:rPr lang="fi-FI" sz="1300" b="0" i="0" u="none" strike="noStrike">
                          <a:effectLst/>
                          <a:latin typeface="Arial" panose="020B0604020202020204" pitchFamily="34" charset="0"/>
                        </a:rPr>
                        <a:t>Kainuu</a:t>
                      </a:r>
                    </a:p>
                  </a:txBody>
                  <a:tcPr marL="108000" marR="9525" marT="9525" marB="0" anchor="b"/>
                </a:tc>
                <a:tc>
                  <a:txBody>
                    <a:bodyPr/>
                    <a:lstStyle/>
                    <a:p>
                      <a:pPr algn="r" fontAlgn="b">
                        <a:buNone/>
                      </a:pPr>
                      <a:r>
                        <a:rPr lang="fi-FI" sz="1300" b="0" i="0" u="none" strike="noStrike">
                          <a:effectLst/>
                          <a:latin typeface="Arial" panose="020B0604020202020204" pitchFamily="34" charset="0"/>
                        </a:rPr>
                        <a:t>65,8</a:t>
                      </a:r>
                    </a:p>
                  </a:txBody>
                  <a:tcPr marL="9525" marR="72000" marT="9525" marB="0" anchor="b"/>
                </a:tc>
                <a:tc>
                  <a:txBody>
                    <a:bodyPr/>
                    <a:lstStyle/>
                    <a:p>
                      <a:pPr algn="r" fontAlgn="b">
                        <a:buNone/>
                      </a:pPr>
                      <a:r>
                        <a:rPr lang="fi-FI" sz="1300" b="0" i="0" u="none" strike="noStrike">
                          <a:effectLst/>
                          <a:latin typeface="Arial" panose="020B0604020202020204" pitchFamily="34" charset="0"/>
                        </a:rPr>
                        <a:t>66,1</a:t>
                      </a:r>
                    </a:p>
                  </a:txBody>
                  <a:tcPr marL="9525" marR="72000" marT="9525" marB="0" anchor="b"/>
                </a:tc>
                <a:tc>
                  <a:txBody>
                    <a:bodyPr/>
                    <a:lstStyle/>
                    <a:p>
                      <a:pPr algn="r" fontAlgn="b">
                        <a:buNone/>
                      </a:pPr>
                      <a:r>
                        <a:rPr lang="fi-FI" sz="1300" b="0" i="0" u="none" strike="noStrike">
                          <a:effectLst/>
                          <a:latin typeface="Arial" panose="020B0604020202020204" pitchFamily="34" charset="0"/>
                        </a:rPr>
                        <a:t>68,1</a:t>
                      </a:r>
                    </a:p>
                  </a:txBody>
                  <a:tcPr marL="9525" marR="72000" marT="9525" marB="0" anchor="b"/>
                </a:tc>
                <a:tc>
                  <a:txBody>
                    <a:bodyPr/>
                    <a:lstStyle/>
                    <a:p>
                      <a:pPr algn="r" fontAlgn="b">
                        <a:buNone/>
                      </a:pPr>
                      <a:r>
                        <a:rPr lang="fi-FI" sz="1300" b="0" i="0" u="none" strike="noStrike">
                          <a:effectLst/>
                          <a:latin typeface="Arial" panose="020B0604020202020204" pitchFamily="34" charset="0"/>
                        </a:rPr>
                        <a:t>66,1</a:t>
                      </a:r>
                    </a:p>
                  </a:txBody>
                  <a:tcPr marL="9525" marR="72000" marT="9525" marB="0" anchor="b"/>
                </a:tc>
                <a:tc>
                  <a:txBody>
                    <a:bodyPr/>
                    <a:lstStyle/>
                    <a:p>
                      <a:pPr algn="r" fontAlgn="b">
                        <a:buNone/>
                      </a:pPr>
                      <a:r>
                        <a:rPr lang="fi-FI" sz="1300" b="0" i="0" u="none" strike="noStrike">
                          <a:effectLst/>
                          <a:latin typeface="Arial" panose="020B0604020202020204" pitchFamily="34" charset="0"/>
                        </a:rPr>
                        <a:t>64,6</a:t>
                      </a:r>
                    </a:p>
                  </a:txBody>
                  <a:tcPr marL="9525" marR="72000" marT="9525" marB="0" anchor="b"/>
                </a:tc>
                <a:tc>
                  <a:txBody>
                    <a:bodyPr/>
                    <a:lstStyle/>
                    <a:p>
                      <a:pPr algn="r" fontAlgn="b">
                        <a:buNone/>
                      </a:pPr>
                      <a:r>
                        <a:rPr lang="fi-FI" sz="1300" b="0" i="0" u="none" strike="noStrike">
                          <a:effectLst/>
                          <a:latin typeface="Arial" panose="020B0604020202020204" pitchFamily="34" charset="0"/>
                        </a:rPr>
                        <a:t>61,7</a:t>
                      </a:r>
                    </a:p>
                  </a:txBody>
                  <a:tcPr marL="9525" marR="72000" marT="9525" marB="0" anchor="b"/>
                </a:tc>
                <a:tc>
                  <a:txBody>
                    <a:bodyPr/>
                    <a:lstStyle/>
                    <a:p>
                      <a:pPr algn="r" fontAlgn="b">
                        <a:buNone/>
                      </a:pPr>
                      <a:r>
                        <a:rPr lang="fi-FI" sz="1300" b="0" i="0" u="none" strike="noStrike">
                          <a:effectLst/>
                          <a:latin typeface="Arial" panose="020B0604020202020204" pitchFamily="34" charset="0"/>
                        </a:rPr>
                        <a:t>62,0</a:t>
                      </a:r>
                    </a:p>
                  </a:txBody>
                  <a:tcPr marL="9525" marR="72000" marT="9525" marB="0" anchor="b"/>
                </a:tc>
                <a:tc>
                  <a:txBody>
                    <a:bodyPr/>
                    <a:lstStyle/>
                    <a:p>
                      <a:pPr algn="r" fontAlgn="b">
                        <a:buNone/>
                      </a:pPr>
                      <a:r>
                        <a:rPr lang="fi-FI" sz="1300" b="0" i="0" u="none" strike="noStrike">
                          <a:effectLst/>
                          <a:latin typeface="Arial" panose="020B0604020202020204" pitchFamily="34" charset="0"/>
                        </a:rPr>
                        <a:t>65,4</a:t>
                      </a:r>
                    </a:p>
                  </a:txBody>
                  <a:tcPr marL="9525" marR="72000" marT="9525" marB="0" anchor="b"/>
                </a:tc>
                <a:tc>
                  <a:txBody>
                    <a:bodyPr/>
                    <a:lstStyle/>
                    <a:p>
                      <a:pPr algn="r" fontAlgn="b">
                        <a:buNone/>
                      </a:pPr>
                      <a:r>
                        <a:rPr lang="fi-FI" sz="1300" b="0" i="0" u="none" strike="noStrike">
                          <a:effectLst/>
                          <a:latin typeface="Arial" panose="020B0604020202020204" pitchFamily="34" charset="0"/>
                        </a:rPr>
                        <a:t>66,9</a:t>
                      </a:r>
                    </a:p>
                  </a:txBody>
                  <a:tcPr marL="9525" marR="72000" marT="9525" marB="0" anchor="b"/>
                </a:tc>
                <a:tc>
                  <a:txBody>
                    <a:bodyPr/>
                    <a:lstStyle/>
                    <a:p>
                      <a:pPr algn="r" fontAlgn="b">
                        <a:buNone/>
                      </a:pPr>
                      <a:r>
                        <a:rPr lang="fi-FI" sz="1300" b="0" i="0" u="none" strike="noStrike">
                          <a:effectLst/>
                          <a:latin typeface="Arial" panose="020B0604020202020204" pitchFamily="34" charset="0"/>
                        </a:rPr>
                        <a:t>67,2</a:t>
                      </a:r>
                    </a:p>
                  </a:txBody>
                  <a:tcPr marL="9525" marR="72000" marT="9525" marB="0" anchor="b"/>
                </a:tc>
                <a:tc>
                  <a:txBody>
                    <a:bodyPr/>
                    <a:lstStyle/>
                    <a:p>
                      <a:pPr algn="r" fontAlgn="b">
                        <a:buNone/>
                      </a:pPr>
                      <a:r>
                        <a:rPr lang="fi-FI" sz="1300" b="0" i="0" u="none" strike="noStrike">
                          <a:effectLst/>
                          <a:latin typeface="Arial" panose="020B0604020202020204" pitchFamily="34" charset="0"/>
                        </a:rPr>
                        <a:t>72,7</a:t>
                      </a:r>
                    </a:p>
                  </a:txBody>
                  <a:tcPr marL="9525" marR="72000" marT="9525" marB="0" anchor="b"/>
                </a:tc>
                <a:tc>
                  <a:txBody>
                    <a:bodyPr/>
                    <a:lstStyle/>
                    <a:p>
                      <a:pPr algn="r" fontAlgn="b">
                        <a:buNone/>
                      </a:pPr>
                      <a:r>
                        <a:rPr lang="fi-FI" sz="1300" b="0" i="0" u="none" strike="noStrike">
                          <a:effectLst/>
                          <a:latin typeface="Arial" panose="020B0604020202020204" pitchFamily="34" charset="0"/>
                        </a:rPr>
                        <a:t>69,1</a:t>
                      </a:r>
                    </a:p>
                  </a:txBody>
                  <a:tcPr marL="9525" marR="72000" marT="9525" marB="0" anchor="b"/>
                </a:tc>
                <a:tc>
                  <a:txBody>
                    <a:bodyPr/>
                    <a:lstStyle/>
                    <a:p>
                      <a:pPr algn="r" fontAlgn="b">
                        <a:buNone/>
                      </a:pPr>
                      <a:r>
                        <a:rPr lang="fi-FI" sz="1300" b="0" i="0" u="none" strike="noStrike">
                          <a:effectLst/>
                          <a:latin typeface="Arial" panose="020B0604020202020204" pitchFamily="34" charset="0"/>
                        </a:rPr>
                        <a:t>76,4</a:t>
                      </a:r>
                    </a:p>
                  </a:txBody>
                  <a:tcPr marL="9525" marR="72000" marT="9525" marB="0" anchor="b"/>
                </a:tc>
                <a:tc>
                  <a:txBody>
                    <a:bodyPr/>
                    <a:lstStyle/>
                    <a:p>
                      <a:pPr algn="r" fontAlgn="b">
                        <a:buNone/>
                      </a:pPr>
                      <a:r>
                        <a:rPr lang="fi-FI" sz="1300" b="0" i="0" u="none" strike="noStrike">
                          <a:effectLst/>
                          <a:latin typeface="Arial" panose="020B0604020202020204" pitchFamily="34" charset="0"/>
                        </a:rPr>
                        <a:t>73,5</a:t>
                      </a:r>
                    </a:p>
                  </a:txBody>
                  <a:tcPr marL="9525" marR="72000" marT="9525" marB="0" anchor="b"/>
                </a:tc>
                <a:tc>
                  <a:txBody>
                    <a:bodyPr/>
                    <a:lstStyle/>
                    <a:p>
                      <a:pPr algn="r" fontAlgn="b">
                        <a:buNone/>
                      </a:pPr>
                      <a:r>
                        <a:rPr lang="fi-FI" sz="1300" b="0" i="0" u="none" strike="noStrike">
                          <a:effectLst/>
                          <a:latin typeface="Arial" panose="020B0604020202020204" pitchFamily="34" charset="0"/>
                        </a:rPr>
                        <a:t>77,1</a:t>
                      </a:r>
                    </a:p>
                  </a:txBody>
                  <a:tcPr marL="9525" marR="72000" marT="9525" marB="0" anchor="b"/>
                </a:tc>
                <a:tc>
                  <a:txBody>
                    <a:bodyPr/>
                    <a:lstStyle/>
                    <a:p>
                      <a:pPr algn="r" fontAlgn="b">
                        <a:buNone/>
                      </a:pPr>
                      <a:r>
                        <a:rPr lang="fi-FI" sz="1300" b="0" i="0" u="none" strike="noStrike" dirty="0">
                          <a:effectLst/>
                          <a:latin typeface="Arial" panose="020B0604020202020204" pitchFamily="34" charset="0"/>
                        </a:rPr>
                        <a:t>78,5</a:t>
                      </a:r>
                    </a:p>
                  </a:txBody>
                  <a:tcPr marL="9525" marR="72000" marT="9525" marB="0" anchor="b"/>
                </a:tc>
                <a:tc>
                  <a:txBody>
                    <a:bodyPr/>
                    <a:lstStyle/>
                    <a:p>
                      <a:pPr algn="r" fontAlgn="b">
                        <a:buNone/>
                      </a:pPr>
                      <a:r>
                        <a:rPr lang="fi-FI" sz="1300" b="0" i="0" u="none" strike="noStrike">
                          <a:effectLst/>
                          <a:latin typeface="Arial" panose="020B0604020202020204" pitchFamily="34" charset="0"/>
                        </a:rPr>
                        <a:t>76,0</a:t>
                      </a:r>
                    </a:p>
                  </a:txBody>
                  <a:tcPr marL="9525" marR="72000" marT="9525" marB="0" anchor="b"/>
                </a:tc>
                <a:extLst>
                  <a:ext uri="{0D108BD9-81ED-4DB2-BD59-A6C34878D82A}">
                    <a16:rowId xmlns:a16="http://schemas.microsoft.com/office/drawing/2014/main" val="2977189023"/>
                  </a:ext>
                </a:extLst>
              </a:tr>
              <a:tr h="222373">
                <a:tc>
                  <a:txBody>
                    <a:bodyPr/>
                    <a:lstStyle/>
                    <a:p>
                      <a:pPr algn="l" fontAlgn="b">
                        <a:buNone/>
                      </a:pPr>
                      <a:r>
                        <a:rPr lang="fi-FI" sz="1300" b="0" i="0" u="none" strike="noStrike" dirty="0">
                          <a:effectLst/>
                          <a:latin typeface="Arial" panose="020B0604020202020204" pitchFamily="34" charset="0"/>
                        </a:rPr>
                        <a:t>Lappi</a:t>
                      </a:r>
                    </a:p>
                  </a:txBody>
                  <a:tcPr marL="108000" marR="9525" marT="9525" marB="0" anchor="b"/>
                </a:tc>
                <a:tc>
                  <a:txBody>
                    <a:bodyPr/>
                    <a:lstStyle/>
                    <a:p>
                      <a:pPr algn="r" fontAlgn="b">
                        <a:buNone/>
                      </a:pPr>
                      <a:r>
                        <a:rPr lang="fi-FI" sz="1300" b="0" i="0" u="none" strike="noStrike">
                          <a:effectLst/>
                          <a:latin typeface="Arial" panose="020B0604020202020204" pitchFamily="34" charset="0"/>
                        </a:rPr>
                        <a:t>63,6</a:t>
                      </a:r>
                    </a:p>
                  </a:txBody>
                  <a:tcPr marL="9525" marR="72000" marT="9525" marB="0" anchor="b"/>
                </a:tc>
                <a:tc>
                  <a:txBody>
                    <a:bodyPr/>
                    <a:lstStyle/>
                    <a:p>
                      <a:pPr algn="r" fontAlgn="b">
                        <a:buNone/>
                      </a:pPr>
                      <a:r>
                        <a:rPr lang="fi-FI" sz="1300" b="0" i="0" u="none" strike="noStrike">
                          <a:effectLst/>
                          <a:latin typeface="Arial" panose="020B0604020202020204" pitchFamily="34" charset="0"/>
                        </a:rPr>
                        <a:t>64,7</a:t>
                      </a:r>
                    </a:p>
                  </a:txBody>
                  <a:tcPr marL="9525" marR="72000" marT="9525" marB="0" anchor="b"/>
                </a:tc>
                <a:tc>
                  <a:txBody>
                    <a:bodyPr/>
                    <a:lstStyle/>
                    <a:p>
                      <a:pPr algn="r" fontAlgn="b">
                        <a:buNone/>
                      </a:pPr>
                      <a:r>
                        <a:rPr lang="fi-FI" sz="1300" b="0" i="0" u="none" strike="noStrike">
                          <a:effectLst/>
                          <a:latin typeface="Arial" panose="020B0604020202020204" pitchFamily="34" charset="0"/>
                        </a:rPr>
                        <a:t>65,4</a:t>
                      </a:r>
                    </a:p>
                  </a:txBody>
                  <a:tcPr marL="9525" marR="72000" marT="9525" marB="0" anchor="b"/>
                </a:tc>
                <a:tc>
                  <a:txBody>
                    <a:bodyPr/>
                    <a:lstStyle/>
                    <a:p>
                      <a:pPr algn="r" fontAlgn="b">
                        <a:buNone/>
                      </a:pPr>
                      <a:r>
                        <a:rPr lang="fi-FI" sz="1300" b="0" i="0" u="none" strike="noStrike">
                          <a:effectLst/>
                          <a:latin typeface="Arial" panose="020B0604020202020204" pitchFamily="34" charset="0"/>
                        </a:rPr>
                        <a:t>65,2</a:t>
                      </a:r>
                    </a:p>
                  </a:txBody>
                  <a:tcPr marL="9525" marR="72000" marT="9525" marB="0" anchor="b"/>
                </a:tc>
                <a:tc>
                  <a:txBody>
                    <a:bodyPr/>
                    <a:lstStyle/>
                    <a:p>
                      <a:pPr algn="r" fontAlgn="b">
                        <a:buNone/>
                      </a:pPr>
                      <a:r>
                        <a:rPr lang="fi-FI" sz="1300" b="0" i="0" u="none" strike="noStrike">
                          <a:effectLst/>
                          <a:latin typeface="Arial" panose="020B0604020202020204" pitchFamily="34" charset="0"/>
                        </a:rPr>
                        <a:t>66,0</a:t>
                      </a:r>
                    </a:p>
                  </a:txBody>
                  <a:tcPr marL="9525" marR="72000" marT="9525" marB="0" anchor="b"/>
                </a:tc>
                <a:tc>
                  <a:txBody>
                    <a:bodyPr/>
                    <a:lstStyle/>
                    <a:p>
                      <a:pPr algn="r" fontAlgn="b">
                        <a:buNone/>
                      </a:pPr>
                      <a:r>
                        <a:rPr lang="fi-FI" sz="1300" b="0" i="0" u="none" strike="noStrike">
                          <a:effectLst/>
                          <a:latin typeface="Arial" panose="020B0604020202020204" pitchFamily="34" charset="0"/>
                        </a:rPr>
                        <a:t>65,5</a:t>
                      </a:r>
                    </a:p>
                  </a:txBody>
                  <a:tcPr marL="9525" marR="72000" marT="9525" marB="0" anchor="b"/>
                </a:tc>
                <a:tc>
                  <a:txBody>
                    <a:bodyPr/>
                    <a:lstStyle/>
                    <a:p>
                      <a:pPr algn="r" fontAlgn="b">
                        <a:buNone/>
                      </a:pPr>
                      <a:r>
                        <a:rPr lang="fi-FI" sz="1300" b="0" i="0" u="none" strike="noStrike">
                          <a:effectLst/>
                          <a:latin typeface="Arial" panose="020B0604020202020204" pitchFamily="34" charset="0"/>
                        </a:rPr>
                        <a:t>68,4</a:t>
                      </a:r>
                    </a:p>
                  </a:txBody>
                  <a:tcPr marL="9525" marR="72000" marT="9525" marB="0" anchor="b"/>
                </a:tc>
                <a:tc>
                  <a:txBody>
                    <a:bodyPr/>
                    <a:lstStyle/>
                    <a:p>
                      <a:pPr algn="r" fontAlgn="b">
                        <a:buNone/>
                      </a:pPr>
                      <a:r>
                        <a:rPr lang="fi-FI" sz="1300" b="0" i="0" u="none" strike="noStrike">
                          <a:effectLst/>
                          <a:latin typeface="Arial" panose="020B0604020202020204" pitchFamily="34" charset="0"/>
                        </a:rPr>
                        <a:t>68,5</a:t>
                      </a:r>
                    </a:p>
                  </a:txBody>
                  <a:tcPr marL="9525" marR="72000" marT="9525" marB="0" anchor="b"/>
                </a:tc>
                <a:tc>
                  <a:txBody>
                    <a:bodyPr/>
                    <a:lstStyle/>
                    <a:p>
                      <a:pPr algn="r" fontAlgn="b">
                        <a:buNone/>
                      </a:pPr>
                      <a:r>
                        <a:rPr lang="fi-FI" sz="1300" b="0" i="0" u="none" strike="noStrike">
                          <a:effectLst/>
                          <a:latin typeface="Arial" panose="020B0604020202020204" pitchFamily="34" charset="0"/>
                        </a:rPr>
                        <a:t>67,2</a:t>
                      </a:r>
                    </a:p>
                  </a:txBody>
                  <a:tcPr marL="9525" marR="72000" marT="9525" marB="0" anchor="b"/>
                </a:tc>
                <a:tc>
                  <a:txBody>
                    <a:bodyPr/>
                    <a:lstStyle/>
                    <a:p>
                      <a:pPr algn="r" fontAlgn="b">
                        <a:buNone/>
                      </a:pPr>
                      <a:r>
                        <a:rPr lang="fi-FI" sz="1300" b="0" i="0" u="none" strike="noStrike">
                          <a:effectLst/>
                          <a:latin typeface="Arial" panose="020B0604020202020204" pitchFamily="34" charset="0"/>
                        </a:rPr>
                        <a:t>70,5</a:t>
                      </a:r>
                    </a:p>
                  </a:txBody>
                  <a:tcPr marL="9525" marR="72000" marT="9525" marB="0" anchor="b"/>
                </a:tc>
                <a:tc>
                  <a:txBody>
                    <a:bodyPr/>
                    <a:lstStyle/>
                    <a:p>
                      <a:pPr algn="r" fontAlgn="b">
                        <a:buNone/>
                      </a:pPr>
                      <a:r>
                        <a:rPr lang="fi-FI" sz="1300" b="0" i="0" u="none" strike="noStrike">
                          <a:effectLst/>
                          <a:latin typeface="Arial" panose="020B0604020202020204" pitchFamily="34" charset="0"/>
                        </a:rPr>
                        <a:t>74,1</a:t>
                      </a:r>
                    </a:p>
                  </a:txBody>
                  <a:tcPr marL="9525" marR="72000" marT="9525" marB="0" anchor="b"/>
                </a:tc>
                <a:tc>
                  <a:txBody>
                    <a:bodyPr/>
                    <a:lstStyle/>
                    <a:p>
                      <a:pPr algn="r" fontAlgn="b">
                        <a:buNone/>
                      </a:pPr>
                      <a:r>
                        <a:rPr lang="fi-FI" sz="1300" b="0" i="0" u="none" strike="noStrike">
                          <a:effectLst/>
                          <a:latin typeface="Arial" panose="020B0604020202020204" pitchFamily="34" charset="0"/>
                        </a:rPr>
                        <a:t>71,8</a:t>
                      </a:r>
                    </a:p>
                  </a:txBody>
                  <a:tcPr marL="9525" marR="72000" marT="9525" marB="0" anchor="b"/>
                </a:tc>
                <a:tc>
                  <a:txBody>
                    <a:bodyPr/>
                    <a:lstStyle/>
                    <a:p>
                      <a:pPr algn="r" fontAlgn="b">
                        <a:buNone/>
                      </a:pPr>
                      <a:r>
                        <a:rPr lang="fi-FI" sz="1300" b="0" i="0" u="none" strike="noStrike">
                          <a:effectLst/>
                          <a:latin typeface="Arial" panose="020B0604020202020204" pitchFamily="34" charset="0"/>
                        </a:rPr>
                        <a:t>71,6</a:t>
                      </a:r>
                    </a:p>
                  </a:txBody>
                  <a:tcPr marL="9525" marR="72000" marT="9525" marB="0" anchor="b"/>
                </a:tc>
                <a:tc>
                  <a:txBody>
                    <a:bodyPr/>
                    <a:lstStyle/>
                    <a:p>
                      <a:pPr algn="r" fontAlgn="b">
                        <a:buNone/>
                      </a:pPr>
                      <a:r>
                        <a:rPr lang="fi-FI" sz="1300" b="0" i="0" u="none" strike="noStrike">
                          <a:effectLst/>
                          <a:latin typeface="Arial" panose="020B0604020202020204" pitchFamily="34" charset="0"/>
                        </a:rPr>
                        <a:t>73,8</a:t>
                      </a:r>
                    </a:p>
                  </a:txBody>
                  <a:tcPr marL="9525" marR="72000" marT="9525" marB="0" anchor="b"/>
                </a:tc>
                <a:tc>
                  <a:txBody>
                    <a:bodyPr/>
                    <a:lstStyle/>
                    <a:p>
                      <a:pPr algn="r" fontAlgn="b">
                        <a:buNone/>
                      </a:pPr>
                      <a:r>
                        <a:rPr lang="fi-FI" sz="1300" b="0" i="0" u="none" strike="noStrike">
                          <a:effectLst/>
                          <a:latin typeface="Arial" panose="020B0604020202020204" pitchFamily="34" charset="0"/>
                        </a:rPr>
                        <a:t>79,4</a:t>
                      </a:r>
                    </a:p>
                  </a:txBody>
                  <a:tcPr marL="9525" marR="72000" marT="9525" marB="0" anchor="b"/>
                </a:tc>
                <a:tc>
                  <a:txBody>
                    <a:bodyPr/>
                    <a:lstStyle/>
                    <a:p>
                      <a:pPr algn="r" fontAlgn="b">
                        <a:buNone/>
                      </a:pPr>
                      <a:r>
                        <a:rPr lang="fi-FI" sz="1300" b="0" i="0" u="none" strike="noStrike">
                          <a:effectLst/>
                          <a:latin typeface="Arial" panose="020B0604020202020204" pitchFamily="34" charset="0"/>
                        </a:rPr>
                        <a:t>77,2</a:t>
                      </a:r>
                    </a:p>
                  </a:txBody>
                  <a:tcPr marL="9525" marR="72000" marT="9525" marB="0" anchor="b"/>
                </a:tc>
                <a:tc>
                  <a:txBody>
                    <a:bodyPr/>
                    <a:lstStyle/>
                    <a:p>
                      <a:pPr algn="r" fontAlgn="b">
                        <a:buNone/>
                      </a:pPr>
                      <a:r>
                        <a:rPr lang="fi-FI" sz="1300" b="0" i="0" u="none" strike="noStrike" dirty="0">
                          <a:effectLst/>
                          <a:latin typeface="Arial" panose="020B0604020202020204" pitchFamily="34" charset="0"/>
                        </a:rPr>
                        <a:t>75,8</a:t>
                      </a:r>
                    </a:p>
                  </a:txBody>
                  <a:tcPr marL="9525" marR="72000" marT="9525" marB="0" anchor="b"/>
                </a:tc>
                <a:extLst>
                  <a:ext uri="{0D108BD9-81ED-4DB2-BD59-A6C34878D82A}">
                    <a16:rowId xmlns:a16="http://schemas.microsoft.com/office/drawing/2014/main" val="2767585172"/>
                  </a:ext>
                </a:extLst>
              </a:tr>
              <a:tr h="222373">
                <a:tc>
                  <a:txBody>
                    <a:bodyPr/>
                    <a:lstStyle/>
                    <a:p>
                      <a:pPr algn="l" fontAlgn="b">
                        <a:buNone/>
                      </a:pPr>
                      <a:r>
                        <a:rPr lang="fi-FI" sz="1300" b="0" i="0" u="none" strike="noStrike" dirty="0">
                          <a:effectLst/>
                          <a:latin typeface="Arial" panose="020B0604020202020204" pitchFamily="34" charset="0"/>
                        </a:rPr>
                        <a:t>Ahvenanmaa</a:t>
                      </a:r>
                    </a:p>
                  </a:txBody>
                  <a:tcPr marL="108000" marR="9525" marT="9525" marB="0" anchor="b"/>
                </a:tc>
                <a:tc>
                  <a:txBody>
                    <a:bodyPr/>
                    <a:lstStyle/>
                    <a:p>
                      <a:pPr algn="r" fontAlgn="b">
                        <a:buNone/>
                      </a:pPr>
                      <a:r>
                        <a:rPr lang="fi-FI" sz="1300" b="0" i="0" u="none" strike="noStrike">
                          <a:effectLst/>
                          <a:latin typeface="Arial" panose="020B0604020202020204" pitchFamily="34" charset="0"/>
                        </a:rPr>
                        <a:t>84,1</a:t>
                      </a:r>
                    </a:p>
                  </a:txBody>
                  <a:tcPr marL="9525" marR="72000" marT="9525" marB="0" anchor="b"/>
                </a:tc>
                <a:tc>
                  <a:txBody>
                    <a:bodyPr/>
                    <a:lstStyle/>
                    <a:p>
                      <a:pPr algn="r" fontAlgn="b">
                        <a:buNone/>
                      </a:pPr>
                      <a:r>
                        <a:rPr lang="fi-FI" sz="1300" b="0" i="0" u="none" strike="noStrike">
                          <a:effectLst/>
                          <a:latin typeface="Arial" panose="020B0604020202020204" pitchFamily="34" charset="0"/>
                        </a:rPr>
                        <a:t>83,0</a:t>
                      </a:r>
                    </a:p>
                  </a:txBody>
                  <a:tcPr marL="9525" marR="72000" marT="9525" marB="0" anchor="b"/>
                </a:tc>
                <a:tc>
                  <a:txBody>
                    <a:bodyPr/>
                    <a:lstStyle/>
                    <a:p>
                      <a:pPr algn="r" fontAlgn="b">
                        <a:buNone/>
                      </a:pPr>
                      <a:r>
                        <a:rPr lang="fi-FI" sz="1300" b="0" i="0" u="none" strike="noStrike">
                          <a:effectLst/>
                          <a:latin typeface="Arial" panose="020B0604020202020204" pitchFamily="34" charset="0"/>
                        </a:rPr>
                        <a:t>84,2</a:t>
                      </a:r>
                    </a:p>
                  </a:txBody>
                  <a:tcPr marL="9525" marR="72000" marT="9525" marB="0" anchor="b"/>
                </a:tc>
                <a:tc>
                  <a:txBody>
                    <a:bodyPr/>
                    <a:lstStyle/>
                    <a:p>
                      <a:pPr algn="r" fontAlgn="b">
                        <a:buNone/>
                      </a:pPr>
                      <a:r>
                        <a:rPr lang="fi-FI" sz="1300" b="0" i="0" u="none" strike="noStrike">
                          <a:effectLst/>
                          <a:latin typeface="Arial" panose="020B0604020202020204" pitchFamily="34" charset="0"/>
                        </a:rPr>
                        <a:t>85,9</a:t>
                      </a:r>
                    </a:p>
                  </a:txBody>
                  <a:tcPr marL="9525" marR="72000" marT="9525" marB="0" anchor="b"/>
                </a:tc>
                <a:tc>
                  <a:txBody>
                    <a:bodyPr/>
                    <a:lstStyle/>
                    <a:p>
                      <a:pPr algn="r" fontAlgn="b">
                        <a:buNone/>
                      </a:pPr>
                      <a:r>
                        <a:rPr lang="fi-FI" sz="1300" b="0" i="0" u="none" strike="noStrike">
                          <a:effectLst/>
                          <a:latin typeface="Arial" panose="020B0604020202020204" pitchFamily="34" charset="0"/>
                        </a:rPr>
                        <a:t>84,8</a:t>
                      </a:r>
                    </a:p>
                  </a:txBody>
                  <a:tcPr marL="9525" marR="72000" marT="9525" marB="0" anchor="b"/>
                </a:tc>
                <a:tc>
                  <a:txBody>
                    <a:bodyPr/>
                    <a:lstStyle/>
                    <a:p>
                      <a:pPr algn="r" fontAlgn="b">
                        <a:buNone/>
                      </a:pPr>
                      <a:r>
                        <a:rPr lang="fi-FI" sz="1300" b="0" i="0" u="none" strike="noStrike">
                          <a:effectLst/>
                          <a:latin typeface="Arial" panose="020B0604020202020204" pitchFamily="34" charset="0"/>
                        </a:rPr>
                        <a:t>85,6</a:t>
                      </a:r>
                    </a:p>
                  </a:txBody>
                  <a:tcPr marL="9525" marR="72000" marT="9525" marB="0" anchor="b"/>
                </a:tc>
                <a:tc>
                  <a:txBody>
                    <a:bodyPr/>
                    <a:lstStyle/>
                    <a:p>
                      <a:pPr algn="r" fontAlgn="b">
                        <a:buNone/>
                      </a:pPr>
                      <a:r>
                        <a:rPr lang="fi-FI" sz="1300" b="0" i="0" u="none" strike="noStrike">
                          <a:effectLst/>
                          <a:latin typeface="Arial" panose="020B0604020202020204" pitchFamily="34" charset="0"/>
                        </a:rPr>
                        <a:t>86,0</a:t>
                      </a:r>
                    </a:p>
                  </a:txBody>
                  <a:tcPr marL="9525" marR="72000" marT="9525" marB="0" anchor="b"/>
                </a:tc>
                <a:tc>
                  <a:txBody>
                    <a:bodyPr/>
                    <a:lstStyle/>
                    <a:p>
                      <a:pPr algn="r" fontAlgn="b">
                        <a:buNone/>
                      </a:pPr>
                      <a:r>
                        <a:rPr lang="fi-FI" sz="1300" b="0" i="0" u="none" strike="noStrike">
                          <a:effectLst/>
                          <a:latin typeface="Arial" panose="020B0604020202020204" pitchFamily="34" charset="0"/>
                        </a:rPr>
                        <a:t>85,4</a:t>
                      </a:r>
                    </a:p>
                  </a:txBody>
                  <a:tcPr marL="9525" marR="72000" marT="9525" marB="0" anchor="b"/>
                </a:tc>
                <a:tc>
                  <a:txBody>
                    <a:bodyPr/>
                    <a:lstStyle/>
                    <a:p>
                      <a:pPr algn="r" fontAlgn="b">
                        <a:buNone/>
                      </a:pPr>
                      <a:r>
                        <a:rPr lang="fi-FI" sz="1300" b="0" i="0" u="none" strike="noStrike">
                          <a:effectLst/>
                          <a:latin typeface="Arial" panose="020B0604020202020204" pitchFamily="34" charset="0"/>
                        </a:rPr>
                        <a:t>88,1</a:t>
                      </a:r>
                    </a:p>
                  </a:txBody>
                  <a:tcPr marL="9525" marR="72000" marT="9525" marB="0" anchor="b"/>
                </a:tc>
                <a:tc>
                  <a:txBody>
                    <a:bodyPr/>
                    <a:lstStyle/>
                    <a:p>
                      <a:pPr algn="r" fontAlgn="b">
                        <a:buNone/>
                      </a:pPr>
                      <a:r>
                        <a:rPr lang="fi-FI" sz="1300" b="0" i="0" u="none" strike="noStrike">
                          <a:effectLst/>
                          <a:latin typeface="Arial" panose="020B0604020202020204" pitchFamily="34" charset="0"/>
                        </a:rPr>
                        <a:t>84,6</a:t>
                      </a:r>
                    </a:p>
                  </a:txBody>
                  <a:tcPr marL="9525" marR="72000" marT="9525" marB="0" anchor="b"/>
                </a:tc>
                <a:tc>
                  <a:txBody>
                    <a:bodyPr/>
                    <a:lstStyle/>
                    <a:p>
                      <a:pPr algn="r" fontAlgn="b">
                        <a:buNone/>
                      </a:pPr>
                      <a:r>
                        <a:rPr lang="fi-FI" sz="1300" b="0" i="0" u="none" strike="noStrike">
                          <a:effectLst/>
                          <a:latin typeface="Arial" panose="020B0604020202020204" pitchFamily="34" charset="0"/>
                        </a:rPr>
                        <a:t>84,4</a:t>
                      </a:r>
                    </a:p>
                  </a:txBody>
                  <a:tcPr marL="9525" marR="72000" marT="9525" marB="0" anchor="b"/>
                </a:tc>
                <a:tc>
                  <a:txBody>
                    <a:bodyPr/>
                    <a:lstStyle/>
                    <a:p>
                      <a:pPr algn="r" fontAlgn="b">
                        <a:buNone/>
                      </a:pPr>
                      <a:r>
                        <a:rPr lang="fi-FI" sz="1300" b="0" i="0" u="none" strike="noStrike">
                          <a:effectLst/>
                          <a:latin typeface="Arial" panose="020B0604020202020204" pitchFamily="34" charset="0"/>
                        </a:rPr>
                        <a:t>86,2</a:t>
                      </a:r>
                    </a:p>
                  </a:txBody>
                  <a:tcPr marL="9525" marR="72000" marT="9525" marB="0" anchor="b"/>
                </a:tc>
                <a:tc>
                  <a:txBody>
                    <a:bodyPr/>
                    <a:lstStyle/>
                    <a:p>
                      <a:pPr algn="r" fontAlgn="b">
                        <a:buNone/>
                      </a:pPr>
                      <a:r>
                        <a:rPr lang="fi-FI" sz="1300" b="0" i="0" u="none" strike="noStrike">
                          <a:effectLst/>
                          <a:latin typeface="Arial" panose="020B0604020202020204" pitchFamily="34" charset="0"/>
                        </a:rPr>
                        <a:t>89,1</a:t>
                      </a:r>
                    </a:p>
                  </a:txBody>
                  <a:tcPr marL="9525" marR="72000" marT="9525" marB="0" anchor="b"/>
                </a:tc>
                <a:tc>
                  <a:txBody>
                    <a:bodyPr/>
                    <a:lstStyle/>
                    <a:p>
                      <a:pPr algn="r" fontAlgn="b">
                        <a:buNone/>
                      </a:pPr>
                      <a:r>
                        <a:rPr lang="fi-FI" sz="1300" b="0" i="0" u="none" strike="noStrike">
                          <a:effectLst/>
                          <a:latin typeface="Arial" panose="020B0604020202020204" pitchFamily="34" charset="0"/>
                        </a:rPr>
                        <a:t>89,7</a:t>
                      </a:r>
                    </a:p>
                  </a:txBody>
                  <a:tcPr marL="9525" marR="72000" marT="9525" marB="0" anchor="b"/>
                </a:tc>
                <a:tc>
                  <a:txBody>
                    <a:bodyPr/>
                    <a:lstStyle/>
                    <a:p>
                      <a:pPr algn="r" fontAlgn="b">
                        <a:buNone/>
                      </a:pPr>
                      <a:r>
                        <a:rPr lang="fi-FI" sz="1300" b="0" i="0" u="none" strike="noStrike">
                          <a:effectLst/>
                          <a:latin typeface="Arial" panose="020B0604020202020204" pitchFamily="34" charset="0"/>
                        </a:rPr>
                        <a:t>84,3</a:t>
                      </a:r>
                    </a:p>
                  </a:txBody>
                  <a:tcPr marL="9525" marR="72000" marT="9525" marB="0" anchor="b"/>
                </a:tc>
                <a:tc>
                  <a:txBody>
                    <a:bodyPr/>
                    <a:lstStyle/>
                    <a:p>
                      <a:pPr algn="r" fontAlgn="b">
                        <a:buNone/>
                      </a:pPr>
                      <a:r>
                        <a:rPr lang="fi-FI" sz="1300" b="0" i="0" u="none" strike="noStrike">
                          <a:effectLst/>
                          <a:latin typeface="Arial" panose="020B0604020202020204" pitchFamily="34" charset="0"/>
                        </a:rPr>
                        <a:t>86,4</a:t>
                      </a:r>
                    </a:p>
                  </a:txBody>
                  <a:tcPr marL="9525" marR="72000" marT="9525" marB="0" anchor="b"/>
                </a:tc>
                <a:tc>
                  <a:txBody>
                    <a:bodyPr/>
                    <a:lstStyle/>
                    <a:p>
                      <a:pPr algn="r" fontAlgn="b">
                        <a:buNone/>
                      </a:pPr>
                      <a:r>
                        <a:rPr lang="fi-FI" sz="1300" b="0" i="0" u="none" strike="noStrike" dirty="0">
                          <a:effectLst/>
                          <a:latin typeface="Arial" panose="020B0604020202020204" pitchFamily="34" charset="0"/>
                        </a:rPr>
                        <a:t>85,2</a:t>
                      </a:r>
                    </a:p>
                  </a:txBody>
                  <a:tcPr marL="9525" marR="72000" marT="9525" marB="0" anchor="b"/>
                </a:tc>
                <a:extLst>
                  <a:ext uri="{0D108BD9-81ED-4DB2-BD59-A6C34878D82A}">
                    <a16:rowId xmlns:a16="http://schemas.microsoft.com/office/drawing/2014/main" val="73134446"/>
                  </a:ext>
                </a:extLst>
              </a:tr>
            </a:tbl>
          </a:graphicData>
        </a:graphic>
      </p:graphicFrame>
      <p:sp>
        <p:nvSpPr>
          <p:cNvPr id="4" name="Title 11">
            <a:extLst>
              <a:ext uri="{FF2B5EF4-FFF2-40B4-BE49-F238E27FC236}">
                <a16:creationId xmlns:a16="http://schemas.microsoft.com/office/drawing/2014/main" id="{29A61B14-33C8-0A0C-2E5C-75B1E753A072}"/>
              </a:ext>
            </a:extLst>
          </p:cNvPr>
          <p:cNvSpPr txBox="1">
            <a:spLocks/>
          </p:cNvSpPr>
          <p:nvPr/>
        </p:nvSpPr>
        <p:spPr bwMode="auto">
          <a:xfrm>
            <a:off x="407368" y="6508576"/>
            <a:ext cx="11665296" cy="34942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0"/>
              </a:spcAft>
              <a:buClrTx/>
              <a:buSzTx/>
              <a:buFontTx/>
              <a:buNone/>
              <a:tabLst/>
              <a:defRPr/>
            </a:pPr>
            <a:r>
              <a:rPr kumimoji="0" lang="fi-FI" sz="1100" b="0" i="0" u="none" strike="noStrike" kern="1200" cap="none" spc="0" normalizeH="0" baseline="0" noProof="0" dirty="0">
                <a:ln>
                  <a:noFill/>
                </a:ln>
                <a:solidFill>
                  <a:srgbClr val="000000"/>
                </a:solidFill>
                <a:effectLst/>
                <a:uLnTx/>
                <a:uFillTx/>
                <a:latin typeface="Arial" charset="-52"/>
                <a:ea typeface="+mn-ea"/>
                <a:cs typeface="Arial" charset="-52"/>
              </a:rPr>
              <a:t>Lähde: </a:t>
            </a:r>
            <a:r>
              <a:rPr lang="fi-FI" sz="1100" dirty="0">
                <a:solidFill>
                  <a:srgbClr val="000000"/>
                </a:solidFill>
                <a:latin typeface="Arial" charset="-52"/>
                <a:cs typeface="Arial" charset="-52"/>
              </a:rPr>
              <a:t>Tilastokeskus, Työvoimatutkimus</a:t>
            </a:r>
            <a:r>
              <a:rPr kumimoji="0" lang="fi-FI" sz="1100" b="0" i="0" u="none" strike="noStrike" kern="1200" cap="none" spc="0" normalizeH="0" baseline="0" noProof="0" dirty="0">
                <a:ln>
                  <a:noFill/>
                </a:ln>
                <a:solidFill>
                  <a:srgbClr val="000000"/>
                </a:solidFill>
                <a:effectLst/>
                <a:uLnTx/>
                <a:uFillTx/>
                <a:latin typeface="Arial" charset="-52"/>
                <a:ea typeface="+mn-ea"/>
                <a:cs typeface="Arial" charset="-52"/>
              </a:rPr>
              <a:t>								                  	</a:t>
            </a:r>
            <a:r>
              <a:rPr kumimoji="0" lang="fi-FI" sz="1000" b="0" i="0" u="none" strike="noStrike" kern="1200" cap="none" spc="0" normalizeH="0" baseline="0" noProof="0" dirty="0">
                <a:ln>
                  <a:noFill/>
                </a:ln>
                <a:solidFill>
                  <a:srgbClr val="000000"/>
                </a:solidFill>
                <a:effectLst/>
                <a:uLnTx/>
                <a:uFillTx/>
                <a:latin typeface="Arial" charset="-52"/>
                <a:ea typeface="+mn-ea"/>
                <a:cs typeface="Arial" charset="-52"/>
              </a:rPr>
              <a:t>päivitetty: 28.1.2026 / </a:t>
            </a:r>
            <a:r>
              <a:rPr kumimoji="0" lang="fi-FI" sz="1000" b="0" i="0" u="none" strike="noStrike" kern="1200" cap="none" spc="0" normalizeH="0" baseline="0" noProof="0" dirty="0" err="1">
                <a:ln>
                  <a:noFill/>
                </a:ln>
                <a:solidFill>
                  <a:srgbClr val="000000"/>
                </a:solidFill>
                <a:effectLst/>
                <a:uLnTx/>
                <a:uFillTx/>
                <a:latin typeface="Arial" charset="-52"/>
                <a:ea typeface="+mn-ea"/>
                <a:cs typeface="Arial" charset="-52"/>
              </a:rPr>
              <a:t>jk</a:t>
            </a:r>
            <a:endParaRPr kumimoji="0" lang="fi-FI" sz="1100" b="0" i="0" u="none" strike="noStrike" kern="0" cap="none" spc="0" normalizeH="0" baseline="0" noProof="0" dirty="0">
              <a:ln>
                <a:noFill/>
              </a:ln>
              <a:solidFill>
                <a:srgbClr val="000000"/>
              </a:solidFill>
              <a:effectLst/>
              <a:uLnTx/>
              <a:uFillTx/>
              <a:latin typeface="Arial"/>
              <a:ea typeface="+mn-ea"/>
              <a:cs typeface="Arial (Headings)"/>
            </a:endParaRPr>
          </a:p>
        </p:txBody>
      </p:sp>
    </p:spTree>
    <p:extLst>
      <p:ext uri="{BB962C8B-B14F-4D97-AF65-F5344CB8AC3E}">
        <p14:creationId xmlns:p14="http://schemas.microsoft.com/office/powerpoint/2010/main" val="24383193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tsikko 2">
            <a:extLst>
              <a:ext uri="{FF2B5EF4-FFF2-40B4-BE49-F238E27FC236}">
                <a16:creationId xmlns:a16="http://schemas.microsoft.com/office/drawing/2014/main" id="{59A29C3D-033F-41A2-9CE4-5143D7A145DC}"/>
              </a:ext>
            </a:extLst>
          </p:cNvPr>
          <p:cNvSpPr>
            <a:spLocks noGrp="1"/>
          </p:cNvSpPr>
          <p:nvPr>
            <p:ph type="title"/>
          </p:nvPr>
        </p:nvSpPr>
        <p:spPr>
          <a:xfrm>
            <a:off x="551384" y="332656"/>
            <a:ext cx="11161240" cy="504056"/>
          </a:xfrm>
        </p:spPr>
        <p:txBody>
          <a:bodyPr/>
          <a:lstStyle/>
          <a:p>
            <a:r>
              <a:rPr lang="fi-FI" dirty="0"/>
              <a:t>Työttömyysaste Etelä-Savossa ja koko maassa 2009 - 2025, %</a:t>
            </a:r>
          </a:p>
        </p:txBody>
      </p:sp>
      <p:sp>
        <p:nvSpPr>
          <p:cNvPr id="2" name="Title 11">
            <a:extLst>
              <a:ext uri="{FF2B5EF4-FFF2-40B4-BE49-F238E27FC236}">
                <a16:creationId xmlns:a16="http://schemas.microsoft.com/office/drawing/2014/main" id="{653A28D4-BA7A-51DB-A066-D2FB8B8ADD6D}"/>
              </a:ext>
            </a:extLst>
          </p:cNvPr>
          <p:cNvSpPr txBox="1">
            <a:spLocks/>
          </p:cNvSpPr>
          <p:nvPr/>
        </p:nvSpPr>
        <p:spPr bwMode="auto">
          <a:xfrm>
            <a:off x="407368" y="6508576"/>
            <a:ext cx="11665296" cy="34942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0"/>
              </a:spcAft>
              <a:buClrTx/>
              <a:buSzTx/>
              <a:buFontTx/>
              <a:buNone/>
              <a:tabLst/>
              <a:defRPr/>
            </a:pPr>
            <a:r>
              <a:rPr kumimoji="0" lang="fi-FI" sz="1100" b="0" i="0" u="none" strike="noStrike" kern="1200" cap="none" spc="0" normalizeH="0" baseline="0" noProof="0" dirty="0">
                <a:ln>
                  <a:noFill/>
                </a:ln>
                <a:solidFill>
                  <a:srgbClr val="000000"/>
                </a:solidFill>
                <a:effectLst/>
                <a:uLnTx/>
                <a:uFillTx/>
                <a:latin typeface="Arial" charset="-52"/>
                <a:ea typeface="+mn-ea"/>
                <a:cs typeface="Arial" charset="-52"/>
              </a:rPr>
              <a:t>Lähde: </a:t>
            </a:r>
            <a:r>
              <a:rPr lang="fi-FI" sz="1100" dirty="0">
                <a:solidFill>
                  <a:srgbClr val="000000"/>
                </a:solidFill>
                <a:latin typeface="Arial" charset="-52"/>
                <a:cs typeface="Arial" charset="-52"/>
              </a:rPr>
              <a:t>Tilastokeskus, Työvoimatutkimus (työttömyysaste lasketaan 15-74-vuotiaista)</a:t>
            </a:r>
            <a:r>
              <a:rPr kumimoji="0" lang="fi-FI" sz="1100" b="0" i="0" u="none" strike="noStrike" kern="1200" cap="none" spc="0" normalizeH="0" baseline="0" noProof="0" dirty="0">
                <a:ln>
                  <a:noFill/>
                </a:ln>
                <a:solidFill>
                  <a:srgbClr val="000000"/>
                </a:solidFill>
                <a:effectLst/>
                <a:uLnTx/>
                <a:uFillTx/>
                <a:latin typeface="Arial" charset="-52"/>
                <a:ea typeface="+mn-ea"/>
                <a:cs typeface="Arial" charset="-52"/>
              </a:rPr>
              <a:t>					                  	</a:t>
            </a:r>
            <a:r>
              <a:rPr kumimoji="0" lang="fi-FI" sz="1000" b="0" i="0" u="none" strike="noStrike" kern="1200" cap="none" spc="0" normalizeH="0" baseline="0" noProof="0" dirty="0">
                <a:ln>
                  <a:noFill/>
                </a:ln>
                <a:solidFill>
                  <a:srgbClr val="000000"/>
                </a:solidFill>
                <a:effectLst/>
                <a:uLnTx/>
                <a:uFillTx/>
                <a:latin typeface="Arial" charset="-52"/>
                <a:ea typeface="+mn-ea"/>
                <a:cs typeface="Arial" charset="-52"/>
              </a:rPr>
              <a:t>päivitetty: 28.1.2026 / </a:t>
            </a:r>
            <a:r>
              <a:rPr kumimoji="0" lang="fi-FI" sz="1000" b="0" i="0" u="none" strike="noStrike" kern="1200" cap="none" spc="0" normalizeH="0" baseline="0" noProof="0" dirty="0" err="1">
                <a:ln>
                  <a:noFill/>
                </a:ln>
                <a:solidFill>
                  <a:srgbClr val="000000"/>
                </a:solidFill>
                <a:effectLst/>
                <a:uLnTx/>
                <a:uFillTx/>
                <a:latin typeface="Arial" charset="-52"/>
                <a:ea typeface="+mn-ea"/>
                <a:cs typeface="Arial" charset="-52"/>
              </a:rPr>
              <a:t>jk</a:t>
            </a:r>
            <a:endParaRPr kumimoji="0" lang="fi-FI" sz="1100" b="0" i="0" u="none" strike="noStrike" kern="0" cap="none" spc="0" normalizeH="0" baseline="0" noProof="0" dirty="0">
              <a:ln>
                <a:noFill/>
              </a:ln>
              <a:solidFill>
                <a:srgbClr val="000000"/>
              </a:solidFill>
              <a:effectLst/>
              <a:uLnTx/>
              <a:uFillTx/>
              <a:latin typeface="Arial"/>
              <a:ea typeface="+mn-ea"/>
              <a:cs typeface="Arial (Headings)"/>
            </a:endParaRPr>
          </a:p>
        </p:txBody>
      </p:sp>
      <p:pic>
        <p:nvPicPr>
          <p:cNvPr id="4" name="Kuva 3" descr="Viivakaavio: Työttömyysaste Etelä-Savossa ja koko maassa 2009-2025, prosenttia työvoimasta. Etelä-Savon maakunnan työttömyysaste on laskenut vuoden 2009 luvusta 9,5 prosenttia vuoden 2025 lukuun 8,7 prosenttia. Koko maan työttömyysaste on laskenut vuoden 2009 luvusta 8,3 vuoden 2025 lukuun 9,7 prosenttia.">
            <a:extLst>
              <a:ext uri="{FF2B5EF4-FFF2-40B4-BE49-F238E27FC236}">
                <a16:creationId xmlns:a16="http://schemas.microsoft.com/office/drawing/2014/main" id="{FD5702E0-1675-3016-59C5-2FAB635E0186}"/>
              </a:ext>
            </a:extLst>
          </p:cNvPr>
          <p:cNvPicPr>
            <a:picLocks noChangeAspect="1"/>
          </p:cNvPicPr>
          <p:nvPr/>
        </p:nvPicPr>
        <p:blipFill>
          <a:blip r:embed="rId2"/>
          <a:stretch>
            <a:fillRect/>
          </a:stretch>
        </p:blipFill>
        <p:spPr>
          <a:xfrm>
            <a:off x="0" y="1052736"/>
            <a:ext cx="10343429" cy="4968552"/>
          </a:xfrm>
          <a:prstGeom prst="rect">
            <a:avLst/>
          </a:prstGeom>
        </p:spPr>
      </p:pic>
    </p:spTree>
    <p:extLst>
      <p:ext uri="{BB962C8B-B14F-4D97-AF65-F5344CB8AC3E}">
        <p14:creationId xmlns:p14="http://schemas.microsoft.com/office/powerpoint/2010/main" val="29969147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tsikko 4">
            <a:extLst>
              <a:ext uri="{FF2B5EF4-FFF2-40B4-BE49-F238E27FC236}">
                <a16:creationId xmlns:a16="http://schemas.microsoft.com/office/drawing/2014/main" id="{4068BBD1-F6B2-4C29-B616-19347ADF6B03}"/>
              </a:ext>
            </a:extLst>
          </p:cNvPr>
          <p:cNvSpPr>
            <a:spLocks noGrp="1"/>
          </p:cNvSpPr>
          <p:nvPr>
            <p:ph type="title"/>
          </p:nvPr>
        </p:nvSpPr>
        <p:spPr>
          <a:xfrm>
            <a:off x="551384" y="260648"/>
            <a:ext cx="8298000" cy="535638"/>
          </a:xfrm>
        </p:spPr>
        <p:txBody>
          <a:bodyPr/>
          <a:lstStyle/>
          <a:p>
            <a:r>
              <a:rPr lang="fi-FI" dirty="0"/>
              <a:t>Työttömyysaste maakunnittain 2025, %</a:t>
            </a:r>
          </a:p>
        </p:txBody>
      </p:sp>
      <p:sp>
        <p:nvSpPr>
          <p:cNvPr id="3" name="Title 11">
            <a:extLst>
              <a:ext uri="{FF2B5EF4-FFF2-40B4-BE49-F238E27FC236}">
                <a16:creationId xmlns:a16="http://schemas.microsoft.com/office/drawing/2014/main" id="{35BE0D9F-552A-58F7-E3E7-7314C4589474}"/>
              </a:ext>
            </a:extLst>
          </p:cNvPr>
          <p:cNvSpPr txBox="1">
            <a:spLocks/>
          </p:cNvSpPr>
          <p:nvPr/>
        </p:nvSpPr>
        <p:spPr bwMode="auto">
          <a:xfrm>
            <a:off x="407368" y="6508576"/>
            <a:ext cx="11665296" cy="34942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0"/>
              </a:spcAft>
              <a:buClrTx/>
              <a:buSzTx/>
              <a:buFontTx/>
              <a:buNone/>
              <a:tabLst/>
              <a:defRPr/>
            </a:pPr>
            <a:r>
              <a:rPr kumimoji="0" lang="fi-FI" sz="1100" b="0" i="0" u="none" strike="noStrike" kern="1200" cap="none" spc="0" normalizeH="0" baseline="0" noProof="0" dirty="0">
                <a:ln>
                  <a:noFill/>
                </a:ln>
                <a:solidFill>
                  <a:srgbClr val="000000"/>
                </a:solidFill>
                <a:effectLst/>
                <a:uLnTx/>
                <a:uFillTx/>
                <a:latin typeface="Arial" charset="-52"/>
                <a:ea typeface="+mn-ea"/>
                <a:cs typeface="Arial" charset="-52"/>
              </a:rPr>
              <a:t>Lähde: </a:t>
            </a:r>
            <a:r>
              <a:rPr lang="fi-FI" sz="1100" dirty="0">
                <a:solidFill>
                  <a:srgbClr val="000000"/>
                </a:solidFill>
                <a:latin typeface="Arial" charset="-52"/>
                <a:cs typeface="Arial" charset="-52"/>
              </a:rPr>
              <a:t>Tilastokeskus, Työvoimatutkimus (työttömyysaste lasketaan 15-74-vuotiaista)</a:t>
            </a:r>
            <a:r>
              <a:rPr kumimoji="0" lang="fi-FI" sz="1100" b="0" i="0" u="none" strike="noStrike" kern="1200" cap="none" spc="0" normalizeH="0" baseline="0" noProof="0" dirty="0">
                <a:ln>
                  <a:noFill/>
                </a:ln>
                <a:solidFill>
                  <a:srgbClr val="000000"/>
                </a:solidFill>
                <a:effectLst/>
                <a:uLnTx/>
                <a:uFillTx/>
                <a:latin typeface="Arial" charset="-52"/>
                <a:ea typeface="+mn-ea"/>
                <a:cs typeface="Arial" charset="-52"/>
              </a:rPr>
              <a:t>					                  	</a:t>
            </a:r>
            <a:r>
              <a:rPr kumimoji="0" lang="fi-FI" sz="1000" b="0" i="0" u="none" strike="noStrike" kern="1200" cap="none" spc="0" normalizeH="0" baseline="0" noProof="0" dirty="0">
                <a:ln>
                  <a:noFill/>
                </a:ln>
                <a:solidFill>
                  <a:srgbClr val="000000"/>
                </a:solidFill>
                <a:effectLst/>
                <a:uLnTx/>
                <a:uFillTx/>
                <a:latin typeface="Arial" charset="-52"/>
                <a:ea typeface="+mn-ea"/>
                <a:cs typeface="Arial" charset="-52"/>
              </a:rPr>
              <a:t>päivitetty: 28.1.2026 / </a:t>
            </a:r>
            <a:r>
              <a:rPr kumimoji="0" lang="fi-FI" sz="1000" b="0" i="0" u="none" strike="noStrike" kern="1200" cap="none" spc="0" normalizeH="0" baseline="0" noProof="0" dirty="0" err="1">
                <a:ln>
                  <a:noFill/>
                </a:ln>
                <a:solidFill>
                  <a:srgbClr val="000000"/>
                </a:solidFill>
                <a:effectLst/>
                <a:uLnTx/>
                <a:uFillTx/>
                <a:latin typeface="Arial" charset="-52"/>
                <a:ea typeface="+mn-ea"/>
                <a:cs typeface="Arial" charset="-52"/>
              </a:rPr>
              <a:t>jk</a:t>
            </a:r>
            <a:endParaRPr kumimoji="0" lang="fi-FI" sz="1100" b="0" i="0" u="none" strike="noStrike" kern="0" cap="none" spc="0" normalizeH="0" baseline="0" noProof="0" dirty="0">
              <a:ln>
                <a:noFill/>
              </a:ln>
              <a:solidFill>
                <a:srgbClr val="000000"/>
              </a:solidFill>
              <a:effectLst/>
              <a:uLnTx/>
              <a:uFillTx/>
              <a:latin typeface="Arial"/>
              <a:ea typeface="+mn-ea"/>
              <a:cs typeface="Arial (Headings)"/>
            </a:endParaRPr>
          </a:p>
        </p:txBody>
      </p:sp>
      <p:pic>
        <p:nvPicPr>
          <p:cNvPr id="4" name="Kuva 3" descr="Palkkikaavio: Työttömyysaste maakunnittain vuonna 2025, prosenttia työvoimasta. Pienimmät työttömyysasteet olivat Etelä-Pohjanmaalla ja Pohjanmaalla, 6,1 prosenttia ja suurimmat Pohjois-Karjalassa, 10,9 prosenttia ja Kymenlaaksossa, 10,8 prosenttia. Etelä-Savossa työttömyysaste oli 8,7 ja koko maassa 9,7 prosenttia. Keski-Pohjanmaan, Kainuun ja Ahvenanmaan työttömyysastetiedot puuttuvat.">
            <a:extLst>
              <a:ext uri="{FF2B5EF4-FFF2-40B4-BE49-F238E27FC236}">
                <a16:creationId xmlns:a16="http://schemas.microsoft.com/office/drawing/2014/main" id="{7B8DA008-17DE-A213-B833-88BC737F974D}"/>
              </a:ext>
            </a:extLst>
          </p:cNvPr>
          <p:cNvPicPr>
            <a:picLocks noChangeAspect="1"/>
          </p:cNvPicPr>
          <p:nvPr/>
        </p:nvPicPr>
        <p:blipFill>
          <a:blip r:embed="rId2"/>
          <a:stretch>
            <a:fillRect/>
          </a:stretch>
        </p:blipFill>
        <p:spPr>
          <a:xfrm>
            <a:off x="389585" y="1124744"/>
            <a:ext cx="9882879" cy="4921689"/>
          </a:xfrm>
          <a:prstGeom prst="rect">
            <a:avLst/>
          </a:prstGeom>
        </p:spPr>
      </p:pic>
    </p:spTree>
    <p:extLst>
      <p:ext uri="{BB962C8B-B14F-4D97-AF65-F5344CB8AC3E}">
        <p14:creationId xmlns:p14="http://schemas.microsoft.com/office/powerpoint/2010/main" val="3955095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tsikko 2">
            <a:extLst>
              <a:ext uri="{FF2B5EF4-FFF2-40B4-BE49-F238E27FC236}">
                <a16:creationId xmlns:a16="http://schemas.microsoft.com/office/drawing/2014/main" id="{7C3B8BEE-B978-4709-BB9A-5B6B649DC7BD}"/>
              </a:ext>
            </a:extLst>
          </p:cNvPr>
          <p:cNvSpPr>
            <a:spLocks noGrp="1"/>
          </p:cNvSpPr>
          <p:nvPr>
            <p:ph type="title"/>
          </p:nvPr>
        </p:nvSpPr>
        <p:spPr>
          <a:xfrm>
            <a:off x="479376" y="404664"/>
            <a:ext cx="9505056" cy="432048"/>
          </a:xfrm>
        </p:spPr>
        <p:txBody>
          <a:bodyPr/>
          <a:lstStyle/>
          <a:p>
            <a:r>
              <a:rPr lang="fi-FI" dirty="0"/>
              <a:t>Työttömyysaste maakunnittain 2009 - 2025, %</a:t>
            </a:r>
          </a:p>
        </p:txBody>
      </p:sp>
      <p:graphicFrame>
        <p:nvGraphicFramePr>
          <p:cNvPr id="4" name="Taulukko 3">
            <a:extLst>
              <a:ext uri="{FF2B5EF4-FFF2-40B4-BE49-F238E27FC236}">
                <a16:creationId xmlns:a16="http://schemas.microsoft.com/office/drawing/2014/main" id="{B24D7EC5-0EAA-4C14-A1C8-CE7F14BD9272}"/>
              </a:ext>
            </a:extLst>
          </p:cNvPr>
          <p:cNvGraphicFramePr>
            <a:graphicFrameLocks noGrp="1"/>
          </p:cNvGraphicFramePr>
          <p:nvPr>
            <p:extLst>
              <p:ext uri="{D42A27DB-BD31-4B8C-83A1-F6EECF244321}">
                <p14:modId xmlns:p14="http://schemas.microsoft.com/office/powerpoint/2010/main" val="1557342893"/>
              </p:ext>
            </p:extLst>
          </p:nvPr>
        </p:nvGraphicFramePr>
        <p:xfrm>
          <a:off x="551384" y="1124744"/>
          <a:ext cx="9793092" cy="4826503"/>
        </p:xfrm>
        <a:graphic>
          <a:graphicData uri="http://schemas.openxmlformats.org/drawingml/2006/table">
            <a:tbl>
              <a:tblPr firstRow="1" bandRow="1">
                <a:tableStyleId>{5C22544A-7EE6-4342-B048-85BDC9FD1C3A}</a:tableStyleId>
              </a:tblPr>
              <a:tblGrid>
                <a:gridCol w="1733001">
                  <a:extLst>
                    <a:ext uri="{9D8B030D-6E8A-4147-A177-3AD203B41FA5}">
                      <a16:colId xmlns:a16="http://schemas.microsoft.com/office/drawing/2014/main" val="3307601709"/>
                    </a:ext>
                  </a:extLst>
                </a:gridCol>
                <a:gridCol w="474123">
                  <a:extLst>
                    <a:ext uri="{9D8B030D-6E8A-4147-A177-3AD203B41FA5}">
                      <a16:colId xmlns:a16="http://schemas.microsoft.com/office/drawing/2014/main" val="1875433315"/>
                    </a:ext>
                  </a:extLst>
                </a:gridCol>
                <a:gridCol w="474123">
                  <a:extLst>
                    <a:ext uri="{9D8B030D-6E8A-4147-A177-3AD203B41FA5}">
                      <a16:colId xmlns:a16="http://schemas.microsoft.com/office/drawing/2014/main" val="1386588716"/>
                    </a:ext>
                  </a:extLst>
                </a:gridCol>
                <a:gridCol w="474123">
                  <a:extLst>
                    <a:ext uri="{9D8B030D-6E8A-4147-A177-3AD203B41FA5}">
                      <a16:colId xmlns:a16="http://schemas.microsoft.com/office/drawing/2014/main" val="259570439"/>
                    </a:ext>
                  </a:extLst>
                </a:gridCol>
                <a:gridCol w="474123">
                  <a:extLst>
                    <a:ext uri="{9D8B030D-6E8A-4147-A177-3AD203B41FA5}">
                      <a16:colId xmlns:a16="http://schemas.microsoft.com/office/drawing/2014/main" val="69540551"/>
                    </a:ext>
                  </a:extLst>
                </a:gridCol>
                <a:gridCol w="474123">
                  <a:extLst>
                    <a:ext uri="{9D8B030D-6E8A-4147-A177-3AD203B41FA5}">
                      <a16:colId xmlns:a16="http://schemas.microsoft.com/office/drawing/2014/main" val="1914924262"/>
                    </a:ext>
                  </a:extLst>
                </a:gridCol>
                <a:gridCol w="474123">
                  <a:extLst>
                    <a:ext uri="{9D8B030D-6E8A-4147-A177-3AD203B41FA5}">
                      <a16:colId xmlns:a16="http://schemas.microsoft.com/office/drawing/2014/main" val="3748681018"/>
                    </a:ext>
                  </a:extLst>
                </a:gridCol>
                <a:gridCol w="474123">
                  <a:extLst>
                    <a:ext uri="{9D8B030D-6E8A-4147-A177-3AD203B41FA5}">
                      <a16:colId xmlns:a16="http://schemas.microsoft.com/office/drawing/2014/main" val="3299342938"/>
                    </a:ext>
                  </a:extLst>
                </a:gridCol>
                <a:gridCol w="474123">
                  <a:extLst>
                    <a:ext uri="{9D8B030D-6E8A-4147-A177-3AD203B41FA5}">
                      <a16:colId xmlns:a16="http://schemas.microsoft.com/office/drawing/2014/main" val="919033186"/>
                    </a:ext>
                  </a:extLst>
                </a:gridCol>
                <a:gridCol w="474123">
                  <a:extLst>
                    <a:ext uri="{9D8B030D-6E8A-4147-A177-3AD203B41FA5}">
                      <a16:colId xmlns:a16="http://schemas.microsoft.com/office/drawing/2014/main" val="2106578971"/>
                    </a:ext>
                  </a:extLst>
                </a:gridCol>
                <a:gridCol w="474123">
                  <a:extLst>
                    <a:ext uri="{9D8B030D-6E8A-4147-A177-3AD203B41FA5}">
                      <a16:colId xmlns:a16="http://schemas.microsoft.com/office/drawing/2014/main" val="3889051878"/>
                    </a:ext>
                  </a:extLst>
                </a:gridCol>
                <a:gridCol w="474123">
                  <a:extLst>
                    <a:ext uri="{9D8B030D-6E8A-4147-A177-3AD203B41FA5}">
                      <a16:colId xmlns:a16="http://schemas.microsoft.com/office/drawing/2014/main" val="3035401310"/>
                    </a:ext>
                  </a:extLst>
                </a:gridCol>
                <a:gridCol w="474123">
                  <a:extLst>
                    <a:ext uri="{9D8B030D-6E8A-4147-A177-3AD203B41FA5}">
                      <a16:colId xmlns:a16="http://schemas.microsoft.com/office/drawing/2014/main" val="1749439012"/>
                    </a:ext>
                  </a:extLst>
                </a:gridCol>
                <a:gridCol w="474123">
                  <a:extLst>
                    <a:ext uri="{9D8B030D-6E8A-4147-A177-3AD203B41FA5}">
                      <a16:colId xmlns:a16="http://schemas.microsoft.com/office/drawing/2014/main" val="2816368314"/>
                    </a:ext>
                  </a:extLst>
                </a:gridCol>
                <a:gridCol w="474123">
                  <a:extLst>
                    <a:ext uri="{9D8B030D-6E8A-4147-A177-3AD203B41FA5}">
                      <a16:colId xmlns:a16="http://schemas.microsoft.com/office/drawing/2014/main" val="2514067612"/>
                    </a:ext>
                  </a:extLst>
                </a:gridCol>
                <a:gridCol w="474123">
                  <a:extLst>
                    <a:ext uri="{9D8B030D-6E8A-4147-A177-3AD203B41FA5}">
                      <a16:colId xmlns:a16="http://schemas.microsoft.com/office/drawing/2014/main" val="1961579186"/>
                    </a:ext>
                  </a:extLst>
                </a:gridCol>
                <a:gridCol w="474123">
                  <a:extLst>
                    <a:ext uri="{9D8B030D-6E8A-4147-A177-3AD203B41FA5}">
                      <a16:colId xmlns:a16="http://schemas.microsoft.com/office/drawing/2014/main" val="850212416"/>
                    </a:ext>
                  </a:extLst>
                </a:gridCol>
                <a:gridCol w="474123">
                  <a:extLst>
                    <a:ext uri="{9D8B030D-6E8A-4147-A177-3AD203B41FA5}">
                      <a16:colId xmlns:a16="http://schemas.microsoft.com/office/drawing/2014/main" val="1413797460"/>
                    </a:ext>
                  </a:extLst>
                </a:gridCol>
              </a:tblGrid>
              <a:tr h="368803">
                <a:tc>
                  <a:txBody>
                    <a:bodyPr/>
                    <a:lstStyle/>
                    <a:p>
                      <a:pPr algn="l" fontAlgn="ctr"/>
                      <a:r>
                        <a:rPr lang="fi-FI" sz="1400" b="1" i="0" u="none" strike="noStrike">
                          <a:solidFill>
                            <a:schemeClr val="bg1"/>
                          </a:solidFill>
                          <a:effectLst/>
                          <a:latin typeface="Arial" panose="020B0604020202020204" pitchFamily="34" charset="0"/>
                        </a:rPr>
                        <a:t>Alue</a:t>
                      </a:r>
                    </a:p>
                  </a:txBody>
                  <a:tcPr marL="72000" marR="7620" marT="7620" marB="0" anchor="ctr"/>
                </a:tc>
                <a:tc>
                  <a:txBody>
                    <a:bodyPr/>
                    <a:lstStyle/>
                    <a:p>
                      <a:pPr algn="r" fontAlgn="ctr"/>
                      <a:r>
                        <a:rPr lang="fi-FI" sz="1400" b="1" i="0" u="none" strike="noStrike">
                          <a:solidFill>
                            <a:schemeClr val="bg1"/>
                          </a:solidFill>
                          <a:effectLst/>
                          <a:latin typeface="Arial" panose="020B0604020202020204" pitchFamily="34" charset="0"/>
                        </a:rPr>
                        <a:t>2009</a:t>
                      </a:r>
                    </a:p>
                  </a:txBody>
                  <a:tcPr marL="7620" marR="7620" marT="7620" marB="0" anchor="ctr"/>
                </a:tc>
                <a:tc>
                  <a:txBody>
                    <a:bodyPr/>
                    <a:lstStyle/>
                    <a:p>
                      <a:pPr algn="r" fontAlgn="ctr"/>
                      <a:r>
                        <a:rPr lang="fi-FI" sz="1400" b="1" i="0" u="none" strike="noStrike">
                          <a:solidFill>
                            <a:schemeClr val="bg1"/>
                          </a:solidFill>
                          <a:effectLst/>
                          <a:latin typeface="Arial" panose="020B0604020202020204" pitchFamily="34" charset="0"/>
                        </a:rPr>
                        <a:t>2010</a:t>
                      </a:r>
                    </a:p>
                  </a:txBody>
                  <a:tcPr marL="7620" marR="7620" marT="7620" marB="0" anchor="ctr"/>
                </a:tc>
                <a:tc>
                  <a:txBody>
                    <a:bodyPr/>
                    <a:lstStyle/>
                    <a:p>
                      <a:pPr algn="r" fontAlgn="ctr"/>
                      <a:r>
                        <a:rPr lang="fi-FI" sz="1400" b="1" i="0" u="none" strike="noStrike">
                          <a:solidFill>
                            <a:schemeClr val="bg1"/>
                          </a:solidFill>
                          <a:effectLst/>
                          <a:latin typeface="Arial" panose="020B0604020202020204" pitchFamily="34" charset="0"/>
                        </a:rPr>
                        <a:t>2011</a:t>
                      </a:r>
                    </a:p>
                  </a:txBody>
                  <a:tcPr marL="7620" marR="7620" marT="7620" marB="0" anchor="ctr"/>
                </a:tc>
                <a:tc>
                  <a:txBody>
                    <a:bodyPr/>
                    <a:lstStyle/>
                    <a:p>
                      <a:pPr algn="r" fontAlgn="ctr"/>
                      <a:r>
                        <a:rPr lang="fi-FI" sz="1400" b="1" i="0" u="none" strike="noStrike">
                          <a:solidFill>
                            <a:schemeClr val="bg1"/>
                          </a:solidFill>
                          <a:effectLst/>
                          <a:latin typeface="Arial" panose="020B0604020202020204" pitchFamily="34" charset="0"/>
                        </a:rPr>
                        <a:t>2012</a:t>
                      </a:r>
                    </a:p>
                  </a:txBody>
                  <a:tcPr marL="7620" marR="7620" marT="7620" marB="0" anchor="ctr"/>
                </a:tc>
                <a:tc>
                  <a:txBody>
                    <a:bodyPr/>
                    <a:lstStyle/>
                    <a:p>
                      <a:pPr algn="r" fontAlgn="ctr"/>
                      <a:r>
                        <a:rPr lang="fi-FI" sz="1400" b="1" i="0" u="none" strike="noStrike">
                          <a:solidFill>
                            <a:schemeClr val="bg1"/>
                          </a:solidFill>
                          <a:effectLst/>
                          <a:latin typeface="Arial" panose="020B0604020202020204" pitchFamily="34" charset="0"/>
                        </a:rPr>
                        <a:t>2013</a:t>
                      </a:r>
                    </a:p>
                  </a:txBody>
                  <a:tcPr marL="7620" marR="7620" marT="7620" marB="0" anchor="ctr"/>
                </a:tc>
                <a:tc>
                  <a:txBody>
                    <a:bodyPr/>
                    <a:lstStyle/>
                    <a:p>
                      <a:pPr algn="r" fontAlgn="ctr"/>
                      <a:r>
                        <a:rPr lang="fi-FI" sz="1400" b="1" i="0" u="none" strike="noStrike">
                          <a:solidFill>
                            <a:schemeClr val="bg1"/>
                          </a:solidFill>
                          <a:effectLst/>
                          <a:latin typeface="Arial" panose="020B0604020202020204" pitchFamily="34" charset="0"/>
                        </a:rPr>
                        <a:t>2014</a:t>
                      </a:r>
                    </a:p>
                  </a:txBody>
                  <a:tcPr marL="7620" marR="7620" marT="7620" marB="0" anchor="ctr"/>
                </a:tc>
                <a:tc>
                  <a:txBody>
                    <a:bodyPr/>
                    <a:lstStyle/>
                    <a:p>
                      <a:pPr algn="r" fontAlgn="ctr"/>
                      <a:r>
                        <a:rPr lang="fi-FI" sz="1400" b="1" i="0" u="none" strike="noStrike">
                          <a:solidFill>
                            <a:schemeClr val="bg1"/>
                          </a:solidFill>
                          <a:effectLst/>
                          <a:latin typeface="Arial" panose="020B0604020202020204" pitchFamily="34" charset="0"/>
                        </a:rPr>
                        <a:t>2015</a:t>
                      </a:r>
                    </a:p>
                  </a:txBody>
                  <a:tcPr marL="7620" marR="7620" marT="7620" marB="0" anchor="ctr"/>
                </a:tc>
                <a:tc>
                  <a:txBody>
                    <a:bodyPr/>
                    <a:lstStyle/>
                    <a:p>
                      <a:pPr algn="r" fontAlgn="ctr"/>
                      <a:r>
                        <a:rPr lang="fi-FI" sz="1400" b="1" i="0" u="none" strike="noStrike">
                          <a:solidFill>
                            <a:schemeClr val="bg1"/>
                          </a:solidFill>
                          <a:effectLst/>
                          <a:latin typeface="Arial" panose="020B0604020202020204" pitchFamily="34" charset="0"/>
                        </a:rPr>
                        <a:t>2016</a:t>
                      </a:r>
                    </a:p>
                  </a:txBody>
                  <a:tcPr marL="7620" marR="7620" marT="7620" marB="0" anchor="ctr"/>
                </a:tc>
                <a:tc>
                  <a:txBody>
                    <a:bodyPr/>
                    <a:lstStyle/>
                    <a:p>
                      <a:pPr algn="r" fontAlgn="ctr"/>
                      <a:r>
                        <a:rPr lang="fi-FI" sz="1400" b="1" i="0" u="none" strike="noStrike">
                          <a:solidFill>
                            <a:schemeClr val="bg1"/>
                          </a:solidFill>
                          <a:effectLst/>
                          <a:latin typeface="Arial" panose="020B0604020202020204" pitchFamily="34" charset="0"/>
                        </a:rPr>
                        <a:t>2017</a:t>
                      </a:r>
                    </a:p>
                  </a:txBody>
                  <a:tcPr marL="7620" marR="7620" marT="7620" marB="0" anchor="ctr"/>
                </a:tc>
                <a:tc>
                  <a:txBody>
                    <a:bodyPr/>
                    <a:lstStyle/>
                    <a:p>
                      <a:pPr algn="r" fontAlgn="ctr"/>
                      <a:r>
                        <a:rPr lang="fi-FI" sz="1400" b="1" i="0" u="none" strike="noStrike">
                          <a:solidFill>
                            <a:schemeClr val="bg1"/>
                          </a:solidFill>
                          <a:effectLst/>
                          <a:latin typeface="Arial" panose="020B0604020202020204" pitchFamily="34" charset="0"/>
                        </a:rPr>
                        <a:t>2018</a:t>
                      </a:r>
                    </a:p>
                  </a:txBody>
                  <a:tcPr marL="7620" marR="7620" marT="7620" marB="0" anchor="ctr"/>
                </a:tc>
                <a:tc>
                  <a:txBody>
                    <a:bodyPr/>
                    <a:lstStyle/>
                    <a:p>
                      <a:pPr algn="r" fontAlgn="ctr"/>
                      <a:r>
                        <a:rPr lang="fi-FI" sz="1400" b="1" i="0" u="none" strike="noStrike">
                          <a:solidFill>
                            <a:schemeClr val="bg1"/>
                          </a:solidFill>
                          <a:effectLst/>
                          <a:latin typeface="Arial" panose="020B0604020202020204" pitchFamily="34" charset="0"/>
                        </a:rPr>
                        <a:t>2019</a:t>
                      </a:r>
                    </a:p>
                  </a:txBody>
                  <a:tcPr marL="7620" marR="7620" marT="7620" marB="0" anchor="ctr"/>
                </a:tc>
                <a:tc>
                  <a:txBody>
                    <a:bodyPr/>
                    <a:lstStyle/>
                    <a:p>
                      <a:pPr algn="r" fontAlgn="ctr"/>
                      <a:r>
                        <a:rPr lang="fi-FI" sz="1400" b="1" i="0" u="none" strike="noStrike">
                          <a:solidFill>
                            <a:schemeClr val="bg1"/>
                          </a:solidFill>
                          <a:effectLst/>
                          <a:latin typeface="Arial" panose="020B0604020202020204" pitchFamily="34" charset="0"/>
                        </a:rPr>
                        <a:t>2020</a:t>
                      </a:r>
                    </a:p>
                  </a:txBody>
                  <a:tcPr marL="7620" marR="7620" marT="7620" marB="0" anchor="ctr"/>
                </a:tc>
                <a:tc>
                  <a:txBody>
                    <a:bodyPr/>
                    <a:lstStyle/>
                    <a:p>
                      <a:pPr algn="r" fontAlgn="ctr"/>
                      <a:r>
                        <a:rPr lang="fi-FI" sz="1400" b="1" i="0" u="none" strike="noStrike">
                          <a:solidFill>
                            <a:schemeClr val="bg1"/>
                          </a:solidFill>
                          <a:effectLst/>
                          <a:latin typeface="Arial" panose="020B0604020202020204" pitchFamily="34" charset="0"/>
                        </a:rPr>
                        <a:t>2021</a:t>
                      </a:r>
                    </a:p>
                  </a:txBody>
                  <a:tcPr marL="7620" marR="7620" marT="7620" marB="0" anchor="ctr"/>
                </a:tc>
                <a:tc>
                  <a:txBody>
                    <a:bodyPr/>
                    <a:lstStyle/>
                    <a:p>
                      <a:pPr algn="r" fontAlgn="ctr"/>
                      <a:r>
                        <a:rPr lang="fi-FI" sz="1400" b="1" i="0" u="none" strike="noStrike">
                          <a:solidFill>
                            <a:schemeClr val="bg1"/>
                          </a:solidFill>
                          <a:effectLst/>
                          <a:latin typeface="Arial" panose="020B0604020202020204" pitchFamily="34" charset="0"/>
                        </a:rPr>
                        <a:t>2022</a:t>
                      </a:r>
                    </a:p>
                  </a:txBody>
                  <a:tcPr marL="7620" marR="7620" marT="7620" marB="0" anchor="ctr"/>
                </a:tc>
                <a:tc>
                  <a:txBody>
                    <a:bodyPr/>
                    <a:lstStyle/>
                    <a:p>
                      <a:pPr algn="r" fontAlgn="ctr"/>
                      <a:r>
                        <a:rPr lang="fi-FI" sz="1400" b="1" i="0" u="none" strike="noStrike" dirty="0">
                          <a:solidFill>
                            <a:schemeClr val="bg1"/>
                          </a:solidFill>
                          <a:effectLst/>
                          <a:latin typeface="Arial" panose="020B0604020202020204" pitchFamily="34" charset="0"/>
                        </a:rPr>
                        <a:t>2023</a:t>
                      </a:r>
                    </a:p>
                  </a:txBody>
                  <a:tcPr marL="7620" marR="7620" marT="7620" marB="0" anchor="ctr"/>
                </a:tc>
                <a:tc>
                  <a:txBody>
                    <a:bodyPr/>
                    <a:lstStyle/>
                    <a:p>
                      <a:pPr algn="r" fontAlgn="ctr"/>
                      <a:r>
                        <a:rPr lang="fi-FI" sz="1400" b="1" i="0" u="none" strike="noStrike" dirty="0">
                          <a:solidFill>
                            <a:schemeClr val="bg1"/>
                          </a:solidFill>
                          <a:effectLst/>
                          <a:latin typeface="Arial" panose="020B0604020202020204" pitchFamily="34" charset="0"/>
                        </a:rPr>
                        <a:t>2024</a:t>
                      </a:r>
                    </a:p>
                  </a:txBody>
                  <a:tcPr marL="7620" marR="7620" marT="7620" marB="0" anchor="ctr"/>
                </a:tc>
                <a:tc>
                  <a:txBody>
                    <a:bodyPr/>
                    <a:lstStyle/>
                    <a:p>
                      <a:pPr algn="r" fontAlgn="ctr"/>
                      <a:r>
                        <a:rPr lang="fi-FI" sz="1400" b="1" i="0" u="none" strike="noStrike" dirty="0">
                          <a:solidFill>
                            <a:schemeClr val="bg1"/>
                          </a:solidFill>
                          <a:effectLst/>
                          <a:latin typeface="Arial" panose="020B0604020202020204" pitchFamily="34" charset="0"/>
                        </a:rPr>
                        <a:t>2025</a:t>
                      </a:r>
                    </a:p>
                  </a:txBody>
                  <a:tcPr marL="7620" marR="7620" marT="7620" marB="0" anchor="ctr"/>
                </a:tc>
                <a:extLst>
                  <a:ext uri="{0D108BD9-81ED-4DB2-BD59-A6C34878D82A}">
                    <a16:rowId xmlns:a16="http://schemas.microsoft.com/office/drawing/2014/main" val="3560163488"/>
                  </a:ext>
                </a:extLst>
              </a:tr>
              <a:tr h="222787">
                <a:tc>
                  <a:txBody>
                    <a:bodyPr/>
                    <a:lstStyle/>
                    <a:p>
                      <a:pPr algn="l" fontAlgn="b">
                        <a:buNone/>
                      </a:pPr>
                      <a:r>
                        <a:rPr lang="fi-FI" sz="1400" b="0" i="0" u="none" strike="noStrike">
                          <a:effectLst/>
                          <a:latin typeface="Arial" panose="020B0604020202020204" pitchFamily="34" charset="0"/>
                        </a:rPr>
                        <a:t>KOKO MAA</a:t>
                      </a:r>
                    </a:p>
                  </a:txBody>
                  <a:tcPr marL="72000" marR="9525" marT="9525" marB="0" anchor="b"/>
                </a:tc>
                <a:tc>
                  <a:txBody>
                    <a:bodyPr/>
                    <a:lstStyle/>
                    <a:p>
                      <a:pPr algn="r" fontAlgn="b">
                        <a:buNone/>
                      </a:pPr>
                      <a:r>
                        <a:rPr lang="fi-FI" sz="1400" b="0" i="0" u="none" strike="noStrike" dirty="0">
                          <a:effectLst/>
                          <a:latin typeface="Arial" panose="020B0604020202020204" pitchFamily="34" charset="0"/>
                        </a:rPr>
                        <a:t>8,3</a:t>
                      </a:r>
                    </a:p>
                  </a:txBody>
                  <a:tcPr marL="9525" marR="36000" marT="9525" marB="0" anchor="b"/>
                </a:tc>
                <a:tc>
                  <a:txBody>
                    <a:bodyPr/>
                    <a:lstStyle/>
                    <a:p>
                      <a:pPr algn="r" fontAlgn="b">
                        <a:buNone/>
                      </a:pPr>
                      <a:r>
                        <a:rPr lang="fi-FI" sz="1400" b="0" i="0" u="none" strike="noStrike">
                          <a:effectLst/>
                          <a:latin typeface="Arial" panose="020B0604020202020204" pitchFamily="34" charset="0"/>
                        </a:rPr>
                        <a:t>8,6</a:t>
                      </a:r>
                    </a:p>
                  </a:txBody>
                  <a:tcPr marL="9525" marR="36000" marT="9525" marB="0" anchor="b"/>
                </a:tc>
                <a:tc>
                  <a:txBody>
                    <a:bodyPr/>
                    <a:lstStyle/>
                    <a:p>
                      <a:pPr algn="r" fontAlgn="b">
                        <a:buNone/>
                      </a:pPr>
                      <a:r>
                        <a:rPr lang="fi-FI" sz="1400" b="0" i="0" u="none" strike="noStrike">
                          <a:effectLst/>
                          <a:latin typeface="Arial" panose="020B0604020202020204" pitchFamily="34" charset="0"/>
                        </a:rPr>
                        <a:t>8,0</a:t>
                      </a:r>
                    </a:p>
                  </a:txBody>
                  <a:tcPr marL="9525" marR="36000" marT="9525" marB="0" anchor="b"/>
                </a:tc>
                <a:tc>
                  <a:txBody>
                    <a:bodyPr/>
                    <a:lstStyle/>
                    <a:p>
                      <a:pPr algn="r" fontAlgn="b">
                        <a:buNone/>
                      </a:pPr>
                      <a:r>
                        <a:rPr lang="fi-FI" sz="1400" b="0" i="0" u="none" strike="noStrike">
                          <a:effectLst/>
                          <a:latin typeface="Arial" panose="020B0604020202020204" pitchFamily="34" charset="0"/>
                        </a:rPr>
                        <a:t>7,9</a:t>
                      </a:r>
                    </a:p>
                  </a:txBody>
                  <a:tcPr marL="9525" marR="36000" marT="9525" marB="0" anchor="b"/>
                </a:tc>
                <a:tc>
                  <a:txBody>
                    <a:bodyPr/>
                    <a:lstStyle/>
                    <a:p>
                      <a:pPr algn="r" fontAlgn="b">
                        <a:buNone/>
                      </a:pPr>
                      <a:r>
                        <a:rPr lang="fi-FI" sz="1400" b="0" i="0" u="none" strike="noStrike">
                          <a:effectLst/>
                          <a:latin typeface="Arial" panose="020B0604020202020204" pitchFamily="34" charset="0"/>
                        </a:rPr>
                        <a:t>8,3</a:t>
                      </a:r>
                    </a:p>
                  </a:txBody>
                  <a:tcPr marL="9525" marR="36000" marT="9525" marB="0" anchor="b"/>
                </a:tc>
                <a:tc>
                  <a:txBody>
                    <a:bodyPr/>
                    <a:lstStyle/>
                    <a:p>
                      <a:pPr algn="r" fontAlgn="b">
                        <a:buNone/>
                      </a:pPr>
                      <a:r>
                        <a:rPr lang="fi-FI" sz="1400" b="0" i="0" u="none" strike="noStrike">
                          <a:effectLst/>
                          <a:latin typeface="Arial" panose="020B0604020202020204" pitchFamily="34" charset="0"/>
                        </a:rPr>
                        <a:t>8,7</a:t>
                      </a:r>
                    </a:p>
                  </a:txBody>
                  <a:tcPr marL="9525" marR="36000" marT="9525" marB="0" anchor="b"/>
                </a:tc>
                <a:tc>
                  <a:txBody>
                    <a:bodyPr/>
                    <a:lstStyle/>
                    <a:p>
                      <a:pPr algn="r" fontAlgn="b">
                        <a:buNone/>
                      </a:pPr>
                      <a:r>
                        <a:rPr lang="fi-FI" sz="1400" b="0" i="0" u="none" strike="noStrike">
                          <a:effectLst/>
                          <a:latin typeface="Arial" panose="020B0604020202020204" pitchFamily="34" charset="0"/>
                        </a:rPr>
                        <a:t>9,4</a:t>
                      </a:r>
                    </a:p>
                  </a:txBody>
                  <a:tcPr marL="9525" marR="36000" marT="9525" marB="0" anchor="b"/>
                </a:tc>
                <a:tc>
                  <a:txBody>
                    <a:bodyPr/>
                    <a:lstStyle/>
                    <a:p>
                      <a:pPr algn="r" fontAlgn="b">
                        <a:buNone/>
                      </a:pPr>
                      <a:r>
                        <a:rPr lang="fi-FI" sz="1400" b="0" i="0" u="none" strike="noStrike">
                          <a:effectLst/>
                          <a:latin typeface="Arial" panose="020B0604020202020204" pitchFamily="34" charset="0"/>
                        </a:rPr>
                        <a:t>8,9</a:t>
                      </a:r>
                    </a:p>
                  </a:txBody>
                  <a:tcPr marL="9525" marR="36000" marT="9525" marB="0" anchor="b"/>
                </a:tc>
                <a:tc>
                  <a:txBody>
                    <a:bodyPr/>
                    <a:lstStyle/>
                    <a:p>
                      <a:pPr algn="r" fontAlgn="b">
                        <a:buNone/>
                      </a:pPr>
                      <a:r>
                        <a:rPr lang="fi-FI" sz="1400" b="0" i="0" u="none" strike="noStrike">
                          <a:effectLst/>
                          <a:latin typeface="Arial" panose="020B0604020202020204" pitchFamily="34" charset="0"/>
                        </a:rPr>
                        <a:t>8,7</a:t>
                      </a:r>
                    </a:p>
                  </a:txBody>
                  <a:tcPr marL="9525" marR="36000" marT="9525" marB="0" anchor="b"/>
                </a:tc>
                <a:tc>
                  <a:txBody>
                    <a:bodyPr/>
                    <a:lstStyle/>
                    <a:p>
                      <a:pPr algn="r" fontAlgn="b">
                        <a:buNone/>
                      </a:pPr>
                      <a:r>
                        <a:rPr lang="fi-FI" sz="1400" b="0" i="0" u="none" strike="noStrike">
                          <a:effectLst/>
                          <a:latin typeface="Arial" panose="020B0604020202020204" pitchFamily="34" charset="0"/>
                        </a:rPr>
                        <a:t>7,5</a:t>
                      </a:r>
                    </a:p>
                  </a:txBody>
                  <a:tcPr marL="9525" marR="36000" marT="9525" marB="0" anchor="b"/>
                </a:tc>
                <a:tc>
                  <a:txBody>
                    <a:bodyPr/>
                    <a:lstStyle/>
                    <a:p>
                      <a:pPr algn="r" fontAlgn="b">
                        <a:buNone/>
                      </a:pPr>
                      <a:r>
                        <a:rPr lang="fi-FI" sz="1400" b="0" i="0" u="none" strike="noStrike">
                          <a:effectLst/>
                          <a:latin typeface="Arial" panose="020B0604020202020204" pitchFamily="34" charset="0"/>
                        </a:rPr>
                        <a:t>6,8</a:t>
                      </a:r>
                    </a:p>
                  </a:txBody>
                  <a:tcPr marL="9525" marR="36000" marT="9525" marB="0" anchor="b"/>
                </a:tc>
                <a:tc>
                  <a:txBody>
                    <a:bodyPr/>
                    <a:lstStyle/>
                    <a:p>
                      <a:pPr algn="r" fontAlgn="b">
                        <a:buNone/>
                      </a:pPr>
                      <a:r>
                        <a:rPr lang="fi-FI" sz="1400" b="0" i="0" u="none" strike="noStrike">
                          <a:effectLst/>
                          <a:latin typeface="Arial" panose="020B0604020202020204" pitchFamily="34" charset="0"/>
                        </a:rPr>
                        <a:t>7,7</a:t>
                      </a:r>
                    </a:p>
                  </a:txBody>
                  <a:tcPr marL="9525" marR="36000" marT="9525" marB="0" anchor="b"/>
                </a:tc>
                <a:tc>
                  <a:txBody>
                    <a:bodyPr/>
                    <a:lstStyle/>
                    <a:p>
                      <a:pPr algn="r" fontAlgn="b">
                        <a:buNone/>
                      </a:pPr>
                      <a:r>
                        <a:rPr lang="fi-FI" sz="1400" b="0" i="0" u="none" strike="noStrike">
                          <a:effectLst/>
                          <a:latin typeface="Arial" panose="020B0604020202020204" pitchFamily="34" charset="0"/>
                        </a:rPr>
                        <a:t>7,7</a:t>
                      </a:r>
                    </a:p>
                  </a:txBody>
                  <a:tcPr marL="9525" marR="36000" marT="9525" marB="0" anchor="b"/>
                </a:tc>
                <a:tc>
                  <a:txBody>
                    <a:bodyPr/>
                    <a:lstStyle/>
                    <a:p>
                      <a:pPr algn="r" fontAlgn="b">
                        <a:buNone/>
                      </a:pPr>
                      <a:r>
                        <a:rPr lang="fi-FI" sz="1400" b="0" i="0" u="none" strike="noStrike">
                          <a:effectLst/>
                          <a:latin typeface="Arial" panose="020B0604020202020204" pitchFamily="34" charset="0"/>
                        </a:rPr>
                        <a:t>6,8</a:t>
                      </a:r>
                    </a:p>
                  </a:txBody>
                  <a:tcPr marL="9525" marR="36000" marT="9525" marB="0" anchor="b"/>
                </a:tc>
                <a:tc>
                  <a:txBody>
                    <a:bodyPr/>
                    <a:lstStyle/>
                    <a:p>
                      <a:pPr algn="r" fontAlgn="b">
                        <a:buNone/>
                      </a:pPr>
                      <a:r>
                        <a:rPr lang="fi-FI" sz="1400" b="0" i="0" u="none" strike="noStrike">
                          <a:effectLst/>
                          <a:latin typeface="Arial" panose="020B0604020202020204" pitchFamily="34" charset="0"/>
                        </a:rPr>
                        <a:t>7,2</a:t>
                      </a:r>
                    </a:p>
                  </a:txBody>
                  <a:tcPr marL="9525" marR="36000" marT="9525" marB="0" anchor="b"/>
                </a:tc>
                <a:tc>
                  <a:txBody>
                    <a:bodyPr/>
                    <a:lstStyle/>
                    <a:p>
                      <a:pPr algn="r" fontAlgn="b">
                        <a:buNone/>
                      </a:pPr>
                      <a:r>
                        <a:rPr lang="fi-FI" sz="1400" b="0" i="0" u="none" strike="noStrike">
                          <a:effectLst/>
                          <a:latin typeface="Arial" panose="020B0604020202020204" pitchFamily="34" charset="0"/>
                        </a:rPr>
                        <a:t>8,4</a:t>
                      </a:r>
                    </a:p>
                  </a:txBody>
                  <a:tcPr marL="9525" marR="36000" marT="9525" marB="0" anchor="b"/>
                </a:tc>
                <a:tc>
                  <a:txBody>
                    <a:bodyPr/>
                    <a:lstStyle/>
                    <a:p>
                      <a:pPr algn="r" fontAlgn="b">
                        <a:buNone/>
                      </a:pPr>
                      <a:r>
                        <a:rPr lang="fi-FI" sz="1400" b="0" i="0" u="none" strike="noStrike">
                          <a:effectLst/>
                          <a:latin typeface="Arial" panose="020B0604020202020204" pitchFamily="34" charset="0"/>
                        </a:rPr>
                        <a:t>9,7</a:t>
                      </a:r>
                    </a:p>
                  </a:txBody>
                  <a:tcPr marL="9525" marR="36000" marT="9525" marB="0" anchor="b"/>
                </a:tc>
                <a:extLst>
                  <a:ext uri="{0D108BD9-81ED-4DB2-BD59-A6C34878D82A}">
                    <a16:rowId xmlns:a16="http://schemas.microsoft.com/office/drawing/2014/main" val="1587946714"/>
                  </a:ext>
                </a:extLst>
              </a:tr>
              <a:tr h="222787">
                <a:tc>
                  <a:txBody>
                    <a:bodyPr/>
                    <a:lstStyle/>
                    <a:p>
                      <a:pPr algn="l" fontAlgn="b">
                        <a:buNone/>
                      </a:pPr>
                      <a:r>
                        <a:rPr lang="fi-FI" sz="1400" b="0" i="0" u="none" strike="noStrike">
                          <a:effectLst/>
                          <a:latin typeface="Arial" panose="020B0604020202020204" pitchFamily="34" charset="0"/>
                        </a:rPr>
                        <a:t>Uusimaa</a:t>
                      </a:r>
                    </a:p>
                  </a:txBody>
                  <a:tcPr marL="72000" marR="9525" marT="9525" marB="0" anchor="b"/>
                </a:tc>
                <a:tc>
                  <a:txBody>
                    <a:bodyPr/>
                    <a:lstStyle/>
                    <a:p>
                      <a:pPr algn="r" fontAlgn="b">
                        <a:buNone/>
                      </a:pPr>
                      <a:r>
                        <a:rPr lang="fi-FI" sz="1400" b="0" i="0" u="none" strike="noStrike">
                          <a:effectLst/>
                          <a:latin typeface="Arial" panose="020B0604020202020204" pitchFamily="34" charset="0"/>
                        </a:rPr>
                        <a:t>6,4</a:t>
                      </a:r>
                    </a:p>
                  </a:txBody>
                  <a:tcPr marL="9525" marR="36000" marT="9525" marB="0" anchor="b"/>
                </a:tc>
                <a:tc>
                  <a:txBody>
                    <a:bodyPr/>
                    <a:lstStyle/>
                    <a:p>
                      <a:pPr algn="r" fontAlgn="b">
                        <a:buNone/>
                      </a:pPr>
                      <a:r>
                        <a:rPr lang="fi-FI" sz="1400" b="0" i="0" u="none" strike="noStrike" dirty="0">
                          <a:effectLst/>
                          <a:latin typeface="Arial" panose="020B0604020202020204" pitchFamily="34" charset="0"/>
                        </a:rPr>
                        <a:t>6,6</a:t>
                      </a:r>
                    </a:p>
                  </a:txBody>
                  <a:tcPr marL="9525" marR="36000" marT="9525" marB="0" anchor="b"/>
                </a:tc>
                <a:tc>
                  <a:txBody>
                    <a:bodyPr/>
                    <a:lstStyle/>
                    <a:p>
                      <a:pPr algn="r" fontAlgn="b">
                        <a:buNone/>
                      </a:pPr>
                      <a:r>
                        <a:rPr lang="fi-FI" sz="1400" b="0" i="0" u="none" strike="noStrike" dirty="0">
                          <a:effectLst/>
                          <a:latin typeface="Arial" panose="020B0604020202020204" pitchFamily="34" charset="0"/>
                        </a:rPr>
                        <a:t>6,1</a:t>
                      </a:r>
                    </a:p>
                  </a:txBody>
                  <a:tcPr marL="9525" marR="36000" marT="9525" marB="0" anchor="b"/>
                </a:tc>
                <a:tc>
                  <a:txBody>
                    <a:bodyPr/>
                    <a:lstStyle/>
                    <a:p>
                      <a:pPr algn="r" fontAlgn="b">
                        <a:buNone/>
                      </a:pPr>
                      <a:r>
                        <a:rPr lang="fi-FI" sz="1400" b="0" i="0" u="none" strike="noStrike">
                          <a:effectLst/>
                          <a:latin typeface="Arial" panose="020B0604020202020204" pitchFamily="34" charset="0"/>
                        </a:rPr>
                        <a:t>6,6</a:t>
                      </a:r>
                    </a:p>
                  </a:txBody>
                  <a:tcPr marL="9525" marR="36000" marT="9525" marB="0" anchor="b"/>
                </a:tc>
                <a:tc>
                  <a:txBody>
                    <a:bodyPr/>
                    <a:lstStyle/>
                    <a:p>
                      <a:pPr algn="r" fontAlgn="b">
                        <a:buNone/>
                      </a:pPr>
                      <a:r>
                        <a:rPr lang="fi-FI" sz="1400" b="0" i="0" u="none" strike="noStrike">
                          <a:effectLst/>
                          <a:latin typeface="Arial" panose="020B0604020202020204" pitchFamily="34" charset="0"/>
                        </a:rPr>
                        <a:t>7,0</a:t>
                      </a:r>
                    </a:p>
                  </a:txBody>
                  <a:tcPr marL="9525" marR="36000" marT="9525" marB="0" anchor="b"/>
                </a:tc>
                <a:tc>
                  <a:txBody>
                    <a:bodyPr/>
                    <a:lstStyle/>
                    <a:p>
                      <a:pPr algn="r" fontAlgn="b">
                        <a:buNone/>
                      </a:pPr>
                      <a:r>
                        <a:rPr lang="fi-FI" sz="1400" b="0" i="0" u="none" strike="noStrike">
                          <a:effectLst/>
                          <a:latin typeface="Arial" panose="020B0604020202020204" pitchFamily="34" charset="0"/>
                        </a:rPr>
                        <a:t>7,5</a:t>
                      </a:r>
                    </a:p>
                  </a:txBody>
                  <a:tcPr marL="9525" marR="36000" marT="9525" marB="0" anchor="b"/>
                </a:tc>
                <a:tc>
                  <a:txBody>
                    <a:bodyPr/>
                    <a:lstStyle/>
                    <a:p>
                      <a:pPr algn="r" fontAlgn="b">
                        <a:buNone/>
                      </a:pPr>
                      <a:r>
                        <a:rPr lang="fi-FI" sz="1400" b="0" i="0" u="none" strike="noStrike">
                          <a:effectLst/>
                          <a:latin typeface="Arial" panose="020B0604020202020204" pitchFamily="34" charset="0"/>
                        </a:rPr>
                        <a:t>8,0</a:t>
                      </a:r>
                    </a:p>
                  </a:txBody>
                  <a:tcPr marL="9525" marR="36000" marT="9525" marB="0" anchor="b"/>
                </a:tc>
                <a:tc>
                  <a:txBody>
                    <a:bodyPr/>
                    <a:lstStyle/>
                    <a:p>
                      <a:pPr algn="r" fontAlgn="b">
                        <a:buNone/>
                      </a:pPr>
                      <a:r>
                        <a:rPr lang="fi-FI" sz="1400" b="0" i="0" u="none" strike="noStrike">
                          <a:effectLst/>
                          <a:latin typeface="Arial" panose="020B0604020202020204" pitchFamily="34" charset="0"/>
                        </a:rPr>
                        <a:t>7,6</a:t>
                      </a:r>
                    </a:p>
                  </a:txBody>
                  <a:tcPr marL="9525" marR="36000" marT="9525" marB="0" anchor="b"/>
                </a:tc>
                <a:tc>
                  <a:txBody>
                    <a:bodyPr/>
                    <a:lstStyle/>
                    <a:p>
                      <a:pPr algn="r" fontAlgn="b">
                        <a:buNone/>
                      </a:pPr>
                      <a:r>
                        <a:rPr lang="fi-FI" sz="1400" b="0" i="0" u="none" strike="noStrike">
                          <a:effectLst/>
                          <a:latin typeface="Arial" panose="020B0604020202020204" pitchFamily="34" charset="0"/>
                        </a:rPr>
                        <a:t>7,9</a:t>
                      </a:r>
                    </a:p>
                  </a:txBody>
                  <a:tcPr marL="9525" marR="36000" marT="9525" marB="0" anchor="b"/>
                </a:tc>
                <a:tc>
                  <a:txBody>
                    <a:bodyPr/>
                    <a:lstStyle/>
                    <a:p>
                      <a:pPr algn="r" fontAlgn="b">
                        <a:buNone/>
                      </a:pPr>
                      <a:r>
                        <a:rPr lang="fi-FI" sz="1400" b="0" i="0" u="none" strike="noStrike">
                          <a:effectLst/>
                          <a:latin typeface="Arial" panose="020B0604020202020204" pitchFamily="34" charset="0"/>
                        </a:rPr>
                        <a:t>7,2</a:t>
                      </a:r>
                    </a:p>
                  </a:txBody>
                  <a:tcPr marL="9525" marR="36000" marT="9525" marB="0" anchor="b"/>
                </a:tc>
                <a:tc>
                  <a:txBody>
                    <a:bodyPr/>
                    <a:lstStyle/>
                    <a:p>
                      <a:pPr algn="r" fontAlgn="b">
                        <a:buNone/>
                      </a:pPr>
                      <a:r>
                        <a:rPr lang="fi-FI" sz="1400" b="0" i="0" u="none" strike="noStrike">
                          <a:effectLst/>
                          <a:latin typeface="Arial" panose="020B0604020202020204" pitchFamily="34" charset="0"/>
                        </a:rPr>
                        <a:t>6,5</a:t>
                      </a:r>
                    </a:p>
                  </a:txBody>
                  <a:tcPr marL="9525" marR="36000" marT="9525" marB="0" anchor="b"/>
                </a:tc>
                <a:tc>
                  <a:txBody>
                    <a:bodyPr/>
                    <a:lstStyle/>
                    <a:p>
                      <a:pPr algn="r" fontAlgn="b">
                        <a:buNone/>
                      </a:pPr>
                      <a:r>
                        <a:rPr lang="fi-FI" sz="1400" b="0" i="0" u="none" strike="noStrike">
                          <a:effectLst/>
                          <a:latin typeface="Arial" panose="020B0604020202020204" pitchFamily="34" charset="0"/>
                        </a:rPr>
                        <a:t>7,3</a:t>
                      </a:r>
                    </a:p>
                  </a:txBody>
                  <a:tcPr marL="9525" marR="36000" marT="9525" marB="0" anchor="b"/>
                </a:tc>
                <a:tc>
                  <a:txBody>
                    <a:bodyPr/>
                    <a:lstStyle/>
                    <a:p>
                      <a:pPr algn="r" fontAlgn="b">
                        <a:buNone/>
                      </a:pPr>
                      <a:r>
                        <a:rPr lang="fi-FI" sz="1400" b="0" i="0" u="none" strike="noStrike">
                          <a:effectLst/>
                          <a:latin typeface="Arial" panose="020B0604020202020204" pitchFamily="34" charset="0"/>
                        </a:rPr>
                        <a:t>7,7</a:t>
                      </a:r>
                    </a:p>
                  </a:txBody>
                  <a:tcPr marL="9525" marR="36000" marT="9525" marB="0" anchor="b"/>
                </a:tc>
                <a:tc>
                  <a:txBody>
                    <a:bodyPr/>
                    <a:lstStyle/>
                    <a:p>
                      <a:pPr algn="r" fontAlgn="b">
                        <a:buNone/>
                      </a:pPr>
                      <a:r>
                        <a:rPr lang="fi-FI" sz="1400" b="0" i="0" u="none" strike="noStrike">
                          <a:effectLst/>
                          <a:latin typeface="Arial" panose="020B0604020202020204" pitchFamily="34" charset="0"/>
                        </a:rPr>
                        <a:t>6,7</a:t>
                      </a:r>
                    </a:p>
                  </a:txBody>
                  <a:tcPr marL="9525" marR="36000" marT="9525" marB="0" anchor="b"/>
                </a:tc>
                <a:tc>
                  <a:txBody>
                    <a:bodyPr/>
                    <a:lstStyle/>
                    <a:p>
                      <a:pPr algn="r" fontAlgn="b">
                        <a:buNone/>
                      </a:pPr>
                      <a:r>
                        <a:rPr lang="fi-FI" sz="1400" b="0" i="0" u="none" strike="noStrike">
                          <a:effectLst/>
                          <a:latin typeface="Arial" panose="020B0604020202020204" pitchFamily="34" charset="0"/>
                        </a:rPr>
                        <a:t>7,6</a:t>
                      </a:r>
                    </a:p>
                  </a:txBody>
                  <a:tcPr marL="9525" marR="36000" marT="9525" marB="0" anchor="b"/>
                </a:tc>
                <a:tc>
                  <a:txBody>
                    <a:bodyPr/>
                    <a:lstStyle/>
                    <a:p>
                      <a:pPr algn="r" fontAlgn="b">
                        <a:buNone/>
                      </a:pPr>
                      <a:r>
                        <a:rPr lang="fi-FI" sz="1400" b="0" i="0" u="none" strike="noStrike">
                          <a:effectLst/>
                          <a:latin typeface="Arial" panose="020B0604020202020204" pitchFamily="34" charset="0"/>
                        </a:rPr>
                        <a:t>8,9</a:t>
                      </a:r>
                    </a:p>
                  </a:txBody>
                  <a:tcPr marL="9525" marR="36000" marT="9525" marB="0" anchor="b"/>
                </a:tc>
                <a:tc>
                  <a:txBody>
                    <a:bodyPr/>
                    <a:lstStyle/>
                    <a:p>
                      <a:pPr algn="r" fontAlgn="b">
                        <a:buNone/>
                      </a:pPr>
                      <a:r>
                        <a:rPr lang="fi-FI" sz="1400" b="0" i="0" u="none" strike="noStrike">
                          <a:effectLst/>
                          <a:latin typeface="Arial" panose="020B0604020202020204" pitchFamily="34" charset="0"/>
                        </a:rPr>
                        <a:t>10,6</a:t>
                      </a:r>
                    </a:p>
                  </a:txBody>
                  <a:tcPr marL="9525" marR="36000" marT="9525" marB="0" anchor="b"/>
                </a:tc>
                <a:extLst>
                  <a:ext uri="{0D108BD9-81ED-4DB2-BD59-A6C34878D82A}">
                    <a16:rowId xmlns:a16="http://schemas.microsoft.com/office/drawing/2014/main" val="636140227"/>
                  </a:ext>
                </a:extLst>
              </a:tr>
              <a:tr h="222787">
                <a:tc>
                  <a:txBody>
                    <a:bodyPr/>
                    <a:lstStyle/>
                    <a:p>
                      <a:pPr algn="l" fontAlgn="b">
                        <a:buNone/>
                      </a:pPr>
                      <a:r>
                        <a:rPr lang="fi-FI" sz="1400" b="0" i="0" u="none" strike="noStrike">
                          <a:effectLst/>
                          <a:latin typeface="Arial" panose="020B0604020202020204" pitchFamily="34" charset="0"/>
                        </a:rPr>
                        <a:t>Varsinais-Suomi</a:t>
                      </a:r>
                    </a:p>
                  </a:txBody>
                  <a:tcPr marL="72000" marR="9525" marT="9525" marB="0" anchor="b"/>
                </a:tc>
                <a:tc>
                  <a:txBody>
                    <a:bodyPr/>
                    <a:lstStyle/>
                    <a:p>
                      <a:pPr algn="r" fontAlgn="b">
                        <a:buNone/>
                      </a:pPr>
                      <a:r>
                        <a:rPr lang="fi-FI" sz="1400" b="0" i="0" u="none" strike="noStrike">
                          <a:effectLst/>
                          <a:latin typeface="Arial" panose="020B0604020202020204" pitchFamily="34" charset="0"/>
                        </a:rPr>
                        <a:t>7,6</a:t>
                      </a:r>
                    </a:p>
                  </a:txBody>
                  <a:tcPr marL="9525" marR="36000" marT="9525" marB="0" anchor="b"/>
                </a:tc>
                <a:tc>
                  <a:txBody>
                    <a:bodyPr/>
                    <a:lstStyle/>
                    <a:p>
                      <a:pPr algn="r" fontAlgn="b">
                        <a:buNone/>
                      </a:pPr>
                      <a:r>
                        <a:rPr lang="fi-FI" sz="1400" b="0" i="0" u="none" strike="noStrike">
                          <a:effectLst/>
                          <a:latin typeface="Arial" panose="020B0604020202020204" pitchFamily="34" charset="0"/>
                        </a:rPr>
                        <a:t>8,4</a:t>
                      </a:r>
                    </a:p>
                  </a:txBody>
                  <a:tcPr marL="9525" marR="36000" marT="9525" marB="0" anchor="b"/>
                </a:tc>
                <a:tc>
                  <a:txBody>
                    <a:bodyPr/>
                    <a:lstStyle/>
                    <a:p>
                      <a:pPr algn="r" fontAlgn="b">
                        <a:buNone/>
                      </a:pPr>
                      <a:r>
                        <a:rPr lang="fi-FI" sz="1400" b="0" i="0" u="none" strike="noStrike">
                          <a:effectLst/>
                          <a:latin typeface="Arial" panose="020B0604020202020204" pitchFamily="34" charset="0"/>
                        </a:rPr>
                        <a:t>8,1</a:t>
                      </a:r>
                    </a:p>
                  </a:txBody>
                  <a:tcPr marL="9525" marR="36000" marT="9525" marB="0" anchor="b"/>
                </a:tc>
                <a:tc>
                  <a:txBody>
                    <a:bodyPr/>
                    <a:lstStyle/>
                    <a:p>
                      <a:pPr algn="r" fontAlgn="b">
                        <a:buNone/>
                      </a:pPr>
                      <a:r>
                        <a:rPr lang="fi-FI" sz="1400" b="0" i="0" u="none" strike="noStrike">
                          <a:effectLst/>
                          <a:latin typeface="Arial" panose="020B0604020202020204" pitchFamily="34" charset="0"/>
                        </a:rPr>
                        <a:t>7,7</a:t>
                      </a:r>
                    </a:p>
                  </a:txBody>
                  <a:tcPr marL="9525" marR="36000" marT="9525" marB="0" anchor="b"/>
                </a:tc>
                <a:tc>
                  <a:txBody>
                    <a:bodyPr/>
                    <a:lstStyle/>
                    <a:p>
                      <a:pPr algn="r" fontAlgn="b">
                        <a:buNone/>
                      </a:pPr>
                      <a:r>
                        <a:rPr lang="fi-FI" sz="1400" b="0" i="0" u="none" strike="noStrike">
                          <a:effectLst/>
                          <a:latin typeface="Arial" panose="020B0604020202020204" pitchFamily="34" charset="0"/>
                        </a:rPr>
                        <a:t>9,1</a:t>
                      </a:r>
                    </a:p>
                  </a:txBody>
                  <a:tcPr marL="9525" marR="36000" marT="9525" marB="0" anchor="b"/>
                </a:tc>
                <a:tc>
                  <a:txBody>
                    <a:bodyPr/>
                    <a:lstStyle/>
                    <a:p>
                      <a:pPr algn="r" fontAlgn="b">
                        <a:buNone/>
                      </a:pPr>
                      <a:r>
                        <a:rPr lang="fi-FI" sz="1400" b="0" i="0" u="none" strike="noStrike">
                          <a:effectLst/>
                          <a:latin typeface="Arial" panose="020B0604020202020204" pitchFamily="34" charset="0"/>
                        </a:rPr>
                        <a:t>9,7</a:t>
                      </a:r>
                    </a:p>
                  </a:txBody>
                  <a:tcPr marL="9525" marR="36000" marT="9525" marB="0" anchor="b"/>
                </a:tc>
                <a:tc>
                  <a:txBody>
                    <a:bodyPr/>
                    <a:lstStyle/>
                    <a:p>
                      <a:pPr algn="r" fontAlgn="b">
                        <a:buNone/>
                      </a:pPr>
                      <a:r>
                        <a:rPr lang="fi-FI" sz="1400" b="0" i="0" u="none" strike="noStrike">
                          <a:effectLst/>
                          <a:latin typeface="Arial" panose="020B0604020202020204" pitchFamily="34" charset="0"/>
                        </a:rPr>
                        <a:t>10,3</a:t>
                      </a:r>
                    </a:p>
                  </a:txBody>
                  <a:tcPr marL="9525" marR="36000" marT="9525" marB="0" anchor="b"/>
                </a:tc>
                <a:tc>
                  <a:txBody>
                    <a:bodyPr/>
                    <a:lstStyle/>
                    <a:p>
                      <a:pPr algn="r" fontAlgn="b">
                        <a:buNone/>
                      </a:pPr>
                      <a:r>
                        <a:rPr lang="fi-FI" sz="1400" b="0" i="0" u="none" strike="noStrike">
                          <a:effectLst/>
                          <a:latin typeface="Arial" panose="020B0604020202020204" pitchFamily="34" charset="0"/>
                        </a:rPr>
                        <a:t>9,6</a:t>
                      </a:r>
                    </a:p>
                  </a:txBody>
                  <a:tcPr marL="9525" marR="36000" marT="9525" marB="0" anchor="b"/>
                </a:tc>
                <a:tc>
                  <a:txBody>
                    <a:bodyPr/>
                    <a:lstStyle/>
                    <a:p>
                      <a:pPr algn="r" fontAlgn="b">
                        <a:buNone/>
                      </a:pPr>
                      <a:r>
                        <a:rPr lang="fi-FI" sz="1400" b="0" i="0" u="none" strike="noStrike">
                          <a:effectLst/>
                          <a:latin typeface="Arial" panose="020B0604020202020204" pitchFamily="34" charset="0"/>
                        </a:rPr>
                        <a:t>8,8</a:t>
                      </a:r>
                    </a:p>
                  </a:txBody>
                  <a:tcPr marL="9525" marR="36000" marT="9525" marB="0" anchor="b"/>
                </a:tc>
                <a:tc>
                  <a:txBody>
                    <a:bodyPr/>
                    <a:lstStyle/>
                    <a:p>
                      <a:pPr algn="r" fontAlgn="b">
                        <a:buNone/>
                      </a:pPr>
                      <a:r>
                        <a:rPr lang="fi-FI" sz="1400" b="0" i="0" u="none" strike="noStrike">
                          <a:effectLst/>
                          <a:latin typeface="Arial" panose="020B0604020202020204" pitchFamily="34" charset="0"/>
                        </a:rPr>
                        <a:t>7,1</a:t>
                      </a:r>
                    </a:p>
                  </a:txBody>
                  <a:tcPr marL="9525" marR="36000" marT="9525" marB="0" anchor="b"/>
                </a:tc>
                <a:tc>
                  <a:txBody>
                    <a:bodyPr/>
                    <a:lstStyle/>
                    <a:p>
                      <a:pPr algn="r" fontAlgn="b">
                        <a:buNone/>
                      </a:pPr>
                      <a:r>
                        <a:rPr lang="fi-FI" sz="1400" b="0" i="0" u="none" strike="noStrike">
                          <a:effectLst/>
                          <a:latin typeface="Arial" panose="020B0604020202020204" pitchFamily="34" charset="0"/>
                        </a:rPr>
                        <a:t>6,2</a:t>
                      </a:r>
                    </a:p>
                  </a:txBody>
                  <a:tcPr marL="9525" marR="36000" marT="9525" marB="0" anchor="b"/>
                </a:tc>
                <a:tc>
                  <a:txBody>
                    <a:bodyPr/>
                    <a:lstStyle/>
                    <a:p>
                      <a:pPr algn="r" fontAlgn="b">
                        <a:buNone/>
                      </a:pPr>
                      <a:r>
                        <a:rPr lang="fi-FI" sz="1400" b="0" i="0" u="none" strike="noStrike">
                          <a:effectLst/>
                          <a:latin typeface="Arial" panose="020B0604020202020204" pitchFamily="34" charset="0"/>
                        </a:rPr>
                        <a:t>7,1</a:t>
                      </a:r>
                    </a:p>
                  </a:txBody>
                  <a:tcPr marL="9525" marR="36000" marT="9525" marB="0" anchor="b"/>
                </a:tc>
                <a:tc>
                  <a:txBody>
                    <a:bodyPr/>
                    <a:lstStyle/>
                    <a:p>
                      <a:pPr algn="r" fontAlgn="b">
                        <a:buNone/>
                      </a:pPr>
                      <a:r>
                        <a:rPr lang="fi-FI" sz="1400" b="0" i="0" u="none" strike="noStrike">
                          <a:effectLst/>
                          <a:latin typeface="Arial" panose="020B0604020202020204" pitchFamily="34" charset="0"/>
                        </a:rPr>
                        <a:t>6,9</a:t>
                      </a:r>
                    </a:p>
                  </a:txBody>
                  <a:tcPr marL="9525" marR="36000" marT="9525" marB="0" anchor="b"/>
                </a:tc>
                <a:tc>
                  <a:txBody>
                    <a:bodyPr/>
                    <a:lstStyle/>
                    <a:p>
                      <a:pPr algn="r" fontAlgn="b">
                        <a:buNone/>
                      </a:pPr>
                      <a:r>
                        <a:rPr lang="fi-FI" sz="1400" b="0" i="0" u="none" strike="noStrike">
                          <a:effectLst/>
                          <a:latin typeface="Arial" panose="020B0604020202020204" pitchFamily="34" charset="0"/>
                        </a:rPr>
                        <a:t>8,4</a:t>
                      </a:r>
                    </a:p>
                  </a:txBody>
                  <a:tcPr marL="9525" marR="36000" marT="9525" marB="0" anchor="b"/>
                </a:tc>
                <a:tc>
                  <a:txBody>
                    <a:bodyPr/>
                    <a:lstStyle/>
                    <a:p>
                      <a:pPr algn="r" fontAlgn="b">
                        <a:buNone/>
                      </a:pPr>
                      <a:r>
                        <a:rPr lang="fi-FI" sz="1400" b="0" i="0" u="none" strike="noStrike">
                          <a:effectLst/>
                          <a:latin typeface="Arial" panose="020B0604020202020204" pitchFamily="34" charset="0"/>
                        </a:rPr>
                        <a:t>6,8</a:t>
                      </a:r>
                    </a:p>
                  </a:txBody>
                  <a:tcPr marL="9525" marR="36000" marT="9525" marB="0" anchor="b"/>
                </a:tc>
                <a:tc>
                  <a:txBody>
                    <a:bodyPr/>
                    <a:lstStyle/>
                    <a:p>
                      <a:pPr algn="r" fontAlgn="b">
                        <a:buNone/>
                      </a:pPr>
                      <a:r>
                        <a:rPr lang="fi-FI" sz="1400" b="0" i="0" u="none" strike="noStrike">
                          <a:effectLst/>
                          <a:latin typeface="Arial" panose="020B0604020202020204" pitchFamily="34" charset="0"/>
                        </a:rPr>
                        <a:t>8,3</a:t>
                      </a:r>
                    </a:p>
                  </a:txBody>
                  <a:tcPr marL="9525" marR="36000" marT="9525" marB="0" anchor="b"/>
                </a:tc>
                <a:tc>
                  <a:txBody>
                    <a:bodyPr/>
                    <a:lstStyle/>
                    <a:p>
                      <a:pPr algn="r" fontAlgn="b">
                        <a:buNone/>
                      </a:pPr>
                      <a:r>
                        <a:rPr lang="fi-FI" sz="1400" b="0" i="0" u="none" strike="noStrike">
                          <a:effectLst/>
                          <a:latin typeface="Arial" panose="020B0604020202020204" pitchFamily="34" charset="0"/>
                        </a:rPr>
                        <a:t>9,6</a:t>
                      </a:r>
                    </a:p>
                  </a:txBody>
                  <a:tcPr marL="9525" marR="36000" marT="9525" marB="0" anchor="b"/>
                </a:tc>
                <a:extLst>
                  <a:ext uri="{0D108BD9-81ED-4DB2-BD59-A6C34878D82A}">
                    <a16:rowId xmlns:a16="http://schemas.microsoft.com/office/drawing/2014/main" val="2462662094"/>
                  </a:ext>
                </a:extLst>
              </a:tr>
              <a:tr h="222787">
                <a:tc>
                  <a:txBody>
                    <a:bodyPr/>
                    <a:lstStyle/>
                    <a:p>
                      <a:pPr algn="l" fontAlgn="b">
                        <a:buNone/>
                      </a:pPr>
                      <a:r>
                        <a:rPr lang="fi-FI" sz="1400" b="0" i="0" u="none" strike="noStrike">
                          <a:effectLst/>
                          <a:latin typeface="Arial" panose="020B0604020202020204" pitchFamily="34" charset="0"/>
                        </a:rPr>
                        <a:t>Satakunta</a:t>
                      </a:r>
                    </a:p>
                  </a:txBody>
                  <a:tcPr marL="72000" marR="9525" marT="9525" marB="0" anchor="b"/>
                </a:tc>
                <a:tc>
                  <a:txBody>
                    <a:bodyPr/>
                    <a:lstStyle/>
                    <a:p>
                      <a:pPr algn="r" fontAlgn="b">
                        <a:buNone/>
                      </a:pPr>
                      <a:r>
                        <a:rPr lang="fi-FI" sz="1400" b="0" i="0" u="none" strike="noStrike">
                          <a:effectLst/>
                          <a:latin typeface="Arial" panose="020B0604020202020204" pitchFamily="34" charset="0"/>
                        </a:rPr>
                        <a:t>7,7</a:t>
                      </a:r>
                    </a:p>
                  </a:txBody>
                  <a:tcPr marL="9525" marR="36000" marT="9525" marB="0" anchor="b"/>
                </a:tc>
                <a:tc>
                  <a:txBody>
                    <a:bodyPr/>
                    <a:lstStyle/>
                    <a:p>
                      <a:pPr algn="r" fontAlgn="b">
                        <a:buNone/>
                      </a:pPr>
                      <a:r>
                        <a:rPr lang="fi-FI" sz="1400" b="0" i="0" u="none" strike="noStrike">
                          <a:effectLst/>
                          <a:latin typeface="Arial" panose="020B0604020202020204" pitchFamily="34" charset="0"/>
                        </a:rPr>
                        <a:t>8,6</a:t>
                      </a:r>
                    </a:p>
                  </a:txBody>
                  <a:tcPr marL="9525" marR="36000" marT="9525" marB="0" anchor="b"/>
                </a:tc>
                <a:tc>
                  <a:txBody>
                    <a:bodyPr/>
                    <a:lstStyle/>
                    <a:p>
                      <a:pPr algn="r" fontAlgn="b">
                        <a:buNone/>
                      </a:pPr>
                      <a:r>
                        <a:rPr lang="fi-FI" sz="1400" b="0" i="0" u="none" strike="noStrike">
                          <a:effectLst/>
                          <a:latin typeface="Arial" panose="020B0604020202020204" pitchFamily="34" charset="0"/>
                        </a:rPr>
                        <a:t>6,2</a:t>
                      </a:r>
                    </a:p>
                  </a:txBody>
                  <a:tcPr marL="9525" marR="36000" marT="9525" marB="0" anchor="b"/>
                </a:tc>
                <a:tc>
                  <a:txBody>
                    <a:bodyPr/>
                    <a:lstStyle/>
                    <a:p>
                      <a:pPr algn="r" fontAlgn="b">
                        <a:buNone/>
                      </a:pPr>
                      <a:r>
                        <a:rPr lang="fi-FI" sz="1400" b="0" i="0" u="none" strike="noStrike">
                          <a:effectLst/>
                          <a:latin typeface="Arial" panose="020B0604020202020204" pitchFamily="34" charset="0"/>
                        </a:rPr>
                        <a:t>7,2</a:t>
                      </a:r>
                    </a:p>
                  </a:txBody>
                  <a:tcPr marL="9525" marR="36000" marT="9525" marB="0" anchor="b"/>
                </a:tc>
                <a:tc>
                  <a:txBody>
                    <a:bodyPr/>
                    <a:lstStyle/>
                    <a:p>
                      <a:pPr algn="r" fontAlgn="b">
                        <a:buNone/>
                      </a:pPr>
                      <a:r>
                        <a:rPr lang="fi-FI" sz="1400" b="0" i="0" u="none" strike="noStrike">
                          <a:effectLst/>
                          <a:latin typeface="Arial" panose="020B0604020202020204" pitchFamily="34" charset="0"/>
                        </a:rPr>
                        <a:t>7,9</a:t>
                      </a:r>
                    </a:p>
                  </a:txBody>
                  <a:tcPr marL="9525" marR="36000" marT="9525" marB="0" anchor="b"/>
                </a:tc>
                <a:tc>
                  <a:txBody>
                    <a:bodyPr/>
                    <a:lstStyle/>
                    <a:p>
                      <a:pPr algn="r" fontAlgn="b">
                        <a:buNone/>
                      </a:pPr>
                      <a:r>
                        <a:rPr lang="fi-FI" sz="1400" b="0" i="0" u="none" strike="noStrike" dirty="0">
                          <a:effectLst/>
                          <a:latin typeface="Arial" panose="020B0604020202020204" pitchFamily="34" charset="0"/>
                        </a:rPr>
                        <a:t>7,4</a:t>
                      </a:r>
                    </a:p>
                  </a:txBody>
                  <a:tcPr marL="9525" marR="36000" marT="9525" marB="0" anchor="b"/>
                </a:tc>
                <a:tc>
                  <a:txBody>
                    <a:bodyPr/>
                    <a:lstStyle/>
                    <a:p>
                      <a:pPr algn="r" fontAlgn="b">
                        <a:buNone/>
                      </a:pPr>
                      <a:r>
                        <a:rPr lang="fi-FI" sz="1400" b="0" i="0" u="none" strike="noStrike">
                          <a:effectLst/>
                          <a:latin typeface="Arial" panose="020B0604020202020204" pitchFamily="34" charset="0"/>
                        </a:rPr>
                        <a:t>9,1</a:t>
                      </a:r>
                    </a:p>
                  </a:txBody>
                  <a:tcPr marL="9525" marR="36000" marT="9525" marB="0" anchor="b"/>
                </a:tc>
                <a:tc>
                  <a:txBody>
                    <a:bodyPr/>
                    <a:lstStyle/>
                    <a:p>
                      <a:pPr algn="r" fontAlgn="b">
                        <a:buNone/>
                      </a:pPr>
                      <a:r>
                        <a:rPr lang="fi-FI" sz="1400" b="0" i="0" u="none" strike="noStrike">
                          <a:effectLst/>
                          <a:latin typeface="Arial" panose="020B0604020202020204" pitchFamily="34" charset="0"/>
                        </a:rPr>
                        <a:t>9,5</a:t>
                      </a:r>
                    </a:p>
                  </a:txBody>
                  <a:tcPr marL="9525" marR="36000" marT="9525" marB="0" anchor="b"/>
                </a:tc>
                <a:tc>
                  <a:txBody>
                    <a:bodyPr/>
                    <a:lstStyle/>
                    <a:p>
                      <a:pPr algn="r" fontAlgn="b">
                        <a:buNone/>
                      </a:pPr>
                      <a:r>
                        <a:rPr lang="fi-FI" sz="1400" b="0" i="0" u="none" strike="noStrike">
                          <a:effectLst/>
                          <a:latin typeface="Arial" panose="020B0604020202020204" pitchFamily="34" charset="0"/>
                        </a:rPr>
                        <a:t>8,9</a:t>
                      </a:r>
                    </a:p>
                  </a:txBody>
                  <a:tcPr marL="9525" marR="36000" marT="9525" marB="0" anchor="b"/>
                </a:tc>
                <a:tc>
                  <a:txBody>
                    <a:bodyPr/>
                    <a:lstStyle/>
                    <a:p>
                      <a:pPr algn="r" fontAlgn="b">
                        <a:buNone/>
                      </a:pPr>
                      <a:r>
                        <a:rPr lang="fi-FI" sz="1400" b="0" i="0" u="none" strike="noStrike">
                          <a:effectLst/>
                          <a:latin typeface="Arial" panose="020B0604020202020204" pitchFamily="34" charset="0"/>
                        </a:rPr>
                        <a:t>6,4</a:t>
                      </a:r>
                    </a:p>
                  </a:txBody>
                  <a:tcPr marL="9525" marR="36000" marT="9525" marB="0" anchor="b"/>
                </a:tc>
                <a:tc>
                  <a:txBody>
                    <a:bodyPr/>
                    <a:lstStyle/>
                    <a:p>
                      <a:pPr algn="r" fontAlgn="b">
                        <a:buNone/>
                      </a:pPr>
                      <a:r>
                        <a:rPr lang="fi-FI" sz="1400" b="0" i="0" u="none" strike="noStrike">
                          <a:effectLst/>
                          <a:latin typeface="Arial" panose="020B0604020202020204" pitchFamily="34" charset="0"/>
                        </a:rPr>
                        <a:t>6,6</a:t>
                      </a:r>
                    </a:p>
                  </a:txBody>
                  <a:tcPr marL="9525" marR="36000" marT="9525" marB="0" anchor="b"/>
                </a:tc>
                <a:tc>
                  <a:txBody>
                    <a:bodyPr/>
                    <a:lstStyle/>
                    <a:p>
                      <a:pPr algn="r" fontAlgn="b">
                        <a:buNone/>
                      </a:pPr>
                      <a:r>
                        <a:rPr lang="fi-FI" sz="1400" b="0" i="0" u="none" strike="noStrike">
                          <a:effectLst/>
                          <a:latin typeface="Arial" panose="020B0604020202020204" pitchFamily="34" charset="0"/>
                        </a:rPr>
                        <a:t>7,5</a:t>
                      </a:r>
                    </a:p>
                  </a:txBody>
                  <a:tcPr marL="9525" marR="36000" marT="9525" marB="0" anchor="b"/>
                </a:tc>
                <a:tc>
                  <a:txBody>
                    <a:bodyPr/>
                    <a:lstStyle/>
                    <a:p>
                      <a:pPr algn="r" fontAlgn="b">
                        <a:buNone/>
                      </a:pPr>
                      <a:r>
                        <a:rPr lang="fi-FI" sz="1400" b="0" i="0" u="none" strike="noStrike">
                          <a:effectLst/>
                          <a:latin typeface="Arial" panose="020B0604020202020204" pitchFamily="34" charset="0"/>
                        </a:rPr>
                        <a:t>8,1</a:t>
                      </a:r>
                    </a:p>
                  </a:txBody>
                  <a:tcPr marL="9525" marR="36000" marT="9525" marB="0" anchor="b"/>
                </a:tc>
                <a:tc>
                  <a:txBody>
                    <a:bodyPr/>
                    <a:lstStyle/>
                    <a:p>
                      <a:pPr algn="r" fontAlgn="b">
                        <a:buNone/>
                      </a:pPr>
                      <a:r>
                        <a:rPr lang="fi-FI" sz="1400" b="0" i="0" u="none" strike="noStrike">
                          <a:effectLst/>
                          <a:latin typeface="Arial" panose="020B0604020202020204" pitchFamily="34" charset="0"/>
                        </a:rPr>
                        <a:t>7,0</a:t>
                      </a:r>
                    </a:p>
                  </a:txBody>
                  <a:tcPr marL="9525" marR="36000" marT="9525" marB="0" anchor="b"/>
                </a:tc>
                <a:tc>
                  <a:txBody>
                    <a:bodyPr/>
                    <a:lstStyle/>
                    <a:p>
                      <a:pPr algn="r" fontAlgn="b">
                        <a:buNone/>
                      </a:pPr>
                      <a:r>
                        <a:rPr lang="fi-FI" sz="1400" b="0" i="0" u="none" strike="noStrike">
                          <a:effectLst/>
                          <a:latin typeface="Arial" panose="020B0604020202020204" pitchFamily="34" charset="0"/>
                        </a:rPr>
                        <a:t>7,2</a:t>
                      </a:r>
                    </a:p>
                  </a:txBody>
                  <a:tcPr marL="9525" marR="36000" marT="9525" marB="0" anchor="b"/>
                </a:tc>
                <a:tc>
                  <a:txBody>
                    <a:bodyPr/>
                    <a:lstStyle/>
                    <a:p>
                      <a:pPr algn="r" fontAlgn="b">
                        <a:buNone/>
                      </a:pPr>
                      <a:r>
                        <a:rPr lang="fi-FI" sz="1400" b="0" i="0" u="none" strike="noStrike">
                          <a:effectLst/>
                          <a:latin typeface="Arial" panose="020B0604020202020204" pitchFamily="34" charset="0"/>
                        </a:rPr>
                        <a:t>7,6</a:t>
                      </a:r>
                    </a:p>
                  </a:txBody>
                  <a:tcPr marL="9525" marR="36000" marT="9525" marB="0" anchor="b"/>
                </a:tc>
                <a:tc>
                  <a:txBody>
                    <a:bodyPr/>
                    <a:lstStyle/>
                    <a:p>
                      <a:pPr algn="r" fontAlgn="b">
                        <a:buNone/>
                      </a:pPr>
                      <a:r>
                        <a:rPr lang="fi-FI" sz="1400" b="0" i="0" u="none" strike="noStrike">
                          <a:effectLst/>
                          <a:latin typeface="Arial" panose="020B0604020202020204" pitchFamily="34" charset="0"/>
                        </a:rPr>
                        <a:t>8,3</a:t>
                      </a:r>
                    </a:p>
                  </a:txBody>
                  <a:tcPr marL="9525" marR="36000" marT="9525" marB="0" anchor="b"/>
                </a:tc>
                <a:extLst>
                  <a:ext uri="{0D108BD9-81ED-4DB2-BD59-A6C34878D82A}">
                    <a16:rowId xmlns:a16="http://schemas.microsoft.com/office/drawing/2014/main" val="2412840052"/>
                  </a:ext>
                </a:extLst>
              </a:tr>
              <a:tr h="222787">
                <a:tc>
                  <a:txBody>
                    <a:bodyPr/>
                    <a:lstStyle/>
                    <a:p>
                      <a:pPr algn="l" fontAlgn="b">
                        <a:buNone/>
                      </a:pPr>
                      <a:r>
                        <a:rPr lang="fi-FI" sz="1400" b="0" i="0" u="none" strike="noStrike">
                          <a:effectLst/>
                          <a:latin typeface="Arial" panose="020B0604020202020204" pitchFamily="34" charset="0"/>
                        </a:rPr>
                        <a:t>Kanta-Häme</a:t>
                      </a:r>
                    </a:p>
                  </a:txBody>
                  <a:tcPr marL="72000" marR="9525" marT="9525" marB="0" anchor="b"/>
                </a:tc>
                <a:tc>
                  <a:txBody>
                    <a:bodyPr/>
                    <a:lstStyle/>
                    <a:p>
                      <a:pPr algn="r" fontAlgn="b">
                        <a:buNone/>
                      </a:pPr>
                      <a:r>
                        <a:rPr lang="fi-FI" sz="1400" b="0" i="0" u="none" strike="noStrike">
                          <a:effectLst/>
                          <a:latin typeface="Arial" panose="020B0604020202020204" pitchFamily="34" charset="0"/>
                        </a:rPr>
                        <a:t>7,4</a:t>
                      </a:r>
                    </a:p>
                  </a:txBody>
                  <a:tcPr marL="9525" marR="36000" marT="9525" marB="0" anchor="b"/>
                </a:tc>
                <a:tc>
                  <a:txBody>
                    <a:bodyPr/>
                    <a:lstStyle/>
                    <a:p>
                      <a:pPr algn="r" fontAlgn="b">
                        <a:buNone/>
                      </a:pPr>
                      <a:r>
                        <a:rPr lang="fi-FI" sz="1400" b="0" i="0" u="none" strike="noStrike">
                          <a:effectLst/>
                          <a:latin typeface="Arial" panose="020B0604020202020204" pitchFamily="34" charset="0"/>
                        </a:rPr>
                        <a:t>9,6</a:t>
                      </a:r>
                    </a:p>
                  </a:txBody>
                  <a:tcPr marL="9525" marR="36000" marT="9525" marB="0" anchor="b"/>
                </a:tc>
                <a:tc>
                  <a:txBody>
                    <a:bodyPr/>
                    <a:lstStyle/>
                    <a:p>
                      <a:pPr algn="r" fontAlgn="b">
                        <a:buNone/>
                      </a:pPr>
                      <a:r>
                        <a:rPr lang="fi-FI" sz="1400" b="0" i="0" u="none" strike="noStrike">
                          <a:effectLst/>
                          <a:latin typeface="Arial" panose="020B0604020202020204" pitchFamily="34" charset="0"/>
                        </a:rPr>
                        <a:t>6,7</a:t>
                      </a:r>
                    </a:p>
                  </a:txBody>
                  <a:tcPr marL="9525" marR="36000" marT="9525" marB="0" anchor="b"/>
                </a:tc>
                <a:tc>
                  <a:txBody>
                    <a:bodyPr/>
                    <a:lstStyle/>
                    <a:p>
                      <a:pPr algn="r" fontAlgn="b">
                        <a:buNone/>
                      </a:pPr>
                      <a:r>
                        <a:rPr lang="fi-FI" sz="1400" b="0" i="0" u="none" strike="noStrike">
                          <a:effectLst/>
                          <a:latin typeface="Arial" panose="020B0604020202020204" pitchFamily="34" charset="0"/>
                        </a:rPr>
                        <a:t>7,0</a:t>
                      </a:r>
                    </a:p>
                  </a:txBody>
                  <a:tcPr marL="9525" marR="36000" marT="9525" marB="0" anchor="b"/>
                </a:tc>
                <a:tc>
                  <a:txBody>
                    <a:bodyPr/>
                    <a:lstStyle/>
                    <a:p>
                      <a:pPr algn="r" fontAlgn="b">
                        <a:buNone/>
                      </a:pPr>
                      <a:r>
                        <a:rPr lang="fi-FI" sz="1400" b="0" i="0" u="none" strike="noStrike">
                          <a:effectLst/>
                          <a:latin typeface="Arial" panose="020B0604020202020204" pitchFamily="34" charset="0"/>
                        </a:rPr>
                        <a:t>6,8</a:t>
                      </a:r>
                    </a:p>
                  </a:txBody>
                  <a:tcPr marL="9525" marR="36000" marT="9525" marB="0" anchor="b"/>
                </a:tc>
                <a:tc>
                  <a:txBody>
                    <a:bodyPr/>
                    <a:lstStyle/>
                    <a:p>
                      <a:pPr algn="r" fontAlgn="b">
                        <a:buNone/>
                      </a:pPr>
                      <a:r>
                        <a:rPr lang="fi-FI" sz="1400" b="0" i="0" u="none" strike="noStrike">
                          <a:effectLst/>
                          <a:latin typeface="Arial" panose="020B0604020202020204" pitchFamily="34" charset="0"/>
                        </a:rPr>
                        <a:t>6,9</a:t>
                      </a:r>
                    </a:p>
                  </a:txBody>
                  <a:tcPr marL="9525" marR="36000" marT="9525" marB="0" anchor="b"/>
                </a:tc>
                <a:tc>
                  <a:txBody>
                    <a:bodyPr/>
                    <a:lstStyle/>
                    <a:p>
                      <a:pPr algn="r" fontAlgn="b">
                        <a:buNone/>
                      </a:pPr>
                      <a:r>
                        <a:rPr lang="fi-FI" sz="1400" b="0" i="0" u="none" strike="noStrike">
                          <a:effectLst/>
                          <a:latin typeface="Arial" panose="020B0604020202020204" pitchFamily="34" charset="0"/>
                        </a:rPr>
                        <a:t>8,8</a:t>
                      </a:r>
                    </a:p>
                  </a:txBody>
                  <a:tcPr marL="9525" marR="36000" marT="9525" marB="0" anchor="b"/>
                </a:tc>
                <a:tc>
                  <a:txBody>
                    <a:bodyPr/>
                    <a:lstStyle/>
                    <a:p>
                      <a:pPr algn="r" fontAlgn="b">
                        <a:buNone/>
                      </a:pPr>
                      <a:r>
                        <a:rPr lang="fi-FI" sz="1400" b="0" i="0" u="none" strike="noStrike">
                          <a:effectLst/>
                          <a:latin typeface="Arial" panose="020B0604020202020204" pitchFamily="34" charset="0"/>
                        </a:rPr>
                        <a:t>6,6</a:t>
                      </a:r>
                    </a:p>
                  </a:txBody>
                  <a:tcPr marL="9525" marR="36000" marT="9525" marB="0" anchor="b"/>
                </a:tc>
                <a:tc>
                  <a:txBody>
                    <a:bodyPr/>
                    <a:lstStyle/>
                    <a:p>
                      <a:pPr algn="r" fontAlgn="b">
                        <a:buNone/>
                      </a:pPr>
                      <a:r>
                        <a:rPr lang="fi-FI" sz="1400" b="0" i="0" u="none" strike="noStrike">
                          <a:effectLst/>
                          <a:latin typeface="Arial" panose="020B0604020202020204" pitchFamily="34" charset="0"/>
                        </a:rPr>
                        <a:t>7,4</a:t>
                      </a:r>
                    </a:p>
                  </a:txBody>
                  <a:tcPr marL="9525" marR="36000" marT="9525" marB="0" anchor="b"/>
                </a:tc>
                <a:tc>
                  <a:txBody>
                    <a:bodyPr/>
                    <a:lstStyle/>
                    <a:p>
                      <a:pPr algn="r" fontAlgn="b">
                        <a:buNone/>
                      </a:pPr>
                      <a:r>
                        <a:rPr lang="fi-FI" sz="1400" b="0" i="0" u="none" strike="noStrike">
                          <a:effectLst/>
                          <a:latin typeface="Arial" panose="020B0604020202020204" pitchFamily="34" charset="0"/>
                        </a:rPr>
                        <a:t>6,6</a:t>
                      </a:r>
                    </a:p>
                  </a:txBody>
                  <a:tcPr marL="9525" marR="36000" marT="9525" marB="0" anchor="b"/>
                </a:tc>
                <a:tc>
                  <a:txBody>
                    <a:bodyPr/>
                    <a:lstStyle/>
                    <a:p>
                      <a:pPr algn="r" fontAlgn="b">
                        <a:buNone/>
                      </a:pPr>
                      <a:r>
                        <a:rPr lang="fi-FI" sz="1400" b="0" i="0" u="none" strike="noStrike">
                          <a:effectLst/>
                          <a:latin typeface="Arial" panose="020B0604020202020204" pitchFamily="34" charset="0"/>
                        </a:rPr>
                        <a:t>4,7</a:t>
                      </a:r>
                    </a:p>
                  </a:txBody>
                  <a:tcPr marL="9525" marR="36000" marT="9525" marB="0" anchor="b"/>
                </a:tc>
                <a:tc>
                  <a:txBody>
                    <a:bodyPr/>
                    <a:lstStyle/>
                    <a:p>
                      <a:pPr algn="r" fontAlgn="b">
                        <a:buNone/>
                      </a:pPr>
                      <a:r>
                        <a:rPr lang="fi-FI" sz="1400" b="0" i="0" u="none" strike="noStrike">
                          <a:effectLst/>
                          <a:latin typeface="Arial" panose="020B0604020202020204" pitchFamily="34" charset="0"/>
                        </a:rPr>
                        <a:t>5,8</a:t>
                      </a:r>
                    </a:p>
                  </a:txBody>
                  <a:tcPr marL="9525" marR="36000" marT="9525" marB="0" anchor="b"/>
                </a:tc>
                <a:tc>
                  <a:txBody>
                    <a:bodyPr/>
                    <a:lstStyle/>
                    <a:p>
                      <a:pPr algn="r" fontAlgn="b">
                        <a:buNone/>
                      </a:pPr>
                      <a:r>
                        <a:rPr lang="fi-FI" sz="1400" b="0" i="0" u="none" strike="noStrike">
                          <a:effectLst/>
                          <a:latin typeface="Arial" panose="020B0604020202020204" pitchFamily="34" charset="0"/>
                        </a:rPr>
                        <a:t>6,2</a:t>
                      </a:r>
                    </a:p>
                  </a:txBody>
                  <a:tcPr marL="9525" marR="36000" marT="9525" marB="0" anchor="b"/>
                </a:tc>
                <a:tc>
                  <a:txBody>
                    <a:bodyPr/>
                    <a:lstStyle/>
                    <a:p>
                      <a:pPr algn="r" fontAlgn="b">
                        <a:buNone/>
                      </a:pPr>
                      <a:r>
                        <a:rPr lang="fi-FI" sz="1400" b="0" i="0" u="none" strike="noStrike">
                          <a:effectLst/>
                          <a:latin typeface="Arial" panose="020B0604020202020204" pitchFamily="34" charset="0"/>
                        </a:rPr>
                        <a:t>6,6</a:t>
                      </a:r>
                    </a:p>
                  </a:txBody>
                  <a:tcPr marL="9525" marR="36000" marT="9525" marB="0" anchor="b"/>
                </a:tc>
                <a:tc>
                  <a:txBody>
                    <a:bodyPr/>
                    <a:lstStyle/>
                    <a:p>
                      <a:pPr algn="r" fontAlgn="b">
                        <a:buNone/>
                      </a:pPr>
                      <a:r>
                        <a:rPr lang="fi-FI" sz="1400" b="0" i="0" u="none" strike="noStrike">
                          <a:effectLst/>
                          <a:latin typeface="Arial" panose="020B0604020202020204" pitchFamily="34" charset="0"/>
                        </a:rPr>
                        <a:t>6,9</a:t>
                      </a:r>
                    </a:p>
                  </a:txBody>
                  <a:tcPr marL="9525" marR="36000" marT="9525" marB="0" anchor="b"/>
                </a:tc>
                <a:tc>
                  <a:txBody>
                    <a:bodyPr/>
                    <a:lstStyle/>
                    <a:p>
                      <a:pPr algn="r" fontAlgn="b">
                        <a:buNone/>
                      </a:pPr>
                      <a:r>
                        <a:rPr lang="fi-FI" sz="1400" b="0" i="0" u="none" strike="noStrike">
                          <a:effectLst/>
                          <a:latin typeface="Arial" panose="020B0604020202020204" pitchFamily="34" charset="0"/>
                        </a:rPr>
                        <a:t>7,2</a:t>
                      </a:r>
                    </a:p>
                  </a:txBody>
                  <a:tcPr marL="9525" marR="36000" marT="9525" marB="0" anchor="b"/>
                </a:tc>
                <a:tc>
                  <a:txBody>
                    <a:bodyPr/>
                    <a:lstStyle/>
                    <a:p>
                      <a:pPr algn="r" fontAlgn="b">
                        <a:buNone/>
                      </a:pPr>
                      <a:r>
                        <a:rPr lang="fi-FI" sz="1400" b="0" i="0" u="none" strike="noStrike">
                          <a:effectLst/>
                          <a:latin typeface="Arial" panose="020B0604020202020204" pitchFamily="34" charset="0"/>
                        </a:rPr>
                        <a:t>7,6</a:t>
                      </a:r>
                    </a:p>
                  </a:txBody>
                  <a:tcPr marL="9525" marR="36000" marT="9525" marB="0" anchor="b"/>
                </a:tc>
                <a:extLst>
                  <a:ext uri="{0D108BD9-81ED-4DB2-BD59-A6C34878D82A}">
                    <a16:rowId xmlns:a16="http://schemas.microsoft.com/office/drawing/2014/main" val="4109509614"/>
                  </a:ext>
                </a:extLst>
              </a:tr>
              <a:tr h="222787">
                <a:tc>
                  <a:txBody>
                    <a:bodyPr/>
                    <a:lstStyle/>
                    <a:p>
                      <a:pPr algn="l" fontAlgn="b">
                        <a:buNone/>
                      </a:pPr>
                      <a:r>
                        <a:rPr lang="fi-FI" sz="1400" b="0" i="0" u="none" strike="noStrike">
                          <a:effectLst/>
                          <a:latin typeface="Arial" panose="020B0604020202020204" pitchFamily="34" charset="0"/>
                        </a:rPr>
                        <a:t>Pirkanmaa</a:t>
                      </a:r>
                    </a:p>
                  </a:txBody>
                  <a:tcPr marL="72000" marR="9525" marT="9525" marB="0" anchor="b"/>
                </a:tc>
                <a:tc>
                  <a:txBody>
                    <a:bodyPr/>
                    <a:lstStyle/>
                    <a:p>
                      <a:pPr algn="r" fontAlgn="b">
                        <a:buNone/>
                      </a:pPr>
                      <a:r>
                        <a:rPr lang="fi-FI" sz="1400" b="0" i="0" u="none" strike="noStrike">
                          <a:effectLst/>
                          <a:latin typeface="Arial" panose="020B0604020202020204" pitchFamily="34" charset="0"/>
                        </a:rPr>
                        <a:t>10,0</a:t>
                      </a:r>
                    </a:p>
                  </a:txBody>
                  <a:tcPr marL="9525" marR="36000" marT="9525" marB="0" anchor="b"/>
                </a:tc>
                <a:tc>
                  <a:txBody>
                    <a:bodyPr/>
                    <a:lstStyle/>
                    <a:p>
                      <a:pPr algn="r" fontAlgn="b">
                        <a:buNone/>
                      </a:pPr>
                      <a:r>
                        <a:rPr lang="fi-FI" sz="1400" b="0" i="0" u="none" strike="noStrike">
                          <a:effectLst/>
                          <a:latin typeface="Arial" panose="020B0604020202020204" pitchFamily="34" charset="0"/>
                        </a:rPr>
                        <a:t>10,0</a:t>
                      </a:r>
                    </a:p>
                  </a:txBody>
                  <a:tcPr marL="9525" marR="36000" marT="9525" marB="0" anchor="b"/>
                </a:tc>
                <a:tc>
                  <a:txBody>
                    <a:bodyPr/>
                    <a:lstStyle/>
                    <a:p>
                      <a:pPr algn="r" fontAlgn="b">
                        <a:buNone/>
                      </a:pPr>
                      <a:r>
                        <a:rPr lang="fi-FI" sz="1400" b="0" i="0" u="none" strike="noStrike">
                          <a:effectLst/>
                          <a:latin typeface="Arial" panose="020B0604020202020204" pitchFamily="34" charset="0"/>
                        </a:rPr>
                        <a:t>10,1</a:t>
                      </a:r>
                    </a:p>
                  </a:txBody>
                  <a:tcPr marL="9525" marR="36000" marT="9525" marB="0" anchor="b"/>
                </a:tc>
                <a:tc>
                  <a:txBody>
                    <a:bodyPr/>
                    <a:lstStyle/>
                    <a:p>
                      <a:pPr algn="r" fontAlgn="b">
                        <a:buNone/>
                      </a:pPr>
                      <a:r>
                        <a:rPr lang="fi-FI" sz="1400" b="0" i="0" u="none" strike="noStrike">
                          <a:effectLst/>
                          <a:latin typeface="Arial" panose="020B0604020202020204" pitchFamily="34" charset="0"/>
                        </a:rPr>
                        <a:t>9,7</a:t>
                      </a:r>
                    </a:p>
                  </a:txBody>
                  <a:tcPr marL="9525" marR="36000" marT="9525" marB="0" anchor="b"/>
                </a:tc>
                <a:tc>
                  <a:txBody>
                    <a:bodyPr/>
                    <a:lstStyle/>
                    <a:p>
                      <a:pPr algn="r" fontAlgn="b">
                        <a:buNone/>
                      </a:pPr>
                      <a:r>
                        <a:rPr lang="fi-FI" sz="1400" b="0" i="0" u="none" strike="noStrike">
                          <a:effectLst/>
                          <a:latin typeface="Arial" panose="020B0604020202020204" pitchFamily="34" charset="0"/>
                        </a:rPr>
                        <a:t>9,8</a:t>
                      </a:r>
                    </a:p>
                  </a:txBody>
                  <a:tcPr marL="9525" marR="36000" marT="9525" marB="0" anchor="b"/>
                </a:tc>
                <a:tc>
                  <a:txBody>
                    <a:bodyPr/>
                    <a:lstStyle/>
                    <a:p>
                      <a:pPr algn="r" fontAlgn="b">
                        <a:buNone/>
                      </a:pPr>
                      <a:r>
                        <a:rPr lang="fi-FI" sz="1400" b="0" i="0" u="none" strike="noStrike">
                          <a:effectLst/>
                          <a:latin typeface="Arial" panose="020B0604020202020204" pitchFamily="34" charset="0"/>
                        </a:rPr>
                        <a:t>9,5</a:t>
                      </a:r>
                    </a:p>
                  </a:txBody>
                  <a:tcPr marL="9525" marR="36000" marT="9525" marB="0" anchor="b"/>
                </a:tc>
                <a:tc>
                  <a:txBody>
                    <a:bodyPr/>
                    <a:lstStyle/>
                    <a:p>
                      <a:pPr algn="r" fontAlgn="b">
                        <a:buNone/>
                      </a:pPr>
                      <a:r>
                        <a:rPr lang="fi-FI" sz="1400" b="0" i="0" u="none" strike="noStrike">
                          <a:effectLst/>
                          <a:latin typeface="Arial" panose="020B0604020202020204" pitchFamily="34" charset="0"/>
                        </a:rPr>
                        <a:t>10,9</a:t>
                      </a:r>
                    </a:p>
                  </a:txBody>
                  <a:tcPr marL="9525" marR="36000" marT="9525" marB="0" anchor="b"/>
                </a:tc>
                <a:tc>
                  <a:txBody>
                    <a:bodyPr/>
                    <a:lstStyle/>
                    <a:p>
                      <a:pPr algn="r" fontAlgn="b">
                        <a:buNone/>
                      </a:pPr>
                      <a:r>
                        <a:rPr lang="fi-FI" sz="1400" b="0" i="0" u="none" strike="noStrike">
                          <a:effectLst/>
                          <a:latin typeface="Arial" panose="020B0604020202020204" pitchFamily="34" charset="0"/>
                        </a:rPr>
                        <a:t>11,0</a:t>
                      </a:r>
                    </a:p>
                  </a:txBody>
                  <a:tcPr marL="9525" marR="36000" marT="9525" marB="0" anchor="b"/>
                </a:tc>
                <a:tc>
                  <a:txBody>
                    <a:bodyPr/>
                    <a:lstStyle/>
                    <a:p>
                      <a:pPr algn="r" fontAlgn="b">
                        <a:buNone/>
                      </a:pPr>
                      <a:r>
                        <a:rPr lang="fi-FI" sz="1400" b="0" i="0" u="none" strike="noStrike">
                          <a:effectLst/>
                          <a:latin typeface="Arial" panose="020B0604020202020204" pitchFamily="34" charset="0"/>
                        </a:rPr>
                        <a:t>10,6</a:t>
                      </a:r>
                    </a:p>
                  </a:txBody>
                  <a:tcPr marL="9525" marR="36000" marT="9525" marB="0" anchor="b"/>
                </a:tc>
                <a:tc>
                  <a:txBody>
                    <a:bodyPr/>
                    <a:lstStyle/>
                    <a:p>
                      <a:pPr algn="r" fontAlgn="b">
                        <a:buNone/>
                      </a:pPr>
                      <a:r>
                        <a:rPr lang="fi-FI" sz="1400" b="0" i="0" u="none" strike="noStrike" dirty="0">
                          <a:effectLst/>
                          <a:latin typeface="Arial" panose="020B0604020202020204" pitchFamily="34" charset="0"/>
                        </a:rPr>
                        <a:t>8,7</a:t>
                      </a:r>
                    </a:p>
                  </a:txBody>
                  <a:tcPr marL="9525" marR="36000" marT="9525" marB="0" anchor="b"/>
                </a:tc>
                <a:tc>
                  <a:txBody>
                    <a:bodyPr/>
                    <a:lstStyle/>
                    <a:p>
                      <a:pPr algn="r" fontAlgn="b">
                        <a:buNone/>
                      </a:pPr>
                      <a:r>
                        <a:rPr lang="fi-FI" sz="1400" b="0" i="0" u="none" strike="noStrike">
                          <a:effectLst/>
                          <a:latin typeface="Arial" panose="020B0604020202020204" pitchFamily="34" charset="0"/>
                        </a:rPr>
                        <a:t>7,5</a:t>
                      </a:r>
                    </a:p>
                  </a:txBody>
                  <a:tcPr marL="9525" marR="36000" marT="9525" marB="0" anchor="b"/>
                </a:tc>
                <a:tc>
                  <a:txBody>
                    <a:bodyPr/>
                    <a:lstStyle/>
                    <a:p>
                      <a:pPr algn="r" fontAlgn="b">
                        <a:buNone/>
                      </a:pPr>
                      <a:r>
                        <a:rPr lang="fi-FI" sz="1400" b="0" i="0" u="none" strike="noStrike">
                          <a:effectLst/>
                          <a:latin typeface="Arial" panose="020B0604020202020204" pitchFamily="34" charset="0"/>
                        </a:rPr>
                        <a:t>8,1</a:t>
                      </a:r>
                    </a:p>
                  </a:txBody>
                  <a:tcPr marL="9525" marR="36000" marT="9525" marB="0" anchor="b"/>
                </a:tc>
                <a:tc>
                  <a:txBody>
                    <a:bodyPr/>
                    <a:lstStyle/>
                    <a:p>
                      <a:pPr algn="r" fontAlgn="b">
                        <a:buNone/>
                      </a:pPr>
                      <a:r>
                        <a:rPr lang="fi-FI" sz="1400" b="0" i="0" u="none" strike="noStrike">
                          <a:effectLst/>
                          <a:latin typeface="Arial" panose="020B0604020202020204" pitchFamily="34" charset="0"/>
                        </a:rPr>
                        <a:t>8,4</a:t>
                      </a:r>
                    </a:p>
                  </a:txBody>
                  <a:tcPr marL="9525" marR="36000" marT="9525" marB="0" anchor="b"/>
                </a:tc>
                <a:tc>
                  <a:txBody>
                    <a:bodyPr/>
                    <a:lstStyle/>
                    <a:p>
                      <a:pPr algn="r" fontAlgn="b">
                        <a:buNone/>
                      </a:pPr>
                      <a:r>
                        <a:rPr lang="fi-FI" sz="1400" b="0" i="0" u="none" strike="noStrike">
                          <a:effectLst/>
                          <a:latin typeface="Arial" panose="020B0604020202020204" pitchFamily="34" charset="0"/>
                        </a:rPr>
                        <a:t>6,6</a:t>
                      </a:r>
                    </a:p>
                  </a:txBody>
                  <a:tcPr marL="9525" marR="36000" marT="9525" marB="0" anchor="b"/>
                </a:tc>
                <a:tc>
                  <a:txBody>
                    <a:bodyPr/>
                    <a:lstStyle/>
                    <a:p>
                      <a:pPr algn="r" fontAlgn="b">
                        <a:buNone/>
                      </a:pPr>
                      <a:r>
                        <a:rPr lang="fi-FI" sz="1400" b="0" i="0" u="none" strike="noStrike">
                          <a:effectLst/>
                          <a:latin typeface="Arial" panose="020B0604020202020204" pitchFamily="34" charset="0"/>
                        </a:rPr>
                        <a:t>7,0</a:t>
                      </a:r>
                    </a:p>
                  </a:txBody>
                  <a:tcPr marL="9525" marR="36000" marT="9525" marB="0" anchor="b"/>
                </a:tc>
                <a:tc>
                  <a:txBody>
                    <a:bodyPr/>
                    <a:lstStyle/>
                    <a:p>
                      <a:pPr algn="r" fontAlgn="b">
                        <a:buNone/>
                      </a:pPr>
                      <a:r>
                        <a:rPr lang="fi-FI" sz="1400" b="0" i="0" u="none" strike="noStrike">
                          <a:effectLst/>
                          <a:latin typeface="Arial" panose="020B0604020202020204" pitchFamily="34" charset="0"/>
                        </a:rPr>
                        <a:t>9,5</a:t>
                      </a:r>
                    </a:p>
                  </a:txBody>
                  <a:tcPr marL="9525" marR="36000" marT="9525" marB="0" anchor="b"/>
                </a:tc>
                <a:tc>
                  <a:txBody>
                    <a:bodyPr/>
                    <a:lstStyle/>
                    <a:p>
                      <a:pPr algn="r" fontAlgn="b">
                        <a:buNone/>
                      </a:pPr>
                      <a:r>
                        <a:rPr lang="fi-FI" sz="1400" b="0" i="0" u="none" strike="noStrike">
                          <a:effectLst/>
                          <a:latin typeface="Arial" panose="020B0604020202020204" pitchFamily="34" charset="0"/>
                        </a:rPr>
                        <a:t>10,7</a:t>
                      </a:r>
                    </a:p>
                  </a:txBody>
                  <a:tcPr marL="9525" marR="36000" marT="9525" marB="0" anchor="b"/>
                </a:tc>
                <a:extLst>
                  <a:ext uri="{0D108BD9-81ED-4DB2-BD59-A6C34878D82A}">
                    <a16:rowId xmlns:a16="http://schemas.microsoft.com/office/drawing/2014/main" val="34007332"/>
                  </a:ext>
                </a:extLst>
              </a:tr>
              <a:tr h="222787">
                <a:tc>
                  <a:txBody>
                    <a:bodyPr/>
                    <a:lstStyle/>
                    <a:p>
                      <a:pPr algn="l" fontAlgn="b">
                        <a:buNone/>
                      </a:pPr>
                      <a:r>
                        <a:rPr lang="fi-FI" sz="1400" b="0" i="0" u="none" strike="noStrike">
                          <a:effectLst/>
                          <a:latin typeface="Arial" panose="020B0604020202020204" pitchFamily="34" charset="0"/>
                        </a:rPr>
                        <a:t>Päijät-Häme</a:t>
                      </a:r>
                    </a:p>
                  </a:txBody>
                  <a:tcPr marL="72000" marR="9525" marT="9525" marB="0" anchor="b"/>
                </a:tc>
                <a:tc>
                  <a:txBody>
                    <a:bodyPr/>
                    <a:lstStyle/>
                    <a:p>
                      <a:pPr algn="r" fontAlgn="b">
                        <a:buNone/>
                      </a:pPr>
                      <a:r>
                        <a:rPr lang="fi-FI" sz="1400" b="0" i="0" u="none" strike="noStrike">
                          <a:effectLst/>
                          <a:latin typeface="Arial" panose="020B0604020202020204" pitchFamily="34" charset="0"/>
                        </a:rPr>
                        <a:t>8,8</a:t>
                      </a:r>
                    </a:p>
                  </a:txBody>
                  <a:tcPr marL="9525" marR="36000" marT="9525" marB="0" anchor="b"/>
                </a:tc>
                <a:tc>
                  <a:txBody>
                    <a:bodyPr/>
                    <a:lstStyle/>
                    <a:p>
                      <a:pPr algn="r" fontAlgn="b">
                        <a:buNone/>
                      </a:pPr>
                      <a:r>
                        <a:rPr lang="fi-FI" sz="1400" b="0" i="0" u="none" strike="noStrike">
                          <a:effectLst/>
                          <a:latin typeface="Arial" panose="020B0604020202020204" pitchFamily="34" charset="0"/>
                        </a:rPr>
                        <a:t>9,4</a:t>
                      </a:r>
                    </a:p>
                  </a:txBody>
                  <a:tcPr marL="9525" marR="36000" marT="9525" marB="0" anchor="b"/>
                </a:tc>
                <a:tc>
                  <a:txBody>
                    <a:bodyPr/>
                    <a:lstStyle/>
                    <a:p>
                      <a:pPr algn="r" fontAlgn="b">
                        <a:buNone/>
                      </a:pPr>
                      <a:r>
                        <a:rPr lang="fi-FI" sz="1400" b="0" i="0" u="none" strike="noStrike">
                          <a:effectLst/>
                          <a:latin typeface="Arial" panose="020B0604020202020204" pitchFamily="34" charset="0"/>
                        </a:rPr>
                        <a:t>9,5</a:t>
                      </a:r>
                    </a:p>
                  </a:txBody>
                  <a:tcPr marL="9525" marR="36000" marT="9525" marB="0" anchor="b"/>
                </a:tc>
                <a:tc>
                  <a:txBody>
                    <a:bodyPr/>
                    <a:lstStyle/>
                    <a:p>
                      <a:pPr algn="r" fontAlgn="b">
                        <a:buNone/>
                      </a:pPr>
                      <a:r>
                        <a:rPr lang="fi-FI" sz="1400" b="0" i="0" u="none" strike="noStrike">
                          <a:effectLst/>
                          <a:latin typeface="Arial" panose="020B0604020202020204" pitchFamily="34" charset="0"/>
                        </a:rPr>
                        <a:t>8,3</a:t>
                      </a:r>
                    </a:p>
                  </a:txBody>
                  <a:tcPr marL="9525" marR="36000" marT="9525" marB="0" anchor="b"/>
                </a:tc>
                <a:tc>
                  <a:txBody>
                    <a:bodyPr/>
                    <a:lstStyle/>
                    <a:p>
                      <a:pPr algn="r" fontAlgn="b">
                        <a:buNone/>
                      </a:pPr>
                      <a:r>
                        <a:rPr lang="fi-FI" sz="1400" b="0" i="0" u="none" strike="noStrike">
                          <a:effectLst/>
                          <a:latin typeface="Arial" panose="020B0604020202020204" pitchFamily="34" charset="0"/>
                        </a:rPr>
                        <a:t>8,2</a:t>
                      </a:r>
                    </a:p>
                  </a:txBody>
                  <a:tcPr marL="9525" marR="36000" marT="9525" marB="0" anchor="b"/>
                </a:tc>
                <a:tc>
                  <a:txBody>
                    <a:bodyPr/>
                    <a:lstStyle/>
                    <a:p>
                      <a:pPr algn="r" fontAlgn="b">
                        <a:buNone/>
                      </a:pPr>
                      <a:r>
                        <a:rPr lang="fi-FI" sz="1400" b="0" i="0" u="none" strike="noStrike">
                          <a:effectLst/>
                          <a:latin typeface="Arial" panose="020B0604020202020204" pitchFamily="34" charset="0"/>
                        </a:rPr>
                        <a:t>10,6</a:t>
                      </a:r>
                    </a:p>
                  </a:txBody>
                  <a:tcPr marL="9525" marR="36000" marT="9525" marB="0" anchor="b"/>
                </a:tc>
                <a:tc>
                  <a:txBody>
                    <a:bodyPr/>
                    <a:lstStyle/>
                    <a:p>
                      <a:pPr algn="r" fontAlgn="b">
                        <a:buNone/>
                      </a:pPr>
                      <a:r>
                        <a:rPr lang="fi-FI" sz="1400" b="0" i="0" u="none" strike="noStrike">
                          <a:effectLst/>
                          <a:latin typeface="Arial" panose="020B0604020202020204" pitchFamily="34" charset="0"/>
                        </a:rPr>
                        <a:t>9,3</a:t>
                      </a:r>
                    </a:p>
                  </a:txBody>
                  <a:tcPr marL="9525" marR="36000" marT="9525" marB="0" anchor="b"/>
                </a:tc>
                <a:tc>
                  <a:txBody>
                    <a:bodyPr/>
                    <a:lstStyle/>
                    <a:p>
                      <a:pPr algn="r" fontAlgn="b">
                        <a:buNone/>
                      </a:pPr>
                      <a:r>
                        <a:rPr lang="fi-FI" sz="1400" b="0" i="0" u="none" strike="noStrike">
                          <a:effectLst/>
                          <a:latin typeface="Arial" panose="020B0604020202020204" pitchFamily="34" charset="0"/>
                        </a:rPr>
                        <a:t>8,2</a:t>
                      </a:r>
                    </a:p>
                  </a:txBody>
                  <a:tcPr marL="9525" marR="36000" marT="9525" marB="0" anchor="b"/>
                </a:tc>
                <a:tc>
                  <a:txBody>
                    <a:bodyPr/>
                    <a:lstStyle/>
                    <a:p>
                      <a:pPr algn="r" fontAlgn="b">
                        <a:buNone/>
                      </a:pPr>
                      <a:r>
                        <a:rPr lang="fi-FI" sz="1400" b="0" i="0" u="none" strike="noStrike">
                          <a:effectLst/>
                          <a:latin typeface="Arial" panose="020B0604020202020204" pitchFamily="34" charset="0"/>
                        </a:rPr>
                        <a:t>7,4</a:t>
                      </a:r>
                    </a:p>
                  </a:txBody>
                  <a:tcPr marL="9525" marR="36000" marT="9525" marB="0" anchor="b"/>
                </a:tc>
                <a:tc>
                  <a:txBody>
                    <a:bodyPr/>
                    <a:lstStyle/>
                    <a:p>
                      <a:pPr algn="r" fontAlgn="b">
                        <a:buNone/>
                      </a:pPr>
                      <a:r>
                        <a:rPr lang="fi-FI" sz="1400" b="0" i="0" u="none" strike="noStrike">
                          <a:effectLst/>
                          <a:latin typeface="Arial" panose="020B0604020202020204" pitchFamily="34" charset="0"/>
                        </a:rPr>
                        <a:t>7,6</a:t>
                      </a:r>
                    </a:p>
                  </a:txBody>
                  <a:tcPr marL="9525" marR="36000" marT="9525" marB="0" anchor="b"/>
                </a:tc>
                <a:tc>
                  <a:txBody>
                    <a:bodyPr/>
                    <a:lstStyle/>
                    <a:p>
                      <a:pPr algn="r" fontAlgn="b">
                        <a:buNone/>
                      </a:pPr>
                      <a:r>
                        <a:rPr lang="fi-FI" sz="1400" b="0" i="0" u="none" strike="noStrike">
                          <a:effectLst/>
                          <a:latin typeface="Arial" panose="020B0604020202020204" pitchFamily="34" charset="0"/>
                        </a:rPr>
                        <a:t>6,4</a:t>
                      </a:r>
                    </a:p>
                  </a:txBody>
                  <a:tcPr marL="9525" marR="36000" marT="9525" marB="0" anchor="b"/>
                </a:tc>
                <a:tc>
                  <a:txBody>
                    <a:bodyPr/>
                    <a:lstStyle/>
                    <a:p>
                      <a:pPr algn="r" fontAlgn="b">
                        <a:buNone/>
                      </a:pPr>
                      <a:r>
                        <a:rPr lang="fi-FI" sz="1400" b="0" i="0" u="none" strike="noStrike">
                          <a:effectLst/>
                          <a:latin typeface="Arial" panose="020B0604020202020204" pitchFamily="34" charset="0"/>
                        </a:rPr>
                        <a:t>8,0</a:t>
                      </a:r>
                    </a:p>
                  </a:txBody>
                  <a:tcPr marL="9525" marR="36000" marT="9525" marB="0" anchor="b"/>
                </a:tc>
                <a:tc>
                  <a:txBody>
                    <a:bodyPr/>
                    <a:lstStyle/>
                    <a:p>
                      <a:pPr algn="r" fontAlgn="b">
                        <a:buNone/>
                      </a:pPr>
                      <a:r>
                        <a:rPr lang="fi-FI" sz="1400" b="0" i="0" u="none" strike="noStrike">
                          <a:effectLst/>
                          <a:latin typeface="Arial" panose="020B0604020202020204" pitchFamily="34" charset="0"/>
                        </a:rPr>
                        <a:t>8,6</a:t>
                      </a:r>
                    </a:p>
                  </a:txBody>
                  <a:tcPr marL="9525" marR="36000" marT="9525" marB="0" anchor="b"/>
                </a:tc>
                <a:tc>
                  <a:txBody>
                    <a:bodyPr/>
                    <a:lstStyle/>
                    <a:p>
                      <a:pPr algn="r" fontAlgn="b">
                        <a:buNone/>
                      </a:pPr>
                      <a:r>
                        <a:rPr lang="fi-FI" sz="1400" b="0" i="0" u="none" strike="noStrike">
                          <a:effectLst/>
                          <a:latin typeface="Arial" panose="020B0604020202020204" pitchFamily="34" charset="0"/>
                        </a:rPr>
                        <a:t>5,7</a:t>
                      </a:r>
                    </a:p>
                  </a:txBody>
                  <a:tcPr marL="9525" marR="36000" marT="9525" marB="0" anchor="b"/>
                </a:tc>
                <a:tc>
                  <a:txBody>
                    <a:bodyPr/>
                    <a:lstStyle/>
                    <a:p>
                      <a:pPr algn="r" fontAlgn="b">
                        <a:buNone/>
                      </a:pPr>
                      <a:r>
                        <a:rPr lang="fi-FI" sz="1400" b="0" i="0" u="none" strike="noStrike">
                          <a:effectLst/>
                          <a:latin typeface="Arial" panose="020B0604020202020204" pitchFamily="34" charset="0"/>
                        </a:rPr>
                        <a:t>8,6</a:t>
                      </a:r>
                    </a:p>
                  </a:txBody>
                  <a:tcPr marL="9525" marR="36000" marT="9525" marB="0" anchor="b"/>
                </a:tc>
                <a:tc>
                  <a:txBody>
                    <a:bodyPr/>
                    <a:lstStyle/>
                    <a:p>
                      <a:pPr algn="r" fontAlgn="b">
                        <a:buNone/>
                      </a:pPr>
                      <a:r>
                        <a:rPr lang="fi-FI" sz="1400" b="0" i="0" u="none" strike="noStrike">
                          <a:effectLst/>
                          <a:latin typeface="Arial" panose="020B0604020202020204" pitchFamily="34" charset="0"/>
                        </a:rPr>
                        <a:t>9,7</a:t>
                      </a:r>
                    </a:p>
                  </a:txBody>
                  <a:tcPr marL="9525" marR="36000" marT="9525" marB="0" anchor="b"/>
                </a:tc>
                <a:tc>
                  <a:txBody>
                    <a:bodyPr/>
                    <a:lstStyle/>
                    <a:p>
                      <a:pPr algn="r" fontAlgn="b">
                        <a:buNone/>
                      </a:pPr>
                      <a:r>
                        <a:rPr lang="fi-FI" sz="1400" b="0" i="0" u="none" strike="noStrike">
                          <a:effectLst/>
                          <a:latin typeface="Arial" panose="020B0604020202020204" pitchFamily="34" charset="0"/>
                        </a:rPr>
                        <a:t>9,8</a:t>
                      </a:r>
                    </a:p>
                  </a:txBody>
                  <a:tcPr marL="9525" marR="36000" marT="9525" marB="0" anchor="b"/>
                </a:tc>
                <a:extLst>
                  <a:ext uri="{0D108BD9-81ED-4DB2-BD59-A6C34878D82A}">
                    <a16:rowId xmlns:a16="http://schemas.microsoft.com/office/drawing/2014/main" val="3348366859"/>
                  </a:ext>
                </a:extLst>
              </a:tr>
              <a:tr h="222787">
                <a:tc>
                  <a:txBody>
                    <a:bodyPr/>
                    <a:lstStyle/>
                    <a:p>
                      <a:pPr algn="l" fontAlgn="b">
                        <a:buNone/>
                      </a:pPr>
                      <a:r>
                        <a:rPr lang="fi-FI" sz="1400" b="0" i="0" u="none" strike="noStrike">
                          <a:effectLst/>
                          <a:latin typeface="Arial" panose="020B0604020202020204" pitchFamily="34" charset="0"/>
                        </a:rPr>
                        <a:t>Kymenlaakso</a:t>
                      </a:r>
                    </a:p>
                  </a:txBody>
                  <a:tcPr marL="72000" marR="9525" marT="9525" marB="0" anchor="b"/>
                </a:tc>
                <a:tc>
                  <a:txBody>
                    <a:bodyPr/>
                    <a:lstStyle/>
                    <a:p>
                      <a:pPr algn="r" fontAlgn="b">
                        <a:buNone/>
                      </a:pPr>
                      <a:r>
                        <a:rPr lang="fi-FI" sz="1400" b="0" i="0" u="none" strike="noStrike">
                          <a:effectLst/>
                          <a:latin typeface="Arial" panose="020B0604020202020204" pitchFamily="34" charset="0"/>
                        </a:rPr>
                        <a:t>8,4</a:t>
                      </a:r>
                    </a:p>
                  </a:txBody>
                  <a:tcPr marL="9525" marR="36000" marT="9525" marB="0" anchor="b"/>
                </a:tc>
                <a:tc>
                  <a:txBody>
                    <a:bodyPr/>
                    <a:lstStyle/>
                    <a:p>
                      <a:pPr algn="r" fontAlgn="b">
                        <a:buNone/>
                      </a:pPr>
                      <a:r>
                        <a:rPr lang="fi-FI" sz="1400" b="0" i="0" u="none" strike="noStrike">
                          <a:effectLst/>
                          <a:latin typeface="Arial" panose="020B0604020202020204" pitchFamily="34" charset="0"/>
                        </a:rPr>
                        <a:t>11,5</a:t>
                      </a:r>
                    </a:p>
                  </a:txBody>
                  <a:tcPr marL="9525" marR="36000" marT="9525" marB="0" anchor="b"/>
                </a:tc>
                <a:tc>
                  <a:txBody>
                    <a:bodyPr/>
                    <a:lstStyle/>
                    <a:p>
                      <a:pPr algn="r" fontAlgn="b">
                        <a:buNone/>
                      </a:pPr>
                      <a:r>
                        <a:rPr lang="fi-FI" sz="1400" b="0" i="0" u="none" strike="noStrike">
                          <a:effectLst/>
                          <a:latin typeface="Arial" panose="020B0604020202020204" pitchFamily="34" charset="0"/>
                        </a:rPr>
                        <a:t>10,8</a:t>
                      </a:r>
                    </a:p>
                  </a:txBody>
                  <a:tcPr marL="9525" marR="36000" marT="9525" marB="0" anchor="b"/>
                </a:tc>
                <a:tc>
                  <a:txBody>
                    <a:bodyPr/>
                    <a:lstStyle/>
                    <a:p>
                      <a:pPr algn="r" fontAlgn="b">
                        <a:buNone/>
                      </a:pPr>
                      <a:r>
                        <a:rPr lang="fi-FI" sz="1400" b="0" i="0" u="none" strike="noStrike">
                          <a:effectLst/>
                          <a:latin typeface="Arial" panose="020B0604020202020204" pitchFamily="34" charset="0"/>
                        </a:rPr>
                        <a:t>7,7</a:t>
                      </a:r>
                    </a:p>
                  </a:txBody>
                  <a:tcPr marL="9525" marR="36000" marT="9525" marB="0" anchor="b"/>
                </a:tc>
                <a:tc>
                  <a:txBody>
                    <a:bodyPr/>
                    <a:lstStyle/>
                    <a:p>
                      <a:pPr algn="r" fontAlgn="b">
                        <a:buNone/>
                      </a:pPr>
                      <a:r>
                        <a:rPr lang="fi-FI" sz="1400" b="0" i="0" u="none" strike="noStrike">
                          <a:effectLst/>
                          <a:latin typeface="Arial" panose="020B0604020202020204" pitchFamily="34" charset="0"/>
                        </a:rPr>
                        <a:t>9,2</a:t>
                      </a:r>
                    </a:p>
                  </a:txBody>
                  <a:tcPr marL="9525" marR="36000" marT="9525" marB="0" anchor="b"/>
                </a:tc>
                <a:tc>
                  <a:txBody>
                    <a:bodyPr/>
                    <a:lstStyle/>
                    <a:p>
                      <a:pPr algn="r" fontAlgn="b">
                        <a:buNone/>
                      </a:pPr>
                      <a:r>
                        <a:rPr lang="fi-FI" sz="1400" b="0" i="0" u="none" strike="noStrike">
                          <a:effectLst/>
                          <a:latin typeface="Arial" panose="020B0604020202020204" pitchFamily="34" charset="0"/>
                        </a:rPr>
                        <a:t>11,6</a:t>
                      </a:r>
                    </a:p>
                  </a:txBody>
                  <a:tcPr marL="9525" marR="36000" marT="9525" marB="0" anchor="b"/>
                </a:tc>
                <a:tc>
                  <a:txBody>
                    <a:bodyPr/>
                    <a:lstStyle/>
                    <a:p>
                      <a:pPr algn="r" fontAlgn="b">
                        <a:buNone/>
                      </a:pPr>
                      <a:r>
                        <a:rPr lang="fi-FI" sz="1400" b="0" i="0" u="none" strike="noStrike">
                          <a:effectLst/>
                          <a:latin typeface="Arial" panose="020B0604020202020204" pitchFamily="34" charset="0"/>
                        </a:rPr>
                        <a:t>12,5</a:t>
                      </a:r>
                    </a:p>
                  </a:txBody>
                  <a:tcPr marL="9525" marR="36000" marT="9525" marB="0" anchor="b"/>
                </a:tc>
                <a:tc>
                  <a:txBody>
                    <a:bodyPr/>
                    <a:lstStyle/>
                    <a:p>
                      <a:pPr algn="r" fontAlgn="b">
                        <a:buNone/>
                      </a:pPr>
                      <a:r>
                        <a:rPr lang="fi-FI" sz="1400" b="0" i="0" u="none" strike="noStrike">
                          <a:effectLst/>
                          <a:latin typeface="Arial" panose="020B0604020202020204" pitchFamily="34" charset="0"/>
                        </a:rPr>
                        <a:t>12,0</a:t>
                      </a:r>
                    </a:p>
                  </a:txBody>
                  <a:tcPr marL="9525" marR="36000" marT="9525" marB="0" anchor="b"/>
                </a:tc>
                <a:tc>
                  <a:txBody>
                    <a:bodyPr/>
                    <a:lstStyle/>
                    <a:p>
                      <a:pPr algn="r" fontAlgn="b">
                        <a:buNone/>
                      </a:pPr>
                      <a:r>
                        <a:rPr lang="fi-FI" sz="1400" b="0" i="0" u="none" strike="noStrike">
                          <a:effectLst/>
                          <a:latin typeface="Arial" panose="020B0604020202020204" pitchFamily="34" charset="0"/>
                        </a:rPr>
                        <a:t>10,5</a:t>
                      </a:r>
                    </a:p>
                  </a:txBody>
                  <a:tcPr marL="9525" marR="36000" marT="9525" marB="0" anchor="b"/>
                </a:tc>
                <a:tc>
                  <a:txBody>
                    <a:bodyPr/>
                    <a:lstStyle/>
                    <a:p>
                      <a:pPr algn="r" fontAlgn="b">
                        <a:buNone/>
                      </a:pPr>
                      <a:r>
                        <a:rPr lang="fi-FI" sz="1400" b="0" i="0" u="none" strike="noStrike">
                          <a:effectLst/>
                          <a:latin typeface="Arial" panose="020B0604020202020204" pitchFamily="34" charset="0"/>
                        </a:rPr>
                        <a:t>9,6</a:t>
                      </a:r>
                    </a:p>
                  </a:txBody>
                  <a:tcPr marL="9525" marR="36000" marT="9525" marB="0" anchor="b"/>
                </a:tc>
                <a:tc>
                  <a:txBody>
                    <a:bodyPr/>
                    <a:lstStyle/>
                    <a:p>
                      <a:pPr algn="r" fontAlgn="b">
                        <a:buNone/>
                      </a:pPr>
                      <a:r>
                        <a:rPr lang="fi-FI" sz="1400" b="0" i="0" u="none" strike="noStrike">
                          <a:effectLst/>
                          <a:latin typeface="Arial" panose="020B0604020202020204" pitchFamily="34" charset="0"/>
                        </a:rPr>
                        <a:t>8,8</a:t>
                      </a:r>
                    </a:p>
                  </a:txBody>
                  <a:tcPr marL="9525" marR="36000" marT="9525" marB="0" anchor="b"/>
                </a:tc>
                <a:tc>
                  <a:txBody>
                    <a:bodyPr/>
                    <a:lstStyle/>
                    <a:p>
                      <a:pPr algn="r" fontAlgn="b">
                        <a:buNone/>
                      </a:pPr>
                      <a:r>
                        <a:rPr lang="fi-FI" sz="1400" b="0" i="0" u="none" strike="noStrike">
                          <a:effectLst/>
                          <a:latin typeface="Arial" panose="020B0604020202020204" pitchFamily="34" charset="0"/>
                        </a:rPr>
                        <a:t>9,2</a:t>
                      </a:r>
                    </a:p>
                  </a:txBody>
                  <a:tcPr marL="9525" marR="36000" marT="9525" marB="0" anchor="b"/>
                </a:tc>
                <a:tc>
                  <a:txBody>
                    <a:bodyPr/>
                    <a:lstStyle/>
                    <a:p>
                      <a:pPr algn="r" fontAlgn="b">
                        <a:buNone/>
                      </a:pPr>
                      <a:r>
                        <a:rPr lang="fi-FI" sz="1400" b="0" i="0" u="none" strike="noStrike">
                          <a:effectLst/>
                          <a:latin typeface="Arial" panose="020B0604020202020204" pitchFamily="34" charset="0"/>
                        </a:rPr>
                        <a:t>8,5</a:t>
                      </a:r>
                    </a:p>
                  </a:txBody>
                  <a:tcPr marL="9525" marR="36000" marT="9525" marB="0" anchor="b"/>
                </a:tc>
                <a:tc>
                  <a:txBody>
                    <a:bodyPr/>
                    <a:lstStyle/>
                    <a:p>
                      <a:pPr algn="r" fontAlgn="b">
                        <a:buNone/>
                      </a:pPr>
                      <a:r>
                        <a:rPr lang="fi-FI" sz="1400" b="0" i="0" u="none" strike="noStrike">
                          <a:effectLst/>
                          <a:latin typeface="Arial" panose="020B0604020202020204" pitchFamily="34" charset="0"/>
                        </a:rPr>
                        <a:t>7,3</a:t>
                      </a:r>
                    </a:p>
                  </a:txBody>
                  <a:tcPr marL="9525" marR="36000" marT="9525" marB="0" anchor="b"/>
                </a:tc>
                <a:tc>
                  <a:txBody>
                    <a:bodyPr/>
                    <a:lstStyle/>
                    <a:p>
                      <a:pPr algn="r" fontAlgn="b">
                        <a:buNone/>
                      </a:pPr>
                      <a:r>
                        <a:rPr lang="fi-FI" sz="1400" b="0" i="0" u="none" strike="noStrike">
                          <a:effectLst/>
                          <a:latin typeface="Arial" panose="020B0604020202020204" pitchFamily="34" charset="0"/>
                        </a:rPr>
                        <a:t>9,1</a:t>
                      </a:r>
                    </a:p>
                  </a:txBody>
                  <a:tcPr marL="9525" marR="36000" marT="9525" marB="0" anchor="b"/>
                </a:tc>
                <a:tc>
                  <a:txBody>
                    <a:bodyPr/>
                    <a:lstStyle/>
                    <a:p>
                      <a:pPr algn="r" fontAlgn="b">
                        <a:buNone/>
                      </a:pPr>
                      <a:r>
                        <a:rPr lang="fi-FI" sz="1400" b="0" i="0" u="none" strike="noStrike">
                          <a:effectLst/>
                          <a:latin typeface="Arial" panose="020B0604020202020204" pitchFamily="34" charset="0"/>
                        </a:rPr>
                        <a:t>11,0</a:t>
                      </a:r>
                    </a:p>
                  </a:txBody>
                  <a:tcPr marL="9525" marR="36000" marT="9525" marB="0" anchor="b"/>
                </a:tc>
                <a:tc>
                  <a:txBody>
                    <a:bodyPr/>
                    <a:lstStyle/>
                    <a:p>
                      <a:pPr algn="r" fontAlgn="b">
                        <a:buNone/>
                      </a:pPr>
                      <a:r>
                        <a:rPr lang="fi-FI" sz="1400" b="0" i="0" u="none" strike="noStrike">
                          <a:effectLst/>
                          <a:latin typeface="Arial" panose="020B0604020202020204" pitchFamily="34" charset="0"/>
                        </a:rPr>
                        <a:t>10,8</a:t>
                      </a:r>
                    </a:p>
                  </a:txBody>
                  <a:tcPr marL="9525" marR="36000" marT="9525" marB="0" anchor="b"/>
                </a:tc>
                <a:extLst>
                  <a:ext uri="{0D108BD9-81ED-4DB2-BD59-A6C34878D82A}">
                    <a16:rowId xmlns:a16="http://schemas.microsoft.com/office/drawing/2014/main" val="2826512440"/>
                  </a:ext>
                </a:extLst>
              </a:tr>
              <a:tr h="222787">
                <a:tc>
                  <a:txBody>
                    <a:bodyPr/>
                    <a:lstStyle/>
                    <a:p>
                      <a:pPr algn="l" fontAlgn="b">
                        <a:buNone/>
                      </a:pPr>
                      <a:r>
                        <a:rPr lang="fi-FI" sz="1400" b="0" i="0" u="none" strike="noStrike">
                          <a:effectLst/>
                          <a:latin typeface="Arial" panose="020B0604020202020204" pitchFamily="34" charset="0"/>
                        </a:rPr>
                        <a:t>Etelä-Karjala</a:t>
                      </a:r>
                    </a:p>
                  </a:txBody>
                  <a:tcPr marL="72000" marR="9525" marT="9525" marB="0" anchor="b"/>
                </a:tc>
                <a:tc>
                  <a:txBody>
                    <a:bodyPr/>
                    <a:lstStyle/>
                    <a:p>
                      <a:pPr algn="r" fontAlgn="b">
                        <a:buNone/>
                      </a:pPr>
                      <a:r>
                        <a:rPr lang="fi-FI" sz="1400" b="0" i="0" u="none" strike="noStrike">
                          <a:effectLst/>
                          <a:latin typeface="Arial" panose="020B0604020202020204" pitchFamily="34" charset="0"/>
                        </a:rPr>
                        <a:t>10,2</a:t>
                      </a:r>
                    </a:p>
                  </a:txBody>
                  <a:tcPr marL="9525" marR="36000" marT="9525" marB="0" anchor="b"/>
                </a:tc>
                <a:tc>
                  <a:txBody>
                    <a:bodyPr/>
                    <a:lstStyle/>
                    <a:p>
                      <a:pPr algn="r" fontAlgn="b">
                        <a:buNone/>
                      </a:pPr>
                      <a:r>
                        <a:rPr lang="fi-FI" sz="1400" b="0" i="0" u="none" strike="noStrike">
                          <a:effectLst/>
                          <a:latin typeface="Arial" panose="020B0604020202020204" pitchFamily="34" charset="0"/>
                        </a:rPr>
                        <a:t>10,6</a:t>
                      </a:r>
                    </a:p>
                  </a:txBody>
                  <a:tcPr marL="9525" marR="36000" marT="9525" marB="0" anchor="b"/>
                </a:tc>
                <a:tc>
                  <a:txBody>
                    <a:bodyPr/>
                    <a:lstStyle/>
                    <a:p>
                      <a:pPr algn="r" fontAlgn="b">
                        <a:buNone/>
                      </a:pPr>
                      <a:r>
                        <a:rPr lang="fi-FI" sz="1400" b="0" i="0" u="none" strike="noStrike">
                          <a:effectLst/>
                          <a:latin typeface="Arial" panose="020B0604020202020204" pitchFamily="34" charset="0"/>
                        </a:rPr>
                        <a:t>10,1</a:t>
                      </a:r>
                    </a:p>
                  </a:txBody>
                  <a:tcPr marL="9525" marR="36000" marT="9525" marB="0" anchor="b"/>
                </a:tc>
                <a:tc>
                  <a:txBody>
                    <a:bodyPr/>
                    <a:lstStyle/>
                    <a:p>
                      <a:pPr algn="r" fontAlgn="b">
                        <a:buNone/>
                      </a:pPr>
                      <a:r>
                        <a:rPr lang="fi-FI" sz="1400" b="0" i="0" u="none" strike="noStrike">
                          <a:effectLst/>
                          <a:latin typeface="Arial" panose="020B0604020202020204" pitchFamily="34" charset="0"/>
                        </a:rPr>
                        <a:t>6,9</a:t>
                      </a:r>
                    </a:p>
                  </a:txBody>
                  <a:tcPr marL="9525" marR="36000" marT="9525" marB="0" anchor="b"/>
                </a:tc>
                <a:tc>
                  <a:txBody>
                    <a:bodyPr/>
                    <a:lstStyle/>
                    <a:p>
                      <a:pPr algn="r" fontAlgn="b">
                        <a:buNone/>
                      </a:pPr>
                      <a:r>
                        <a:rPr lang="fi-FI" sz="1400" b="0" i="0" u="none" strike="noStrike">
                          <a:effectLst/>
                          <a:latin typeface="Arial" panose="020B0604020202020204" pitchFamily="34" charset="0"/>
                        </a:rPr>
                        <a:t>7,8</a:t>
                      </a:r>
                    </a:p>
                  </a:txBody>
                  <a:tcPr marL="9525" marR="36000" marT="9525" marB="0" anchor="b"/>
                </a:tc>
                <a:tc>
                  <a:txBody>
                    <a:bodyPr/>
                    <a:lstStyle/>
                    <a:p>
                      <a:pPr algn="r" fontAlgn="b">
                        <a:buNone/>
                      </a:pPr>
                      <a:r>
                        <a:rPr lang="fi-FI" sz="1400" b="0" i="0" u="none" strike="noStrike">
                          <a:effectLst/>
                          <a:latin typeface="Arial" panose="020B0604020202020204" pitchFamily="34" charset="0"/>
                        </a:rPr>
                        <a:t>8,0</a:t>
                      </a:r>
                    </a:p>
                  </a:txBody>
                  <a:tcPr marL="9525" marR="36000" marT="9525" marB="0" anchor="b"/>
                </a:tc>
                <a:tc>
                  <a:txBody>
                    <a:bodyPr/>
                    <a:lstStyle/>
                    <a:p>
                      <a:pPr algn="r" fontAlgn="b">
                        <a:buNone/>
                      </a:pPr>
                      <a:r>
                        <a:rPr lang="fi-FI" sz="1400" b="0" i="0" u="none" strike="noStrike">
                          <a:effectLst/>
                          <a:latin typeface="Arial" panose="020B0604020202020204" pitchFamily="34" charset="0"/>
                        </a:rPr>
                        <a:t>9,9</a:t>
                      </a:r>
                    </a:p>
                  </a:txBody>
                  <a:tcPr marL="9525" marR="36000" marT="9525" marB="0" anchor="b"/>
                </a:tc>
                <a:tc>
                  <a:txBody>
                    <a:bodyPr/>
                    <a:lstStyle/>
                    <a:p>
                      <a:pPr algn="r" fontAlgn="b">
                        <a:buNone/>
                      </a:pPr>
                      <a:r>
                        <a:rPr lang="fi-FI" sz="1400" b="0" i="0" u="none" strike="noStrike">
                          <a:effectLst/>
                          <a:latin typeface="Arial" panose="020B0604020202020204" pitchFamily="34" charset="0"/>
                        </a:rPr>
                        <a:t>9,2</a:t>
                      </a:r>
                    </a:p>
                  </a:txBody>
                  <a:tcPr marL="9525" marR="36000" marT="9525" marB="0" anchor="b"/>
                </a:tc>
                <a:tc>
                  <a:txBody>
                    <a:bodyPr/>
                    <a:lstStyle/>
                    <a:p>
                      <a:pPr algn="r" fontAlgn="b">
                        <a:buNone/>
                      </a:pPr>
                      <a:r>
                        <a:rPr lang="fi-FI" sz="1400" b="0" i="0" u="none" strike="noStrike">
                          <a:effectLst/>
                          <a:latin typeface="Arial" panose="020B0604020202020204" pitchFamily="34" charset="0"/>
                        </a:rPr>
                        <a:t>8,8</a:t>
                      </a:r>
                    </a:p>
                  </a:txBody>
                  <a:tcPr marL="9525" marR="36000" marT="9525" marB="0" anchor="b"/>
                </a:tc>
                <a:tc>
                  <a:txBody>
                    <a:bodyPr/>
                    <a:lstStyle/>
                    <a:p>
                      <a:pPr algn="r" fontAlgn="b">
                        <a:buNone/>
                      </a:pPr>
                      <a:r>
                        <a:rPr lang="fi-FI" sz="1400" b="0" i="0" u="none" strike="noStrike">
                          <a:effectLst/>
                          <a:latin typeface="Arial" panose="020B0604020202020204" pitchFamily="34" charset="0"/>
                        </a:rPr>
                        <a:t>8,4</a:t>
                      </a:r>
                    </a:p>
                  </a:txBody>
                  <a:tcPr marL="9525" marR="36000" marT="9525" marB="0" anchor="b"/>
                </a:tc>
                <a:tc>
                  <a:txBody>
                    <a:bodyPr/>
                    <a:lstStyle/>
                    <a:p>
                      <a:pPr algn="r" fontAlgn="b">
                        <a:buNone/>
                      </a:pPr>
                      <a:r>
                        <a:rPr lang="fi-FI" sz="1400" b="0" i="0" u="none" strike="noStrike">
                          <a:effectLst/>
                          <a:latin typeface="Arial" panose="020B0604020202020204" pitchFamily="34" charset="0"/>
                        </a:rPr>
                        <a:t>8,2</a:t>
                      </a:r>
                    </a:p>
                  </a:txBody>
                  <a:tcPr marL="9525" marR="36000" marT="9525" marB="0" anchor="b"/>
                </a:tc>
                <a:tc>
                  <a:txBody>
                    <a:bodyPr/>
                    <a:lstStyle/>
                    <a:p>
                      <a:pPr algn="r" fontAlgn="b">
                        <a:buNone/>
                      </a:pPr>
                      <a:r>
                        <a:rPr lang="fi-FI" sz="1400" b="0" i="0" u="none" strike="noStrike">
                          <a:effectLst/>
                          <a:latin typeface="Arial" panose="020B0604020202020204" pitchFamily="34" charset="0"/>
                        </a:rPr>
                        <a:t>9,7</a:t>
                      </a:r>
                    </a:p>
                  </a:txBody>
                  <a:tcPr marL="9525" marR="36000" marT="9525" marB="0" anchor="b"/>
                </a:tc>
                <a:tc>
                  <a:txBody>
                    <a:bodyPr/>
                    <a:lstStyle/>
                    <a:p>
                      <a:pPr algn="r" fontAlgn="b">
                        <a:buNone/>
                      </a:pPr>
                      <a:r>
                        <a:rPr lang="fi-FI" sz="1400" b="0" i="0" u="none" strike="noStrike" dirty="0">
                          <a:effectLst/>
                          <a:latin typeface="Arial" panose="020B0604020202020204" pitchFamily="34" charset="0"/>
                        </a:rPr>
                        <a:t>8,9</a:t>
                      </a:r>
                    </a:p>
                  </a:txBody>
                  <a:tcPr marL="9525" marR="36000" marT="9525" marB="0" anchor="b"/>
                </a:tc>
                <a:tc>
                  <a:txBody>
                    <a:bodyPr/>
                    <a:lstStyle/>
                    <a:p>
                      <a:pPr algn="r" fontAlgn="b">
                        <a:buNone/>
                      </a:pPr>
                      <a:r>
                        <a:rPr lang="fi-FI" sz="1400" b="0" i="0" u="none" strike="noStrike">
                          <a:effectLst/>
                          <a:latin typeface="Arial" panose="020B0604020202020204" pitchFamily="34" charset="0"/>
                        </a:rPr>
                        <a:t>9,0</a:t>
                      </a:r>
                    </a:p>
                  </a:txBody>
                  <a:tcPr marL="9525" marR="36000" marT="9525" marB="0" anchor="b"/>
                </a:tc>
                <a:tc>
                  <a:txBody>
                    <a:bodyPr/>
                    <a:lstStyle/>
                    <a:p>
                      <a:pPr algn="r" fontAlgn="b">
                        <a:buNone/>
                      </a:pPr>
                      <a:r>
                        <a:rPr lang="fi-FI" sz="1400" b="0" i="0" u="none" strike="noStrike">
                          <a:effectLst/>
                          <a:latin typeface="Arial" panose="020B0604020202020204" pitchFamily="34" charset="0"/>
                        </a:rPr>
                        <a:t>7,9</a:t>
                      </a:r>
                    </a:p>
                  </a:txBody>
                  <a:tcPr marL="9525" marR="36000" marT="9525" marB="0" anchor="b"/>
                </a:tc>
                <a:tc>
                  <a:txBody>
                    <a:bodyPr/>
                    <a:lstStyle/>
                    <a:p>
                      <a:pPr algn="r" fontAlgn="b">
                        <a:buNone/>
                      </a:pPr>
                      <a:r>
                        <a:rPr lang="fi-FI" sz="1400" b="0" i="0" u="none" strike="noStrike">
                          <a:effectLst/>
                          <a:latin typeface="Arial" panose="020B0604020202020204" pitchFamily="34" charset="0"/>
                        </a:rPr>
                        <a:t>10,0</a:t>
                      </a:r>
                    </a:p>
                  </a:txBody>
                  <a:tcPr marL="9525" marR="36000" marT="9525" marB="0" anchor="b"/>
                </a:tc>
                <a:tc>
                  <a:txBody>
                    <a:bodyPr/>
                    <a:lstStyle/>
                    <a:p>
                      <a:pPr algn="r" fontAlgn="b">
                        <a:buNone/>
                      </a:pPr>
                      <a:r>
                        <a:rPr lang="fi-FI" sz="1400" b="0" i="0" u="none" strike="noStrike">
                          <a:effectLst/>
                          <a:latin typeface="Arial" panose="020B0604020202020204" pitchFamily="34" charset="0"/>
                        </a:rPr>
                        <a:t>10,3</a:t>
                      </a:r>
                    </a:p>
                  </a:txBody>
                  <a:tcPr marL="9525" marR="36000" marT="9525" marB="0" anchor="b"/>
                </a:tc>
                <a:extLst>
                  <a:ext uri="{0D108BD9-81ED-4DB2-BD59-A6C34878D82A}">
                    <a16:rowId xmlns:a16="http://schemas.microsoft.com/office/drawing/2014/main" val="2057615160"/>
                  </a:ext>
                </a:extLst>
              </a:tr>
              <a:tr h="222787">
                <a:tc>
                  <a:txBody>
                    <a:bodyPr/>
                    <a:lstStyle/>
                    <a:p>
                      <a:pPr algn="l" fontAlgn="b">
                        <a:buNone/>
                      </a:pPr>
                      <a:r>
                        <a:rPr lang="fi-FI" sz="1400" b="0" i="0" u="none" strike="noStrike">
                          <a:effectLst/>
                          <a:latin typeface="Arial" panose="020B0604020202020204" pitchFamily="34" charset="0"/>
                        </a:rPr>
                        <a:t>Etelä-Savo</a:t>
                      </a:r>
                    </a:p>
                  </a:txBody>
                  <a:tcPr marL="72000" marR="9525" marT="9525" marB="0" anchor="b">
                    <a:solidFill>
                      <a:srgbClr val="92D050"/>
                    </a:solidFill>
                  </a:tcPr>
                </a:tc>
                <a:tc>
                  <a:txBody>
                    <a:bodyPr/>
                    <a:lstStyle/>
                    <a:p>
                      <a:pPr algn="r" fontAlgn="b">
                        <a:buNone/>
                      </a:pPr>
                      <a:r>
                        <a:rPr lang="fi-FI" sz="1400" b="0" i="0" u="none" strike="noStrike">
                          <a:effectLst/>
                          <a:latin typeface="Arial" panose="020B0604020202020204" pitchFamily="34" charset="0"/>
                        </a:rPr>
                        <a:t>9,5</a:t>
                      </a:r>
                    </a:p>
                  </a:txBody>
                  <a:tcPr marL="9525" marR="36000" marT="9525" marB="0" anchor="b">
                    <a:solidFill>
                      <a:srgbClr val="92D050"/>
                    </a:solidFill>
                  </a:tcPr>
                </a:tc>
                <a:tc>
                  <a:txBody>
                    <a:bodyPr/>
                    <a:lstStyle/>
                    <a:p>
                      <a:pPr algn="r" fontAlgn="b">
                        <a:buNone/>
                      </a:pPr>
                      <a:r>
                        <a:rPr lang="fi-FI" sz="1400" b="0" i="0" u="none" strike="noStrike">
                          <a:effectLst/>
                          <a:latin typeface="Arial" panose="020B0604020202020204" pitchFamily="34" charset="0"/>
                        </a:rPr>
                        <a:t>7,7</a:t>
                      </a:r>
                    </a:p>
                  </a:txBody>
                  <a:tcPr marL="9525" marR="36000" marT="9525" marB="0" anchor="b">
                    <a:solidFill>
                      <a:srgbClr val="92D050"/>
                    </a:solidFill>
                  </a:tcPr>
                </a:tc>
                <a:tc>
                  <a:txBody>
                    <a:bodyPr/>
                    <a:lstStyle/>
                    <a:p>
                      <a:pPr algn="r" fontAlgn="b">
                        <a:buNone/>
                      </a:pPr>
                      <a:r>
                        <a:rPr lang="fi-FI" sz="1400" b="0" i="0" u="none" strike="noStrike">
                          <a:effectLst/>
                          <a:latin typeface="Arial" panose="020B0604020202020204" pitchFamily="34" charset="0"/>
                        </a:rPr>
                        <a:t>7,7</a:t>
                      </a:r>
                    </a:p>
                  </a:txBody>
                  <a:tcPr marL="9525" marR="36000" marT="9525" marB="0" anchor="b">
                    <a:solidFill>
                      <a:srgbClr val="92D050"/>
                    </a:solidFill>
                  </a:tcPr>
                </a:tc>
                <a:tc>
                  <a:txBody>
                    <a:bodyPr/>
                    <a:lstStyle/>
                    <a:p>
                      <a:pPr algn="r" fontAlgn="b">
                        <a:buNone/>
                      </a:pPr>
                      <a:r>
                        <a:rPr lang="fi-FI" sz="1400" b="0" i="0" u="none" strike="noStrike">
                          <a:effectLst/>
                          <a:latin typeface="Arial" panose="020B0604020202020204" pitchFamily="34" charset="0"/>
                        </a:rPr>
                        <a:t>9,1</a:t>
                      </a:r>
                    </a:p>
                  </a:txBody>
                  <a:tcPr marL="9525" marR="36000" marT="9525" marB="0" anchor="b">
                    <a:solidFill>
                      <a:srgbClr val="92D050"/>
                    </a:solidFill>
                  </a:tcPr>
                </a:tc>
                <a:tc>
                  <a:txBody>
                    <a:bodyPr/>
                    <a:lstStyle/>
                    <a:p>
                      <a:pPr algn="r" fontAlgn="b">
                        <a:buNone/>
                      </a:pPr>
                      <a:r>
                        <a:rPr lang="fi-FI" sz="1400" b="0" i="0" u="none" strike="noStrike">
                          <a:effectLst/>
                          <a:latin typeface="Arial" panose="020B0604020202020204" pitchFamily="34" charset="0"/>
                        </a:rPr>
                        <a:t>11,0</a:t>
                      </a:r>
                    </a:p>
                  </a:txBody>
                  <a:tcPr marL="9525" marR="36000" marT="9525" marB="0" anchor="b">
                    <a:solidFill>
                      <a:srgbClr val="92D050"/>
                    </a:solidFill>
                  </a:tcPr>
                </a:tc>
                <a:tc>
                  <a:txBody>
                    <a:bodyPr/>
                    <a:lstStyle/>
                    <a:p>
                      <a:pPr algn="r" fontAlgn="b">
                        <a:buNone/>
                      </a:pPr>
                      <a:r>
                        <a:rPr lang="fi-FI" sz="1400" b="0" i="0" u="none" strike="noStrike">
                          <a:effectLst/>
                          <a:latin typeface="Arial" panose="020B0604020202020204" pitchFamily="34" charset="0"/>
                        </a:rPr>
                        <a:t>9,7</a:t>
                      </a:r>
                    </a:p>
                  </a:txBody>
                  <a:tcPr marL="9525" marR="36000" marT="9525" marB="0" anchor="b">
                    <a:solidFill>
                      <a:srgbClr val="92D050"/>
                    </a:solidFill>
                  </a:tcPr>
                </a:tc>
                <a:tc>
                  <a:txBody>
                    <a:bodyPr/>
                    <a:lstStyle/>
                    <a:p>
                      <a:pPr algn="r" fontAlgn="b">
                        <a:buNone/>
                      </a:pPr>
                      <a:r>
                        <a:rPr lang="fi-FI" sz="1400" b="0" i="0" u="none" strike="noStrike">
                          <a:effectLst/>
                          <a:latin typeface="Arial" panose="020B0604020202020204" pitchFamily="34" charset="0"/>
                        </a:rPr>
                        <a:t>9,3</a:t>
                      </a:r>
                    </a:p>
                  </a:txBody>
                  <a:tcPr marL="9525" marR="36000" marT="9525" marB="0" anchor="b">
                    <a:solidFill>
                      <a:srgbClr val="92D050"/>
                    </a:solidFill>
                  </a:tcPr>
                </a:tc>
                <a:tc>
                  <a:txBody>
                    <a:bodyPr/>
                    <a:lstStyle/>
                    <a:p>
                      <a:pPr algn="r" fontAlgn="b">
                        <a:buNone/>
                      </a:pPr>
                      <a:r>
                        <a:rPr lang="fi-FI" sz="1400" b="0" i="0" u="none" strike="noStrike">
                          <a:effectLst/>
                          <a:latin typeface="Arial" panose="020B0604020202020204" pitchFamily="34" charset="0"/>
                        </a:rPr>
                        <a:t>9,7</a:t>
                      </a:r>
                    </a:p>
                  </a:txBody>
                  <a:tcPr marL="9525" marR="36000" marT="9525" marB="0" anchor="b">
                    <a:solidFill>
                      <a:srgbClr val="92D050"/>
                    </a:solidFill>
                  </a:tcPr>
                </a:tc>
                <a:tc>
                  <a:txBody>
                    <a:bodyPr/>
                    <a:lstStyle/>
                    <a:p>
                      <a:pPr algn="r" fontAlgn="b">
                        <a:buNone/>
                      </a:pPr>
                      <a:r>
                        <a:rPr lang="fi-FI" sz="1400" b="0" i="0" u="none" strike="noStrike">
                          <a:effectLst/>
                          <a:latin typeface="Arial" panose="020B0604020202020204" pitchFamily="34" charset="0"/>
                        </a:rPr>
                        <a:t>11,0</a:t>
                      </a:r>
                    </a:p>
                  </a:txBody>
                  <a:tcPr marL="9525" marR="36000" marT="9525" marB="0" anchor="b">
                    <a:solidFill>
                      <a:srgbClr val="92D050"/>
                    </a:solidFill>
                  </a:tcPr>
                </a:tc>
                <a:tc>
                  <a:txBody>
                    <a:bodyPr/>
                    <a:lstStyle/>
                    <a:p>
                      <a:pPr algn="r" fontAlgn="b">
                        <a:buNone/>
                      </a:pPr>
                      <a:r>
                        <a:rPr lang="fi-FI" sz="1400" b="0" i="0" u="none" strike="noStrike">
                          <a:effectLst/>
                          <a:latin typeface="Arial" panose="020B0604020202020204" pitchFamily="34" charset="0"/>
                        </a:rPr>
                        <a:t>8,8</a:t>
                      </a:r>
                    </a:p>
                  </a:txBody>
                  <a:tcPr marL="9525" marR="36000" marT="9525" marB="0" anchor="b">
                    <a:solidFill>
                      <a:srgbClr val="92D050"/>
                    </a:solidFill>
                  </a:tcPr>
                </a:tc>
                <a:tc>
                  <a:txBody>
                    <a:bodyPr/>
                    <a:lstStyle/>
                    <a:p>
                      <a:pPr algn="r" fontAlgn="b">
                        <a:buNone/>
                      </a:pPr>
                      <a:r>
                        <a:rPr lang="fi-FI" sz="1400" b="0" i="0" u="none" strike="noStrike">
                          <a:effectLst/>
                          <a:latin typeface="Arial" panose="020B0604020202020204" pitchFamily="34" charset="0"/>
                        </a:rPr>
                        <a:t>7,0</a:t>
                      </a:r>
                    </a:p>
                  </a:txBody>
                  <a:tcPr marL="9525" marR="36000" marT="9525" marB="0" anchor="b">
                    <a:solidFill>
                      <a:srgbClr val="92D050"/>
                    </a:solidFill>
                  </a:tcPr>
                </a:tc>
                <a:tc>
                  <a:txBody>
                    <a:bodyPr/>
                    <a:lstStyle/>
                    <a:p>
                      <a:pPr algn="r" fontAlgn="b">
                        <a:buNone/>
                      </a:pPr>
                      <a:r>
                        <a:rPr lang="fi-FI" sz="1400" b="0" i="0" u="none" strike="noStrike">
                          <a:effectLst/>
                          <a:latin typeface="Arial" panose="020B0604020202020204" pitchFamily="34" charset="0"/>
                        </a:rPr>
                        <a:t>7,7</a:t>
                      </a:r>
                    </a:p>
                  </a:txBody>
                  <a:tcPr marL="9525" marR="36000" marT="9525" marB="0" anchor="b">
                    <a:solidFill>
                      <a:srgbClr val="92D050"/>
                    </a:solidFill>
                  </a:tcPr>
                </a:tc>
                <a:tc>
                  <a:txBody>
                    <a:bodyPr/>
                    <a:lstStyle/>
                    <a:p>
                      <a:pPr algn="r" fontAlgn="b">
                        <a:buNone/>
                      </a:pPr>
                      <a:r>
                        <a:rPr lang="fi-FI" sz="1400" b="0" i="0" u="none" strike="noStrike">
                          <a:effectLst/>
                          <a:latin typeface="Arial" panose="020B0604020202020204" pitchFamily="34" charset="0"/>
                        </a:rPr>
                        <a:t>6,3</a:t>
                      </a:r>
                    </a:p>
                  </a:txBody>
                  <a:tcPr marL="9525" marR="36000" marT="9525" marB="0" anchor="b">
                    <a:solidFill>
                      <a:srgbClr val="92D050"/>
                    </a:solidFill>
                  </a:tcPr>
                </a:tc>
                <a:tc>
                  <a:txBody>
                    <a:bodyPr/>
                    <a:lstStyle/>
                    <a:p>
                      <a:pPr algn="r" fontAlgn="b">
                        <a:buNone/>
                      </a:pPr>
                      <a:r>
                        <a:rPr lang="fi-FI" sz="1400" b="0" i="0" u="none" strike="noStrike">
                          <a:effectLst/>
                          <a:latin typeface="Arial" panose="020B0604020202020204" pitchFamily="34" charset="0"/>
                        </a:rPr>
                        <a:t>8,1</a:t>
                      </a:r>
                    </a:p>
                  </a:txBody>
                  <a:tcPr marL="9525" marR="36000" marT="9525" marB="0" anchor="b">
                    <a:solidFill>
                      <a:srgbClr val="92D050"/>
                    </a:solidFill>
                  </a:tcPr>
                </a:tc>
                <a:tc>
                  <a:txBody>
                    <a:bodyPr/>
                    <a:lstStyle/>
                    <a:p>
                      <a:pPr algn="r" fontAlgn="b">
                        <a:buNone/>
                      </a:pPr>
                      <a:r>
                        <a:rPr lang="fi-FI" sz="1400" b="0" i="0" u="none" strike="noStrike">
                          <a:effectLst/>
                          <a:latin typeface="Arial" panose="020B0604020202020204" pitchFamily="34" charset="0"/>
                        </a:rPr>
                        <a:t>6,9</a:t>
                      </a:r>
                    </a:p>
                  </a:txBody>
                  <a:tcPr marL="9525" marR="36000" marT="9525" marB="0" anchor="b">
                    <a:solidFill>
                      <a:srgbClr val="92D050"/>
                    </a:solidFill>
                  </a:tcPr>
                </a:tc>
                <a:tc>
                  <a:txBody>
                    <a:bodyPr/>
                    <a:lstStyle/>
                    <a:p>
                      <a:pPr algn="r" fontAlgn="b">
                        <a:buNone/>
                      </a:pPr>
                      <a:r>
                        <a:rPr lang="fi-FI" sz="1400" b="0" i="0" u="none" strike="noStrike">
                          <a:effectLst/>
                          <a:latin typeface="Arial" panose="020B0604020202020204" pitchFamily="34" charset="0"/>
                        </a:rPr>
                        <a:t>7,5</a:t>
                      </a:r>
                    </a:p>
                  </a:txBody>
                  <a:tcPr marL="9525" marR="36000" marT="9525" marB="0" anchor="b">
                    <a:solidFill>
                      <a:srgbClr val="92D050"/>
                    </a:solidFill>
                  </a:tcPr>
                </a:tc>
                <a:tc>
                  <a:txBody>
                    <a:bodyPr/>
                    <a:lstStyle/>
                    <a:p>
                      <a:pPr algn="r" fontAlgn="b">
                        <a:buNone/>
                      </a:pPr>
                      <a:r>
                        <a:rPr lang="fi-FI" sz="1400" b="0" i="0" u="none" strike="noStrike">
                          <a:effectLst/>
                          <a:latin typeface="Arial" panose="020B0604020202020204" pitchFamily="34" charset="0"/>
                        </a:rPr>
                        <a:t>8,7</a:t>
                      </a:r>
                    </a:p>
                  </a:txBody>
                  <a:tcPr marL="9525" marR="36000" marT="9525" marB="0" anchor="b">
                    <a:solidFill>
                      <a:srgbClr val="92D050"/>
                    </a:solidFill>
                  </a:tcPr>
                </a:tc>
                <a:extLst>
                  <a:ext uri="{0D108BD9-81ED-4DB2-BD59-A6C34878D82A}">
                    <a16:rowId xmlns:a16="http://schemas.microsoft.com/office/drawing/2014/main" val="1599783772"/>
                  </a:ext>
                </a:extLst>
              </a:tr>
              <a:tr h="222787">
                <a:tc>
                  <a:txBody>
                    <a:bodyPr/>
                    <a:lstStyle/>
                    <a:p>
                      <a:pPr algn="l" fontAlgn="b">
                        <a:buNone/>
                      </a:pPr>
                      <a:r>
                        <a:rPr lang="fi-FI" sz="1400" b="0" i="0" u="none" strike="noStrike">
                          <a:effectLst/>
                          <a:latin typeface="Arial" panose="020B0604020202020204" pitchFamily="34" charset="0"/>
                        </a:rPr>
                        <a:t>Pohjois-Savo</a:t>
                      </a:r>
                    </a:p>
                  </a:txBody>
                  <a:tcPr marL="72000" marR="9525" marT="9525" marB="0" anchor="b"/>
                </a:tc>
                <a:tc>
                  <a:txBody>
                    <a:bodyPr/>
                    <a:lstStyle/>
                    <a:p>
                      <a:pPr algn="r" fontAlgn="b">
                        <a:buNone/>
                      </a:pPr>
                      <a:r>
                        <a:rPr lang="fi-FI" sz="1400" b="0" i="0" u="none" strike="noStrike">
                          <a:effectLst/>
                          <a:latin typeface="Arial" panose="020B0604020202020204" pitchFamily="34" charset="0"/>
                        </a:rPr>
                        <a:t>11,0</a:t>
                      </a:r>
                    </a:p>
                  </a:txBody>
                  <a:tcPr marL="9525" marR="36000" marT="9525" marB="0" anchor="b"/>
                </a:tc>
                <a:tc>
                  <a:txBody>
                    <a:bodyPr/>
                    <a:lstStyle/>
                    <a:p>
                      <a:pPr algn="r" fontAlgn="b">
                        <a:buNone/>
                      </a:pPr>
                      <a:r>
                        <a:rPr lang="fi-FI" sz="1400" b="0" i="0" u="none" strike="noStrike">
                          <a:effectLst/>
                          <a:latin typeface="Arial" panose="020B0604020202020204" pitchFamily="34" charset="0"/>
                        </a:rPr>
                        <a:t>10,3</a:t>
                      </a:r>
                    </a:p>
                  </a:txBody>
                  <a:tcPr marL="9525" marR="36000" marT="9525" marB="0" anchor="b"/>
                </a:tc>
                <a:tc>
                  <a:txBody>
                    <a:bodyPr/>
                    <a:lstStyle/>
                    <a:p>
                      <a:pPr algn="r" fontAlgn="b">
                        <a:buNone/>
                      </a:pPr>
                      <a:r>
                        <a:rPr lang="fi-FI" sz="1400" b="0" i="0" u="none" strike="noStrike">
                          <a:effectLst/>
                          <a:latin typeface="Arial" panose="020B0604020202020204" pitchFamily="34" charset="0"/>
                        </a:rPr>
                        <a:t>10,6</a:t>
                      </a:r>
                    </a:p>
                  </a:txBody>
                  <a:tcPr marL="9525" marR="36000" marT="9525" marB="0" anchor="b"/>
                </a:tc>
                <a:tc>
                  <a:txBody>
                    <a:bodyPr/>
                    <a:lstStyle/>
                    <a:p>
                      <a:pPr algn="r" fontAlgn="b">
                        <a:buNone/>
                      </a:pPr>
                      <a:r>
                        <a:rPr lang="fi-FI" sz="1400" b="0" i="0" u="none" strike="noStrike">
                          <a:effectLst/>
                          <a:latin typeface="Arial" panose="020B0604020202020204" pitchFamily="34" charset="0"/>
                        </a:rPr>
                        <a:t>8,4</a:t>
                      </a:r>
                    </a:p>
                  </a:txBody>
                  <a:tcPr marL="9525" marR="36000" marT="9525" marB="0" anchor="b"/>
                </a:tc>
                <a:tc>
                  <a:txBody>
                    <a:bodyPr/>
                    <a:lstStyle/>
                    <a:p>
                      <a:pPr algn="r" fontAlgn="b">
                        <a:buNone/>
                      </a:pPr>
                      <a:r>
                        <a:rPr lang="fi-FI" sz="1400" b="0" i="0" u="none" strike="noStrike">
                          <a:effectLst/>
                          <a:latin typeface="Arial" panose="020B0604020202020204" pitchFamily="34" charset="0"/>
                        </a:rPr>
                        <a:t>8,1</a:t>
                      </a:r>
                    </a:p>
                  </a:txBody>
                  <a:tcPr marL="9525" marR="36000" marT="9525" marB="0" anchor="b"/>
                </a:tc>
                <a:tc>
                  <a:txBody>
                    <a:bodyPr/>
                    <a:lstStyle/>
                    <a:p>
                      <a:pPr algn="r" fontAlgn="b">
                        <a:buNone/>
                      </a:pPr>
                      <a:r>
                        <a:rPr lang="fi-FI" sz="1400" b="0" i="0" u="none" strike="noStrike">
                          <a:effectLst/>
                          <a:latin typeface="Arial" panose="020B0604020202020204" pitchFamily="34" charset="0"/>
                        </a:rPr>
                        <a:t>8,6</a:t>
                      </a:r>
                    </a:p>
                  </a:txBody>
                  <a:tcPr marL="9525" marR="36000" marT="9525" marB="0" anchor="b"/>
                </a:tc>
                <a:tc>
                  <a:txBody>
                    <a:bodyPr/>
                    <a:lstStyle/>
                    <a:p>
                      <a:pPr algn="r" fontAlgn="b">
                        <a:buNone/>
                      </a:pPr>
                      <a:r>
                        <a:rPr lang="fi-FI" sz="1400" b="0" i="0" u="none" strike="noStrike">
                          <a:effectLst/>
                          <a:latin typeface="Arial" panose="020B0604020202020204" pitchFamily="34" charset="0"/>
                        </a:rPr>
                        <a:t>9,7</a:t>
                      </a:r>
                    </a:p>
                  </a:txBody>
                  <a:tcPr marL="9525" marR="36000" marT="9525" marB="0" anchor="b"/>
                </a:tc>
                <a:tc>
                  <a:txBody>
                    <a:bodyPr/>
                    <a:lstStyle/>
                    <a:p>
                      <a:pPr algn="r" fontAlgn="b">
                        <a:buNone/>
                      </a:pPr>
                      <a:r>
                        <a:rPr lang="fi-FI" sz="1400" b="0" i="0" u="none" strike="noStrike">
                          <a:effectLst/>
                          <a:latin typeface="Arial" panose="020B0604020202020204" pitchFamily="34" charset="0"/>
                        </a:rPr>
                        <a:t>9,5</a:t>
                      </a:r>
                    </a:p>
                  </a:txBody>
                  <a:tcPr marL="9525" marR="36000" marT="9525" marB="0" anchor="b"/>
                </a:tc>
                <a:tc>
                  <a:txBody>
                    <a:bodyPr/>
                    <a:lstStyle/>
                    <a:p>
                      <a:pPr algn="r" fontAlgn="b">
                        <a:buNone/>
                      </a:pPr>
                      <a:r>
                        <a:rPr lang="fi-FI" sz="1400" b="0" i="0" u="none" strike="noStrike">
                          <a:effectLst/>
                          <a:latin typeface="Arial" panose="020B0604020202020204" pitchFamily="34" charset="0"/>
                        </a:rPr>
                        <a:t>8,8</a:t>
                      </a:r>
                    </a:p>
                  </a:txBody>
                  <a:tcPr marL="9525" marR="36000" marT="9525" marB="0" anchor="b"/>
                </a:tc>
                <a:tc>
                  <a:txBody>
                    <a:bodyPr/>
                    <a:lstStyle/>
                    <a:p>
                      <a:pPr algn="r" fontAlgn="b">
                        <a:buNone/>
                      </a:pPr>
                      <a:r>
                        <a:rPr lang="fi-FI" sz="1400" b="0" i="0" u="none" strike="noStrike">
                          <a:effectLst/>
                          <a:latin typeface="Arial" panose="020B0604020202020204" pitchFamily="34" charset="0"/>
                        </a:rPr>
                        <a:t>8,0</a:t>
                      </a:r>
                    </a:p>
                  </a:txBody>
                  <a:tcPr marL="9525" marR="36000" marT="9525" marB="0" anchor="b"/>
                </a:tc>
                <a:tc>
                  <a:txBody>
                    <a:bodyPr/>
                    <a:lstStyle/>
                    <a:p>
                      <a:pPr algn="r" fontAlgn="b">
                        <a:buNone/>
                      </a:pPr>
                      <a:r>
                        <a:rPr lang="fi-FI" sz="1400" b="0" i="0" u="none" strike="noStrike">
                          <a:effectLst/>
                          <a:latin typeface="Arial" panose="020B0604020202020204" pitchFamily="34" charset="0"/>
                        </a:rPr>
                        <a:t>6,8</a:t>
                      </a:r>
                    </a:p>
                  </a:txBody>
                  <a:tcPr marL="9525" marR="36000" marT="9525" marB="0" anchor="b"/>
                </a:tc>
                <a:tc>
                  <a:txBody>
                    <a:bodyPr/>
                    <a:lstStyle/>
                    <a:p>
                      <a:pPr algn="r" fontAlgn="b">
                        <a:buNone/>
                      </a:pPr>
                      <a:r>
                        <a:rPr lang="fi-FI" sz="1400" b="0" i="0" u="none" strike="noStrike">
                          <a:effectLst/>
                          <a:latin typeface="Arial" panose="020B0604020202020204" pitchFamily="34" charset="0"/>
                        </a:rPr>
                        <a:t>7,4</a:t>
                      </a:r>
                    </a:p>
                  </a:txBody>
                  <a:tcPr marL="9525" marR="36000" marT="9525" marB="0" anchor="b"/>
                </a:tc>
                <a:tc>
                  <a:txBody>
                    <a:bodyPr/>
                    <a:lstStyle/>
                    <a:p>
                      <a:pPr algn="r" fontAlgn="b">
                        <a:buNone/>
                      </a:pPr>
                      <a:r>
                        <a:rPr lang="fi-FI" sz="1400" b="0" i="0" u="none" strike="noStrike">
                          <a:effectLst/>
                          <a:latin typeface="Arial" panose="020B0604020202020204" pitchFamily="34" charset="0"/>
                        </a:rPr>
                        <a:t>7,9</a:t>
                      </a:r>
                    </a:p>
                  </a:txBody>
                  <a:tcPr marL="9525" marR="36000" marT="9525" marB="0" anchor="b"/>
                </a:tc>
                <a:tc>
                  <a:txBody>
                    <a:bodyPr/>
                    <a:lstStyle/>
                    <a:p>
                      <a:pPr algn="r" fontAlgn="b">
                        <a:buNone/>
                      </a:pPr>
                      <a:r>
                        <a:rPr lang="fi-FI" sz="1400" b="0" i="0" u="none" strike="noStrike">
                          <a:effectLst/>
                          <a:latin typeface="Arial" panose="020B0604020202020204" pitchFamily="34" charset="0"/>
                        </a:rPr>
                        <a:t>6,1</a:t>
                      </a:r>
                    </a:p>
                  </a:txBody>
                  <a:tcPr marL="9525" marR="36000" marT="9525" marB="0" anchor="b"/>
                </a:tc>
                <a:tc>
                  <a:txBody>
                    <a:bodyPr/>
                    <a:lstStyle/>
                    <a:p>
                      <a:pPr algn="r" fontAlgn="b">
                        <a:buNone/>
                      </a:pPr>
                      <a:r>
                        <a:rPr lang="fi-FI" sz="1400" b="0" i="0" u="none" strike="noStrike">
                          <a:effectLst/>
                          <a:latin typeface="Arial" panose="020B0604020202020204" pitchFamily="34" charset="0"/>
                        </a:rPr>
                        <a:t>7,0</a:t>
                      </a:r>
                    </a:p>
                  </a:txBody>
                  <a:tcPr marL="9525" marR="36000" marT="9525" marB="0" anchor="b"/>
                </a:tc>
                <a:tc>
                  <a:txBody>
                    <a:bodyPr/>
                    <a:lstStyle/>
                    <a:p>
                      <a:pPr algn="r" fontAlgn="b">
                        <a:buNone/>
                      </a:pPr>
                      <a:r>
                        <a:rPr lang="fi-FI" sz="1400" b="0" i="0" u="none" strike="noStrike">
                          <a:effectLst/>
                          <a:latin typeface="Arial" panose="020B0604020202020204" pitchFamily="34" charset="0"/>
                        </a:rPr>
                        <a:t>6,2</a:t>
                      </a:r>
                    </a:p>
                  </a:txBody>
                  <a:tcPr marL="9525" marR="36000" marT="9525" marB="0" anchor="b"/>
                </a:tc>
                <a:tc>
                  <a:txBody>
                    <a:bodyPr/>
                    <a:lstStyle/>
                    <a:p>
                      <a:pPr algn="r" fontAlgn="b">
                        <a:buNone/>
                      </a:pPr>
                      <a:r>
                        <a:rPr lang="fi-FI" sz="1400" b="0" i="0" u="none" strike="noStrike">
                          <a:effectLst/>
                          <a:latin typeface="Arial" panose="020B0604020202020204" pitchFamily="34" charset="0"/>
                        </a:rPr>
                        <a:t>8,5</a:t>
                      </a:r>
                    </a:p>
                  </a:txBody>
                  <a:tcPr marL="9525" marR="36000" marT="9525" marB="0" anchor="b"/>
                </a:tc>
                <a:extLst>
                  <a:ext uri="{0D108BD9-81ED-4DB2-BD59-A6C34878D82A}">
                    <a16:rowId xmlns:a16="http://schemas.microsoft.com/office/drawing/2014/main" val="158837274"/>
                  </a:ext>
                </a:extLst>
              </a:tr>
              <a:tr h="222787">
                <a:tc>
                  <a:txBody>
                    <a:bodyPr/>
                    <a:lstStyle/>
                    <a:p>
                      <a:pPr algn="l" fontAlgn="b">
                        <a:buNone/>
                      </a:pPr>
                      <a:r>
                        <a:rPr lang="fi-FI" sz="1400" b="0" i="0" u="none" strike="noStrike">
                          <a:effectLst/>
                          <a:latin typeface="Arial" panose="020B0604020202020204" pitchFamily="34" charset="0"/>
                        </a:rPr>
                        <a:t>Pohjois-Karjala</a:t>
                      </a:r>
                    </a:p>
                  </a:txBody>
                  <a:tcPr marL="72000" marR="9525" marT="9525" marB="0" anchor="b"/>
                </a:tc>
                <a:tc>
                  <a:txBody>
                    <a:bodyPr/>
                    <a:lstStyle/>
                    <a:p>
                      <a:pPr algn="r" fontAlgn="b">
                        <a:buNone/>
                      </a:pPr>
                      <a:r>
                        <a:rPr lang="fi-FI" sz="1400" b="0" i="0" u="none" strike="noStrike">
                          <a:effectLst/>
                          <a:latin typeface="Arial" panose="020B0604020202020204" pitchFamily="34" charset="0"/>
                        </a:rPr>
                        <a:t>13,3</a:t>
                      </a:r>
                    </a:p>
                  </a:txBody>
                  <a:tcPr marL="9525" marR="36000" marT="9525" marB="0" anchor="b"/>
                </a:tc>
                <a:tc>
                  <a:txBody>
                    <a:bodyPr/>
                    <a:lstStyle/>
                    <a:p>
                      <a:pPr algn="r" fontAlgn="b">
                        <a:buNone/>
                      </a:pPr>
                      <a:r>
                        <a:rPr lang="fi-FI" sz="1400" b="0" i="0" u="none" strike="noStrike">
                          <a:effectLst/>
                          <a:latin typeface="Arial" panose="020B0604020202020204" pitchFamily="34" charset="0"/>
                        </a:rPr>
                        <a:t>12,4</a:t>
                      </a:r>
                    </a:p>
                  </a:txBody>
                  <a:tcPr marL="9525" marR="36000" marT="9525" marB="0" anchor="b"/>
                </a:tc>
                <a:tc>
                  <a:txBody>
                    <a:bodyPr/>
                    <a:lstStyle/>
                    <a:p>
                      <a:pPr algn="r" fontAlgn="b">
                        <a:buNone/>
                      </a:pPr>
                      <a:r>
                        <a:rPr lang="fi-FI" sz="1400" b="0" i="0" u="none" strike="noStrike">
                          <a:effectLst/>
                          <a:latin typeface="Arial" panose="020B0604020202020204" pitchFamily="34" charset="0"/>
                        </a:rPr>
                        <a:t>12,7</a:t>
                      </a:r>
                    </a:p>
                  </a:txBody>
                  <a:tcPr marL="9525" marR="36000" marT="9525" marB="0" anchor="b"/>
                </a:tc>
                <a:tc>
                  <a:txBody>
                    <a:bodyPr/>
                    <a:lstStyle/>
                    <a:p>
                      <a:pPr algn="r" fontAlgn="b">
                        <a:buNone/>
                      </a:pPr>
                      <a:r>
                        <a:rPr lang="fi-FI" sz="1400" b="0" i="0" u="none" strike="noStrike">
                          <a:effectLst/>
                          <a:latin typeface="Arial" panose="020B0604020202020204" pitchFamily="34" charset="0"/>
                        </a:rPr>
                        <a:t>11,8</a:t>
                      </a:r>
                    </a:p>
                  </a:txBody>
                  <a:tcPr marL="9525" marR="36000" marT="9525" marB="0" anchor="b"/>
                </a:tc>
                <a:tc>
                  <a:txBody>
                    <a:bodyPr/>
                    <a:lstStyle/>
                    <a:p>
                      <a:pPr algn="r" fontAlgn="b">
                        <a:buNone/>
                      </a:pPr>
                      <a:r>
                        <a:rPr lang="fi-FI" sz="1400" b="0" i="0" u="none" strike="noStrike">
                          <a:effectLst/>
                          <a:latin typeface="Arial" panose="020B0604020202020204" pitchFamily="34" charset="0"/>
                        </a:rPr>
                        <a:t>12,0</a:t>
                      </a:r>
                    </a:p>
                  </a:txBody>
                  <a:tcPr marL="9525" marR="36000" marT="9525" marB="0" anchor="b"/>
                </a:tc>
                <a:tc>
                  <a:txBody>
                    <a:bodyPr/>
                    <a:lstStyle/>
                    <a:p>
                      <a:pPr algn="r" fontAlgn="b">
                        <a:buNone/>
                      </a:pPr>
                      <a:r>
                        <a:rPr lang="fi-FI" sz="1400" b="0" i="0" u="none" strike="noStrike">
                          <a:effectLst/>
                          <a:latin typeface="Arial" panose="020B0604020202020204" pitchFamily="34" charset="0"/>
                        </a:rPr>
                        <a:t>10,8</a:t>
                      </a:r>
                    </a:p>
                  </a:txBody>
                  <a:tcPr marL="9525" marR="36000" marT="9525" marB="0" anchor="b"/>
                </a:tc>
                <a:tc>
                  <a:txBody>
                    <a:bodyPr/>
                    <a:lstStyle/>
                    <a:p>
                      <a:pPr algn="r" fontAlgn="b">
                        <a:buNone/>
                      </a:pPr>
                      <a:r>
                        <a:rPr lang="fi-FI" sz="1400" b="0" i="0" u="none" strike="noStrike">
                          <a:effectLst/>
                          <a:latin typeface="Arial" panose="020B0604020202020204" pitchFamily="34" charset="0"/>
                        </a:rPr>
                        <a:t>10,9</a:t>
                      </a:r>
                    </a:p>
                  </a:txBody>
                  <a:tcPr marL="9525" marR="36000" marT="9525" marB="0" anchor="b"/>
                </a:tc>
                <a:tc>
                  <a:txBody>
                    <a:bodyPr/>
                    <a:lstStyle/>
                    <a:p>
                      <a:pPr algn="r" fontAlgn="b">
                        <a:buNone/>
                      </a:pPr>
                      <a:r>
                        <a:rPr lang="fi-FI" sz="1400" b="0" i="0" u="none" strike="noStrike">
                          <a:effectLst/>
                          <a:latin typeface="Arial" panose="020B0604020202020204" pitchFamily="34" charset="0"/>
                        </a:rPr>
                        <a:t>14,5</a:t>
                      </a:r>
                    </a:p>
                  </a:txBody>
                  <a:tcPr marL="9525" marR="36000" marT="9525" marB="0" anchor="b"/>
                </a:tc>
                <a:tc>
                  <a:txBody>
                    <a:bodyPr/>
                    <a:lstStyle/>
                    <a:p>
                      <a:pPr algn="r" fontAlgn="b">
                        <a:buNone/>
                      </a:pPr>
                      <a:r>
                        <a:rPr lang="fi-FI" sz="1400" b="0" i="0" u="none" strike="noStrike">
                          <a:effectLst/>
                          <a:latin typeface="Arial" panose="020B0604020202020204" pitchFamily="34" charset="0"/>
                        </a:rPr>
                        <a:t>12,0</a:t>
                      </a:r>
                    </a:p>
                  </a:txBody>
                  <a:tcPr marL="9525" marR="36000" marT="9525" marB="0" anchor="b"/>
                </a:tc>
                <a:tc>
                  <a:txBody>
                    <a:bodyPr/>
                    <a:lstStyle/>
                    <a:p>
                      <a:pPr algn="r" fontAlgn="b">
                        <a:buNone/>
                      </a:pPr>
                      <a:r>
                        <a:rPr lang="fi-FI" sz="1400" b="0" i="0" u="none" strike="noStrike">
                          <a:effectLst/>
                          <a:latin typeface="Arial" panose="020B0604020202020204" pitchFamily="34" charset="0"/>
                        </a:rPr>
                        <a:t>8,9</a:t>
                      </a:r>
                    </a:p>
                  </a:txBody>
                  <a:tcPr marL="9525" marR="36000" marT="9525" marB="0" anchor="b"/>
                </a:tc>
                <a:tc>
                  <a:txBody>
                    <a:bodyPr/>
                    <a:lstStyle/>
                    <a:p>
                      <a:pPr algn="r" fontAlgn="b">
                        <a:buNone/>
                      </a:pPr>
                      <a:r>
                        <a:rPr lang="fi-FI" sz="1400" b="0" i="0" u="none" strike="noStrike">
                          <a:effectLst/>
                          <a:latin typeface="Arial" panose="020B0604020202020204" pitchFamily="34" charset="0"/>
                        </a:rPr>
                        <a:t>10,4</a:t>
                      </a:r>
                    </a:p>
                  </a:txBody>
                  <a:tcPr marL="9525" marR="36000" marT="9525" marB="0" anchor="b"/>
                </a:tc>
                <a:tc>
                  <a:txBody>
                    <a:bodyPr/>
                    <a:lstStyle/>
                    <a:p>
                      <a:pPr algn="r" fontAlgn="b">
                        <a:buNone/>
                      </a:pPr>
                      <a:r>
                        <a:rPr lang="fi-FI" sz="1400" b="0" i="0" u="none" strike="noStrike">
                          <a:effectLst/>
                          <a:latin typeface="Arial" panose="020B0604020202020204" pitchFamily="34" charset="0"/>
                        </a:rPr>
                        <a:t>13,3</a:t>
                      </a:r>
                    </a:p>
                  </a:txBody>
                  <a:tcPr marL="9525" marR="36000" marT="9525" marB="0" anchor="b"/>
                </a:tc>
                <a:tc>
                  <a:txBody>
                    <a:bodyPr/>
                    <a:lstStyle/>
                    <a:p>
                      <a:pPr algn="r" fontAlgn="b">
                        <a:buNone/>
                      </a:pPr>
                      <a:r>
                        <a:rPr lang="fi-FI" sz="1400" b="0" i="0" u="none" strike="noStrike">
                          <a:effectLst/>
                          <a:latin typeface="Arial" panose="020B0604020202020204" pitchFamily="34" charset="0"/>
                        </a:rPr>
                        <a:t>9,7</a:t>
                      </a:r>
                    </a:p>
                  </a:txBody>
                  <a:tcPr marL="9525" marR="36000" marT="9525" marB="0" anchor="b"/>
                </a:tc>
                <a:tc>
                  <a:txBody>
                    <a:bodyPr/>
                    <a:lstStyle/>
                    <a:p>
                      <a:pPr algn="r" fontAlgn="b">
                        <a:buNone/>
                      </a:pPr>
                      <a:r>
                        <a:rPr lang="fi-FI" sz="1400" b="0" i="0" u="none" strike="noStrike">
                          <a:effectLst/>
                          <a:latin typeface="Arial" panose="020B0604020202020204" pitchFamily="34" charset="0"/>
                        </a:rPr>
                        <a:t>7,0</a:t>
                      </a:r>
                    </a:p>
                  </a:txBody>
                  <a:tcPr marL="9525" marR="36000" marT="9525" marB="0" anchor="b"/>
                </a:tc>
                <a:tc>
                  <a:txBody>
                    <a:bodyPr/>
                    <a:lstStyle/>
                    <a:p>
                      <a:pPr algn="r" fontAlgn="b">
                        <a:buNone/>
                      </a:pPr>
                      <a:r>
                        <a:rPr lang="fi-FI" sz="1400" b="0" i="0" u="none" strike="noStrike">
                          <a:effectLst/>
                          <a:latin typeface="Arial" panose="020B0604020202020204" pitchFamily="34" charset="0"/>
                        </a:rPr>
                        <a:t>7,9</a:t>
                      </a:r>
                    </a:p>
                  </a:txBody>
                  <a:tcPr marL="9525" marR="36000" marT="9525" marB="0" anchor="b"/>
                </a:tc>
                <a:tc>
                  <a:txBody>
                    <a:bodyPr/>
                    <a:lstStyle/>
                    <a:p>
                      <a:pPr algn="r" fontAlgn="b">
                        <a:buNone/>
                      </a:pPr>
                      <a:r>
                        <a:rPr lang="fi-FI" sz="1400" b="0" i="0" u="none" strike="noStrike">
                          <a:effectLst/>
                          <a:latin typeface="Arial" panose="020B0604020202020204" pitchFamily="34" charset="0"/>
                        </a:rPr>
                        <a:t>9,6</a:t>
                      </a:r>
                    </a:p>
                  </a:txBody>
                  <a:tcPr marL="9525" marR="36000" marT="9525" marB="0" anchor="b"/>
                </a:tc>
                <a:tc>
                  <a:txBody>
                    <a:bodyPr/>
                    <a:lstStyle/>
                    <a:p>
                      <a:pPr algn="r" fontAlgn="b">
                        <a:buNone/>
                      </a:pPr>
                      <a:r>
                        <a:rPr lang="fi-FI" sz="1400" b="0" i="0" u="none" strike="noStrike">
                          <a:effectLst/>
                          <a:latin typeface="Arial" panose="020B0604020202020204" pitchFamily="34" charset="0"/>
                        </a:rPr>
                        <a:t>10,9</a:t>
                      </a:r>
                    </a:p>
                  </a:txBody>
                  <a:tcPr marL="9525" marR="36000" marT="9525" marB="0" anchor="b"/>
                </a:tc>
                <a:extLst>
                  <a:ext uri="{0D108BD9-81ED-4DB2-BD59-A6C34878D82A}">
                    <a16:rowId xmlns:a16="http://schemas.microsoft.com/office/drawing/2014/main" val="973992392"/>
                  </a:ext>
                </a:extLst>
              </a:tr>
              <a:tr h="222787">
                <a:tc>
                  <a:txBody>
                    <a:bodyPr/>
                    <a:lstStyle/>
                    <a:p>
                      <a:pPr algn="l" fontAlgn="b">
                        <a:buNone/>
                      </a:pPr>
                      <a:r>
                        <a:rPr lang="fi-FI" sz="1400" b="0" i="0" u="none" strike="noStrike">
                          <a:effectLst/>
                          <a:latin typeface="Arial" panose="020B0604020202020204" pitchFamily="34" charset="0"/>
                        </a:rPr>
                        <a:t>Keski-Suomi</a:t>
                      </a:r>
                    </a:p>
                  </a:txBody>
                  <a:tcPr marL="72000" marR="9525" marT="9525" marB="0" anchor="b"/>
                </a:tc>
                <a:tc>
                  <a:txBody>
                    <a:bodyPr/>
                    <a:lstStyle/>
                    <a:p>
                      <a:pPr algn="r" fontAlgn="b">
                        <a:buNone/>
                      </a:pPr>
                      <a:r>
                        <a:rPr lang="fi-FI" sz="1400" b="0" i="0" u="none" strike="noStrike">
                          <a:effectLst/>
                          <a:latin typeface="Arial" panose="020B0604020202020204" pitchFamily="34" charset="0"/>
                        </a:rPr>
                        <a:t>11,2</a:t>
                      </a:r>
                    </a:p>
                  </a:txBody>
                  <a:tcPr marL="9525" marR="36000" marT="9525" marB="0" anchor="b"/>
                </a:tc>
                <a:tc>
                  <a:txBody>
                    <a:bodyPr/>
                    <a:lstStyle/>
                    <a:p>
                      <a:pPr algn="r" fontAlgn="b">
                        <a:buNone/>
                      </a:pPr>
                      <a:r>
                        <a:rPr lang="fi-FI" sz="1400" b="0" i="0" u="none" strike="noStrike">
                          <a:effectLst/>
                          <a:latin typeface="Arial" panose="020B0604020202020204" pitchFamily="34" charset="0"/>
                        </a:rPr>
                        <a:t>9,7</a:t>
                      </a:r>
                    </a:p>
                  </a:txBody>
                  <a:tcPr marL="9525" marR="36000" marT="9525" marB="0" anchor="b"/>
                </a:tc>
                <a:tc>
                  <a:txBody>
                    <a:bodyPr/>
                    <a:lstStyle/>
                    <a:p>
                      <a:pPr algn="r" fontAlgn="b">
                        <a:buNone/>
                      </a:pPr>
                      <a:r>
                        <a:rPr lang="fi-FI" sz="1400" b="0" i="0" u="none" strike="noStrike">
                          <a:effectLst/>
                          <a:latin typeface="Arial" panose="020B0604020202020204" pitchFamily="34" charset="0"/>
                        </a:rPr>
                        <a:t>9,5</a:t>
                      </a:r>
                    </a:p>
                  </a:txBody>
                  <a:tcPr marL="9525" marR="36000" marT="9525" marB="0" anchor="b"/>
                </a:tc>
                <a:tc>
                  <a:txBody>
                    <a:bodyPr/>
                    <a:lstStyle/>
                    <a:p>
                      <a:pPr algn="r" fontAlgn="b">
                        <a:buNone/>
                      </a:pPr>
                      <a:r>
                        <a:rPr lang="fi-FI" sz="1400" b="0" i="0" u="none" strike="noStrike">
                          <a:effectLst/>
                          <a:latin typeface="Arial" panose="020B0604020202020204" pitchFamily="34" charset="0"/>
                        </a:rPr>
                        <a:t>9,2</a:t>
                      </a:r>
                    </a:p>
                  </a:txBody>
                  <a:tcPr marL="9525" marR="36000" marT="9525" marB="0" anchor="b"/>
                </a:tc>
                <a:tc>
                  <a:txBody>
                    <a:bodyPr/>
                    <a:lstStyle/>
                    <a:p>
                      <a:pPr algn="r" fontAlgn="b">
                        <a:buNone/>
                      </a:pPr>
                      <a:r>
                        <a:rPr lang="fi-FI" sz="1400" b="0" i="0" u="none" strike="noStrike">
                          <a:effectLst/>
                          <a:latin typeface="Arial" panose="020B0604020202020204" pitchFamily="34" charset="0"/>
                        </a:rPr>
                        <a:t>10,0</a:t>
                      </a:r>
                    </a:p>
                  </a:txBody>
                  <a:tcPr marL="9525" marR="36000" marT="9525" marB="0" anchor="b"/>
                </a:tc>
                <a:tc>
                  <a:txBody>
                    <a:bodyPr/>
                    <a:lstStyle/>
                    <a:p>
                      <a:pPr algn="r" fontAlgn="b">
                        <a:buNone/>
                      </a:pPr>
                      <a:r>
                        <a:rPr lang="fi-FI" sz="1400" b="0" i="0" u="none" strike="noStrike">
                          <a:effectLst/>
                          <a:latin typeface="Arial" panose="020B0604020202020204" pitchFamily="34" charset="0"/>
                        </a:rPr>
                        <a:t>10,4</a:t>
                      </a:r>
                    </a:p>
                  </a:txBody>
                  <a:tcPr marL="9525" marR="36000" marT="9525" marB="0" anchor="b"/>
                </a:tc>
                <a:tc>
                  <a:txBody>
                    <a:bodyPr/>
                    <a:lstStyle/>
                    <a:p>
                      <a:pPr algn="r" fontAlgn="b">
                        <a:buNone/>
                      </a:pPr>
                      <a:r>
                        <a:rPr lang="fi-FI" sz="1400" b="0" i="0" u="none" strike="noStrike">
                          <a:effectLst/>
                          <a:latin typeface="Arial" panose="020B0604020202020204" pitchFamily="34" charset="0"/>
                        </a:rPr>
                        <a:t>11,4</a:t>
                      </a:r>
                    </a:p>
                  </a:txBody>
                  <a:tcPr marL="9525" marR="36000" marT="9525" marB="0" anchor="b"/>
                </a:tc>
                <a:tc>
                  <a:txBody>
                    <a:bodyPr/>
                    <a:lstStyle/>
                    <a:p>
                      <a:pPr algn="r" fontAlgn="b">
                        <a:buNone/>
                      </a:pPr>
                      <a:r>
                        <a:rPr lang="fi-FI" sz="1400" b="0" i="0" u="none" strike="noStrike">
                          <a:effectLst/>
                          <a:latin typeface="Arial" panose="020B0604020202020204" pitchFamily="34" charset="0"/>
                        </a:rPr>
                        <a:t>10,5</a:t>
                      </a:r>
                    </a:p>
                  </a:txBody>
                  <a:tcPr marL="9525" marR="36000" marT="9525" marB="0" anchor="b"/>
                </a:tc>
                <a:tc>
                  <a:txBody>
                    <a:bodyPr/>
                    <a:lstStyle/>
                    <a:p>
                      <a:pPr algn="r" fontAlgn="b">
                        <a:buNone/>
                      </a:pPr>
                      <a:r>
                        <a:rPr lang="fi-FI" sz="1400" b="0" i="0" u="none" strike="noStrike">
                          <a:effectLst/>
                          <a:latin typeface="Arial" panose="020B0604020202020204" pitchFamily="34" charset="0"/>
                        </a:rPr>
                        <a:t>10,6</a:t>
                      </a:r>
                    </a:p>
                  </a:txBody>
                  <a:tcPr marL="9525" marR="36000" marT="9525" marB="0" anchor="b"/>
                </a:tc>
                <a:tc>
                  <a:txBody>
                    <a:bodyPr/>
                    <a:lstStyle/>
                    <a:p>
                      <a:pPr algn="r" fontAlgn="b">
                        <a:buNone/>
                      </a:pPr>
                      <a:r>
                        <a:rPr lang="fi-FI" sz="1400" b="0" i="0" u="none" strike="noStrike">
                          <a:effectLst/>
                          <a:latin typeface="Arial" panose="020B0604020202020204" pitchFamily="34" charset="0"/>
                        </a:rPr>
                        <a:t>9,0</a:t>
                      </a:r>
                    </a:p>
                  </a:txBody>
                  <a:tcPr marL="9525" marR="36000" marT="9525" marB="0" anchor="b"/>
                </a:tc>
                <a:tc>
                  <a:txBody>
                    <a:bodyPr/>
                    <a:lstStyle/>
                    <a:p>
                      <a:pPr algn="r" fontAlgn="b">
                        <a:buNone/>
                      </a:pPr>
                      <a:r>
                        <a:rPr lang="fi-FI" sz="1400" b="0" i="0" u="none" strike="noStrike">
                          <a:effectLst/>
                          <a:latin typeface="Arial" panose="020B0604020202020204" pitchFamily="34" charset="0"/>
                        </a:rPr>
                        <a:t>7,2</a:t>
                      </a:r>
                    </a:p>
                  </a:txBody>
                  <a:tcPr marL="9525" marR="36000" marT="9525" marB="0" anchor="b"/>
                </a:tc>
                <a:tc>
                  <a:txBody>
                    <a:bodyPr/>
                    <a:lstStyle/>
                    <a:p>
                      <a:pPr algn="r" fontAlgn="b">
                        <a:buNone/>
                      </a:pPr>
                      <a:r>
                        <a:rPr lang="fi-FI" sz="1400" b="0" i="0" u="none" strike="noStrike">
                          <a:effectLst/>
                          <a:latin typeface="Arial" panose="020B0604020202020204" pitchFamily="34" charset="0"/>
                        </a:rPr>
                        <a:t>9,6</a:t>
                      </a:r>
                    </a:p>
                  </a:txBody>
                  <a:tcPr marL="9525" marR="36000" marT="9525" marB="0" anchor="b"/>
                </a:tc>
                <a:tc>
                  <a:txBody>
                    <a:bodyPr/>
                    <a:lstStyle/>
                    <a:p>
                      <a:pPr algn="r" fontAlgn="b">
                        <a:buNone/>
                      </a:pPr>
                      <a:r>
                        <a:rPr lang="fi-FI" sz="1400" b="0" i="0" u="none" strike="noStrike">
                          <a:effectLst/>
                          <a:latin typeface="Arial" panose="020B0604020202020204" pitchFamily="34" charset="0"/>
                        </a:rPr>
                        <a:t>9,5</a:t>
                      </a:r>
                    </a:p>
                  </a:txBody>
                  <a:tcPr marL="9525" marR="36000" marT="9525" marB="0" anchor="b"/>
                </a:tc>
                <a:tc>
                  <a:txBody>
                    <a:bodyPr/>
                    <a:lstStyle/>
                    <a:p>
                      <a:pPr algn="r" fontAlgn="b">
                        <a:buNone/>
                      </a:pPr>
                      <a:r>
                        <a:rPr lang="fi-FI" sz="1400" b="0" i="0" u="none" strike="noStrike">
                          <a:effectLst/>
                          <a:latin typeface="Arial" panose="020B0604020202020204" pitchFamily="34" charset="0"/>
                        </a:rPr>
                        <a:t>7,0</a:t>
                      </a:r>
                    </a:p>
                  </a:txBody>
                  <a:tcPr marL="9525" marR="36000" marT="9525" marB="0" anchor="b"/>
                </a:tc>
                <a:tc>
                  <a:txBody>
                    <a:bodyPr/>
                    <a:lstStyle/>
                    <a:p>
                      <a:pPr algn="r" fontAlgn="b">
                        <a:buNone/>
                      </a:pPr>
                      <a:r>
                        <a:rPr lang="fi-FI" sz="1400" b="0" i="0" u="none" strike="noStrike">
                          <a:effectLst/>
                          <a:latin typeface="Arial" panose="020B0604020202020204" pitchFamily="34" charset="0"/>
                        </a:rPr>
                        <a:t>9,2</a:t>
                      </a:r>
                    </a:p>
                  </a:txBody>
                  <a:tcPr marL="9525" marR="36000" marT="9525" marB="0" anchor="b"/>
                </a:tc>
                <a:tc>
                  <a:txBody>
                    <a:bodyPr/>
                    <a:lstStyle/>
                    <a:p>
                      <a:pPr algn="r" fontAlgn="b">
                        <a:buNone/>
                      </a:pPr>
                      <a:r>
                        <a:rPr lang="fi-FI" sz="1400" b="0" i="0" u="none" strike="noStrike">
                          <a:effectLst/>
                          <a:latin typeface="Arial" panose="020B0604020202020204" pitchFamily="34" charset="0"/>
                        </a:rPr>
                        <a:t>8,5</a:t>
                      </a:r>
                    </a:p>
                  </a:txBody>
                  <a:tcPr marL="9525" marR="36000" marT="9525" marB="0" anchor="b"/>
                </a:tc>
                <a:tc>
                  <a:txBody>
                    <a:bodyPr/>
                    <a:lstStyle/>
                    <a:p>
                      <a:pPr algn="r" fontAlgn="b">
                        <a:buNone/>
                      </a:pPr>
                      <a:r>
                        <a:rPr lang="fi-FI" sz="1400" b="0" i="0" u="none" strike="noStrike">
                          <a:effectLst/>
                          <a:latin typeface="Arial" panose="020B0604020202020204" pitchFamily="34" charset="0"/>
                        </a:rPr>
                        <a:t>10,6</a:t>
                      </a:r>
                    </a:p>
                  </a:txBody>
                  <a:tcPr marL="9525" marR="36000" marT="9525" marB="0" anchor="b"/>
                </a:tc>
                <a:extLst>
                  <a:ext uri="{0D108BD9-81ED-4DB2-BD59-A6C34878D82A}">
                    <a16:rowId xmlns:a16="http://schemas.microsoft.com/office/drawing/2014/main" val="3019004566"/>
                  </a:ext>
                </a:extLst>
              </a:tr>
              <a:tr h="222787">
                <a:tc>
                  <a:txBody>
                    <a:bodyPr/>
                    <a:lstStyle/>
                    <a:p>
                      <a:pPr algn="l" fontAlgn="b">
                        <a:buNone/>
                      </a:pPr>
                      <a:r>
                        <a:rPr lang="fi-FI" sz="1400" b="0" i="0" u="none" strike="noStrike">
                          <a:effectLst/>
                          <a:latin typeface="Arial" panose="020B0604020202020204" pitchFamily="34" charset="0"/>
                        </a:rPr>
                        <a:t>Etelä-Pohjanmaa</a:t>
                      </a:r>
                    </a:p>
                  </a:txBody>
                  <a:tcPr marL="72000" marR="9525" marT="9525" marB="0" anchor="b"/>
                </a:tc>
                <a:tc>
                  <a:txBody>
                    <a:bodyPr/>
                    <a:lstStyle/>
                    <a:p>
                      <a:pPr algn="r" fontAlgn="b">
                        <a:buNone/>
                      </a:pPr>
                      <a:r>
                        <a:rPr lang="fi-FI" sz="1400" b="0" i="0" u="none" strike="noStrike">
                          <a:effectLst/>
                          <a:latin typeface="Arial" panose="020B0604020202020204" pitchFamily="34" charset="0"/>
                        </a:rPr>
                        <a:t>8,1</a:t>
                      </a:r>
                    </a:p>
                  </a:txBody>
                  <a:tcPr marL="9525" marR="36000" marT="9525" marB="0" anchor="b"/>
                </a:tc>
                <a:tc>
                  <a:txBody>
                    <a:bodyPr/>
                    <a:lstStyle/>
                    <a:p>
                      <a:pPr algn="r" fontAlgn="b">
                        <a:buNone/>
                      </a:pPr>
                      <a:r>
                        <a:rPr lang="fi-FI" sz="1400" b="0" i="0" u="none" strike="noStrike">
                          <a:effectLst/>
                          <a:latin typeface="Arial" panose="020B0604020202020204" pitchFamily="34" charset="0"/>
                        </a:rPr>
                        <a:t>8,4</a:t>
                      </a:r>
                    </a:p>
                  </a:txBody>
                  <a:tcPr marL="9525" marR="36000" marT="9525" marB="0" anchor="b"/>
                </a:tc>
                <a:tc>
                  <a:txBody>
                    <a:bodyPr/>
                    <a:lstStyle/>
                    <a:p>
                      <a:pPr algn="r" fontAlgn="b">
                        <a:buNone/>
                      </a:pPr>
                      <a:r>
                        <a:rPr lang="fi-FI" sz="1400" b="0" i="0" u="none" strike="noStrike">
                          <a:effectLst/>
                          <a:latin typeface="Arial" panose="020B0604020202020204" pitchFamily="34" charset="0"/>
                        </a:rPr>
                        <a:t>7,3</a:t>
                      </a:r>
                    </a:p>
                  </a:txBody>
                  <a:tcPr marL="9525" marR="36000" marT="9525" marB="0" anchor="b"/>
                </a:tc>
                <a:tc>
                  <a:txBody>
                    <a:bodyPr/>
                    <a:lstStyle/>
                    <a:p>
                      <a:pPr algn="r" fontAlgn="b">
                        <a:buNone/>
                      </a:pPr>
                      <a:r>
                        <a:rPr lang="fi-FI" sz="1400" b="0" i="0" u="none" strike="noStrike">
                          <a:effectLst/>
                          <a:latin typeface="Arial" panose="020B0604020202020204" pitchFamily="34" charset="0"/>
                        </a:rPr>
                        <a:t>7,2</a:t>
                      </a:r>
                    </a:p>
                  </a:txBody>
                  <a:tcPr marL="9525" marR="36000" marT="9525" marB="0" anchor="b"/>
                </a:tc>
                <a:tc>
                  <a:txBody>
                    <a:bodyPr/>
                    <a:lstStyle/>
                    <a:p>
                      <a:pPr algn="r" fontAlgn="b">
                        <a:buNone/>
                      </a:pPr>
                      <a:r>
                        <a:rPr lang="fi-FI" sz="1400" b="0" i="0" u="none" strike="noStrike">
                          <a:effectLst/>
                          <a:latin typeface="Arial" panose="020B0604020202020204" pitchFamily="34" charset="0"/>
                        </a:rPr>
                        <a:t>7,9</a:t>
                      </a:r>
                    </a:p>
                  </a:txBody>
                  <a:tcPr marL="9525" marR="36000" marT="9525" marB="0" anchor="b"/>
                </a:tc>
                <a:tc>
                  <a:txBody>
                    <a:bodyPr/>
                    <a:lstStyle/>
                    <a:p>
                      <a:pPr algn="r" fontAlgn="b">
                        <a:buNone/>
                      </a:pPr>
                      <a:r>
                        <a:rPr lang="fi-FI" sz="1400" b="0" i="0" u="none" strike="noStrike">
                          <a:effectLst/>
                          <a:latin typeface="Arial" panose="020B0604020202020204" pitchFamily="34" charset="0"/>
                        </a:rPr>
                        <a:t>8,1</a:t>
                      </a:r>
                    </a:p>
                  </a:txBody>
                  <a:tcPr marL="9525" marR="36000" marT="9525" marB="0" anchor="b"/>
                </a:tc>
                <a:tc>
                  <a:txBody>
                    <a:bodyPr/>
                    <a:lstStyle/>
                    <a:p>
                      <a:pPr algn="r" fontAlgn="b">
                        <a:buNone/>
                      </a:pPr>
                      <a:r>
                        <a:rPr lang="fi-FI" sz="1400" b="0" i="0" u="none" strike="noStrike">
                          <a:effectLst/>
                          <a:latin typeface="Arial" panose="020B0604020202020204" pitchFamily="34" charset="0"/>
                        </a:rPr>
                        <a:t>8,9</a:t>
                      </a:r>
                    </a:p>
                  </a:txBody>
                  <a:tcPr marL="9525" marR="36000" marT="9525" marB="0" anchor="b"/>
                </a:tc>
                <a:tc>
                  <a:txBody>
                    <a:bodyPr/>
                    <a:lstStyle/>
                    <a:p>
                      <a:pPr algn="r" fontAlgn="b">
                        <a:buNone/>
                      </a:pPr>
                      <a:r>
                        <a:rPr lang="fi-FI" sz="1400" b="0" i="0" u="none" strike="noStrike">
                          <a:effectLst/>
                          <a:latin typeface="Arial" panose="020B0604020202020204" pitchFamily="34" charset="0"/>
                        </a:rPr>
                        <a:t>7,2</a:t>
                      </a:r>
                    </a:p>
                  </a:txBody>
                  <a:tcPr marL="9525" marR="36000" marT="9525" marB="0" anchor="b"/>
                </a:tc>
                <a:tc>
                  <a:txBody>
                    <a:bodyPr/>
                    <a:lstStyle/>
                    <a:p>
                      <a:pPr algn="r" fontAlgn="b">
                        <a:buNone/>
                      </a:pPr>
                      <a:r>
                        <a:rPr lang="fi-FI" sz="1400" b="0" i="0" u="none" strike="noStrike">
                          <a:effectLst/>
                          <a:latin typeface="Arial" panose="020B0604020202020204" pitchFamily="34" charset="0"/>
                        </a:rPr>
                        <a:t>6,9</a:t>
                      </a:r>
                    </a:p>
                  </a:txBody>
                  <a:tcPr marL="9525" marR="36000" marT="9525" marB="0" anchor="b"/>
                </a:tc>
                <a:tc>
                  <a:txBody>
                    <a:bodyPr/>
                    <a:lstStyle/>
                    <a:p>
                      <a:pPr algn="r" fontAlgn="b">
                        <a:buNone/>
                      </a:pPr>
                      <a:r>
                        <a:rPr lang="fi-FI" sz="1400" b="0" i="0" u="none" strike="noStrike">
                          <a:effectLst/>
                          <a:latin typeface="Arial" panose="020B0604020202020204" pitchFamily="34" charset="0"/>
                        </a:rPr>
                        <a:t>4,5</a:t>
                      </a:r>
                    </a:p>
                  </a:txBody>
                  <a:tcPr marL="9525" marR="36000" marT="9525" marB="0" anchor="b"/>
                </a:tc>
                <a:tc>
                  <a:txBody>
                    <a:bodyPr/>
                    <a:lstStyle/>
                    <a:p>
                      <a:pPr algn="r" fontAlgn="b">
                        <a:buNone/>
                      </a:pPr>
                      <a:r>
                        <a:rPr lang="fi-FI" sz="1400" b="0" i="0" u="none" strike="noStrike">
                          <a:effectLst/>
                          <a:latin typeface="Arial" panose="020B0604020202020204" pitchFamily="34" charset="0"/>
                        </a:rPr>
                        <a:t>4,7</a:t>
                      </a:r>
                    </a:p>
                  </a:txBody>
                  <a:tcPr marL="9525" marR="36000" marT="9525" marB="0" anchor="b"/>
                </a:tc>
                <a:tc>
                  <a:txBody>
                    <a:bodyPr/>
                    <a:lstStyle/>
                    <a:p>
                      <a:pPr algn="r" fontAlgn="b">
                        <a:buNone/>
                      </a:pPr>
                      <a:r>
                        <a:rPr lang="fi-FI" sz="1400" b="0" i="0" u="none" strike="noStrike">
                          <a:effectLst/>
                          <a:latin typeface="Arial" panose="020B0604020202020204" pitchFamily="34" charset="0"/>
                        </a:rPr>
                        <a:t>5,8</a:t>
                      </a:r>
                    </a:p>
                  </a:txBody>
                  <a:tcPr marL="9525" marR="36000" marT="9525" marB="0" anchor="b"/>
                </a:tc>
                <a:tc>
                  <a:txBody>
                    <a:bodyPr/>
                    <a:lstStyle/>
                    <a:p>
                      <a:pPr algn="r" fontAlgn="b">
                        <a:buNone/>
                      </a:pPr>
                      <a:r>
                        <a:rPr lang="fi-FI" sz="1400" b="0" i="0" u="none" strike="noStrike">
                          <a:effectLst/>
                          <a:latin typeface="Arial" panose="020B0604020202020204" pitchFamily="34" charset="0"/>
                        </a:rPr>
                        <a:t>5,8</a:t>
                      </a:r>
                    </a:p>
                  </a:txBody>
                  <a:tcPr marL="9525" marR="36000" marT="9525" marB="0" anchor="b"/>
                </a:tc>
                <a:tc>
                  <a:txBody>
                    <a:bodyPr/>
                    <a:lstStyle/>
                    <a:p>
                      <a:pPr algn="r" fontAlgn="b">
                        <a:buNone/>
                      </a:pPr>
                      <a:r>
                        <a:rPr lang="fi-FI" sz="1400" b="0" i="0" u="none" strike="noStrike">
                          <a:effectLst/>
                          <a:latin typeface="Arial" panose="020B0604020202020204" pitchFamily="34" charset="0"/>
                        </a:rPr>
                        <a:t>5,7</a:t>
                      </a:r>
                    </a:p>
                  </a:txBody>
                  <a:tcPr marL="9525" marR="36000" marT="9525" marB="0" anchor="b"/>
                </a:tc>
                <a:tc>
                  <a:txBody>
                    <a:bodyPr/>
                    <a:lstStyle/>
                    <a:p>
                      <a:pPr algn="r" fontAlgn="b">
                        <a:buNone/>
                      </a:pPr>
                      <a:r>
                        <a:rPr lang="fi-FI" sz="1400" b="0" i="0" u="none" strike="noStrike">
                          <a:effectLst/>
                          <a:latin typeface="Arial" panose="020B0604020202020204" pitchFamily="34" charset="0"/>
                        </a:rPr>
                        <a:t>4,3</a:t>
                      </a:r>
                    </a:p>
                  </a:txBody>
                  <a:tcPr marL="9525" marR="36000" marT="9525" marB="0" anchor="b"/>
                </a:tc>
                <a:tc>
                  <a:txBody>
                    <a:bodyPr/>
                    <a:lstStyle/>
                    <a:p>
                      <a:pPr algn="r" fontAlgn="b">
                        <a:buNone/>
                      </a:pPr>
                      <a:r>
                        <a:rPr lang="fi-FI" sz="1400" b="0" i="0" u="none" strike="noStrike" dirty="0">
                          <a:effectLst/>
                          <a:latin typeface="Arial" panose="020B0604020202020204" pitchFamily="34" charset="0"/>
                        </a:rPr>
                        <a:t>6,1</a:t>
                      </a:r>
                    </a:p>
                  </a:txBody>
                  <a:tcPr marL="9525" marR="36000" marT="9525" marB="0" anchor="b"/>
                </a:tc>
                <a:tc>
                  <a:txBody>
                    <a:bodyPr/>
                    <a:lstStyle/>
                    <a:p>
                      <a:pPr algn="r" fontAlgn="b">
                        <a:buNone/>
                      </a:pPr>
                      <a:r>
                        <a:rPr lang="fi-FI" sz="1400" b="0" i="0" u="none" strike="noStrike">
                          <a:effectLst/>
                          <a:latin typeface="Arial" panose="020B0604020202020204" pitchFamily="34" charset="0"/>
                        </a:rPr>
                        <a:t>6,1</a:t>
                      </a:r>
                    </a:p>
                  </a:txBody>
                  <a:tcPr marL="9525" marR="36000" marT="9525" marB="0" anchor="b"/>
                </a:tc>
                <a:extLst>
                  <a:ext uri="{0D108BD9-81ED-4DB2-BD59-A6C34878D82A}">
                    <a16:rowId xmlns:a16="http://schemas.microsoft.com/office/drawing/2014/main" val="2036515758"/>
                  </a:ext>
                </a:extLst>
              </a:tr>
              <a:tr h="222787">
                <a:tc>
                  <a:txBody>
                    <a:bodyPr/>
                    <a:lstStyle/>
                    <a:p>
                      <a:pPr algn="l" fontAlgn="b">
                        <a:buNone/>
                      </a:pPr>
                      <a:r>
                        <a:rPr lang="fi-FI" sz="1400" b="0" i="0" u="none" strike="noStrike">
                          <a:effectLst/>
                          <a:latin typeface="Arial" panose="020B0604020202020204" pitchFamily="34" charset="0"/>
                        </a:rPr>
                        <a:t>Pohjanmaa</a:t>
                      </a:r>
                    </a:p>
                  </a:txBody>
                  <a:tcPr marL="72000" marR="9525" marT="9525" marB="0" anchor="b"/>
                </a:tc>
                <a:tc>
                  <a:txBody>
                    <a:bodyPr/>
                    <a:lstStyle/>
                    <a:p>
                      <a:pPr algn="r" fontAlgn="b">
                        <a:buNone/>
                      </a:pPr>
                      <a:r>
                        <a:rPr lang="fi-FI" sz="1400" b="0" i="0" u="none" strike="noStrike">
                          <a:effectLst/>
                          <a:latin typeface="Arial" panose="020B0604020202020204" pitchFamily="34" charset="0"/>
                        </a:rPr>
                        <a:t>6,0</a:t>
                      </a:r>
                    </a:p>
                  </a:txBody>
                  <a:tcPr marL="9525" marR="36000" marT="9525" marB="0" anchor="b"/>
                </a:tc>
                <a:tc>
                  <a:txBody>
                    <a:bodyPr/>
                    <a:lstStyle/>
                    <a:p>
                      <a:pPr algn="r" fontAlgn="b">
                        <a:buNone/>
                      </a:pPr>
                      <a:r>
                        <a:rPr lang="fi-FI" sz="1400" b="0" i="0" u="none" strike="noStrike">
                          <a:effectLst/>
                          <a:latin typeface="Arial" panose="020B0604020202020204" pitchFamily="34" charset="0"/>
                        </a:rPr>
                        <a:t>6,6</a:t>
                      </a:r>
                    </a:p>
                  </a:txBody>
                  <a:tcPr marL="9525" marR="36000" marT="9525" marB="0" anchor="b"/>
                </a:tc>
                <a:tc>
                  <a:txBody>
                    <a:bodyPr/>
                    <a:lstStyle/>
                    <a:p>
                      <a:pPr algn="r" fontAlgn="b">
                        <a:buNone/>
                      </a:pPr>
                      <a:r>
                        <a:rPr lang="fi-FI" sz="1400" b="0" i="0" u="none" strike="noStrike">
                          <a:effectLst/>
                          <a:latin typeface="Arial" panose="020B0604020202020204" pitchFamily="34" charset="0"/>
                        </a:rPr>
                        <a:t>6,5</a:t>
                      </a:r>
                    </a:p>
                  </a:txBody>
                  <a:tcPr marL="9525" marR="36000" marT="9525" marB="0" anchor="b"/>
                </a:tc>
                <a:tc>
                  <a:txBody>
                    <a:bodyPr/>
                    <a:lstStyle/>
                    <a:p>
                      <a:pPr algn="r" fontAlgn="b">
                        <a:buNone/>
                      </a:pPr>
                      <a:r>
                        <a:rPr lang="fi-FI" sz="1400" b="0" i="0" u="none" strike="noStrike">
                          <a:effectLst/>
                          <a:latin typeface="Arial" panose="020B0604020202020204" pitchFamily="34" charset="0"/>
                        </a:rPr>
                        <a:t>6,3</a:t>
                      </a:r>
                    </a:p>
                  </a:txBody>
                  <a:tcPr marL="9525" marR="36000" marT="9525" marB="0" anchor="b"/>
                </a:tc>
                <a:tc>
                  <a:txBody>
                    <a:bodyPr/>
                    <a:lstStyle/>
                    <a:p>
                      <a:pPr algn="r" fontAlgn="b">
                        <a:buNone/>
                      </a:pPr>
                      <a:r>
                        <a:rPr lang="fi-FI" sz="1400" b="0" i="0" u="none" strike="noStrike">
                          <a:effectLst/>
                          <a:latin typeface="Arial" panose="020B0604020202020204" pitchFamily="34" charset="0"/>
                        </a:rPr>
                        <a:t>5,8</a:t>
                      </a:r>
                    </a:p>
                  </a:txBody>
                  <a:tcPr marL="9525" marR="36000" marT="9525" marB="0" anchor="b"/>
                </a:tc>
                <a:tc>
                  <a:txBody>
                    <a:bodyPr/>
                    <a:lstStyle/>
                    <a:p>
                      <a:pPr algn="r" fontAlgn="b">
                        <a:buNone/>
                      </a:pPr>
                      <a:r>
                        <a:rPr lang="fi-FI" sz="1400" b="0" i="0" u="none" strike="noStrike">
                          <a:effectLst/>
                          <a:latin typeface="Arial" panose="020B0604020202020204" pitchFamily="34" charset="0"/>
                        </a:rPr>
                        <a:t>6,1</a:t>
                      </a:r>
                    </a:p>
                  </a:txBody>
                  <a:tcPr marL="9525" marR="36000" marT="9525" marB="0" anchor="b"/>
                </a:tc>
                <a:tc>
                  <a:txBody>
                    <a:bodyPr/>
                    <a:lstStyle/>
                    <a:p>
                      <a:pPr algn="r" fontAlgn="b">
                        <a:buNone/>
                      </a:pPr>
                      <a:r>
                        <a:rPr lang="fi-FI" sz="1400" b="0" i="0" u="none" strike="noStrike">
                          <a:effectLst/>
                          <a:latin typeface="Arial" panose="020B0604020202020204" pitchFamily="34" charset="0"/>
                        </a:rPr>
                        <a:t>7,3</a:t>
                      </a:r>
                    </a:p>
                  </a:txBody>
                  <a:tcPr marL="9525" marR="36000" marT="9525" marB="0" anchor="b"/>
                </a:tc>
                <a:tc>
                  <a:txBody>
                    <a:bodyPr/>
                    <a:lstStyle/>
                    <a:p>
                      <a:pPr algn="r" fontAlgn="b">
                        <a:buNone/>
                      </a:pPr>
                      <a:r>
                        <a:rPr lang="fi-FI" sz="1400" b="0" i="0" u="none" strike="noStrike">
                          <a:effectLst/>
                          <a:latin typeface="Arial" panose="020B0604020202020204" pitchFamily="34" charset="0"/>
                        </a:rPr>
                        <a:t>5,5</a:t>
                      </a:r>
                    </a:p>
                  </a:txBody>
                  <a:tcPr marL="9525" marR="36000" marT="9525" marB="0" anchor="b"/>
                </a:tc>
                <a:tc>
                  <a:txBody>
                    <a:bodyPr/>
                    <a:lstStyle/>
                    <a:p>
                      <a:pPr algn="r" fontAlgn="b">
                        <a:buNone/>
                      </a:pPr>
                      <a:r>
                        <a:rPr lang="fi-FI" sz="1400" b="0" i="0" u="none" strike="noStrike">
                          <a:effectLst/>
                          <a:latin typeface="Arial" panose="020B0604020202020204" pitchFamily="34" charset="0"/>
                        </a:rPr>
                        <a:t>7,0</a:t>
                      </a:r>
                    </a:p>
                  </a:txBody>
                  <a:tcPr marL="9525" marR="36000" marT="9525" marB="0" anchor="b"/>
                </a:tc>
                <a:tc>
                  <a:txBody>
                    <a:bodyPr/>
                    <a:lstStyle/>
                    <a:p>
                      <a:pPr algn="r" fontAlgn="b">
                        <a:buNone/>
                      </a:pPr>
                      <a:r>
                        <a:rPr lang="fi-FI" sz="1400" b="0" i="0" u="none" strike="noStrike">
                          <a:effectLst/>
                          <a:latin typeface="Arial" panose="020B0604020202020204" pitchFamily="34" charset="0"/>
                        </a:rPr>
                        <a:t>4,8</a:t>
                      </a:r>
                    </a:p>
                  </a:txBody>
                  <a:tcPr marL="9525" marR="36000" marT="9525" marB="0" anchor="b"/>
                </a:tc>
                <a:tc>
                  <a:txBody>
                    <a:bodyPr/>
                    <a:lstStyle/>
                    <a:p>
                      <a:pPr algn="r" fontAlgn="b">
                        <a:buNone/>
                      </a:pPr>
                      <a:r>
                        <a:rPr lang="fi-FI" sz="1400" b="0" i="0" u="none" strike="noStrike">
                          <a:effectLst/>
                          <a:latin typeface="Arial" panose="020B0604020202020204" pitchFamily="34" charset="0"/>
                        </a:rPr>
                        <a:t>4,5</a:t>
                      </a:r>
                    </a:p>
                  </a:txBody>
                  <a:tcPr marL="9525" marR="36000" marT="9525" marB="0" anchor="b"/>
                </a:tc>
                <a:tc>
                  <a:txBody>
                    <a:bodyPr/>
                    <a:lstStyle/>
                    <a:p>
                      <a:pPr algn="r" fontAlgn="b">
                        <a:buNone/>
                      </a:pPr>
                      <a:r>
                        <a:rPr lang="fi-FI" sz="1400" b="0" i="0" u="none" strike="noStrike">
                          <a:effectLst/>
                          <a:latin typeface="Arial" panose="020B0604020202020204" pitchFamily="34" charset="0"/>
                        </a:rPr>
                        <a:t>5,7</a:t>
                      </a:r>
                    </a:p>
                  </a:txBody>
                  <a:tcPr marL="9525" marR="36000" marT="9525" marB="0" anchor="b"/>
                </a:tc>
                <a:tc>
                  <a:txBody>
                    <a:bodyPr/>
                    <a:lstStyle/>
                    <a:p>
                      <a:pPr algn="r" fontAlgn="b">
                        <a:buNone/>
                      </a:pPr>
                      <a:r>
                        <a:rPr lang="fi-FI" sz="1400" b="0" i="0" u="none" strike="noStrike">
                          <a:effectLst/>
                          <a:latin typeface="Arial" panose="020B0604020202020204" pitchFamily="34" charset="0"/>
                        </a:rPr>
                        <a:t>4,6</a:t>
                      </a:r>
                    </a:p>
                  </a:txBody>
                  <a:tcPr marL="9525" marR="36000" marT="9525" marB="0" anchor="b"/>
                </a:tc>
                <a:tc>
                  <a:txBody>
                    <a:bodyPr/>
                    <a:lstStyle/>
                    <a:p>
                      <a:pPr algn="r" fontAlgn="b">
                        <a:buNone/>
                      </a:pPr>
                      <a:r>
                        <a:rPr lang="fi-FI" sz="1400" b="0" i="0" u="none" strike="noStrike">
                          <a:effectLst/>
                          <a:latin typeface="Arial" panose="020B0604020202020204" pitchFamily="34" charset="0"/>
                        </a:rPr>
                        <a:t>3,7</a:t>
                      </a:r>
                    </a:p>
                  </a:txBody>
                  <a:tcPr marL="9525" marR="36000" marT="9525" marB="0" anchor="b"/>
                </a:tc>
                <a:tc>
                  <a:txBody>
                    <a:bodyPr/>
                    <a:lstStyle/>
                    <a:p>
                      <a:pPr algn="r" fontAlgn="b">
                        <a:buNone/>
                      </a:pPr>
                      <a:r>
                        <a:rPr lang="fi-FI" sz="1400" b="0" i="0" u="none" strike="noStrike">
                          <a:effectLst/>
                          <a:latin typeface="Arial" panose="020B0604020202020204" pitchFamily="34" charset="0"/>
                        </a:rPr>
                        <a:t>4,3</a:t>
                      </a:r>
                    </a:p>
                  </a:txBody>
                  <a:tcPr marL="9525" marR="36000" marT="9525" marB="0" anchor="b"/>
                </a:tc>
                <a:tc>
                  <a:txBody>
                    <a:bodyPr/>
                    <a:lstStyle/>
                    <a:p>
                      <a:pPr algn="r" fontAlgn="b">
                        <a:buNone/>
                      </a:pPr>
                      <a:r>
                        <a:rPr lang="fi-FI" sz="1400" b="0" i="0" u="none" strike="noStrike">
                          <a:effectLst/>
                          <a:latin typeface="Arial" panose="020B0604020202020204" pitchFamily="34" charset="0"/>
                        </a:rPr>
                        <a:t>3,9</a:t>
                      </a:r>
                    </a:p>
                  </a:txBody>
                  <a:tcPr marL="9525" marR="36000" marT="9525" marB="0" anchor="b"/>
                </a:tc>
                <a:tc>
                  <a:txBody>
                    <a:bodyPr/>
                    <a:lstStyle/>
                    <a:p>
                      <a:pPr algn="r" fontAlgn="b">
                        <a:buNone/>
                      </a:pPr>
                      <a:r>
                        <a:rPr lang="fi-FI" sz="1400" b="0" i="0" u="none" strike="noStrike">
                          <a:effectLst/>
                          <a:latin typeface="Arial" panose="020B0604020202020204" pitchFamily="34" charset="0"/>
                        </a:rPr>
                        <a:t>6,1</a:t>
                      </a:r>
                    </a:p>
                  </a:txBody>
                  <a:tcPr marL="9525" marR="36000" marT="9525" marB="0" anchor="b"/>
                </a:tc>
                <a:extLst>
                  <a:ext uri="{0D108BD9-81ED-4DB2-BD59-A6C34878D82A}">
                    <a16:rowId xmlns:a16="http://schemas.microsoft.com/office/drawing/2014/main" val="3912864367"/>
                  </a:ext>
                </a:extLst>
              </a:tr>
              <a:tr h="222787">
                <a:tc>
                  <a:txBody>
                    <a:bodyPr/>
                    <a:lstStyle/>
                    <a:p>
                      <a:pPr algn="l" fontAlgn="b">
                        <a:buNone/>
                      </a:pPr>
                      <a:r>
                        <a:rPr lang="fi-FI" sz="1400" b="0" i="0" u="none" strike="noStrike">
                          <a:effectLst/>
                          <a:latin typeface="Arial" panose="020B0604020202020204" pitchFamily="34" charset="0"/>
                        </a:rPr>
                        <a:t>Keski-Pohjanmaa</a:t>
                      </a:r>
                    </a:p>
                  </a:txBody>
                  <a:tcPr marL="72000" marR="9525" marT="9525" marB="0" anchor="b"/>
                </a:tc>
                <a:tc>
                  <a:txBody>
                    <a:bodyPr/>
                    <a:lstStyle/>
                    <a:p>
                      <a:pPr algn="r" fontAlgn="b">
                        <a:buNone/>
                      </a:pPr>
                      <a:r>
                        <a:rPr lang="fi-FI" sz="1400" b="0" i="0" u="none" strike="noStrike">
                          <a:effectLst/>
                          <a:latin typeface="Arial" panose="020B0604020202020204" pitchFamily="34" charset="0"/>
                        </a:rPr>
                        <a:t>6,3</a:t>
                      </a:r>
                    </a:p>
                  </a:txBody>
                  <a:tcPr marL="9525" marR="36000" marT="9525" marB="0" anchor="b"/>
                </a:tc>
                <a:tc>
                  <a:txBody>
                    <a:bodyPr/>
                    <a:lstStyle/>
                    <a:p>
                      <a:pPr algn="r" fontAlgn="b">
                        <a:buNone/>
                      </a:pPr>
                      <a:r>
                        <a:rPr lang="fi-FI" sz="1400" b="0" i="0" u="none" strike="noStrike">
                          <a:effectLst/>
                          <a:latin typeface="Arial" panose="020B0604020202020204" pitchFamily="34" charset="0"/>
                        </a:rPr>
                        <a:t>6,7</a:t>
                      </a:r>
                    </a:p>
                  </a:txBody>
                  <a:tcPr marL="9525" marR="36000" marT="9525" marB="0" anchor="b"/>
                </a:tc>
                <a:tc>
                  <a:txBody>
                    <a:bodyPr/>
                    <a:lstStyle/>
                    <a:p>
                      <a:pPr algn="r" fontAlgn="b">
                        <a:buNone/>
                      </a:pPr>
                      <a:r>
                        <a:rPr lang="fi-FI" sz="1400" b="0" i="0" u="none" strike="noStrike" dirty="0">
                          <a:effectLst/>
                          <a:latin typeface="Arial" panose="020B0604020202020204" pitchFamily="34" charset="0"/>
                        </a:rPr>
                        <a:t>.</a:t>
                      </a:r>
                    </a:p>
                  </a:txBody>
                  <a:tcPr marL="9525" marR="36000" marT="9525" marB="0" anchor="b"/>
                </a:tc>
                <a:tc>
                  <a:txBody>
                    <a:bodyPr/>
                    <a:lstStyle/>
                    <a:p>
                      <a:pPr algn="r" fontAlgn="b">
                        <a:buNone/>
                      </a:pPr>
                      <a:r>
                        <a:rPr lang="fi-FI" sz="1400" b="0" i="0" u="none" strike="noStrike" dirty="0">
                          <a:effectLst/>
                          <a:latin typeface="Arial" panose="020B0604020202020204" pitchFamily="34" charset="0"/>
                        </a:rPr>
                        <a:t>.</a:t>
                      </a:r>
                    </a:p>
                  </a:txBody>
                  <a:tcPr marL="9525" marR="36000" marT="9525" marB="0" anchor="b"/>
                </a:tc>
                <a:tc>
                  <a:txBody>
                    <a:bodyPr/>
                    <a:lstStyle/>
                    <a:p>
                      <a:pPr algn="r" fontAlgn="b">
                        <a:buNone/>
                      </a:pPr>
                      <a:r>
                        <a:rPr lang="fi-FI" sz="1400" b="0" i="0" u="none" strike="noStrike" dirty="0">
                          <a:effectLst/>
                          <a:latin typeface="Arial" panose="020B0604020202020204" pitchFamily="34" charset="0"/>
                        </a:rPr>
                        <a:t>.</a:t>
                      </a:r>
                    </a:p>
                  </a:txBody>
                  <a:tcPr marL="9525" marR="36000" marT="9525" marB="0" anchor="b"/>
                </a:tc>
                <a:tc>
                  <a:txBody>
                    <a:bodyPr/>
                    <a:lstStyle/>
                    <a:p>
                      <a:pPr algn="r" fontAlgn="b">
                        <a:buNone/>
                      </a:pPr>
                      <a:r>
                        <a:rPr lang="fi-FI" sz="1400" b="0" i="0" u="none" strike="noStrike" dirty="0">
                          <a:effectLst/>
                          <a:latin typeface="Arial" panose="020B0604020202020204" pitchFamily="34" charset="0"/>
                        </a:rPr>
                        <a:t>7,4</a:t>
                      </a:r>
                    </a:p>
                  </a:txBody>
                  <a:tcPr marL="9525" marR="36000" marT="9525" marB="0" anchor="b"/>
                </a:tc>
                <a:tc>
                  <a:txBody>
                    <a:bodyPr/>
                    <a:lstStyle/>
                    <a:p>
                      <a:pPr algn="r" fontAlgn="b">
                        <a:buNone/>
                      </a:pPr>
                      <a:r>
                        <a:rPr lang="fi-FI" sz="1400" b="0" i="0" u="none" strike="noStrike" dirty="0">
                          <a:effectLst/>
                          <a:latin typeface="Arial" panose="020B0604020202020204" pitchFamily="34" charset="0"/>
                        </a:rPr>
                        <a:t>.</a:t>
                      </a:r>
                    </a:p>
                  </a:txBody>
                  <a:tcPr marL="9525" marR="36000" marT="9525" marB="0" anchor="b"/>
                </a:tc>
                <a:tc>
                  <a:txBody>
                    <a:bodyPr/>
                    <a:lstStyle/>
                    <a:p>
                      <a:pPr algn="r" fontAlgn="b">
                        <a:buNone/>
                      </a:pPr>
                      <a:r>
                        <a:rPr lang="fi-FI" sz="1400" b="0" i="0" u="none" strike="noStrike" dirty="0">
                          <a:effectLst/>
                          <a:latin typeface="Arial" panose="020B0604020202020204" pitchFamily="34" charset="0"/>
                        </a:rPr>
                        <a:t>.</a:t>
                      </a:r>
                    </a:p>
                  </a:txBody>
                  <a:tcPr marL="9525" marR="36000" marT="9525" marB="0" anchor="b"/>
                </a:tc>
                <a:tc>
                  <a:txBody>
                    <a:bodyPr/>
                    <a:lstStyle/>
                    <a:p>
                      <a:pPr algn="r" fontAlgn="b">
                        <a:buNone/>
                      </a:pPr>
                      <a:r>
                        <a:rPr lang="fi-FI" sz="1400" b="0" i="0" u="none" strike="noStrike" dirty="0">
                          <a:effectLst/>
                          <a:latin typeface="Arial" panose="020B0604020202020204" pitchFamily="34" charset="0"/>
                        </a:rPr>
                        <a:t>.</a:t>
                      </a:r>
                    </a:p>
                  </a:txBody>
                  <a:tcPr marL="9525" marR="36000" marT="9525" marB="0" anchor="b"/>
                </a:tc>
                <a:tc>
                  <a:txBody>
                    <a:bodyPr/>
                    <a:lstStyle/>
                    <a:p>
                      <a:pPr algn="r" fontAlgn="b">
                        <a:buNone/>
                      </a:pPr>
                      <a:r>
                        <a:rPr lang="fi-FI" sz="1400" b="0" i="0" u="none" strike="noStrike" dirty="0">
                          <a:effectLst/>
                          <a:latin typeface="Arial" panose="020B0604020202020204" pitchFamily="34" charset="0"/>
                        </a:rPr>
                        <a:t>.</a:t>
                      </a:r>
                    </a:p>
                  </a:txBody>
                  <a:tcPr marL="9525" marR="36000" marT="9525" marB="0" anchor="b"/>
                </a:tc>
                <a:tc>
                  <a:txBody>
                    <a:bodyPr/>
                    <a:lstStyle/>
                    <a:p>
                      <a:pPr algn="r" fontAlgn="b">
                        <a:buNone/>
                      </a:pPr>
                      <a:r>
                        <a:rPr lang="fi-FI" sz="1400" b="0" i="0" u="none" strike="noStrike" dirty="0">
                          <a:effectLst/>
                          <a:latin typeface="Arial" panose="020B0604020202020204" pitchFamily="34" charset="0"/>
                        </a:rPr>
                        <a:t>.</a:t>
                      </a:r>
                    </a:p>
                  </a:txBody>
                  <a:tcPr marL="9525" marR="36000" marT="9525" marB="0" anchor="b"/>
                </a:tc>
                <a:tc>
                  <a:txBody>
                    <a:bodyPr/>
                    <a:lstStyle/>
                    <a:p>
                      <a:pPr algn="r" fontAlgn="b">
                        <a:buNone/>
                      </a:pPr>
                      <a:r>
                        <a:rPr lang="fi-FI" sz="1400" b="0" i="0" u="none" strike="noStrike" dirty="0">
                          <a:effectLst/>
                          <a:latin typeface="Arial" panose="020B0604020202020204" pitchFamily="34" charset="0"/>
                        </a:rPr>
                        <a:t>7,1</a:t>
                      </a:r>
                    </a:p>
                  </a:txBody>
                  <a:tcPr marL="9525" marR="36000" marT="9525" marB="0" anchor="b"/>
                </a:tc>
                <a:tc>
                  <a:txBody>
                    <a:bodyPr/>
                    <a:lstStyle/>
                    <a:p>
                      <a:pPr algn="r" fontAlgn="b">
                        <a:buNone/>
                      </a:pPr>
                      <a:r>
                        <a:rPr lang="fi-FI" sz="1400" b="0" i="0" u="none" strike="noStrike" dirty="0">
                          <a:effectLst/>
                          <a:latin typeface="Arial" panose="020B0604020202020204" pitchFamily="34" charset="0"/>
                        </a:rPr>
                        <a:t>.</a:t>
                      </a:r>
                    </a:p>
                  </a:txBody>
                  <a:tcPr marL="9525" marR="36000" marT="9525" marB="0" anchor="b"/>
                </a:tc>
                <a:tc>
                  <a:txBody>
                    <a:bodyPr/>
                    <a:lstStyle/>
                    <a:p>
                      <a:pPr algn="r" fontAlgn="b">
                        <a:buNone/>
                      </a:pPr>
                      <a:r>
                        <a:rPr lang="fi-FI" sz="1400" b="0" i="0" u="none" strike="noStrike" dirty="0">
                          <a:effectLst/>
                          <a:latin typeface="Arial" panose="020B0604020202020204" pitchFamily="34" charset="0"/>
                        </a:rPr>
                        <a:t>.</a:t>
                      </a:r>
                    </a:p>
                  </a:txBody>
                  <a:tcPr marL="9525" marR="36000" marT="9525" marB="0" anchor="b"/>
                </a:tc>
                <a:tc>
                  <a:txBody>
                    <a:bodyPr/>
                    <a:lstStyle/>
                    <a:p>
                      <a:pPr algn="r" fontAlgn="b">
                        <a:buNone/>
                      </a:pPr>
                      <a:r>
                        <a:rPr lang="fi-FI" sz="1400" b="0" i="0" u="none" strike="noStrike" dirty="0">
                          <a:effectLst/>
                          <a:latin typeface="Arial" panose="020B0604020202020204" pitchFamily="34" charset="0"/>
                        </a:rPr>
                        <a:t>.</a:t>
                      </a:r>
                    </a:p>
                  </a:txBody>
                  <a:tcPr marL="9525" marR="36000" marT="9525" marB="0" anchor="b"/>
                </a:tc>
                <a:tc>
                  <a:txBody>
                    <a:bodyPr/>
                    <a:lstStyle/>
                    <a:p>
                      <a:pPr algn="r" fontAlgn="b">
                        <a:buNone/>
                      </a:pPr>
                      <a:r>
                        <a:rPr lang="fi-FI" sz="1400" b="0" i="0" u="none" strike="noStrike" dirty="0">
                          <a:effectLst/>
                          <a:latin typeface="Arial" panose="020B0604020202020204" pitchFamily="34" charset="0"/>
                        </a:rPr>
                        <a:t>.</a:t>
                      </a:r>
                    </a:p>
                  </a:txBody>
                  <a:tcPr marL="9525" marR="36000" marT="9525" marB="0" anchor="b"/>
                </a:tc>
                <a:tc>
                  <a:txBody>
                    <a:bodyPr/>
                    <a:lstStyle/>
                    <a:p>
                      <a:pPr algn="r" fontAlgn="b">
                        <a:buNone/>
                      </a:pPr>
                      <a:r>
                        <a:rPr lang="fi-FI" sz="1400" b="0" i="0" u="none" strike="noStrike" dirty="0">
                          <a:effectLst/>
                          <a:latin typeface="Arial" panose="020B0604020202020204" pitchFamily="34" charset="0"/>
                        </a:rPr>
                        <a:t>.</a:t>
                      </a:r>
                    </a:p>
                  </a:txBody>
                  <a:tcPr marL="9525" marR="36000" marT="9525" marB="0" anchor="b"/>
                </a:tc>
                <a:extLst>
                  <a:ext uri="{0D108BD9-81ED-4DB2-BD59-A6C34878D82A}">
                    <a16:rowId xmlns:a16="http://schemas.microsoft.com/office/drawing/2014/main" val="548309893"/>
                  </a:ext>
                </a:extLst>
              </a:tr>
              <a:tr h="222787">
                <a:tc>
                  <a:txBody>
                    <a:bodyPr/>
                    <a:lstStyle/>
                    <a:p>
                      <a:pPr algn="l" fontAlgn="b">
                        <a:buNone/>
                      </a:pPr>
                      <a:r>
                        <a:rPr lang="fi-FI" sz="1400" b="0" i="0" u="none" strike="noStrike">
                          <a:effectLst/>
                          <a:latin typeface="Arial" panose="020B0604020202020204" pitchFamily="34" charset="0"/>
                        </a:rPr>
                        <a:t>Pohjois-Pohjanmaa</a:t>
                      </a:r>
                    </a:p>
                  </a:txBody>
                  <a:tcPr marL="72000" marR="9525" marT="9525" marB="0" anchor="b"/>
                </a:tc>
                <a:tc>
                  <a:txBody>
                    <a:bodyPr/>
                    <a:lstStyle/>
                    <a:p>
                      <a:pPr algn="r" fontAlgn="b">
                        <a:buNone/>
                      </a:pPr>
                      <a:r>
                        <a:rPr lang="fi-FI" sz="1400" b="0" i="0" u="none" strike="noStrike">
                          <a:effectLst/>
                          <a:latin typeface="Arial" panose="020B0604020202020204" pitchFamily="34" charset="0"/>
                        </a:rPr>
                        <a:t>9,9</a:t>
                      </a:r>
                    </a:p>
                  </a:txBody>
                  <a:tcPr marL="9525" marR="36000" marT="9525" marB="0" anchor="b"/>
                </a:tc>
                <a:tc>
                  <a:txBody>
                    <a:bodyPr/>
                    <a:lstStyle/>
                    <a:p>
                      <a:pPr algn="r" fontAlgn="b">
                        <a:buNone/>
                      </a:pPr>
                      <a:r>
                        <a:rPr lang="fi-FI" sz="1400" b="0" i="0" u="none" strike="noStrike">
                          <a:effectLst/>
                          <a:latin typeface="Arial" panose="020B0604020202020204" pitchFamily="34" charset="0"/>
                        </a:rPr>
                        <a:t>10,2</a:t>
                      </a:r>
                    </a:p>
                  </a:txBody>
                  <a:tcPr marL="9525" marR="36000" marT="9525" marB="0" anchor="b"/>
                </a:tc>
                <a:tc>
                  <a:txBody>
                    <a:bodyPr/>
                    <a:lstStyle/>
                    <a:p>
                      <a:pPr algn="r" fontAlgn="b">
                        <a:buNone/>
                      </a:pPr>
                      <a:r>
                        <a:rPr lang="fi-FI" sz="1400" b="0" i="0" u="none" strike="noStrike">
                          <a:effectLst/>
                          <a:latin typeface="Arial" panose="020B0604020202020204" pitchFamily="34" charset="0"/>
                        </a:rPr>
                        <a:t>8,8</a:t>
                      </a:r>
                    </a:p>
                  </a:txBody>
                  <a:tcPr marL="9525" marR="36000" marT="9525" marB="0" anchor="b"/>
                </a:tc>
                <a:tc>
                  <a:txBody>
                    <a:bodyPr/>
                    <a:lstStyle/>
                    <a:p>
                      <a:pPr algn="r" fontAlgn="b">
                        <a:buNone/>
                      </a:pPr>
                      <a:r>
                        <a:rPr lang="fi-FI" sz="1400" b="0" i="0" u="none" strike="noStrike">
                          <a:effectLst/>
                          <a:latin typeface="Arial" panose="020B0604020202020204" pitchFamily="34" charset="0"/>
                        </a:rPr>
                        <a:t>9,5</a:t>
                      </a:r>
                    </a:p>
                  </a:txBody>
                  <a:tcPr marL="9525" marR="36000" marT="9525" marB="0" anchor="b"/>
                </a:tc>
                <a:tc>
                  <a:txBody>
                    <a:bodyPr/>
                    <a:lstStyle/>
                    <a:p>
                      <a:pPr algn="r" fontAlgn="b">
                        <a:buNone/>
                      </a:pPr>
                      <a:r>
                        <a:rPr lang="fi-FI" sz="1400" b="0" i="0" u="none" strike="noStrike">
                          <a:effectLst/>
                          <a:latin typeface="Arial" panose="020B0604020202020204" pitchFamily="34" charset="0"/>
                        </a:rPr>
                        <a:t>9,9</a:t>
                      </a:r>
                    </a:p>
                  </a:txBody>
                  <a:tcPr marL="9525" marR="36000" marT="9525" marB="0" anchor="b"/>
                </a:tc>
                <a:tc>
                  <a:txBody>
                    <a:bodyPr/>
                    <a:lstStyle/>
                    <a:p>
                      <a:pPr algn="r" fontAlgn="b">
                        <a:buNone/>
                      </a:pPr>
                      <a:r>
                        <a:rPr lang="fi-FI" sz="1400" b="0" i="0" u="none" strike="noStrike">
                          <a:effectLst/>
                          <a:latin typeface="Arial" panose="020B0604020202020204" pitchFamily="34" charset="0"/>
                        </a:rPr>
                        <a:t>10,0</a:t>
                      </a:r>
                    </a:p>
                  </a:txBody>
                  <a:tcPr marL="9525" marR="36000" marT="9525" marB="0" anchor="b"/>
                </a:tc>
                <a:tc>
                  <a:txBody>
                    <a:bodyPr/>
                    <a:lstStyle/>
                    <a:p>
                      <a:pPr algn="r" fontAlgn="b">
                        <a:buNone/>
                      </a:pPr>
                      <a:r>
                        <a:rPr lang="fi-FI" sz="1400" b="0" i="0" u="none" strike="noStrike">
                          <a:effectLst/>
                          <a:latin typeface="Arial" panose="020B0604020202020204" pitchFamily="34" charset="0"/>
                        </a:rPr>
                        <a:t>10,1</a:t>
                      </a:r>
                    </a:p>
                  </a:txBody>
                  <a:tcPr marL="9525" marR="36000" marT="9525" marB="0" anchor="b"/>
                </a:tc>
                <a:tc>
                  <a:txBody>
                    <a:bodyPr/>
                    <a:lstStyle/>
                    <a:p>
                      <a:pPr algn="r" fontAlgn="b">
                        <a:buNone/>
                      </a:pPr>
                      <a:r>
                        <a:rPr lang="fi-FI" sz="1400" b="0" i="0" u="none" strike="noStrike">
                          <a:effectLst/>
                          <a:latin typeface="Arial" panose="020B0604020202020204" pitchFamily="34" charset="0"/>
                        </a:rPr>
                        <a:t>9,8</a:t>
                      </a:r>
                    </a:p>
                  </a:txBody>
                  <a:tcPr marL="9525" marR="36000" marT="9525" marB="0" anchor="b"/>
                </a:tc>
                <a:tc>
                  <a:txBody>
                    <a:bodyPr/>
                    <a:lstStyle/>
                    <a:p>
                      <a:pPr algn="r" fontAlgn="b">
                        <a:buNone/>
                      </a:pPr>
                      <a:r>
                        <a:rPr lang="fi-FI" sz="1400" b="0" i="0" u="none" strike="noStrike">
                          <a:effectLst/>
                          <a:latin typeface="Arial" panose="020B0604020202020204" pitchFamily="34" charset="0"/>
                        </a:rPr>
                        <a:t>8,7</a:t>
                      </a:r>
                    </a:p>
                  </a:txBody>
                  <a:tcPr marL="9525" marR="36000" marT="9525" marB="0" anchor="b"/>
                </a:tc>
                <a:tc>
                  <a:txBody>
                    <a:bodyPr/>
                    <a:lstStyle/>
                    <a:p>
                      <a:pPr algn="r" fontAlgn="b">
                        <a:buNone/>
                      </a:pPr>
                      <a:r>
                        <a:rPr lang="fi-FI" sz="1400" b="0" i="0" u="none" strike="noStrike">
                          <a:effectLst/>
                          <a:latin typeface="Arial" panose="020B0604020202020204" pitchFamily="34" charset="0"/>
                        </a:rPr>
                        <a:t>7,0</a:t>
                      </a:r>
                    </a:p>
                  </a:txBody>
                  <a:tcPr marL="9525" marR="36000" marT="9525" marB="0" anchor="b"/>
                </a:tc>
                <a:tc>
                  <a:txBody>
                    <a:bodyPr/>
                    <a:lstStyle/>
                    <a:p>
                      <a:pPr algn="r" fontAlgn="b">
                        <a:buNone/>
                      </a:pPr>
                      <a:r>
                        <a:rPr lang="fi-FI" sz="1400" b="0" i="0" u="none" strike="noStrike">
                          <a:effectLst/>
                          <a:latin typeface="Arial" panose="020B0604020202020204" pitchFamily="34" charset="0"/>
                        </a:rPr>
                        <a:t>7,9</a:t>
                      </a:r>
                    </a:p>
                  </a:txBody>
                  <a:tcPr marL="9525" marR="36000" marT="9525" marB="0" anchor="b"/>
                </a:tc>
                <a:tc>
                  <a:txBody>
                    <a:bodyPr/>
                    <a:lstStyle/>
                    <a:p>
                      <a:pPr algn="r" fontAlgn="b">
                        <a:buNone/>
                      </a:pPr>
                      <a:r>
                        <a:rPr lang="fi-FI" sz="1400" b="0" i="0" u="none" strike="noStrike">
                          <a:effectLst/>
                          <a:latin typeface="Arial" panose="020B0604020202020204" pitchFamily="34" charset="0"/>
                        </a:rPr>
                        <a:t>8,2</a:t>
                      </a:r>
                    </a:p>
                  </a:txBody>
                  <a:tcPr marL="9525" marR="36000" marT="9525" marB="0" anchor="b"/>
                </a:tc>
                <a:tc>
                  <a:txBody>
                    <a:bodyPr/>
                    <a:lstStyle/>
                    <a:p>
                      <a:pPr algn="r" fontAlgn="b">
                        <a:buNone/>
                      </a:pPr>
                      <a:r>
                        <a:rPr lang="fi-FI" sz="1400" b="0" i="0" u="none" strike="noStrike">
                          <a:effectLst/>
                          <a:latin typeface="Arial" panose="020B0604020202020204" pitchFamily="34" charset="0"/>
                        </a:rPr>
                        <a:t>7,4</a:t>
                      </a:r>
                    </a:p>
                  </a:txBody>
                  <a:tcPr marL="9525" marR="36000" marT="9525" marB="0" anchor="b"/>
                </a:tc>
                <a:tc>
                  <a:txBody>
                    <a:bodyPr/>
                    <a:lstStyle/>
                    <a:p>
                      <a:pPr algn="r" fontAlgn="b">
                        <a:buNone/>
                      </a:pPr>
                      <a:r>
                        <a:rPr lang="fi-FI" sz="1400" b="0" i="0" u="none" strike="noStrike">
                          <a:effectLst/>
                          <a:latin typeface="Arial" panose="020B0604020202020204" pitchFamily="34" charset="0"/>
                        </a:rPr>
                        <a:t>6,8</a:t>
                      </a:r>
                    </a:p>
                  </a:txBody>
                  <a:tcPr marL="9525" marR="36000" marT="9525" marB="0" anchor="b"/>
                </a:tc>
                <a:tc>
                  <a:txBody>
                    <a:bodyPr/>
                    <a:lstStyle/>
                    <a:p>
                      <a:pPr algn="r" fontAlgn="b">
                        <a:buNone/>
                      </a:pPr>
                      <a:r>
                        <a:rPr lang="fi-FI" sz="1400" b="0" i="0" u="none" strike="noStrike">
                          <a:effectLst/>
                          <a:latin typeface="Arial" panose="020B0604020202020204" pitchFamily="34" charset="0"/>
                        </a:rPr>
                        <a:t>7,3</a:t>
                      </a:r>
                    </a:p>
                  </a:txBody>
                  <a:tcPr marL="9525" marR="36000" marT="9525" marB="0" anchor="b"/>
                </a:tc>
                <a:tc>
                  <a:txBody>
                    <a:bodyPr/>
                    <a:lstStyle/>
                    <a:p>
                      <a:pPr algn="r" fontAlgn="b">
                        <a:buNone/>
                      </a:pPr>
                      <a:r>
                        <a:rPr lang="fi-FI" sz="1400" b="0" i="0" u="none" strike="noStrike">
                          <a:effectLst/>
                          <a:latin typeface="Arial" panose="020B0604020202020204" pitchFamily="34" charset="0"/>
                        </a:rPr>
                        <a:t>9,3</a:t>
                      </a:r>
                    </a:p>
                  </a:txBody>
                  <a:tcPr marL="9525" marR="36000" marT="9525" marB="0" anchor="b"/>
                </a:tc>
                <a:tc>
                  <a:txBody>
                    <a:bodyPr/>
                    <a:lstStyle/>
                    <a:p>
                      <a:pPr algn="r" fontAlgn="b">
                        <a:buNone/>
                      </a:pPr>
                      <a:r>
                        <a:rPr lang="fi-FI" sz="1400" b="0" i="0" u="none" strike="noStrike" dirty="0">
                          <a:effectLst/>
                          <a:latin typeface="Arial" panose="020B0604020202020204" pitchFamily="34" charset="0"/>
                        </a:rPr>
                        <a:t>9,5</a:t>
                      </a:r>
                    </a:p>
                  </a:txBody>
                  <a:tcPr marL="9525" marR="36000" marT="9525" marB="0" anchor="b"/>
                </a:tc>
                <a:extLst>
                  <a:ext uri="{0D108BD9-81ED-4DB2-BD59-A6C34878D82A}">
                    <a16:rowId xmlns:a16="http://schemas.microsoft.com/office/drawing/2014/main" val="1934737122"/>
                  </a:ext>
                </a:extLst>
              </a:tr>
              <a:tr h="222787">
                <a:tc>
                  <a:txBody>
                    <a:bodyPr/>
                    <a:lstStyle/>
                    <a:p>
                      <a:pPr algn="l" fontAlgn="b">
                        <a:buNone/>
                      </a:pPr>
                      <a:r>
                        <a:rPr lang="fi-FI" sz="1400" b="0" i="0" u="none" strike="noStrike">
                          <a:effectLst/>
                          <a:latin typeface="Arial" panose="020B0604020202020204" pitchFamily="34" charset="0"/>
                        </a:rPr>
                        <a:t>Kainuu</a:t>
                      </a:r>
                    </a:p>
                  </a:txBody>
                  <a:tcPr marL="72000" marR="9525" marT="9525" marB="0" anchor="b"/>
                </a:tc>
                <a:tc>
                  <a:txBody>
                    <a:bodyPr/>
                    <a:lstStyle/>
                    <a:p>
                      <a:pPr algn="r" fontAlgn="b">
                        <a:buNone/>
                      </a:pPr>
                      <a:r>
                        <a:rPr lang="fi-FI" sz="1400" b="0" i="0" u="none" strike="noStrike">
                          <a:effectLst/>
                          <a:latin typeface="Arial" panose="020B0604020202020204" pitchFamily="34" charset="0"/>
                        </a:rPr>
                        <a:t>9,4</a:t>
                      </a:r>
                    </a:p>
                  </a:txBody>
                  <a:tcPr marL="9525" marR="36000" marT="9525" marB="0" anchor="b"/>
                </a:tc>
                <a:tc>
                  <a:txBody>
                    <a:bodyPr/>
                    <a:lstStyle/>
                    <a:p>
                      <a:pPr algn="r" fontAlgn="b">
                        <a:buNone/>
                      </a:pPr>
                      <a:r>
                        <a:rPr lang="fi-FI" sz="1400" b="0" i="0" u="none" strike="noStrike">
                          <a:effectLst/>
                          <a:latin typeface="Arial" panose="020B0604020202020204" pitchFamily="34" charset="0"/>
                        </a:rPr>
                        <a:t>9,1</a:t>
                      </a:r>
                    </a:p>
                  </a:txBody>
                  <a:tcPr marL="9525" marR="36000" marT="9525" marB="0" anchor="b"/>
                </a:tc>
                <a:tc>
                  <a:txBody>
                    <a:bodyPr/>
                    <a:lstStyle/>
                    <a:p>
                      <a:pPr algn="r" fontAlgn="b">
                        <a:buNone/>
                      </a:pPr>
                      <a:r>
                        <a:rPr lang="fi-FI" sz="1400" b="0" i="0" u="none" strike="noStrike">
                          <a:effectLst/>
                          <a:latin typeface="Arial" panose="020B0604020202020204" pitchFamily="34" charset="0"/>
                        </a:rPr>
                        <a:t>7,6</a:t>
                      </a:r>
                    </a:p>
                  </a:txBody>
                  <a:tcPr marL="9525" marR="36000" marT="9525" marB="0" anchor="b"/>
                </a:tc>
                <a:tc>
                  <a:txBody>
                    <a:bodyPr/>
                    <a:lstStyle/>
                    <a:p>
                      <a:pPr algn="r" fontAlgn="b">
                        <a:buNone/>
                      </a:pPr>
                      <a:r>
                        <a:rPr lang="fi-FI" sz="1400" b="0" i="0" u="none" strike="noStrike">
                          <a:effectLst/>
                          <a:latin typeface="Arial" panose="020B0604020202020204" pitchFamily="34" charset="0"/>
                        </a:rPr>
                        <a:t>10,5</a:t>
                      </a:r>
                    </a:p>
                  </a:txBody>
                  <a:tcPr marL="9525" marR="36000" marT="9525" marB="0" anchor="b"/>
                </a:tc>
                <a:tc>
                  <a:txBody>
                    <a:bodyPr/>
                    <a:lstStyle/>
                    <a:p>
                      <a:pPr algn="r" fontAlgn="b">
                        <a:buNone/>
                      </a:pPr>
                      <a:r>
                        <a:rPr lang="fi-FI" sz="1400" b="0" i="0" u="none" strike="noStrike">
                          <a:effectLst/>
                          <a:latin typeface="Arial" panose="020B0604020202020204" pitchFamily="34" charset="0"/>
                        </a:rPr>
                        <a:t>11,8</a:t>
                      </a:r>
                    </a:p>
                  </a:txBody>
                  <a:tcPr marL="9525" marR="36000" marT="9525" marB="0" anchor="b"/>
                </a:tc>
                <a:tc>
                  <a:txBody>
                    <a:bodyPr/>
                    <a:lstStyle/>
                    <a:p>
                      <a:pPr algn="r" fontAlgn="b">
                        <a:buNone/>
                      </a:pPr>
                      <a:r>
                        <a:rPr lang="fi-FI" sz="1400" b="0" i="0" u="none" strike="noStrike">
                          <a:effectLst/>
                          <a:latin typeface="Arial" panose="020B0604020202020204" pitchFamily="34" charset="0"/>
                        </a:rPr>
                        <a:t>17,5</a:t>
                      </a:r>
                    </a:p>
                  </a:txBody>
                  <a:tcPr marL="9525" marR="36000" marT="9525" marB="0" anchor="b"/>
                </a:tc>
                <a:tc>
                  <a:txBody>
                    <a:bodyPr/>
                    <a:lstStyle/>
                    <a:p>
                      <a:pPr algn="r" fontAlgn="b">
                        <a:buNone/>
                      </a:pPr>
                      <a:r>
                        <a:rPr lang="fi-FI" sz="1400" b="0" i="0" u="none" strike="noStrike">
                          <a:effectLst/>
                          <a:latin typeface="Arial" panose="020B0604020202020204" pitchFamily="34" charset="0"/>
                        </a:rPr>
                        <a:t>15,6</a:t>
                      </a:r>
                    </a:p>
                  </a:txBody>
                  <a:tcPr marL="9525" marR="36000" marT="9525" marB="0" anchor="b"/>
                </a:tc>
                <a:tc>
                  <a:txBody>
                    <a:bodyPr/>
                    <a:lstStyle/>
                    <a:p>
                      <a:pPr algn="r" fontAlgn="b">
                        <a:buNone/>
                      </a:pPr>
                      <a:r>
                        <a:rPr lang="fi-FI" sz="1400" b="0" i="0" u="none" strike="noStrike">
                          <a:effectLst/>
                          <a:latin typeface="Arial" panose="020B0604020202020204" pitchFamily="34" charset="0"/>
                        </a:rPr>
                        <a:t>10,6</a:t>
                      </a:r>
                    </a:p>
                  </a:txBody>
                  <a:tcPr marL="9525" marR="36000" marT="9525" marB="0" anchor="b"/>
                </a:tc>
                <a:tc>
                  <a:txBody>
                    <a:bodyPr/>
                    <a:lstStyle/>
                    <a:p>
                      <a:pPr algn="r" fontAlgn="b">
                        <a:buNone/>
                      </a:pPr>
                      <a:r>
                        <a:rPr lang="fi-FI" sz="1400" b="0" i="0" u="none" strike="noStrike">
                          <a:effectLst/>
                          <a:latin typeface="Arial" panose="020B0604020202020204" pitchFamily="34" charset="0"/>
                        </a:rPr>
                        <a:t>11,7</a:t>
                      </a:r>
                    </a:p>
                  </a:txBody>
                  <a:tcPr marL="9525" marR="36000" marT="9525" marB="0" anchor="b"/>
                </a:tc>
                <a:tc>
                  <a:txBody>
                    <a:bodyPr/>
                    <a:lstStyle/>
                    <a:p>
                      <a:pPr algn="r" fontAlgn="b">
                        <a:buNone/>
                      </a:pPr>
                      <a:r>
                        <a:rPr lang="fi-FI" sz="1400" b="0" i="0" u="none" strike="noStrike">
                          <a:effectLst/>
                          <a:latin typeface="Arial" panose="020B0604020202020204" pitchFamily="34" charset="0"/>
                        </a:rPr>
                        <a:t>10,8</a:t>
                      </a:r>
                    </a:p>
                  </a:txBody>
                  <a:tcPr marL="9525" marR="36000" marT="9525" marB="0" anchor="b"/>
                </a:tc>
                <a:tc>
                  <a:txBody>
                    <a:bodyPr/>
                    <a:lstStyle/>
                    <a:p>
                      <a:pPr algn="r" fontAlgn="b">
                        <a:buNone/>
                      </a:pPr>
                      <a:r>
                        <a:rPr lang="fi-FI" sz="1400" b="0" i="0" u="none" strike="noStrike">
                          <a:effectLst/>
                          <a:latin typeface="Arial" panose="020B0604020202020204" pitchFamily="34" charset="0"/>
                        </a:rPr>
                        <a:t>7,6</a:t>
                      </a:r>
                    </a:p>
                  </a:txBody>
                  <a:tcPr marL="9525" marR="36000" marT="9525" marB="0" anchor="b"/>
                </a:tc>
                <a:tc>
                  <a:txBody>
                    <a:bodyPr/>
                    <a:lstStyle/>
                    <a:p>
                      <a:pPr algn="r" fontAlgn="b">
                        <a:buNone/>
                      </a:pPr>
                      <a:r>
                        <a:rPr lang="fi-FI" sz="1400" b="0" i="0" u="none" strike="noStrike">
                          <a:effectLst/>
                          <a:latin typeface="Arial" panose="020B0604020202020204" pitchFamily="34" charset="0"/>
                        </a:rPr>
                        <a:t>7,2</a:t>
                      </a:r>
                    </a:p>
                  </a:txBody>
                  <a:tcPr marL="9525" marR="36000" marT="9525" marB="0" anchor="b"/>
                </a:tc>
                <a:tc>
                  <a:txBody>
                    <a:bodyPr/>
                    <a:lstStyle/>
                    <a:p>
                      <a:pPr algn="r" fontAlgn="b">
                        <a:buNone/>
                      </a:pPr>
                      <a:r>
                        <a:rPr lang="fi-FI" sz="1400" b="0" i="0" u="none" strike="noStrike" dirty="0">
                          <a:effectLst/>
                          <a:latin typeface="Arial" panose="020B0604020202020204" pitchFamily="34" charset="0"/>
                        </a:rPr>
                        <a:t>.</a:t>
                      </a:r>
                    </a:p>
                  </a:txBody>
                  <a:tcPr marL="9525" marR="36000" marT="9525" marB="0" anchor="b"/>
                </a:tc>
                <a:tc>
                  <a:txBody>
                    <a:bodyPr/>
                    <a:lstStyle/>
                    <a:p>
                      <a:pPr algn="r" fontAlgn="b">
                        <a:buNone/>
                      </a:pPr>
                      <a:r>
                        <a:rPr lang="fi-FI" sz="1400" b="0" i="0" u="none" strike="noStrike" dirty="0">
                          <a:effectLst/>
                          <a:latin typeface="Arial" panose="020B0604020202020204" pitchFamily="34" charset="0"/>
                        </a:rPr>
                        <a:t>.</a:t>
                      </a:r>
                    </a:p>
                  </a:txBody>
                  <a:tcPr marL="9525" marR="36000" marT="9525" marB="0" anchor="b"/>
                </a:tc>
                <a:tc>
                  <a:txBody>
                    <a:bodyPr/>
                    <a:lstStyle/>
                    <a:p>
                      <a:pPr algn="r" fontAlgn="b">
                        <a:buNone/>
                      </a:pPr>
                      <a:r>
                        <a:rPr lang="fi-FI" sz="1400" b="0" i="0" u="none" strike="noStrike" dirty="0">
                          <a:effectLst/>
                          <a:latin typeface="Arial" panose="020B0604020202020204" pitchFamily="34" charset="0"/>
                        </a:rPr>
                        <a:t>.</a:t>
                      </a:r>
                    </a:p>
                  </a:txBody>
                  <a:tcPr marL="9525" marR="36000" marT="9525" marB="0" anchor="b"/>
                </a:tc>
                <a:tc>
                  <a:txBody>
                    <a:bodyPr/>
                    <a:lstStyle/>
                    <a:p>
                      <a:pPr algn="r" fontAlgn="b">
                        <a:buNone/>
                      </a:pPr>
                      <a:r>
                        <a:rPr lang="fi-FI" sz="1400" b="0" i="0" u="none" strike="noStrike" dirty="0">
                          <a:effectLst/>
                          <a:latin typeface="Arial" panose="020B0604020202020204" pitchFamily="34" charset="0"/>
                        </a:rPr>
                        <a:t>.</a:t>
                      </a:r>
                    </a:p>
                  </a:txBody>
                  <a:tcPr marL="9525" marR="36000" marT="9525" marB="0" anchor="b"/>
                </a:tc>
                <a:tc>
                  <a:txBody>
                    <a:bodyPr/>
                    <a:lstStyle/>
                    <a:p>
                      <a:pPr algn="r" fontAlgn="b">
                        <a:buNone/>
                      </a:pPr>
                      <a:r>
                        <a:rPr lang="fi-FI" sz="1400" b="0" i="0" u="none" strike="noStrike" dirty="0">
                          <a:effectLst/>
                          <a:latin typeface="Arial" panose="020B0604020202020204" pitchFamily="34" charset="0"/>
                        </a:rPr>
                        <a:t>.</a:t>
                      </a:r>
                    </a:p>
                  </a:txBody>
                  <a:tcPr marL="9525" marR="36000" marT="9525" marB="0" anchor="b"/>
                </a:tc>
                <a:extLst>
                  <a:ext uri="{0D108BD9-81ED-4DB2-BD59-A6C34878D82A}">
                    <a16:rowId xmlns:a16="http://schemas.microsoft.com/office/drawing/2014/main" val="2749753424"/>
                  </a:ext>
                </a:extLst>
              </a:tr>
              <a:tr h="222787">
                <a:tc>
                  <a:txBody>
                    <a:bodyPr/>
                    <a:lstStyle/>
                    <a:p>
                      <a:pPr algn="l" fontAlgn="b">
                        <a:buNone/>
                      </a:pPr>
                      <a:r>
                        <a:rPr lang="fi-FI" sz="1400" b="0" i="0" u="none" strike="noStrike">
                          <a:effectLst/>
                          <a:latin typeface="Arial" panose="020B0604020202020204" pitchFamily="34" charset="0"/>
                        </a:rPr>
                        <a:t>Lappi</a:t>
                      </a:r>
                    </a:p>
                  </a:txBody>
                  <a:tcPr marL="72000" marR="9525" marT="9525" marB="0" anchor="b"/>
                </a:tc>
                <a:tc>
                  <a:txBody>
                    <a:bodyPr/>
                    <a:lstStyle/>
                    <a:p>
                      <a:pPr algn="r" fontAlgn="b">
                        <a:buNone/>
                      </a:pPr>
                      <a:r>
                        <a:rPr lang="fi-FI" sz="1400" b="0" i="0" u="none" strike="noStrike">
                          <a:effectLst/>
                          <a:latin typeface="Arial" panose="020B0604020202020204" pitchFamily="34" charset="0"/>
                        </a:rPr>
                        <a:t>11,6</a:t>
                      </a:r>
                    </a:p>
                  </a:txBody>
                  <a:tcPr marL="9525" marR="36000" marT="9525" marB="0" anchor="b"/>
                </a:tc>
                <a:tc>
                  <a:txBody>
                    <a:bodyPr/>
                    <a:lstStyle/>
                    <a:p>
                      <a:pPr algn="r" fontAlgn="b">
                        <a:buNone/>
                      </a:pPr>
                      <a:r>
                        <a:rPr lang="fi-FI" sz="1400" b="0" i="0" u="none" strike="noStrike">
                          <a:effectLst/>
                          <a:latin typeface="Arial" panose="020B0604020202020204" pitchFamily="34" charset="0"/>
                        </a:rPr>
                        <a:t>11,2</a:t>
                      </a:r>
                    </a:p>
                  </a:txBody>
                  <a:tcPr marL="9525" marR="36000" marT="9525" marB="0" anchor="b"/>
                </a:tc>
                <a:tc>
                  <a:txBody>
                    <a:bodyPr/>
                    <a:lstStyle/>
                    <a:p>
                      <a:pPr algn="r" fontAlgn="b">
                        <a:buNone/>
                      </a:pPr>
                      <a:r>
                        <a:rPr lang="fi-FI" sz="1400" b="0" i="0" u="none" strike="noStrike">
                          <a:effectLst/>
                          <a:latin typeface="Arial" panose="020B0604020202020204" pitchFamily="34" charset="0"/>
                        </a:rPr>
                        <a:t>10,4</a:t>
                      </a:r>
                    </a:p>
                  </a:txBody>
                  <a:tcPr marL="9525" marR="36000" marT="9525" marB="0" anchor="b"/>
                </a:tc>
                <a:tc>
                  <a:txBody>
                    <a:bodyPr/>
                    <a:lstStyle/>
                    <a:p>
                      <a:pPr algn="r" fontAlgn="b">
                        <a:buNone/>
                      </a:pPr>
                      <a:r>
                        <a:rPr lang="fi-FI" sz="1400" b="0" i="0" u="none" strike="noStrike">
                          <a:effectLst/>
                          <a:latin typeface="Arial" panose="020B0604020202020204" pitchFamily="34" charset="0"/>
                        </a:rPr>
                        <a:t>10,3</a:t>
                      </a:r>
                    </a:p>
                  </a:txBody>
                  <a:tcPr marL="9525" marR="36000" marT="9525" marB="0" anchor="b"/>
                </a:tc>
                <a:tc>
                  <a:txBody>
                    <a:bodyPr/>
                    <a:lstStyle/>
                    <a:p>
                      <a:pPr algn="r" fontAlgn="b">
                        <a:buNone/>
                      </a:pPr>
                      <a:r>
                        <a:rPr lang="fi-FI" sz="1400" b="0" i="0" u="none" strike="noStrike">
                          <a:effectLst/>
                          <a:latin typeface="Arial" panose="020B0604020202020204" pitchFamily="34" charset="0"/>
                        </a:rPr>
                        <a:t>10,3</a:t>
                      </a:r>
                    </a:p>
                  </a:txBody>
                  <a:tcPr marL="9525" marR="36000" marT="9525" marB="0" anchor="b"/>
                </a:tc>
                <a:tc>
                  <a:txBody>
                    <a:bodyPr/>
                    <a:lstStyle/>
                    <a:p>
                      <a:pPr algn="r" fontAlgn="b">
                        <a:buNone/>
                      </a:pPr>
                      <a:r>
                        <a:rPr lang="fi-FI" sz="1400" b="0" i="0" u="none" strike="noStrike">
                          <a:effectLst/>
                          <a:latin typeface="Arial" panose="020B0604020202020204" pitchFamily="34" charset="0"/>
                        </a:rPr>
                        <a:t>9,6</a:t>
                      </a:r>
                    </a:p>
                  </a:txBody>
                  <a:tcPr marL="9525" marR="36000" marT="9525" marB="0" anchor="b"/>
                </a:tc>
                <a:tc>
                  <a:txBody>
                    <a:bodyPr/>
                    <a:lstStyle/>
                    <a:p>
                      <a:pPr algn="r" fontAlgn="b">
                        <a:buNone/>
                      </a:pPr>
                      <a:r>
                        <a:rPr lang="fi-FI" sz="1400" b="0" i="0" u="none" strike="noStrike">
                          <a:effectLst/>
                          <a:latin typeface="Arial" panose="020B0604020202020204" pitchFamily="34" charset="0"/>
                        </a:rPr>
                        <a:t>11,7</a:t>
                      </a:r>
                    </a:p>
                  </a:txBody>
                  <a:tcPr marL="9525" marR="36000" marT="9525" marB="0" anchor="b"/>
                </a:tc>
                <a:tc>
                  <a:txBody>
                    <a:bodyPr/>
                    <a:lstStyle/>
                    <a:p>
                      <a:pPr algn="r" fontAlgn="b">
                        <a:buNone/>
                      </a:pPr>
                      <a:r>
                        <a:rPr lang="fi-FI" sz="1400" b="0" i="0" u="none" strike="noStrike">
                          <a:effectLst/>
                          <a:latin typeface="Arial" panose="020B0604020202020204" pitchFamily="34" charset="0"/>
                        </a:rPr>
                        <a:t>10,4</a:t>
                      </a:r>
                    </a:p>
                  </a:txBody>
                  <a:tcPr marL="9525" marR="36000" marT="9525" marB="0" anchor="b"/>
                </a:tc>
                <a:tc>
                  <a:txBody>
                    <a:bodyPr/>
                    <a:lstStyle/>
                    <a:p>
                      <a:pPr algn="r" fontAlgn="b">
                        <a:buNone/>
                      </a:pPr>
                      <a:r>
                        <a:rPr lang="fi-FI" sz="1400" b="0" i="0" u="none" strike="noStrike">
                          <a:effectLst/>
                          <a:latin typeface="Arial" panose="020B0604020202020204" pitchFamily="34" charset="0"/>
                        </a:rPr>
                        <a:t>10,4</a:t>
                      </a:r>
                    </a:p>
                  </a:txBody>
                  <a:tcPr marL="9525" marR="36000" marT="9525" marB="0" anchor="b"/>
                </a:tc>
                <a:tc>
                  <a:txBody>
                    <a:bodyPr/>
                    <a:lstStyle/>
                    <a:p>
                      <a:pPr algn="r" fontAlgn="b">
                        <a:buNone/>
                      </a:pPr>
                      <a:r>
                        <a:rPr lang="fi-FI" sz="1400" b="0" i="0" u="none" strike="noStrike">
                          <a:effectLst/>
                          <a:latin typeface="Arial" panose="020B0604020202020204" pitchFamily="34" charset="0"/>
                        </a:rPr>
                        <a:t>8,8</a:t>
                      </a:r>
                    </a:p>
                  </a:txBody>
                  <a:tcPr marL="9525" marR="36000" marT="9525" marB="0" anchor="b"/>
                </a:tc>
                <a:tc>
                  <a:txBody>
                    <a:bodyPr/>
                    <a:lstStyle/>
                    <a:p>
                      <a:pPr algn="r" fontAlgn="b">
                        <a:buNone/>
                      </a:pPr>
                      <a:r>
                        <a:rPr lang="fi-FI" sz="1400" b="0" i="0" u="none" strike="noStrike">
                          <a:effectLst/>
                          <a:latin typeface="Arial" panose="020B0604020202020204" pitchFamily="34" charset="0"/>
                        </a:rPr>
                        <a:t>8,3</a:t>
                      </a:r>
                    </a:p>
                  </a:txBody>
                  <a:tcPr marL="9525" marR="36000" marT="9525" marB="0" anchor="b"/>
                </a:tc>
                <a:tc>
                  <a:txBody>
                    <a:bodyPr/>
                    <a:lstStyle/>
                    <a:p>
                      <a:pPr algn="r" fontAlgn="b">
                        <a:buNone/>
                      </a:pPr>
                      <a:r>
                        <a:rPr lang="fi-FI" sz="1400" b="0" i="0" u="none" strike="noStrike">
                          <a:effectLst/>
                          <a:latin typeface="Arial" panose="020B0604020202020204" pitchFamily="34" charset="0"/>
                        </a:rPr>
                        <a:t>9,2</a:t>
                      </a:r>
                    </a:p>
                  </a:txBody>
                  <a:tcPr marL="9525" marR="36000" marT="9525" marB="0" anchor="b"/>
                </a:tc>
                <a:tc>
                  <a:txBody>
                    <a:bodyPr/>
                    <a:lstStyle/>
                    <a:p>
                      <a:pPr algn="r" fontAlgn="b">
                        <a:buNone/>
                      </a:pPr>
                      <a:r>
                        <a:rPr lang="fi-FI" sz="1400" b="0" i="0" u="none" strike="noStrike">
                          <a:effectLst/>
                          <a:latin typeface="Arial" panose="020B0604020202020204" pitchFamily="34" charset="0"/>
                        </a:rPr>
                        <a:t>9,2</a:t>
                      </a:r>
                    </a:p>
                  </a:txBody>
                  <a:tcPr marL="9525" marR="36000" marT="9525" marB="0" anchor="b"/>
                </a:tc>
                <a:tc>
                  <a:txBody>
                    <a:bodyPr/>
                    <a:lstStyle/>
                    <a:p>
                      <a:pPr algn="r" fontAlgn="b">
                        <a:buNone/>
                      </a:pPr>
                      <a:r>
                        <a:rPr lang="fi-FI" sz="1400" b="0" i="0" u="none" strike="noStrike">
                          <a:effectLst/>
                          <a:latin typeface="Arial" panose="020B0604020202020204" pitchFamily="34" charset="0"/>
                        </a:rPr>
                        <a:t>7,5</a:t>
                      </a:r>
                    </a:p>
                  </a:txBody>
                  <a:tcPr marL="9525" marR="36000" marT="9525" marB="0" anchor="b"/>
                </a:tc>
                <a:tc>
                  <a:txBody>
                    <a:bodyPr/>
                    <a:lstStyle/>
                    <a:p>
                      <a:pPr algn="r" fontAlgn="b">
                        <a:buNone/>
                      </a:pPr>
                      <a:r>
                        <a:rPr lang="fi-FI" sz="1400" b="0" i="0" u="none" strike="noStrike">
                          <a:effectLst/>
                          <a:latin typeface="Arial" panose="020B0604020202020204" pitchFamily="34" charset="0"/>
                        </a:rPr>
                        <a:t>6,2</a:t>
                      </a:r>
                    </a:p>
                  </a:txBody>
                  <a:tcPr marL="9525" marR="36000" marT="9525" marB="0" anchor="b"/>
                </a:tc>
                <a:tc>
                  <a:txBody>
                    <a:bodyPr/>
                    <a:lstStyle/>
                    <a:p>
                      <a:pPr algn="r" fontAlgn="b">
                        <a:buNone/>
                      </a:pPr>
                      <a:r>
                        <a:rPr lang="fi-FI" sz="1400" b="0" i="0" u="none" strike="noStrike">
                          <a:effectLst/>
                          <a:latin typeface="Arial" panose="020B0604020202020204" pitchFamily="34" charset="0"/>
                        </a:rPr>
                        <a:t>7,2</a:t>
                      </a:r>
                    </a:p>
                  </a:txBody>
                  <a:tcPr marL="9525" marR="36000" marT="9525" marB="0" anchor="b"/>
                </a:tc>
                <a:tc>
                  <a:txBody>
                    <a:bodyPr/>
                    <a:lstStyle/>
                    <a:p>
                      <a:pPr algn="r" fontAlgn="b">
                        <a:buNone/>
                      </a:pPr>
                      <a:r>
                        <a:rPr lang="fi-FI" sz="1400" b="0" i="0" u="none" strike="noStrike" dirty="0">
                          <a:effectLst/>
                          <a:latin typeface="Arial" panose="020B0604020202020204" pitchFamily="34" charset="0"/>
                        </a:rPr>
                        <a:t>8,5</a:t>
                      </a:r>
                    </a:p>
                  </a:txBody>
                  <a:tcPr marL="9525" marR="36000" marT="9525" marB="0" anchor="b"/>
                </a:tc>
                <a:extLst>
                  <a:ext uri="{0D108BD9-81ED-4DB2-BD59-A6C34878D82A}">
                    <a16:rowId xmlns:a16="http://schemas.microsoft.com/office/drawing/2014/main" val="1819767306"/>
                  </a:ext>
                </a:extLst>
              </a:tr>
              <a:tr h="222787">
                <a:tc>
                  <a:txBody>
                    <a:bodyPr/>
                    <a:lstStyle/>
                    <a:p>
                      <a:pPr algn="l" fontAlgn="b">
                        <a:buNone/>
                      </a:pPr>
                      <a:r>
                        <a:rPr lang="fi-FI" sz="1400" b="0" i="0" u="none" strike="noStrike" dirty="0">
                          <a:effectLst/>
                          <a:latin typeface="Arial" panose="020B0604020202020204" pitchFamily="34" charset="0"/>
                        </a:rPr>
                        <a:t>Ahvenanmaa</a:t>
                      </a:r>
                    </a:p>
                  </a:txBody>
                  <a:tcPr marL="72000" marR="9525" marT="9525" marB="0" anchor="b"/>
                </a:tc>
                <a:tc>
                  <a:txBody>
                    <a:bodyPr/>
                    <a:lstStyle/>
                    <a:p>
                      <a:pPr algn="r" fontAlgn="b">
                        <a:buNone/>
                      </a:pPr>
                      <a:r>
                        <a:rPr lang="fi-FI" sz="1400" b="0" i="0" u="none" strike="noStrike" dirty="0">
                          <a:effectLst/>
                          <a:latin typeface="Arial" panose="020B0604020202020204" pitchFamily="34" charset="0"/>
                        </a:rPr>
                        <a:t>.</a:t>
                      </a:r>
                    </a:p>
                  </a:txBody>
                  <a:tcPr marL="9525" marR="36000" marT="9525" marB="0" anchor="b"/>
                </a:tc>
                <a:tc>
                  <a:txBody>
                    <a:bodyPr/>
                    <a:lstStyle/>
                    <a:p>
                      <a:pPr algn="r" fontAlgn="b">
                        <a:buNone/>
                      </a:pPr>
                      <a:r>
                        <a:rPr lang="fi-FI" sz="1400" b="0" i="0" u="none" strike="noStrike" dirty="0">
                          <a:effectLst/>
                          <a:latin typeface="Arial" panose="020B0604020202020204" pitchFamily="34" charset="0"/>
                        </a:rPr>
                        <a:t>.</a:t>
                      </a:r>
                    </a:p>
                  </a:txBody>
                  <a:tcPr marL="9525" marR="36000" marT="9525" marB="0" anchor="b"/>
                </a:tc>
                <a:tc>
                  <a:txBody>
                    <a:bodyPr/>
                    <a:lstStyle/>
                    <a:p>
                      <a:pPr algn="r" fontAlgn="b">
                        <a:buNone/>
                      </a:pPr>
                      <a:r>
                        <a:rPr lang="fi-FI" sz="1400" b="0" i="0" u="none" strike="noStrike" dirty="0">
                          <a:effectLst/>
                          <a:latin typeface="Arial" panose="020B0604020202020204" pitchFamily="34" charset="0"/>
                        </a:rPr>
                        <a:t>.</a:t>
                      </a:r>
                    </a:p>
                  </a:txBody>
                  <a:tcPr marL="9525" marR="36000" marT="9525" marB="0" anchor="b"/>
                </a:tc>
                <a:tc>
                  <a:txBody>
                    <a:bodyPr/>
                    <a:lstStyle/>
                    <a:p>
                      <a:pPr algn="r" fontAlgn="b">
                        <a:buNone/>
                      </a:pPr>
                      <a:r>
                        <a:rPr lang="fi-FI" sz="1400" b="0" i="0" u="none" strike="noStrike" dirty="0">
                          <a:effectLst/>
                          <a:latin typeface="Arial" panose="020B0604020202020204" pitchFamily="34" charset="0"/>
                        </a:rPr>
                        <a:t>.</a:t>
                      </a:r>
                    </a:p>
                  </a:txBody>
                  <a:tcPr marL="9525" marR="36000" marT="9525" marB="0" anchor="b"/>
                </a:tc>
                <a:tc>
                  <a:txBody>
                    <a:bodyPr/>
                    <a:lstStyle/>
                    <a:p>
                      <a:pPr algn="r" fontAlgn="b">
                        <a:buNone/>
                      </a:pPr>
                      <a:r>
                        <a:rPr lang="fi-FI" sz="1400" b="0" i="0" u="none" strike="noStrike">
                          <a:effectLst/>
                          <a:latin typeface="Arial" panose="020B0604020202020204" pitchFamily="34" charset="0"/>
                        </a:rPr>
                        <a:t>.</a:t>
                      </a:r>
                    </a:p>
                  </a:txBody>
                  <a:tcPr marL="9525" marR="36000" marT="9525" marB="0" anchor="b"/>
                </a:tc>
                <a:tc>
                  <a:txBody>
                    <a:bodyPr/>
                    <a:lstStyle/>
                    <a:p>
                      <a:pPr algn="r" fontAlgn="b">
                        <a:buNone/>
                      </a:pPr>
                      <a:r>
                        <a:rPr lang="fi-FI" sz="1400" b="0" i="0" u="none" strike="noStrike" dirty="0">
                          <a:effectLst/>
                          <a:latin typeface="Arial" panose="020B0604020202020204" pitchFamily="34" charset="0"/>
                        </a:rPr>
                        <a:t>.</a:t>
                      </a:r>
                    </a:p>
                  </a:txBody>
                  <a:tcPr marL="9525" marR="36000" marT="9525" marB="0" anchor="b"/>
                </a:tc>
                <a:tc>
                  <a:txBody>
                    <a:bodyPr/>
                    <a:lstStyle/>
                    <a:p>
                      <a:pPr algn="r" fontAlgn="b">
                        <a:buNone/>
                      </a:pPr>
                      <a:r>
                        <a:rPr lang="fi-FI" sz="1400" b="0" i="0" u="none" strike="noStrike" dirty="0">
                          <a:effectLst/>
                          <a:latin typeface="Arial" panose="020B0604020202020204" pitchFamily="34" charset="0"/>
                        </a:rPr>
                        <a:t>.</a:t>
                      </a:r>
                    </a:p>
                  </a:txBody>
                  <a:tcPr marL="9525" marR="36000" marT="9525" marB="0" anchor="b"/>
                </a:tc>
                <a:tc>
                  <a:txBody>
                    <a:bodyPr/>
                    <a:lstStyle/>
                    <a:p>
                      <a:pPr algn="r" fontAlgn="b">
                        <a:buNone/>
                      </a:pPr>
                      <a:r>
                        <a:rPr lang="fi-FI" sz="1400" b="0" i="0" u="none" strike="noStrike">
                          <a:effectLst/>
                          <a:latin typeface="Arial" panose="020B0604020202020204" pitchFamily="34" charset="0"/>
                        </a:rPr>
                        <a:t>.</a:t>
                      </a:r>
                    </a:p>
                  </a:txBody>
                  <a:tcPr marL="9525" marR="36000" marT="9525" marB="0" anchor="b"/>
                </a:tc>
                <a:tc>
                  <a:txBody>
                    <a:bodyPr/>
                    <a:lstStyle/>
                    <a:p>
                      <a:pPr algn="r" fontAlgn="b">
                        <a:buNone/>
                      </a:pPr>
                      <a:r>
                        <a:rPr lang="fi-FI" sz="1400" b="0" i="0" u="none" strike="noStrike" dirty="0">
                          <a:effectLst/>
                          <a:latin typeface="Arial" panose="020B0604020202020204" pitchFamily="34" charset="0"/>
                        </a:rPr>
                        <a:t>.</a:t>
                      </a:r>
                    </a:p>
                  </a:txBody>
                  <a:tcPr marL="9525" marR="36000" marT="9525" marB="0" anchor="b"/>
                </a:tc>
                <a:tc>
                  <a:txBody>
                    <a:bodyPr/>
                    <a:lstStyle/>
                    <a:p>
                      <a:pPr algn="r" fontAlgn="b">
                        <a:buNone/>
                      </a:pPr>
                      <a:r>
                        <a:rPr lang="fi-FI" sz="1400" b="0" i="0" u="none" strike="noStrike">
                          <a:effectLst/>
                          <a:latin typeface="Arial" panose="020B0604020202020204" pitchFamily="34" charset="0"/>
                        </a:rPr>
                        <a:t>.</a:t>
                      </a:r>
                    </a:p>
                  </a:txBody>
                  <a:tcPr marL="9525" marR="36000" marT="9525" marB="0" anchor="b"/>
                </a:tc>
                <a:tc>
                  <a:txBody>
                    <a:bodyPr/>
                    <a:lstStyle/>
                    <a:p>
                      <a:pPr algn="r" fontAlgn="b">
                        <a:buNone/>
                      </a:pPr>
                      <a:r>
                        <a:rPr lang="fi-FI" sz="1400" b="0" i="0" u="none" strike="noStrike">
                          <a:effectLst/>
                          <a:latin typeface="Arial" panose="020B0604020202020204" pitchFamily="34" charset="0"/>
                        </a:rPr>
                        <a:t>.</a:t>
                      </a:r>
                    </a:p>
                  </a:txBody>
                  <a:tcPr marL="9525" marR="36000" marT="9525" marB="0" anchor="b"/>
                </a:tc>
                <a:tc>
                  <a:txBody>
                    <a:bodyPr/>
                    <a:lstStyle/>
                    <a:p>
                      <a:pPr algn="r" fontAlgn="b">
                        <a:buNone/>
                      </a:pPr>
                      <a:r>
                        <a:rPr lang="fi-FI" sz="1400" b="0" i="0" u="none" strike="noStrike" dirty="0">
                          <a:effectLst/>
                          <a:latin typeface="Arial" panose="020B0604020202020204" pitchFamily="34" charset="0"/>
                        </a:rPr>
                        <a:t>.</a:t>
                      </a:r>
                    </a:p>
                  </a:txBody>
                  <a:tcPr marL="9525" marR="36000" marT="9525" marB="0" anchor="b"/>
                </a:tc>
                <a:tc>
                  <a:txBody>
                    <a:bodyPr/>
                    <a:lstStyle/>
                    <a:p>
                      <a:pPr algn="r" fontAlgn="b">
                        <a:buNone/>
                      </a:pPr>
                      <a:r>
                        <a:rPr lang="fi-FI" sz="1400" b="0" i="0" u="none" strike="noStrike">
                          <a:effectLst/>
                          <a:latin typeface="Arial" panose="020B0604020202020204" pitchFamily="34" charset="0"/>
                        </a:rPr>
                        <a:t>.</a:t>
                      </a:r>
                    </a:p>
                  </a:txBody>
                  <a:tcPr marL="9525" marR="36000" marT="9525" marB="0" anchor="b"/>
                </a:tc>
                <a:tc>
                  <a:txBody>
                    <a:bodyPr/>
                    <a:lstStyle/>
                    <a:p>
                      <a:pPr algn="r" fontAlgn="b">
                        <a:buNone/>
                      </a:pPr>
                      <a:r>
                        <a:rPr lang="fi-FI" sz="1400" b="0" i="0" u="none" strike="noStrike" dirty="0">
                          <a:effectLst/>
                          <a:latin typeface="Arial" panose="020B0604020202020204" pitchFamily="34" charset="0"/>
                        </a:rPr>
                        <a:t>.</a:t>
                      </a:r>
                    </a:p>
                  </a:txBody>
                  <a:tcPr marL="9525" marR="36000" marT="9525" marB="0" anchor="b"/>
                </a:tc>
                <a:tc>
                  <a:txBody>
                    <a:bodyPr/>
                    <a:lstStyle/>
                    <a:p>
                      <a:pPr algn="r" fontAlgn="b">
                        <a:buNone/>
                      </a:pPr>
                      <a:r>
                        <a:rPr lang="fi-FI" sz="1400" b="0" i="0" u="none" strike="noStrike" dirty="0">
                          <a:effectLst/>
                          <a:latin typeface="Arial" panose="020B0604020202020204" pitchFamily="34" charset="0"/>
                        </a:rPr>
                        <a:t>.</a:t>
                      </a:r>
                    </a:p>
                  </a:txBody>
                  <a:tcPr marL="9525" marR="36000" marT="9525" marB="0" anchor="b"/>
                </a:tc>
                <a:tc>
                  <a:txBody>
                    <a:bodyPr/>
                    <a:lstStyle/>
                    <a:p>
                      <a:pPr algn="r" fontAlgn="b">
                        <a:buNone/>
                      </a:pPr>
                      <a:r>
                        <a:rPr lang="fi-FI" sz="1400" b="0" i="0" u="none" strike="noStrike" dirty="0">
                          <a:effectLst/>
                          <a:latin typeface="Arial" panose="020B0604020202020204" pitchFamily="34" charset="0"/>
                        </a:rPr>
                        <a:t>.</a:t>
                      </a:r>
                    </a:p>
                  </a:txBody>
                  <a:tcPr marL="9525" marR="36000" marT="9525" marB="0" anchor="b"/>
                </a:tc>
                <a:tc>
                  <a:txBody>
                    <a:bodyPr/>
                    <a:lstStyle/>
                    <a:p>
                      <a:pPr algn="r" fontAlgn="b">
                        <a:buNone/>
                      </a:pPr>
                      <a:r>
                        <a:rPr lang="fi-FI" sz="1100" b="0" i="0" u="none" strike="noStrike" dirty="0">
                          <a:effectLst/>
                          <a:latin typeface="Arial" panose="020B0604020202020204" pitchFamily="34" charset="0"/>
                        </a:rPr>
                        <a:t>.</a:t>
                      </a:r>
                    </a:p>
                  </a:txBody>
                  <a:tcPr marL="9525" marR="36000" marT="9525" marB="0" anchor="b"/>
                </a:tc>
                <a:extLst>
                  <a:ext uri="{0D108BD9-81ED-4DB2-BD59-A6C34878D82A}">
                    <a16:rowId xmlns:a16="http://schemas.microsoft.com/office/drawing/2014/main" val="1388982754"/>
                  </a:ext>
                </a:extLst>
              </a:tr>
            </a:tbl>
          </a:graphicData>
        </a:graphic>
      </p:graphicFrame>
      <p:sp>
        <p:nvSpPr>
          <p:cNvPr id="2" name="Title 11">
            <a:extLst>
              <a:ext uri="{FF2B5EF4-FFF2-40B4-BE49-F238E27FC236}">
                <a16:creationId xmlns:a16="http://schemas.microsoft.com/office/drawing/2014/main" id="{C7D979B6-4F6C-FEB7-F969-5610928EBC89}"/>
              </a:ext>
            </a:extLst>
          </p:cNvPr>
          <p:cNvSpPr txBox="1">
            <a:spLocks/>
          </p:cNvSpPr>
          <p:nvPr/>
        </p:nvSpPr>
        <p:spPr bwMode="auto">
          <a:xfrm>
            <a:off x="407368" y="6165304"/>
            <a:ext cx="11665296" cy="58485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fontAlgn="base">
              <a:spcBef>
                <a:spcPct val="0"/>
              </a:spcBef>
              <a:defRPr/>
            </a:pPr>
            <a:r>
              <a:rPr kumimoji="0" lang="fi-FI" sz="1100" b="0" i="0" u="none" strike="noStrike" kern="1200" cap="none" spc="0" normalizeH="0" baseline="0" noProof="0" dirty="0">
                <a:ln>
                  <a:noFill/>
                </a:ln>
                <a:solidFill>
                  <a:srgbClr val="000000"/>
                </a:solidFill>
                <a:effectLst/>
                <a:uLnTx/>
                <a:uFillTx/>
                <a:latin typeface="Arial" charset="-52"/>
                <a:ea typeface="+mn-ea"/>
                <a:cs typeface="Arial" charset="-52"/>
              </a:rPr>
              <a:t>. tieto on puuttuva</a:t>
            </a:r>
            <a:r>
              <a:rPr lang="fi-FI" sz="1100" dirty="0">
                <a:solidFill>
                  <a:srgbClr val="000000"/>
                </a:solidFill>
                <a:latin typeface="Arial" charset="-52"/>
                <a:cs typeface="Arial" charset="-52"/>
              </a:rPr>
              <a:t> tai tieto on liian epävarma esitettäväksi.</a:t>
            </a:r>
            <a:endParaRPr kumimoji="0" lang="fi-FI" sz="1100" b="0" i="0" u="none" strike="noStrike" kern="1200" cap="none" spc="0" normalizeH="0" baseline="0" noProof="0" dirty="0">
              <a:ln>
                <a:noFill/>
              </a:ln>
              <a:solidFill>
                <a:srgbClr val="000000"/>
              </a:solidFill>
              <a:effectLst/>
              <a:uLnTx/>
              <a:uFillTx/>
              <a:latin typeface="Arial" charset="-52"/>
              <a:ea typeface="+mn-ea"/>
              <a:cs typeface="Arial" charset="-52"/>
            </a:endParaRPr>
          </a:p>
          <a:p>
            <a:pPr marL="0" marR="0" lvl="0" indent="0" algn="l" defTabSz="914400" rtl="0" eaLnBrk="1" fontAlgn="base" latinLnBrk="0" hangingPunct="1">
              <a:lnSpc>
                <a:spcPct val="100000"/>
              </a:lnSpc>
              <a:spcBef>
                <a:spcPct val="0"/>
              </a:spcBef>
              <a:spcAft>
                <a:spcPts val="0"/>
              </a:spcAft>
              <a:buClrTx/>
              <a:buSzTx/>
              <a:buFontTx/>
              <a:buNone/>
              <a:tabLst/>
              <a:defRPr/>
            </a:pPr>
            <a:endParaRPr kumimoji="0" lang="fi-FI" sz="1100" b="0" i="0" u="none" strike="noStrike" kern="1200" cap="none" spc="0" normalizeH="0" baseline="0" noProof="0" dirty="0">
              <a:ln>
                <a:noFill/>
              </a:ln>
              <a:solidFill>
                <a:srgbClr val="000000"/>
              </a:solidFill>
              <a:effectLst/>
              <a:uLnTx/>
              <a:uFillTx/>
              <a:latin typeface="Arial" charset="-52"/>
              <a:ea typeface="+mn-ea"/>
              <a:cs typeface="Arial" charset="-52"/>
            </a:endParaRPr>
          </a:p>
          <a:p>
            <a:pPr marL="0" marR="0" lvl="0" indent="0" algn="l" defTabSz="914400" rtl="0" eaLnBrk="1" fontAlgn="base" latinLnBrk="0" hangingPunct="1">
              <a:lnSpc>
                <a:spcPct val="100000"/>
              </a:lnSpc>
              <a:spcBef>
                <a:spcPct val="0"/>
              </a:spcBef>
              <a:spcAft>
                <a:spcPts val="0"/>
              </a:spcAft>
              <a:buClrTx/>
              <a:buSzTx/>
              <a:buFontTx/>
              <a:buNone/>
              <a:tabLst/>
              <a:defRPr/>
            </a:pPr>
            <a:r>
              <a:rPr kumimoji="0" lang="fi-FI" sz="1100" b="0" i="0" u="none" strike="noStrike" kern="1200" cap="none" spc="0" normalizeH="0" baseline="0" noProof="0" dirty="0">
                <a:ln>
                  <a:noFill/>
                </a:ln>
                <a:solidFill>
                  <a:srgbClr val="000000"/>
                </a:solidFill>
                <a:effectLst/>
                <a:uLnTx/>
                <a:uFillTx/>
                <a:latin typeface="Arial" charset="-52"/>
                <a:ea typeface="+mn-ea"/>
                <a:cs typeface="Arial" charset="-52"/>
              </a:rPr>
              <a:t>Lähde: </a:t>
            </a:r>
            <a:r>
              <a:rPr lang="fi-FI" sz="1100" dirty="0">
                <a:solidFill>
                  <a:srgbClr val="000000"/>
                </a:solidFill>
                <a:latin typeface="Arial" charset="-52"/>
                <a:cs typeface="Arial" charset="-52"/>
              </a:rPr>
              <a:t>Tilastokeskus, Työvoimatutkimus (työttömyysaste lasketaan 15-74-vuotiaista)</a:t>
            </a:r>
            <a:r>
              <a:rPr kumimoji="0" lang="fi-FI" sz="1100" b="0" i="0" u="none" strike="noStrike" kern="1200" cap="none" spc="0" normalizeH="0" baseline="0" noProof="0" dirty="0">
                <a:ln>
                  <a:noFill/>
                </a:ln>
                <a:solidFill>
                  <a:srgbClr val="000000"/>
                </a:solidFill>
                <a:effectLst/>
                <a:uLnTx/>
                <a:uFillTx/>
                <a:latin typeface="Arial" charset="-52"/>
                <a:ea typeface="+mn-ea"/>
                <a:cs typeface="Arial" charset="-52"/>
              </a:rPr>
              <a:t>					                  	</a:t>
            </a:r>
            <a:r>
              <a:rPr kumimoji="0" lang="fi-FI" sz="1000" b="0" i="0" u="none" strike="noStrike" kern="1200" cap="none" spc="0" normalizeH="0" baseline="0" noProof="0" dirty="0">
                <a:ln>
                  <a:noFill/>
                </a:ln>
                <a:solidFill>
                  <a:srgbClr val="000000"/>
                </a:solidFill>
                <a:effectLst/>
                <a:uLnTx/>
                <a:uFillTx/>
                <a:latin typeface="Arial" charset="-52"/>
                <a:ea typeface="+mn-ea"/>
                <a:cs typeface="Arial" charset="-52"/>
              </a:rPr>
              <a:t>päivitetty: 28.1.2026 / </a:t>
            </a:r>
            <a:r>
              <a:rPr kumimoji="0" lang="fi-FI" sz="1000" b="0" i="0" u="none" strike="noStrike" kern="1200" cap="none" spc="0" normalizeH="0" baseline="0" noProof="0" dirty="0" err="1">
                <a:ln>
                  <a:noFill/>
                </a:ln>
                <a:solidFill>
                  <a:srgbClr val="000000"/>
                </a:solidFill>
                <a:effectLst/>
                <a:uLnTx/>
                <a:uFillTx/>
                <a:latin typeface="Arial" charset="-52"/>
                <a:ea typeface="+mn-ea"/>
                <a:cs typeface="Arial" charset="-52"/>
              </a:rPr>
              <a:t>jk</a:t>
            </a:r>
            <a:endParaRPr kumimoji="0" lang="fi-FI" sz="1100" b="0" i="0" u="none" strike="noStrike" kern="0" cap="none" spc="0" normalizeH="0" baseline="0" noProof="0" dirty="0">
              <a:ln>
                <a:noFill/>
              </a:ln>
              <a:solidFill>
                <a:srgbClr val="000000"/>
              </a:solidFill>
              <a:effectLst/>
              <a:uLnTx/>
              <a:uFillTx/>
              <a:latin typeface="Arial"/>
              <a:ea typeface="+mn-ea"/>
              <a:cs typeface="Arial (Headings)"/>
            </a:endParaRPr>
          </a:p>
        </p:txBody>
      </p:sp>
    </p:spTree>
    <p:extLst>
      <p:ext uri="{BB962C8B-B14F-4D97-AF65-F5344CB8AC3E}">
        <p14:creationId xmlns:p14="http://schemas.microsoft.com/office/powerpoint/2010/main" val="3201146419"/>
      </p:ext>
    </p:extLst>
  </p:cSld>
  <p:clrMapOvr>
    <a:masterClrMapping/>
  </p:clrMapOvr>
</p:sld>
</file>

<file path=ppt/theme/theme1.xml><?xml version="1.0" encoding="utf-8"?>
<a:theme xmlns:a="http://schemas.openxmlformats.org/drawingml/2006/main" name="ESAVO">
  <a:themeElements>
    <a:clrScheme name="ESAVO">
      <a:dk1>
        <a:sysClr val="windowText" lastClr="000000"/>
      </a:dk1>
      <a:lt1>
        <a:sysClr val="window" lastClr="FFFFFF"/>
      </a:lt1>
      <a:dk2>
        <a:srgbClr val="2D3787"/>
      </a:dk2>
      <a:lt2>
        <a:srgbClr val="C8E1FA"/>
      </a:lt2>
      <a:accent1>
        <a:srgbClr val="2D3787"/>
      </a:accent1>
      <a:accent2>
        <a:srgbClr val="009BE1"/>
      </a:accent2>
      <a:accent3>
        <a:srgbClr val="469B46"/>
      </a:accent3>
      <a:accent4>
        <a:srgbClr val="C8D228"/>
      </a:accent4>
      <a:accent5>
        <a:srgbClr val="F0CD14"/>
      </a:accent5>
      <a:accent6>
        <a:srgbClr val="DCA0C3"/>
      </a:accent6>
      <a:hlink>
        <a:srgbClr val="3C5491"/>
      </a:hlink>
      <a:folHlink>
        <a:srgbClr val="325A3C"/>
      </a:folHlink>
    </a:clrScheme>
    <a:fontScheme name="ESAVO">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sz="1800" dirty="0" err="1" smtClean="0"/>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rtlCol="0">
        <a:spAutoFit/>
      </a:bodyPr>
      <a:lstStyle>
        <a:defPPr algn="l">
          <a:defRPr sz="1800" dirty="0" err="1" smtClean="0"/>
        </a:defPPr>
      </a:lstStyle>
    </a:txDef>
  </a:objectDefaults>
  <a:extraClrSchemeLst/>
  <a:extLst>
    <a:ext uri="{05A4C25C-085E-4340-85A3-A5531E510DB2}">
      <thm15:themeFamily xmlns:thm15="http://schemas.microsoft.com/office/thememl/2012/main" name="ESAVO PowerPoint-esitysmalli.potx" id="{FC6D9E71-C548-4608-9588-675994E901C0}" vid="{9F200EB2-B4F4-46AA-A27E-0EF2FB911529}"/>
    </a:ext>
  </a:ext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ESAVO PowerPoint-esitysmalli</Template>
  <TotalTime>26246</TotalTime>
  <Words>995</Words>
  <Application>Microsoft Office PowerPoint</Application>
  <PresentationFormat>Laajakuva</PresentationFormat>
  <Paragraphs>773</Paragraphs>
  <Slides>8</Slides>
  <Notes>0</Notes>
  <HiddenSlides>0</HiddenSlides>
  <MMClips>0</MMClips>
  <ScaleCrop>false</ScaleCrop>
  <HeadingPairs>
    <vt:vector size="6" baseType="variant">
      <vt:variant>
        <vt:lpstr>Käytetyt fontit</vt:lpstr>
      </vt:variant>
      <vt:variant>
        <vt:i4>3</vt:i4>
      </vt:variant>
      <vt:variant>
        <vt:lpstr>Teema</vt:lpstr>
      </vt:variant>
      <vt:variant>
        <vt:i4>1</vt:i4>
      </vt:variant>
      <vt:variant>
        <vt:lpstr>Dian otsikot</vt:lpstr>
      </vt:variant>
      <vt:variant>
        <vt:i4>8</vt:i4>
      </vt:variant>
    </vt:vector>
  </HeadingPairs>
  <TitlesOfParts>
    <vt:vector size="12" baseType="lpstr">
      <vt:lpstr>Arial</vt:lpstr>
      <vt:lpstr>Calibri</vt:lpstr>
      <vt:lpstr>Times New Roman</vt:lpstr>
      <vt:lpstr>ESAVO</vt:lpstr>
      <vt:lpstr>Työllisyys- ja työttömyysaste 2009 - 2025  Lähde: Tilastokeskus, Työvoimatutkimus</vt:lpstr>
      <vt:lpstr>Työllisyysaste (20-64-v.) ja työttömyysaste Etelä-Savossa 2009 - 2025, %</vt:lpstr>
      <vt:lpstr>Työllisyysaste (20-64-v.) Etelä-Savossa ja koko maassa 2009 - 2025, %</vt:lpstr>
      <vt:lpstr>Työllisyysaste maakunnittain (20-64-v.) 2025, %</vt:lpstr>
      <vt:lpstr>Työllisyysaste maakunnittain (20-64-v.) 2009 - 2025, %</vt:lpstr>
      <vt:lpstr>Työttömyysaste Etelä-Savossa ja koko maassa 2009 - 2025, %</vt:lpstr>
      <vt:lpstr>Työttömyysaste maakunnittain 2025, %</vt:lpstr>
      <vt:lpstr>Työttömyysaste maakunnittain 2009 - 2025, %</vt:lpstr>
    </vt:vector>
  </TitlesOfParts>
  <Company>Etelä-Savon maakuntaliitto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tyollisyys_ja_tyottomyysaste</dc:title>
  <dc:creator>Jaana Kokkonen</dc:creator>
  <cp:lastModifiedBy>Jaana Kokkonen</cp:lastModifiedBy>
  <cp:revision>46</cp:revision>
  <dcterms:created xsi:type="dcterms:W3CDTF">2020-02-25T14:36:39Z</dcterms:created>
  <dcterms:modified xsi:type="dcterms:W3CDTF">2026-01-28T11:47:57Z</dcterms:modified>
</cp:coreProperties>
</file>