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1E398-6F91-4E53-ADF3-1E03A78467E6}" v="6" dt="2026-02-24T08:24:45.32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p:scale>
          <a:sx n="80" d="100"/>
          <a:sy n="80" d="100"/>
        </p:scale>
        <p:origin x="120" y="110"/>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C5A178CE-C265-4D3D-B4AC-AACD84F38937}"/>
    <pc:docChg chg="custSel modSld">
      <pc:chgData name="Jaana Kokkonen" userId="fd0ea1af-346e-4258-bc54-cec630bd1122" providerId="ADAL" clId="{C5A178CE-C265-4D3D-B4AC-AACD84F38937}" dt="2026-02-24T08:28:54.045" v="1032" actId="962"/>
      <pc:docMkLst>
        <pc:docMk/>
      </pc:docMkLst>
      <pc:sldChg chg="addSp delSp modSp mod">
        <pc:chgData name="Jaana Kokkonen" userId="fd0ea1af-346e-4258-bc54-cec630bd1122" providerId="ADAL" clId="{C5A178CE-C265-4D3D-B4AC-AACD84F38937}" dt="2026-02-24T07:44:22.472" v="730"/>
        <pc:sldMkLst>
          <pc:docMk/>
          <pc:sldMk cId="1425438201" sldId="624"/>
        </pc:sldMkLst>
        <pc:spChg chg="mod">
          <ac:chgData name="Jaana Kokkonen" userId="fd0ea1af-346e-4258-bc54-cec630bd1122" providerId="ADAL" clId="{C5A178CE-C265-4D3D-B4AC-AACD84F38937}" dt="2026-02-24T07:44:22.472" v="730"/>
          <ac:spMkLst>
            <pc:docMk/>
            <pc:sldMk cId="1425438201" sldId="624"/>
            <ac:spMk id="6" creationId="{26B1EDF5-6F51-4DC6-BBD0-27A1EFDD71B4}"/>
          </ac:spMkLst>
        </pc:spChg>
        <pc:spChg chg="mod">
          <ac:chgData name="Jaana Kokkonen" userId="fd0ea1af-346e-4258-bc54-cec630bd1122" providerId="ADAL" clId="{C5A178CE-C265-4D3D-B4AC-AACD84F38937}" dt="2026-02-23T12:01:02.877" v="5" actId="20577"/>
          <ac:spMkLst>
            <pc:docMk/>
            <pc:sldMk cId="1425438201" sldId="624"/>
            <ac:spMk id="11" creationId="{BA01D5EC-7063-495D-BD56-CA18C1C0E694}"/>
          </ac:spMkLst>
        </pc:spChg>
        <pc:picChg chg="del">
          <ac:chgData name="Jaana Kokkonen" userId="fd0ea1af-346e-4258-bc54-cec630bd1122" providerId="ADAL" clId="{C5A178CE-C265-4D3D-B4AC-AACD84F38937}" dt="2026-02-24T07:07:53.655" v="86" actId="478"/>
          <ac:picMkLst>
            <pc:docMk/>
            <pc:sldMk cId="1425438201" sldId="624"/>
            <ac:picMk id="2" creationId="{D3A7CDB6-E0C7-736D-3293-9B2FB84415B6}"/>
          </ac:picMkLst>
        </pc:picChg>
        <pc:picChg chg="add mod">
          <ac:chgData name="Jaana Kokkonen" userId="fd0ea1af-346e-4258-bc54-cec630bd1122" providerId="ADAL" clId="{C5A178CE-C265-4D3D-B4AC-AACD84F38937}" dt="2026-02-24T07:09:25.718" v="149" actId="962"/>
          <ac:picMkLst>
            <pc:docMk/>
            <pc:sldMk cId="1425438201" sldId="624"/>
            <ac:picMk id="3" creationId="{E10D9CCC-BA1A-99E3-D7E0-BDDDB9825290}"/>
          </ac:picMkLst>
        </pc:picChg>
      </pc:sldChg>
      <pc:sldChg chg="addSp delSp modSp mod">
        <pc:chgData name="Jaana Kokkonen" userId="fd0ea1af-346e-4258-bc54-cec630bd1122" providerId="ADAL" clId="{C5A178CE-C265-4D3D-B4AC-AACD84F38937}" dt="2026-02-24T07:44:22.472" v="730"/>
        <pc:sldMkLst>
          <pc:docMk/>
          <pc:sldMk cId="2837090884" sldId="625"/>
        </pc:sldMkLst>
        <pc:spChg chg="mod">
          <ac:chgData name="Jaana Kokkonen" userId="fd0ea1af-346e-4258-bc54-cec630bd1122" providerId="ADAL" clId="{C5A178CE-C265-4D3D-B4AC-AACD84F38937}" dt="2026-02-24T07:44:22.472" v="730"/>
          <ac:spMkLst>
            <pc:docMk/>
            <pc:sldMk cId="2837090884" sldId="625"/>
            <ac:spMk id="6" creationId="{8936BD53-6443-4E33-873F-B5B35B05903E}"/>
          </ac:spMkLst>
        </pc:spChg>
        <pc:spChg chg="mod">
          <ac:chgData name="Jaana Kokkonen" userId="fd0ea1af-346e-4258-bc54-cec630bd1122" providerId="ADAL" clId="{C5A178CE-C265-4D3D-B4AC-AACD84F38937}" dt="2026-02-23T12:01:31.707" v="12" actId="20577"/>
          <ac:spMkLst>
            <pc:docMk/>
            <pc:sldMk cId="2837090884" sldId="625"/>
            <ac:spMk id="13" creationId="{010600E7-35C5-4A26-9521-81965BCF1CDB}"/>
          </ac:spMkLst>
        </pc:spChg>
        <pc:picChg chg="add mod">
          <ac:chgData name="Jaana Kokkonen" userId="fd0ea1af-346e-4258-bc54-cec630bd1122" providerId="ADAL" clId="{C5A178CE-C265-4D3D-B4AC-AACD84F38937}" dt="2026-02-24T07:28:40.469" v="443" actId="962"/>
          <ac:picMkLst>
            <pc:docMk/>
            <pc:sldMk cId="2837090884" sldId="625"/>
            <ac:picMk id="3" creationId="{79A01F7C-E712-48FD-0262-36D5A129F568}"/>
          </ac:picMkLst>
        </pc:picChg>
        <pc:picChg chg="del">
          <ac:chgData name="Jaana Kokkonen" userId="fd0ea1af-346e-4258-bc54-cec630bd1122" providerId="ADAL" clId="{C5A178CE-C265-4D3D-B4AC-AACD84F38937}" dt="2026-02-24T07:24:45.494" v="286" actId="478"/>
          <ac:picMkLst>
            <pc:docMk/>
            <pc:sldMk cId="2837090884" sldId="625"/>
            <ac:picMk id="4" creationId="{95DBCA4D-1D7A-1FF9-1451-38416EF9D1C0}"/>
          </ac:picMkLst>
        </pc:picChg>
      </pc:sldChg>
      <pc:sldChg chg="addSp delSp modSp mod">
        <pc:chgData name="Jaana Kokkonen" userId="fd0ea1af-346e-4258-bc54-cec630bd1122" providerId="ADAL" clId="{C5A178CE-C265-4D3D-B4AC-AACD84F38937}" dt="2026-02-24T07:44:22.472" v="730"/>
        <pc:sldMkLst>
          <pc:docMk/>
          <pc:sldMk cId="3051390217" sldId="626"/>
        </pc:sldMkLst>
        <pc:spChg chg="mod">
          <ac:chgData name="Jaana Kokkonen" userId="fd0ea1af-346e-4258-bc54-cec630bd1122" providerId="ADAL" clId="{C5A178CE-C265-4D3D-B4AC-AACD84F38937}" dt="2026-02-24T07:44:22.472" v="730"/>
          <ac:spMkLst>
            <pc:docMk/>
            <pc:sldMk cId="3051390217" sldId="626"/>
            <ac:spMk id="6" creationId="{6D7EACAA-4B5E-4865-BA3B-6E39B5A3C7CB}"/>
          </ac:spMkLst>
        </pc:spChg>
        <pc:spChg chg="mod">
          <ac:chgData name="Jaana Kokkonen" userId="fd0ea1af-346e-4258-bc54-cec630bd1122" providerId="ADAL" clId="{C5A178CE-C265-4D3D-B4AC-AACD84F38937}" dt="2026-02-23T12:01:51.292" v="19" actId="20577"/>
          <ac:spMkLst>
            <pc:docMk/>
            <pc:sldMk cId="3051390217" sldId="626"/>
            <ac:spMk id="7" creationId="{FE4C6191-FE8C-413B-AF5D-D8386993ECFA}"/>
          </ac:spMkLst>
        </pc:spChg>
        <pc:picChg chg="add mod">
          <ac:chgData name="Jaana Kokkonen" userId="fd0ea1af-346e-4258-bc54-cec630bd1122" providerId="ADAL" clId="{C5A178CE-C265-4D3D-B4AC-AACD84F38937}" dt="2026-02-24T07:41:01.285" v="716" actId="962"/>
          <ac:picMkLst>
            <pc:docMk/>
            <pc:sldMk cId="3051390217" sldId="626"/>
            <ac:picMk id="3" creationId="{565D77C2-1438-DF05-9A56-8ACF90E4AA96}"/>
          </ac:picMkLst>
        </pc:picChg>
        <pc:picChg chg="del">
          <ac:chgData name="Jaana Kokkonen" userId="fd0ea1af-346e-4258-bc54-cec630bd1122" providerId="ADAL" clId="{C5A178CE-C265-4D3D-B4AC-AACD84F38937}" dt="2026-02-24T07:37:27.256" v="628" actId="478"/>
          <ac:picMkLst>
            <pc:docMk/>
            <pc:sldMk cId="3051390217" sldId="626"/>
            <ac:picMk id="4" creationId="{6EC88AEB-59A7-1F86-EF1B-CCF7FB232F44}"/>
          </ac:picMkLst>
        </pc:picChg>
      </pc:sldChg>
      <pc:sldChg chg="addSp delSp modSp mod">
        <pc:chgData name="Jaana Kokkonen" userId="fd0ea1af-346e-4258-bc54-cec630bd1122" providerId="ADAL" clId="{C5A178CE-C265-4D3D-B4AC-AACD84F38937}" dt="2026-02-24T08:28:54.045" v="1032" actId="962"/>
        <pc:sldMkLst>
          <pc:docMk/>
          <pc:sldMk cId="3834217734" sldId="682"/>
        </pc:sldMkLst>
        <pc:spChg chg="mod">
          <ac:chgData name="Jaana Kokkonen" userId="fd0ea1af-346e-4258-bc54-cec630bd1122" providerId="ADAL" clId="{C5A178CE-C265-4D3D-B4AC-AACD84F38937}" dt="2026-02-23T12:01:12.859" v="8" actId="20577"/>
          <ac:spMkLst>
            <pc:docMk/>
            <pc:sldMk cId="3834217734" sldId="682"/>
            <ac:spMk id="8" creationId="{9201FF6F-70E4-494A-AF97-7FDB53D6943F}"/>
          </ac:spMkLst>
        </pc:spChg>
        <pc:spChg chg="mod">
          <ac:chgData name="Jaana Kokkonen" userId="fd0ea1af-346e-4258-bc54-cec630bd1122" providerId="ADAL" clId="{C5A178CE-C265-4D3D-B4AC-AACD84F38937}" dt="2026-02-24T07:44:22.472" v="730"/>
          <ac:spMkLst>
            <pc:docMk/>
            <pc:sldMk cId="3834217734" sldId="682"/>
            <ac:spMk id="9" creationId="{4A802A90-57B4-9334-B165-B176502A211F}"/>
          </ac:spMkLst>
        </pc:spChg>
        <pc:picChg chg="del">
          <ac:chgData name="Jaana Kokkonen" userId="fd0ea1af-346e-4258-bc54-cec630bd1122" providerId="ADAL" clId="{C5A178CE-C265-4D3D-B4AC-AACD84F38937}" dt="2026-02-24T07:17:11.493" v="154" actId="478"/>
          <ac:picMkLst>
            <pc:docMk/>
            <pc:sldMk cId="3834217734" sldId="682"/>
            <ac:picMk id="2" creationId="{A8F43F97-58DC-9433-B530-9D955F9F898F}"/>
          </ac:picMkLst>
        </pc:picChg>
        <pc:picChg chg="add mod">
          <ac:chgData name="Jaana Kokkonen" userId="fd0ea1af-346e-4258-bc54-cec630bd1122" providerId="ADAL" clId="{C5A178CE-C265-4D3D-B4AC-AACD84F38937}" dt="2026-02-24T07:18:55.644" v="281" actId="962"/>
          <ac:picMkLst>
            <pc:docMk/>
            <pc:sldMk cId="3834217734" sldId="682"/>
            <ac:picMk id="3" creationId="{B4203F60-E978-9AE3-7E41-FEEB617C5E92}"/>
          </ac:picMkLst>
        </pc:picChg>
        <pc:picChg chg="del">
          <ac:chgData name="Jaana Kokkonen" userId="fd0ea1af-346e-4258-bc54-cec630bd1122" providerId="ADAL" clId="{C5A178CE-C265-4D3D-B4AC-AACD84F38937}" dt="2026-02-24T08:25:13.824" v="760" actId="478"/>
          <ac:picMkLst>
            <pc:docMk/>
            <pc:sldMk cId="3834217734" sldId="682"/>
            <ac:picMk id="4" creationId="{CA13BE0D-4DCC-5495-77C8-025283144C1F}"/>
          </ac:picMkLst>
        </pc:picChg>
        <pc:picChg chg="add mod">
          <ac:chgData name="Jaana Kokkonen" userId="fd0ea1af-346e-4258-bc54-cec630bd1122" providerId="ADAL" clId="{C5A178CE-C265-4D3D-B4AC-AACD84F38937}" dt="2026-02-24T08:28:54.045" v="1032" actId="962"/>
          <ac:picMkLst>
            <pc:docMk/>
            <pc:sldMk cId="3834217734" sldId="682"/>
            <ac:picMk id="5" creationId="{DA77FA49-D5F7-D667-8200-8D71FF689E6F}"/>
          </ac:picMkLst>
        </pc:picChg>
      </pc:sldChg>
      <pc:sldChg chg="modSp mod">
        <pc:chgData name="Jaana Kokkonen" userId="fd0ea1af-346e-4258-bc54-cec630bd1122" providerId="ADAL" clId="{C5A178CE-C265-4D3D-B4AC-AACD84F38937}" dt="2026-02-23T12:00:52.825" v="2" actId="6549"/>
        <pc:sldMkLst>
          <pc:docMk/>
          <pc:sldMk cId="506788486" sldId="683"/>
        </pc:sldMkLst>
        <pc:spChg chg="mod">
          <ac:chgData name="Jaana Kokkonen" userId="fd0ea1af-346e-4258-bc54-cec630bd1122" providerId="ADAL" clId="{C5A178CE-C265-4D3D-B4AC-AACD84F38937}" dt="2026-02-23T12:00:52.825" v="2" actId="6549"/>
          <ac:spMkLst>
            <pc:docMk/>
            <pc:sldMk cId="506788486" sldId="683"/>
            <ac:spMk id="2" creationId="{81A73B43-1EB6-4A1D-81F2-91C5559DF55E}"/>
          </ac:spMkLst>
        </pc:spChg>
      </pc:sldChg>
      <pc:sldChg chg="modSp mod">
        <pc:chgData name="Jaana Kokkonen" userId="fd0ea1af-346e-4258-bc54-cec630bd1122" providerId="ADAL" clId="{C5A178CE-C265-4D3D-B4AC-AACD84F38937}" dt="2026-02-24T07:47:49.456" v="754" actId="1037"/>
        <pc:sldMkLst>
          <pc:docMk/>
          <pc:sldMk cId="751591044" sldId="684"/>
        </pc:sldMkLst>
        <pc:spChg chg="mod">
          <ac:chgData name="Jaana Kokkonen" userId="fd0ea1af-346e-4258-bc54-cec630bd1122" providerId="ADAL" clId="{C5A178CE-C265-4D3D-B4AC-AACD84F38937}" dt="2026-02-24T07:44:22.472" v="730"/>
          <ac:spMkLst>
            <pc:docMk/>
            <pc:sldMk cId="751591044" sldId="684"/>
            <ac:spMk id="6" creationId="{BDBED39F-A557-450D-B3BF-945184DB22F1}"/>
          </ac:spMkLst>
        </pc:spChg>
        <pc:spChg chg="mod">
          <ac:chgData name="Jaana Kokkonen" userId="fd0ea1af-346e-4258-bc54-cec630bd1122" providerId="ADAL" clId="{C5A178CE-C265-4D3D-B4AC-AACD84F38937}" dt="2026-02-23T12:03:16.246" v="24"/>
          <ac:spMkLst>
            <pc:docMk/>
            <pc:sldMk cId="751591044" sldId="684"/>
            <ac:spMk id="7" creationId="{FE4C6191-FE8C-413B-AF5D-D8386993ECFA}"/>
          </ac:spMkLst>
        </pc:spChg>
        <pc:graphicFrameChg chg="mod modGraphic">
          <ac:chgData name="Jaana Kokkonen" userId="fd0ea1af-346e-4258-bc54-cec630bd1122" providerId="ADAL" clId="{C5A178CE-C265-4D3D-B4AC-AACD84F38937}" dt="2026-02-24T07:47:49.456" v="754" actId="103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C5A178CE-C265-4D3D-B4AC-AACD84F38937}" dt="2026-02-24T07:48:25.666" v="755" actId="1036"/>
        <pc:sldMkLst>
          <pc:docMk/>
          <pc:sldMk cId="1920778797" sldId="685"/>
        </pc:sldMkLst>
        <pc:spChg chg="mod">
          <ac:chgData name="Jaana Kokkonen" userId="fd0ea1af-346e-4258-bc54-cec630bd1122" providerId="ADAL" clId="{C5A178CE-C265-4D3D-B4AC-AACD84F38937}" dt="2026-02-24T07:44:22.472" v="730"/>
          <ac:spMkLst>
            <pc:docMk/>
            <pc:sldMk cId="1920778797" sldId="685"/>
            <ac:spMk id="9" creationId="{3EC9B87D-833F-44C8-B698-9CCA63A6B65E}"/>
          </ac:spMkLst>
        </pc:spChg>
        <pc:spChg chg="mod">
          <ac:chgData name="Jaana Kokkonen" userId="fd0ea1af-346e-4258-bc54-cec630bd1122" providerId="ADAL" clId="{C5A178CE-C265-4D3D-B4AC-AACD84F38937}" dt="2026-02-23T12:02:02.584" v="23" actId="20577"/>
          <ac:spMkLst>
            <pc:docMk/>
            <pc:sldMk cId="1920778797" sldId="685"/>
            <ac:spMk id="13" creationId="{010600E7-35C5-4A26-9521-81965BCF1CDB}"/>
          </ac:spMkLst>
        </pc:spChg>
        <pc:graphicFrameChg chg="modGraphic">
          <ac:chgData name="Jaana Kokkonen" userId="fd0ea1af-346e-4258-bc54-cec630bd1122" providerId="ADAL" clId="{C5A178CE-C265-4D3D-B4AC-AACD84F38937}" dt="2026-02-24T07:42:23.097" v="722" actId="20577"/>
          <ac:graphicFrameMkLst>
            <pc:docMk/>
            <pc:sldMk cId="1920778797" sldId="685"/>
            <ac:graphicFrameMk id="2" creationId="{410A093B-4511-4865-92CB-BEB69CC90709}"/>
          </ac:graphicFrameMkLst>
        </pc:graphicFrameChg>
        <pc:graphicFrameChg chg="mod modGraphic">
          <ac:chgData name="Jaana Kokkonen" userId="fd0ea1af-346e-4258-bc54-cec630bd1122" providerId="ADAL" clId="{C5A178CE-C265-4D3D-B4AC-AACD84F38937}" dt="2026-02-24T07:48:25.666" v="755" actId="1036"/>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C5A178CE-C265-4D3D-B4AC-AACD84F38937}" dt="2026-02-24T07:47:29.128" v="753" actId="1037"/>
        <pc:sldMkLst>
          <pc:docMk/>
          <pc:sldMk cId="780194138" sldId="686"/>
        </pc:sldMkLst>
        <pc:spChg chg="mod">
          <ac:chgData name="Jaana Kokkonen" userId="fd0ea1af-346e-4258-bc54-cec630bd1122" providerId="ADAL" clId="{C5A178CE-C265-4D3D-B4AC-AACD84F38937}" dt="2026-02-24T07:44:22.472" v="730"/>
          <ac:spMkLst>
            <pc:docMk/>
            <pc:sldMk cId="780194138" sldId="686"/>
            <ac:spMk id="6" creationId="{72074C22-7D69-411A-84A3-B80C6DABC8CC}"/>
          </ac:spMkLst>
        </pc:spChg>
        <pc:spChg chg="mod">
          <ac:chgData name="Jaana Kokkonen" userId="fd0ea1af-346e-4258-bc54-cec630bd1122" providerId="ADAL" clId="{C5A178CE-C265-4D3D-B4AC-AACD84F38937}" dt="2026-02-23T12:03:16.246" v="24"/>
          <ac:spMkLst>
            <pc:docMk/>
            <pc:sldMk cId="780194138" sldId="686"/>
            <ac:spMk id="7" creationId="{FE4C6191-FE8C-413B-AF5D-D8386993ECFA}"/>
          </ac:spMkLst>
        </pc:spChg>
        <pc:graphicFrameChg chg="mod modGraphic">
          <ac:chgData name="Jaana Kokkonen" userId="fd0ea1af-346e-4258-bc54-cec630bd1122" providerId="ADAL" clId="{C5A178CE-C265-4D3D-B4AC-AACD84F38937}" dt="2026-02-24T07:47:29.128" v="753" actId="103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C5A178CE-C265-4D3D-B4AC-AACD84F38937}" dt="2026-02-24T07:45:00.579" v="733" actId="20577"/>
        <pc:sldMkLst>
          <pc:docMk/>
          <pc:sldMk cId="385677320" sldId="687"/>
        </pc:sldMkLst>
        <pc:spChg chg="mod">
          <ac:chgData name="Jaana Kokkonen" userId="fd0ea1af-346e-4258-bc54-cec630bd1122" providerId="ADAL" clId="{C5A178CE-C265-4D3D-B4AC-AACD84F38937}" dt="2026-02-24T07:44:22.472" v="730"/>
          <ac:spMkLst>
            <pc:docMk/>
            <pc:sldMk cId="385677320" sldId="687"/>
            <ac:spMk id="7" creationId="{A17E4B94-89CF-4A4F-8181-DCCDDAE0EB72}"/>
          </ac:spMkLst>
        </pc:spChg>
        <pc:spChg chg="mod">
          <ac:chgData name="Jaana Kokkonen" userId="fd0ea1af-346e-4258-bc54-cec630bd1122" providerId="ADAL" clId="{C5A178CE-C265-4D3D-B4AC-AACD84F38937}" dt="2026-02-23T12:03:16.246" v="24"/>
          <ac:spMkLst>
            <pc:docMk/>
            <pc:sldMk cId="385677320" sldId="687"/>
            <ac:spMk id="13" creationId="{010600E7-35C5-4A26-9521-81965BCF1CDB}"/>
          </ac:spMkLst>
        </pc:spChg>
        <pc:graphicFrameChg chg="mod modGraphic">
          <ac:chgData name="Jaana Kokkonen" userId="fd0ea1af-346e-4258-bc54-cec630bd1122" providerId="ADAL" clId="{C5A178CE-C265-4D3D-B4AC-AACD84F38937}" dt="2026-02-24T07:45:00.579" v="733"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C5A178CE-C265-4D3D-B4AC-AACD84F38937}" dt="2026-02-24T07:45:39.834" v="739" actId="20577"/>
        <pc:sldMkLst>
          <pc:docMk/>
          <pc:sldMk cId="4130168858" sldId="688"/>
        </pc:sldMkLst>
        <pc:spChg chg="mod">
          <ac:chgData name="Jaana Kokkonen" userId="fd0ea1af-346e-4258-bc54-cec630bd1122" providerId="ADAL" clId="{C5A178CE-C265-4D3D-B4AC-AACD84F38937}" dt="2026-02-24T07:44:22.472" v="730"/>
          <ac:spMkLst>
            <pc:docMk/>
            <pc:sldMk cId="4130168858" sldId="688"/>
            <ac:spMk id="6" creationId="{C30EEB3F-A9BE-4E7B-B375-7AFE03D75FE5}"/>
          </ac:spMkLst>
        </pc:spChg>
        <pc:spChg chg="mod">
          <ac:chgData name="Jaana Kokkonen" userId="fd0ea1af-346e-4258-bc54-cec630bd1122" providerId="ADAL" clId="{C5A178CE-C265-4D3D-B4AC-AACD84F38937}" dt="2026-02-23T12:03:16.246" v="24"/>
          <ac:spMkLst>
            <pc:docMk/>
            <pc:sldMk cId="4130168858" sldId="688"/>
            <ac:spMk id="7" creationId="{FE4C6191-FE8C-413B-AF5D-D8386993ECFA}"/>
          </ac:spMkLst>
        </pc:spChg>
        <pc:graphicFrameChg chg="modGraphic">
          <ac:chgData name="Jaana Kokkonen" userId="fd0ea1af-346e-4258-bc54-cec630bd1122" providerId="ADAL" clId="{C5A178CE-C265-4D3D-B4AC-AACD84F38937}" dt="2026-02-24T07:45:39.834" v="739"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C5A178CE-C265-4D3D-B4AC-AACD84F38937}" dt="2026-02-24T07:47:18.529" v="752" actId="242"/>
        <pc:sldMkLst>
          <pc:docMk/>
          <pc:sldMk cId="537003525" sldId="689"/>
        </pc:sldMkLst>
        <pc:spChg chg="mod">
          <ac:chgData name="Jaana Kokkonen" userId="fd0ea1af-346e-4258-bc54-cec630bd1122" providerId="ADAL" clId="{C5A178CE-C265-4D3D-B4AC-AACD84F38937}" dt="2026-02-24T07:44:22.472" v="730"/>
          <ac:spMkLst>
            <pc:docMk/>
            <pc:sldMk cId="537003525" sldId="689"/>
            <ac:spMk id="5" creationId="{76E24D14-725B-451C-A286-2B35ED03D511}"/>
          </ac:spMkLst>
        </pc:spChg>
        <pc:spChg chg="mod">
          <ac:chgData name="Jaana Kokkonen" userId="fd0ea1af-346e-4258-bc54-cec630bd1122" providerId="ADAL" clId="{C5A178CE-C265-4D3D-B4AC-AACD84F38937}" dt="2026-02-23T12:03:16.246" v="24"/>
          <ac:spMkLst>
            <pc:docMk/>
            <pc:sldMk cId="537003525" sldId="689"/>
            <ac:spMk id="7" creationId="{FE4C6191-FE8C-413B-AF5D-D8386993ECFA}"/>
          </ac:spMkLst>
        </pc:spChg>
        <pc:graphicFrameChg chg="modGraphic">
          <ac:chgData name="Jaana Kokkonen" userId="fd0ea1af-346e-4258-bc54-cec630bd1122" providerId="ADAL" clId="{C5A178CE-C265-4D3D-B4AC-AACD84F38937}" dt="2026-02-24T07:47:18.529" v="752" actId="242"/>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C5A178CE-C265-4D3D-B4AC-AACD84F38937}" dt="2026-02-24T07:44:22.472" v="730"/>
        <pc:sldMkLst>
          <pc:docMk/>
          <pc:sldMk cId="1569280589" sldId="690"/>
        </pc:sldMkLst>
        <pc:spChg chg="mod">
          <ac:chgData name="Jaana Kokkonen" userId="fd0ea1af-346e-4258-bc54-cec630bd1122" providerId="ADAL" clId="{C5A178CE-C265-4D3D-B4AC-AACD84F38937}" dt="2026-02-24T07:44:22.472" v="730"/>
          <ac:spMkLst>
            <pc:docMk/>
            <pc:sldMk cId="1569280589" sldId="690"/>
            <ac:spMk id="7" creationId="{01CADA9F-FCFD-4D8E-853E-A0ADBF94A26F}"/>
          </ac:spMkLst>
        </pc:spChg>
        <pc:spChg chg="mod">
          <ac:chgData name="Jaana Kokkonen" userId="fd0ea1af-346e-4258-bc54-cec630bd1122" providerId="ADAL" clId="{C5A178CE-C265-4D3D-B4AC-AACD84F38937}" dt="2026-02-24T07:29:32.948" v="445" actId="20577"/>
          <ac:spMkLst>
            <pc:docMk/>
            <pc:sldMk cId="1569280589" sldId="690"/>
            <ac:spMk id="8" creationId="{9201FF6F-70E4-494A-AF97-7FDB53D6943F}"/>
          </ac:spMkLst>
        </pc:spChg>
        <pc:picChg chg="del">
          <ac:chgData name="Jaana Kokkonen" userId="fd0ea1af-346e-4258-bc54-cec630bd1122" providerId="ADAL" clId="{C5A178CE-C265-4D3D-B4AC-AACD84F38937}" dt="2026-02-24T07:30:46.018" v="451" actId="478"/>
          <ac:picMkLst>
            <pc:docMk/>
            <pc:sldMk cId="1569280589" sldId="690"/>
            <ac:picMk id="3" creationId="{815BB5F1-DFC4-A659-5433-AFF243A07395}"/>
          </ac:picMkLst>
        </pc:picChg>
        <pc:picChg chg="add mod">
          <ac:chgData name="Jaana Kokkonen" userId="fd0ea1af-346e-4258-bc54-cec630bd1122" providerId="ADAL" clId="{C5A178CE-C265-4D3D-B4AC-AACD84F38937}" dt="2026-02-24T07:35:04.076" v="624" actId="962"/>
          <ac:picMkLst>
            <pc:docMk/>
            <pc:sldMk cId="1569280589" sldId="690"/>
            <ac:picMk id="4" creationId="{FCBC9E68-F88A-ED60-4F9A-F35A2822C7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23.2.2026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23.2.2026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23.2.2026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23.2.2026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23.2.2026</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23.2.2026</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23.2.2026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23.2.2026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23.2.2026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23.2.2026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23.2.2026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23.2.2026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23.2.2026</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23.2.2026</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23.2.2026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23.2.2026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23.2.2026</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23.2.2026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23.2.2026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23.2.2026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23.2.2026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23.2.2026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23.2.2026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23.2.2026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23.2.2026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23.2.2026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23.2.2026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23.2.2026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23.2.2026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23.2.2026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23.2.2026</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23.2.2026</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- 31.1.2026</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2013 - 2026*</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2002033975"/>
              </p:ext>
            </p:extLst>
          </p:nvPr>
        </p:nvGraphicFramePr>
        <p:xfrm>
          <a:off x="623392" y="1484784"/>
          <a:ext cx="9577061" cy="4104454"/>
        </p:xfrm>
        <a:graphic>
          <a:graphicData uri="http://schemas.openxmlformats.org/drawingml/2006/table">
            <a:tbl>
              <a:tblPr firstRow="1" bandRow="1">
                <a:tableStyleId>{00A15C55-8517-42AA-B614-E9B94910E393}</a:tableStyleId>
              </a:tblPr>
              <a:tblGrid>
                <a:gridCol w="875985">
                  <a:extLst>
                    <a:ext uri="{9D8B030D-6E8A-4147-A177-3AD203B41FA5}">
                      <a16:colId xmlns:a16="http://schemas.microsoft.com/office/drawing/2014/main" val="144361914"/>
                    </a:ext>
                  </a:extLst>
                </a:gridCol>
                <a:gridCol w="627394">
                  <a:extLst>
                    <a:ext uri="{9D8B030D-6E8A-4147-A177-3AD203B41FA5}">
                      <a16:colId xmlns:a16="http://schemas.microsoft.com/office/drawing/2014/main" val="1973121833"/>
                    </a:ext>
                  </a:extLst>
                </a:gridCol>
                <a:gridCol w="627394">
                  <a:extLst>
                    <a:ext uri="{9D8B030D-6E8A-4147-A177-3AD203B41FA5}">
                      <a16:colId xmlns:a16="http://schemas.microsoft.com/office/drawing/2014/main" val="2351651737"/>
                    </a:ext>
                  </a:extLst>
                </a:gridCol>
                <a:gridCol w="627394">
                  <a:extLst>
                    <a:ext uri="{9D8B030D-6E8A-4147-A177-3AD203B41FA5}">
                      <a16:colId xmlns:a16="http://schemas.microsoft.com/office/drawing/2014/main" val="2558307339"/>
                    </a:ext>
                  </a:extLst>
                </a:gridCol>
                <a:gridCol w="627394">
                  <a:extLst>
                    <a:ext uri="{9D8B030D-6E8A-4147-A177-3AD203B41FA5}">
                      <a16:colId xmlns:a16="http://schemas.microsoft.com/office/drawing/2014/main" val="1824070174"/>
                    </a:ext>
                  </a:extLst>
                </a:gridCol>
                <a:gridCol w="627394">
                  <a:extLst>
                    <a:ext uri="{9D8B030D-6E8A-4147-A177-3AD203B41FA5}">
                      <a16:colId xmlns:a16="http://schemas.microsoft.com/office/drawing/2014/main" val="841540413"/>
                    </a:ext>
                  </a:extLst>
                </a:gridCol>
                <a:gridCol w="627394">
                  <a:extLst>
                    <a:ext uri="{9D8B030D-6E8A-4147-A177-3AD203B41FA5}">
                      <a16:colId xmlns:a16="http://schemas.microsoft.com/office/drawing/2014/main" val="3063728588"/>
                    </a:ext>
                  </a:extLst>
                </a:gridCol>
                <a:gridCol w="627394">
                  <a:extLst>
                    <a:ext uri="{9D8B030D-6E8A-4147-A177-3AD203B41FA5}">
                      <a16:colId xmlns:a16="http://schemas.microsoft.com/office/drawing/2014/main" val="3210966317"/>
                    </a:ext>
                  </a:extLst>
                </a:gridCol>
                <a:gridCol w="627394">
                  <a:extLst>
                    <a:ext uri="{9D8B030D-6E8A-4147-A177-3AD203B41FA5}">
                      <a16:colId xmlns:a16="http://schemas.microsoft.com/office/drawing/2014/main" val="3171544231"/>
                    </a:ext>
                  </a:extLst>
                </a:gridCol>
                <a:gridCol w="627394">
                  <a:extLst>
                    <a:ext uri="{9D8B030D-6E8A-4147-A177-3AD203B41FA5}">
                      <a16:colId xmlns:a16="http://schemas.microsoft.com/office/drawing/2014/main" val="2994738473"/>
                    </a:ext>
                  </a:extLst>
                </a:gridCol>
                <a:gridCol w="610906">
                  <a:extLst>
                    <a:ext uri="{9D8B030D-6E8A-4147-A177-3AD203B41FA5}">
                      <a16:colId xmlns:a16="http://schemas.microsoft.com/office/drawing/2014/main" val="2889986091"/>
                    </a:ext>
                  </a:extLst>
                </a:gridCol>
                <a:gridCol w="610906">
                  <a:extLst>
                    <a:ext uri="{9D8B030D-6E8A-4147-A177-3AD203B41FA5}">
                      <a16:colId xmlns:a16="http://schemas.microsoft.com/office/drawing/2014/main" val="2928473744"/>
                    </a:ext>
                  </a:extLst>
                </a:gridCol>
                <a:gridCol w="610906">
                  <a:extLst>
                    <a:ext uri="{9D8B030D-6E8A-4147-A177-3AD203B41FA5}">
                      <a16:colId xmlns:a16="http://schemas.microsoft.com/office/drawing/2014/main" val="2058462809"/>
                    </a:ext>
                  </a:extLst>
                </a:gridCol>
                <a:gridCol w="610906">
                  <a:extLst>
                    <a:ext uri="{9D8B030D-6E8A-4147-A177-3AD203B41FA5}">
                      <a16:colId xmlns:a16="http://schemas.microsoft.com/office/drawing/2014/main" val="2108265741"/>
                    </a:ext>
                  </a:extLst>
                </a:gridCol>
                <a:gridCol w="610906">
                  <a:extLst>
                    <a:ext uri="{9D8B030D-6E8A-4147-A177-3AD203B41FA5}">
                      <a16:colId xmlns:a16="http://schemas.microsoft.com/office/drawing/2014/main" val="792335276"/>
                    </a:ext>
                  </a:extLst>
                </a:gridCol>
              </a:tblGrid>
              <a:tr h="43314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4788">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a:t>
                      </a:r>
                    </a:p>
                  </a:txBody>
                  <a:tcPr marL="0" marR="36000" marT="0" marB="0" anchor="b"/>
                </a:tc>
                <a:extLst>
                  <a:ext uri="{0D108BD9-81ED-4DB2-BD59-A6C34878D82A}">
                    <a16:rowId xmlns:a16="http://schemas.microsoft.com/office/drawing/2014/main" val="904411417"/>
                  </a:ext>
                </a:extLst>
              </a:tr>
              <a:tr h="304788">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382768852"/>
                  </a:ext>
                </a:extLst>
              </a:tr>
              <a:tr h="304788">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876080426"/>
                  </a:ext>
                </a:extLst>
              </a:tr>
              <a:tr h="304788">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97999607"/>
                  </a:ext>
                </a:extLst>
              </a:tr>
              <a:tr h="304788">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4788">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4788">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4788">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4788">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124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4788">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4788">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210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864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2013 - 2026*</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3581933736"/>
              </p:ext>
            </p:extLst>
          </p:nvPr>
        </p:nvGraphicFramePr>
        <p:xfrm>
          <a:off x="551384" y="1484784"/>
          <a:ext cx="9721083" cy="4392490"/>
        </p:xfrm>
        <a:graphic>
          <a:graphicData uri="http://schemas.openxmlformats.org/drawingml/2006/table">
            <a:tbl>
              <a:tblPr firstRow="1" lastRow="1" bandRow="1">
                <a:tableStyleId>{7DF18680-E054-41AD-8BC1-D1AEF772440D}</a:tableStyleId>
              </a:tblPr>
              <a:tblGrid>
                <a:gridCol w="758547">
                  <a:extLst>
                    <a:ext uri="{9D8B030D-6E8A-4147-A177-3AD203B41FA5}">
                      <a16:colId xmlns:a16="http://schemas.microsoft.com/office/drawing/2014/main" val="1769232449"/>
                    </a:ext>
                  </a:extLst>
                </a:gridCol>
                <a:gridCol w="629039">
                  <a:extLst>
                    <a:ext uri="{9D8B030D-6E8A-4147-A177-3AD203B41FA5}">
                      <a16:colId xmlns:a16="http://schemas.microsoft.com/office/drawing/2014/main" val="992384298"/>
                    </a:ext>
                  </a:extLst>
                </a:gridCol>
                <a:gridCol w="629039">
                  <a:extLst>
                    <a:ext uri="{9D8B030D-6E8A-4147-A177-3AD203B41FA5}">
                      <a16:colId xmlns:a16="http://schemas.microsoft.com/office/drawing/2014/main" val="1314294654"/>
                    </a:ext>
                  </a:extLst>
                </a:gridCol>
                <a:gridCol w="629039">
                  <a:extLst>
                    <a:ext uri="{9D8B030D-6E8A-4147-A177-3AD203B41FA5}">
                      <a16:colId xmlns:a16="http://schemas.microsoft.com/office/drawing/2014/main" val="2425754455"/>
                    </a:ext>
                  </a:extLst>
                </a:gridCol>
                <a:gridCol w="629039">
                  <a:extLst>
                    <a:ext uri="{9D8B030D-6E8A-4147-A177-3AD203B41FA5}">
                      <a16:colId xmlns:a16="http://schemas.microsoft.com/office/drawing/2014/main" val="965300671"/>
                    </a:ext>
                  </a:extLst>
                </a:gridCol>
                <a:gridCol w="629039">
                  <a:extLst>
                    <a:ext uri="{9D8B030D-6E8A-4147-A177-3AD203B41FA5}">
                      <a16:colId xmlns:a16="http://schemas.microsoft.com/office/drawing/2014/main" val="3670411863"/>
                    </a:ext>
                  </a:extLst>
                </a:gridCol>
                <a:gridCol w="629039">
                  <a:extLst>
                    <a:ext uri="{9D8B030D-6E8A-4147-A177-3AD203B41FA5}">
                      <a16:colId xmlns:a16="http://schemas.microsoft.com/office/drawing/2014/main" val="525448756"/>
                    </a:ext>
                  </a:extLst>
                </a:gridCol>
                <a:gridCol w="629039">
                  <a:extLst>
                    <a:ext uri="{9D8B030D-6E8A-4147-A177-3AD203B41FA5}">
                      <a16:colId xmlns:a16="http://schemas.microsoft.com/office/drawing/2014/main" val="3021532609"/>
                    </a:ext>
                  </a:extLst>
                </a:gridCol>
                <a:gridCol w="629039">
                  <a:extLst>
                    <a:ext uri="{9D8B030D-6E8A-4147-A177-3AD203B41FA5}">
                      <a16:colId xmlns:a16="http://schemas.microsoft.com/office/drawing/2014/main" val="2542385342"/>
                    </a:ext>
                  </a:extLst>
                </a:gridCol>
                <a:gridCol w="636495">
                  <a:extLst>
                    <a:ext uri="{9D8B030D-6E8A-4147-A177-3AD203B41FA5}">
                      <a16:colId xmlns:a16="http://schemas.microsoft.com/office/drawing/2014/main" val="1827358072"/>
                    </a:ext>
                  </a:extLst>
                </a:gridCol>
                <a:gridCol w="658749">
                  <a:extLst>
                    <a:ext uri="{9D8B030D-6E8A-4147-A177-3AD203B41FA5}">
                      <a16:colId xmlns:a16="http://schemas.microsoft.com/office/drawing/2014/main" val="3574603370"/>
                    </a:ext>
                  </a:extLst>
                </a:gridCol>
                <a:gridCol w="658745">
                  <a:extLst>
                    <a:ext uri="{9D8B030D-6E8A-4147-A177-3AD203B41FA5}">
                      <a16:colId xmlns:a16="http://schemas.microsoft.com/office/drawing/2014/main" val="1029497623"/>
                    </a:ext>
                  </a:extLst>
                </a:gridCol>
                <a:gridCol w="658745">
                  <a:extLst>
                    <a:ext uri="{9D8B030D-6E8A-4147-A177-3AD203B41FA5}">
                      <a16:colId xmlns:a16="http://schemas.microsoft.com/office/drawing/2014/main" val="3446984260"/>
                    </a:ext>
                  </a:extLst>
                </a:gridCol>
                <a:gridCol w="658745">
                  <a:extLst>
                    <a:ext uri="{9D8B030D-6E8A-4147-A177-3AD203B41FA5}">
                      <a16:colId xmlns:a16="http://schemas.microsoft.com/office/drawing/2014/main" val="1723383862"/>
                    </a:ext>
                  </a:extLst>
                </a:gridCol>
                <a:gridCol w="658745">
                  <a:extLst>
                    <a:ext uri="{9D8B030D-6E8A-4147-A177-3AD203B41FA5}">
                      <a16:colId xmlns:a16="http://schemas.microsoft.com/office/drawing/2014/main" val="1566289158"/>
                    </a:ext>
                  </a:extLst>
                </a:gridCol>
              </a:tblGrid>
              <a:tr h="39793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623103749"/>
                  </a:ext>
                </a:extLst>
              </a:tr>
              <a:tr h="298587">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-117</a:t>
                      </a:r>
                    </a:p>
                  </a:txBody>
                  <a:tcPr marL="0" marR="36000" marT="0" marB="0" anchor="b"/>
                </a:tc>
                <a:extLst>
                  <a:ext uri="{0D108BD9-81ED-4DB2-BD59-A6C34878D82A}">
                    <a16:rowId xmlns:a16="http://schemas.microsoft.com/office/drawing/2014/main" val="2014562228"/>
                  </a:ext>
                </a:extLst>
              </a:tr>
              <a:tr h="298587">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827174917"/>
                  </a:ext>
                </a:extLst>
              </a:tr>
              <a:tr h="298587">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686676154"/>
                  </a:ext>
                </a:extLst>
              </a:tr>
              <a:tr h="298587">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178413437"/>
                  </a:ext>
                </a:extLst>
              </a:tr>
              <a:tr h="298587">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07954285"/>
                  </a:ext>
                </a:extLst>
              </a:tr>
              <a:tr h="298587">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900921742"/>
                  </a:ext>
                </a:extLst>
              </a:tr>
              <a:tr h="298587">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855500609"/>
                  </a:ext>
                </a:extLst>
              </a:tr>
              <a:tr h="298587">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268303790"/>
                  </a:ext>
                </a:extLst>
              </a:tr>
              <a:tr h="298587">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554622969"/>
                  </a:ext>
                </a:extLst>
              </a:tr>
              <a:tr h="298587">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80681832"/>
                  </a:ext>
                </a:extLst>
              </a:tr>
              <a:tr h="298587">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-116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318050888"/>
                  </a:ext>
                </a:extLst>
              </a:tr>
              <a:tr h="312159">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-122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536370976"/>
                  </a:ext>
                </a:extLst>
              </a:tr>
              <a:tr h="397937">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-1 376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-117</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2013 - 2026*</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566353860"/>
              </p:ext>
            </p:extLst>
          </p:nvPr>
        </p:nvGraphicFramePr>
        <p:xfrm>
          <a:off x="623392" y="1484784"/>
          <a:ext cx="9433046" cy="4248469"/>
        </p:xfrm>
        <a:graphic>
          <a:graphicData uri="http://schemas.openxmlformats.org/drawingml/2006/table">
            <a:tbl>
              <a:tblPr firstRow="1" bandRow="1">
                <a:tableStyleId>{7DF18680-E054-41AD-8BC1-D1AEF772440D}</a:tableStyleId>
              </a:tblPr>
              <a:tblGrid>
                <a:gridCol w="714888">
                  <a:extLst>
                    <a:ext uri="{9D8B030D-6E8A-4147-A177-3AD203B41FA5}">
                      <a16:colId xmlns:a16="http://schemas.microsoft.com/office/drawing/2014/main" val="3378911656"/>
                    </a:ext>
                  </a:extLst>
                </a:gridCol>
                <a:gridCol w="592834">
                  <a:extLst>
                    <a:ext uri="{9D8B030D-6E8A-4147-A177-3AD203B41FA5}">
                      <a16:colId xmlns:a16="http://schemas.microsoft.com/office/drawing/2014/main" val="4201898418"/>
                    </a:ext>
                  </a:extLst>
                </a:gridCol>
                <a:gridCol w="592834">
                  <a:extLst>
                    <a:ext uri="{9D8B030D-6E8A-4147-A177-3AD203B41FA5}">
                      <a16:colId xmlns:a16="http://schemas.microsoft.com/office/drawing/2014/main" val="4191032399"/>
                    </a:ext>
                  </a:extLst>
                </a:gridCol>
                <a:gridCol w="592834">
                  <a:extLst>
                    <a:ext uri="{9D8B030D-6E8A-4147-A177-3AD203B41FA5}">
                      <a16:colId xmlns:a16="http://schemas.microsoft.com/office/drawing/2014/main" val="3259363148"/>
                    </a:ext>
                  </a:extLst>
                </a:gridCol>
                <a:gridCol w="592834">
                  <a:extLst>
                    <a:ext uri="{9D8B030D-6E8A-4147-A177-3AD203B41FA5}">
                      <a16:colId xmlns:a16="http://schemas.microsoft.com/office/drawing/2014/main" val="1927120969"/>
                    </a:ext>
                  </a:extLst>
                </a:gridCol>
                <a:gridCol w="592834">
                  <a:extLst>
                    <a:ext uri="{9D8B030D-6E8A-4147-A177-3AD203B41FA5}">
                      <a16:colId xmlns:a16="http://schemas.microsoft.com/office/drawing/2014/main" val="3764157428"/>
                    </a:ext>
                  </a:extLst>
                </a:gridCol>
                <a:gridCol w="592834">
                  <a:extLst>
                    <a:ext uri="{9D8B030D-6E8A-4147-A177-3AD203B41FA5}">
                      <a16:colId xmlns:a16="http://schemas.microsoft.com/office/drawing/2014/main" val="545970632"/>
                    </a:ext>
                  </a:extLst>
                </a:gridCol>
                <a:gridCol w="592834">
                  <a:extLst>
                    <a:ext uri="{9D8B030D-6E8A-4147-A177-3AD203B41FA5}">
                      <a16:colId xmlns:a16="http://schemas.microsoft.com/office/drawing/2014/main" val="1021480269"/>
                    </a:ext>
                  </a:extLst>
                </a:gridCol>
                <a:gridCol w="592834">
                  <a:extLst>
                    <a:ext uri="{9D8B030D-6E8A-4147-A177-3AD203B41FA5}">
                      <a16:colId xmlns:a16="http://schemas.microsoft.com/office/drawing/2014/main" val="3243395712"/>
                    </a:ext>
                  </a:extLst>
                </a:gridCol>
                <a:gridCol w="662581">
                  <a:extLst>
                    <a:ext uri="{9D8B030D-6E8A-4147-A177-3AD203B41FA5}">
                      <a16:colId xmlns:a16="http://schemas.microsoft.com/office/drawing/2014/main" val="1140123019"/>
                    </a:ext>
                  </a:extLst>
                </a:gridCol>
                <a:gridCol w="662581">
                  <a:extLst>
                    <a:ext uri="{9D8B030D-6E8A-4147-A177-3AD203B41FA5}">
                      <a16:colId xmlns:a16="http://schemas.microsoft.com/office/drawing/2014/main" val="1604109118"/>
                    </a:ext>
                  </a:extLst>
                </a:gridCol>
                <a:gridCol w="662581">
                  <a:extLst>
                    <a:ext uri="{9D8B030D-6E8A-4147-A177-3AD203B41FA5}">
                      <a16:colId xmlns:a16="http://schemas.microsoft.com/office/drawing/2014/main" val="226119181"/>
                    </a:ext>
                  </a:extLst>
                </a:gridCol>
                <a:gridCol w="662581">
                  <a:extLst>
                    <a:ext uri="{9D8B030D-6E8A-4147-A177-3AD203B41FA5}">
                      <a16:colId xmlns:a16="http://schemas.microsoft.com/office/drawing/2014/main" val="1606117505"/>
                    </a:ext>
                  </a:extLst>
                </a:gridCol>
                <a:gridCol w="662581">
                  <a:extLst>
                    <a:ext uri="{9D8B030D-6E8A-4147-A177-3AD203B41FA5}">
                      <a16:colId xmlns:a16="http://schemas.microsoft.com/office/drawing/2014/main" val="744808445"/>
                    </a:ext>
                  </a:extLst>
                </a:gridCol>
                <a:gridCol w="662581">
                  <a:extLst>
                    <a:ext uri="{9D8B030D-6E8A-4147-A177-3AD203B41FA5}">
                      <a16:colId xmlns:a16="http://schemas.microsoft.com/office/drawing/2014/main" val="3981799705"/>
                    </a:ext>
                  </a:extLst>
                </a:gridCol>
              </a:tblGrid>
              <a:tr h="38092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649259546"/>
                  </a:ext>
                </a:extLst>
              </a:tr>
              <a:tr h="319872">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-108</a:t>
                      </a:r>
                    </a:p>
                  </a:txBody>
                  <a:tcPr marL="7620" marR="36000" marT="7620" marB="0" anchor="ctr"/>
                </a:tc>
                <a:tc>
                  <a:txBody>
                    <a:bodyPr/>
                    <a:lstStyle/>
                    <a:p>
                      <a:pPr algn="r" fontAlgn="b"/>
                      <a:r>
                        <a:rPr lang="fi-FI" sz="1400" b="0" i="0" u="none" strike="noStrike" dirty="0">
                          <a:effectLst/>
                          <a:latin typeface="Arial" panose="020B0604020202020204" pitchFamily="34" charset="0"/>
                        </a:rPr>
                        <a:t>-107</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-117</a:t>
                      </a:r>
                    </a:p>
                  </a:txBody>
                  <a:tcPr marL="0" marR="36000" marT="0" marB="0" anchor="ctr"/>
                </a:tc>
                <a:extLst>
                  <a:ext uri="{0D108BD9-81ED-4DB2-BD59-A6C34878D82A}">
                    <a16:rowId xmlns:a16="http://schemas.microsoft.com/office/drawing/2014/main" val="1582189007"/>
                  </a:ext>
                </a:extLst>
              </a:tr>
              <a:tr h="319872">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-246</a:t>
                      </a:r>
                    </a:p>
                  </a:txBody>
                  <a:tcPr marL="7620" marR="36000" marT="7620" marB="0" anchor="ctr"/>
                </a:tc>
                <a:tc>
                  <a:txBody>
                    <a:bodyPr/>
                    <a:lstStyle/>
                    <a:p>
                      <a:pPr algn="r" fontAlgn="b"/>
                      <a:r>
                        <a:rPr lang="fi-FI" sz="1400" b="0" i="0" u="none" strike="noStrike" dirty="0">
                          <a:effectLst/>
                          <a:latin typeface="Arial" panose="020B0604020202020204" pitchFamily="34" charset="0"/>
                        </a:rPr>
                        <a:t>-218</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-260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369233993"/>
                  </a:ext>
                </a:extLst>
              </a:tr>
              <a:tr h="319872">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-391</a:t>
                      </a:r>
                    </a:p>
                  </a:txBody>
                  <a:tcPr marL="7620" marR="36000" marT="7620" marB="0" anchor="ctr"/>
                </a:tc>
                <a:tc>
                  <a:txBody>
                    <a:bodyPr/>
                    <a:lstStyle/>
                    <a:p>
                      <a:pPr algn="r" fontAlgn="b"/>
                      <a:r>
                        <a:rPr lang="fi-FI" sz="1400" b="0" i="0" u="none" strike="noStrike" dirty="0">
                          <a:effectLst/>
                          <a:latin typeface="Arial" panose="020B0604020202020204" pitchFamily="34" charset="0"/>
                        </a:rPr>
                        <a:t>-305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821171546"/>
                  </a:ext>
                </a:extLst>
              </a:tr>
              <a:tr h="33441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-524</a:t>
                      </a:r>
                    </a:p>
                  </a:txBody>
                  <a:tcPr marL="7620" marR="36000" marT="7620" marB="0" anchor="ctr"/>
                </a:tc>
                <a:tc>
                  <a:txBody>
                    <a:bodyPr/>
                    <a:lstStyle/>
                    <a:p>
                      <a:pPr algn="r" fontAlgn="b"/>
                      <a:r>
                        <a:rPr lang="fi-FI" sz="1400" b="0" i="0" u="none" strike="noStrike" dirty="0">
                          <a:effectLst/>
                          <a:latin typeface="Arial" panose="020B0604020202020204" pitchFamily="34" charset="0"/>
                        </a:rPr>
                        <a:t>-423</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763958251"/>
                  </a:ext>
                </a:extLst>
              </a:tr>
              <a:tr h="319872">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-644</a:t>
                      </a:r>
                    </a:p>
                  </a:txBody>
                  <a:tcPr marL="7620" marR="36000" marT="7620" marB="0" anchor="ctr"/>
                </a:tc>
                <a:tc>
                  <a:txBody>
                    <a:bodyPr/>
                    <a:lstStyle/>
                    <a:p>
                      <a:pPr algn="r" fontAlgn="b"/>
                      <a:r>
                        <a:rPr lang="fi-FI" sz="1400" b="0" i="0" u="none" strike="noStrike" dirty="0">
                          <a:effectLst/>
                          <a:latin typeface="Arial" panose="020B0604020202020204" pitchFamily="34" charset="0"/>
                        </a:rPr>
                        <a:t>-528</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-639</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234800887"/>
                  </a:ext>
                </a:extLst>
              </a:tr>
              <a:tr h="319872">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-743</a:t>
                      </a:r>
                    </a:p>
                  </a:txBody>
                  <a:tcPr marL="7620" marR="36000" marT="7620" marB="0" anchor="ctr"/>
                </a:tc>
                <a:tc>
                  <a:txBody>
                    <a:bodyPr/>
                    <a:lstStyle/>
                    <a:p>
                      <a:pPr algn="r" fontAlgn="b"/>
                      <a:r>
                        <a:rPr lang="fi-FI" sz="1400" b="0" i="0" u="none" strike="noStrike" dirty="0">
                          <a:effectLst/>
                          <a:latin typeface="Arial" panose="020B0604020202020204" pitchFamily="34" charset="0"/>
                        </a:rPr>
                        <a:t>-621</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-740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212209553"/>
                  </a:ext>
                </a:extLst>
              </a:tr>
              <a:tr h="319872">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-851</a:t>
                      </a:r>
                    </a:p>
                  </a:txBody>
                  <a:tcPr marL="7620" marR="36000" marT="7620" marB="0" anchor="ctr"/>
                </a:tc>
                <a:tc>
                  <a:txBody>
                    <a:bodyPr/>
                    <a:lstStyle/>
                    <a:p>
                      <a:pPr algn="r" fontAlgn="b"/>
                      <a:r>
                        <a:rPr lang="fi-FI" sz="1400" b="0" i="0" u="none" strike="noStrike" dirty="0">
                          <a:effectLst/>
                          <a:latin typeface="Arial" panose="020B0604020202020204" pitchFamily="34" charset="0"/>
                        </a:rPr>
                        <a:t>-725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124542153"/>
                  </a:ext>
                </a:extLst>
              </a:tr>
              <a:tr h="319872">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-970</a:t>
                      </a:r>
                    </a:p>
                  </a:txBody>
                  <a:tcPr marL="7620" marR="36000" marT="7620" marB="0" anchor="ctr"/>
                </a:tc>
                <a:tc>
                  <a:txBody>
                    <a:bodyPr/>
                    <a:lstStyle/>
                    <a:p>
                      <a:pPr algn="r" fontAlgn="b"/>
                      <a:r>
                        <a:rPr lang="fi-FI" sz="1400" b="0" i="0" u="none" strike="noStrike" dirty="0">
                          <a:effectLst/>
                          <a:latin typeface="Arial" panose="020B0604020202020204" pitchFamily="34" charset="0"/>
                        </a:rPr>
                        <a:t>-826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565790894"/>
                  </a:ext>
                </a:extLst>
              </a:tr>
              <a:tr h="319872">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-1 079</a:t>
                      </a:r>
                    </a:p>
                  </a:txBody>
                  <a:tcPr marL="7620" marR="36000" marT="7620" marB="0" anchor="ctr"/>
                </a:tc>
                <a:tc>
                  <a:txBody>
                    <a:bodyPr/>
                    <a:lstStyle/>
                    <a:p>
                      <a:pPr algn="r" fontAlgn="b"/>
                      <a:r>
                        <a:rPr lang="fi-FI" sz="1400" b="0" i="0" u="none" strike="noStrike" dirty="0">
                          <a:effectLst/>
                          <a:latin typeface="Arial" panose="020B0604020202020204" pitchFamily="34" charset="0"/>
                        </a:rPr>
                        <a:t>-917</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519682879"/>
                  </a:ext>
                </a:extLst>
              </a:tr>
              <a:tr h="319872">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-1 229</a:t>
                      </a:r>
                    </a:p>
                  </a:txBody>
                  <a:tcPr marL="7620" marR="36000" marT="7620" marB="0" anchor="ctr"/>
                </a:tc>
                <a:tc>
                  <a:txBody>
                    <a:bodyPr/>
                    <a:lstStyle/>
                    <a:p>
                      <a:pPr algn="r" fontAlgn="b"/>
                      <a:r>
                        <a:rPr lang="fi-FI" sz="1400" b="0" i="0" u="none" strike="noStrike" dirty="0">
                          <a:effectLst/>
                          <a:latin typeface="Arial" panose="020B0604020202020204" pitchFamily="34" charset="0"/>
                        </a:rPr>
                        <a:t>-1 013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-1 138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4167365983"/>
                  </a:ext>
                </a:extLst>
              </a:tr>
              <a:tr h="319872">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-1 387</a:t>
                      </a:r>
                    </a:p>
                  </a:txBody>
                  <a:tcPr marL="7620" marR="36000" marT="7620" marB="0" anchor="ctr"/>
                </a:tc>
                <a:tc>
                  <a:txBody>
                    <a:bodyPr/>
                    <a:lstStyle/>
                    <a:p>
                      <a:pPr algn="r" fontAlgn="b"/>
                      <a:r>
                        <a:rPr lang="fi-FI" sz="1400" b="0" i="0" u="none" strike="noStrike" dirty="0">
                          <a:effectLst/>
                          <a:latin typeface="Arial" panose="020B0604020202020204" pitchFamily="34" charset="0"/>
                        </a:rPr>
                        <a:t>-1 163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-1 254</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3370894869"/>
                  </a:ext>
                </a:extLst>
              </a:tr>
              <a:tr h="3344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-1 572</a:t>
                      </a:r>
                    </a:p>
                  </a:txBody>
                  <a:tcPr marL="7620" marR="36000" marT="7620" marB="0" anchor="ctr"/>
                </a:tc>
                <a:tc>
                  <a:txBody>
                    <a:bodyPr/>
                    <a:lstStyle/>
                    <a:p>
                      <a:pPr algn="r" fontAlgn="b"/>
                      <a:r>
                        <a:rPr lang="fi-FI" sz="1400" b="0" i="0" u="none" strike="noStrike" dirty="0">
                          <a:effectLst/>
                          <a:latin typeface="Arial" panose="020B0604020202020204" pitchFamily="34" charset="0"/>
                        </a:rPr>
                        <a:t>-1 296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-1 376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- 31.1.2026</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1.1.2026 aluejako								                   </a:t>
            </a:r>
            <a:r>
              <a:rPr lang="fi-FI" sz="1000" dirty="0">
                <a:solidFill>
                  <a:srgbClr val="000000"/>
                </a:solidFill>
                <a:latin typeface="Arial" charset="-52"/>
                <a:cs typeface="Arial" charset="-52"/>
              </a:rPr>
              <a:t>päivitetty: 24.2.2026/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3" name="Kuva 2" descr="Taulukko väestönmuutosten ennakkotiedoista Etelä-Savossa seutukunnittain ja kunnittain 1.1.-31.1.2026. Etelä-Savon maakunnassa syntyneiden ja kuolleiden välinen erotus oli -117, kokonaisnettomuutto -6 ja väestön kokonaismuutos -68. Etelä-Savon ennakollinen väkiluku 31.1.2026 oli 128 081.">
            <a:extLst>
              <a:ext uri="{FF2B5EF4-FFF2-40B4-BE49-F238E27FC236}">
                <a16:creationId xmlns:a16="http://schemas.microsoft.com/office/drawing/2014/main" id="{E10D9CCC-BA1A-99E3-D7E0-BDDDB9825290}"/>
              </a:ext>
            </a:extLst>
          </p:cNvPr>
          <p:cNvPicPr>
            <a:picLocks noChangeAspect="1"/>
          </p:cNvPicPr>
          <p:nvPr/>
        </p:nvPicPr>
        <p:blipFill>
          <a:blip r:embed="rId3"/>
          <a:stretch>
            <a:fillRect/>
          </a:stretch>
        </p:blipFill>
        <p:spPr>
          <a:xfrm>
            <a:off x="896828" y="975617"/>
            <a:ext cx="8511540" cy="5303520"/>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- 31.1.2026*</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väestön kokonaismuutosten ennakkotiedoista Etelä-Savossa seutukunnittain ja kunnittain 1.1.-31.1.2026. Etelä-Savon maakunnassa väestön kokonaismuutos oli yhteensä -68, Mikkelin seutukunnassa +11, Savonlinnan seutukunnassa -61 ja Pieksämäen seutukunnassa -18. Väestö vähentyi suurimmassa osassa Etelä-Savon kuntia. ">
            <a:extLst>
              <a:ext uri="{FF2B5EF4-FFF2-40B4-BE49-F238E27FC236}">
                <a16:creationId xmlns:a16="http://schemas.microsoft.com/office/drawing/2014/main" id="{B4203F60-E978-9AE3-7E41-FEEB617C5E92}"/>
              </a:ext>
            </a:extLst>
          </p:cNvPr>
          <p:cNvPicPr>
            <a:picLocks noChangeAspect="1"/>
          </p:cNvPicPr>
          <p:nvPr/>
        </p:nvPicPr>
        <p:blipFill>
          <a:blip r:embed="rId3"/>
          <a:stretch>
            <a:fillRect/>
          </a:stretch>
        </p:blipFill>
        <p:spPr>
          <a:xfrm>
            <a:off x="983432" y="960780"/>
            <a:ext cx="4010600" cy="5161624"/>
          </a:xfrm>
          <a:prstGeom prst="rect">
            <a:avLst/>
          </a:prstGeom>
        </p:spPr>
      </p:pic>
      <p:pic>
        <p:nvPicPr>
          <p:cNvPr id="5" name="Kuva 4" descr="Palkkikaavio väestön kokonaismuutosten ennakkotiedoista maakunnittain 1.1.-31.1.2026. Väkiluku kasvoi eniten Uudellamaalla, 1 023 hengellä, Etelä-Pohjanmaalla, 191 hengellä, Lapissa, 116 hengellä ja Varsinais-Suomessa, 99 hengellä. Väkiluku väheni eniten Keski-Suomessa, 269 hengellä, Pohjois-Karjalassa, 144 hengellä ja Pohjois-Savossa, 120 hengellä. Koko Suomen väkiluku kasvoi 708 hengellä.">
            <a:extLst>
              <a:ext uri="{FF2B5EF4-FFF2-40B4-BE49-F238E27FC236}">
                <a16:creationId xmlns:a16="http://schemas.microsoft.com/office/drawing/2014/main" id="{DA77FA49-D5F7-D667-8200-8D71FF689E6F}"/>
              </a:ext>
            </a:extLst>
          </p:cNvPr>
          <p:cNvPicPr>
            <a:picLocks noChangeAspect="1"/>
          </p:cNvPicPr>
          <p:nvPr/>
        </p:nvPicPr>
        <p:blipFill>
          <a:blip r:embed="rId4"/>
          <a:stretch>
            <a:fillRect/>
          </a:stretch>
        </p:blipFill>
        <p:spPr>
          <a:xfrm>
            <a:off x="5779065" y="960780"/>
            <a:ext cx="4277375" cy="5161623"/>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2021 - 2026*</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väestön vuosittain kumulatiivisesta kokonaismuutoksesta Etelä-Savossa kuukausittain 2021-2026. Väestö vähentyi vuoden 2026 tammikuussa yhteensä 68 henkilön verran. Vuosina 2023 ja 2024 väestö on vähentynyt vain noin puolella siitä, mitä aiempina lähivuosina, mutta vuonna 2025 vähennys oli jo taas samaa luokkaa kuin aiemmin, koko vuonna yhteensä -1 227 ennakkotietojen mukaan.">
            <a:extLst>
              <a:ext uri="{FF2B5EF4-FFF2-40B4-BE49-F238E27FC236}">
                <a16:creationId xmlns:a16="http://schemas.microsoft.com/office/drawing/2014/main" id="{79A01F7C-E712-48FD-0262-36D5A129F568}"/>
              </a:ext>
            </a:extLst>
          </p:cNvPr>
          <p:cNvPicPr>
            <a:picLocks noChangeAspect="1"/>
          </p:cNvPicPr>
          <p:nvPr/>
        </p:nvPicPr>
        <p:blipFill>
          <a:blip r:embed="rId3"/>
          <a:stretch>
            <a:fillRect/>
          </a:stretch>
        </p:blipFill>
        <p:spPr>
          <a:xfrm>
            <a:off x="767408" y="1340768"/>
            <a:ext cx="8856984" cy="4682250"/>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- 31.1.2026* </a:t>
            </a:r>
            <a:r>
              <a:rPr lang="fi-FI" sz="2000" b="0" dirty="0"/>
              <a:t>(Etelä-Savo yhteensä: -6)</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Etelä-Savossa seutukunnittain ja kunnittain 1.1.-31.1.2026. Kokonaisnettomuutto oli positiivinen viidessä Etelä-Savon kunnassa; Mäntyharjulla, (+13), Mikkelissä (+7), Kangasniemellä (+3), Pieksämäellä (+3) ja Hirvensalmella (+2). Mikkelin seutukunnassa kokonaisnettomuutto oli 24 hengen verran positiivinen, Savonlinnan seutukunnassa 31 hengen verran negatiivinen ja Pieksämäen seutukunnassa 1 hengen verran positiivinen. Etelä-Savon maakunnan kokonaisnettomuutto oli tammikuussa 2026 yhteensä -6.">
            <a:extLst>
              <a:ext uri="{FF2B5EF4-FFF2-40B4-BE49-F238E27FC236}">
                <a16:creationId xmlns:a16="http://schemas.microsoft.com/office/drawing/2014/main" id="{FCBC9E68-F88A-ED60-4F9A-F35A2822C750}"/>
              </a:ext>
            </a:extLst>
          </p:cNvPr>
          <p:cNvPicPr>
            <a:picLocks noChangeAspect="1"/>
          </p:cNvPicPr>
          <p:nvPr/>
        </p:nvPicPr>
        <p:blipFill>
          <a:blip r:embed="rId3"/>
          <a:stretch>
            <a:fillRect/>
          </a:stretch>
        </p:blipFill>
        <p:spPr>
          <a:xfrm>
            <a:off x="551384" y="1261366"/>
            <a:ext cx="9001000" cy="4962624"/>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2021 - 2026*</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muuttoliikkeen vuosittain kumulatiivisesta kehityksestä Etelä-Savossa kuukausittain 2021-2026. Tammikuussa 2026 muuttoliike oli Etelä-Savossa 6 hengen verran negatiivinen, kun edellisvuonna samaan aikaan se oli 44 hengen verran positiivinen. Vuosina 2021-2025 kumulatiivinen muuttoliike on pysynyt koko vuoden positiivisena, joskin yksittäisinä kuukausina on tullut muuttotappiota. ">
            <a:extLst>
              <a:ext uri="{FF2B5EF4-FFF2-40B4-BE49-F238E27FC236}">
                <a16:creationId xmlns:a16="http://schemas.microsoft.com/office/drawing/2014/main" id="{565D77C2-1438-DF05-9A56-8ACF90E4AA96}"/>
              </a:ext>
            </a:extLst>
          </p:cNvPr>
          <p:cNvPicPr>
            <a:picLocks noChangeAspect="1"/>
          </p:cNvPicPr>
          <p:nvPr/>
        </p:nvPicPr>
        <p:blipFill>
          <a:blip r:embed="rId3"/>
          <a:stretch>
            <a:fillRect/>
          </a:stretch>
        </p:blipFill>
        <p:spPr>
          <a:xfrm>
            <a:off x="767408" y="1340768"/>
            <a:ext cx="9073008" cy="4761454"/>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2013 - 2026*</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149003311"/>
              </p:ext>
            </p:extLst>
          </p:nvPr>
        </p:nvGraphicFramePr>
        <p:xfrm>
          <a:off x="695400" y="1268760"/>
          <a:ext cx="9721081" cy="3816418"/>
        </p:xfrm>
        <a:graphic>
          <a:graphicData uri="http://schemas.openxmlformats.org/drawingml/2006/table">
            <a:tbl>
              <a:tblPr firstRow="1" lastRow="1" bandRow="1">
                <a:tableStyleId>{5C22544A-7EE6-4342-B048-85BDC9FD1C3A}</a:tableStyleId>
              </a:tblPr>
              <a:tblGrid>
                <a:gridCol w="936101">
                  <a:extLst>
                    <a:ext uri="{9D8B030D-6E8A-4147-A177-3AD203B41FA5}">
                      <a16:colId xmlns:a16="http://schemas.microsoft.com/office/drawing/2014/main" val="2446542540"/>
                    </a:ext>
                  </a:extLst>
                </a:gridCol>
                <a:gridCol w="612070">
                  <a:extLst>
                    <a:ext uri="{9D8B030D-6E8A-4147-A177-3AD203B41FA5}">
                      <a16:colId xmlns:a16="http://schemas.microsoft.com/office/drawing/2014/main" val="1315395890"/>
                    </a:ext>
                  </a:extLst>
                </a:gridCol>
                <a:gridCol w="612070">
                  <a:extLst>
                    <a:ext uri="{9D8B030D-6E8A-4147-A177-3AD203B41FA5}">
                      <a16:colId xmlns:a16="http://schemas.microsoft.com/office/drawing/2014/main" val="824798746"/>
                    </a:ext>
                  </a:extLst>
                </a:gridCol>
                <a:gridCol w="612070">
                  <a:extLst>
                    <a:ext uri="{9D8B030D-6E8A-4147-A177-3AD203B41FA5}">
                      <a16:colId xmlns:a16="http://schemas.microsoft.com/office/drawing/2014/main" val="1193792689"/>
                    </a:ext>
                  </a:extLst>
                </a:gridCol>
                <a:gridCol w="612070">
                  <a:extLst>
                    <a:ext uri="{9D8B030D-6E8A-4147-A177-3AD203B41FA5}">
                      <a16:colId xmlns:a16="http://schemas.microsoft.com/office/drawing/2014/main" val="3176720367"/>
                    </a:ext>
                  </a:extLst>
                </a:gridCol>
                <a:gridCol w="612070">
                  <a:extLst>
                    <a:ext uri="{9D8B030D-6E8A-4147-A177-3AD203B41FA5}">
                      <a16:colId xmlns:a16="http://schemas.microsoft.com/office/drawing/2014/main" val="4046473032"/>
                    </a:ext>
                  </a:extLst>
                </a:gridCol>
                <a:gridCol w="612070">
                  <a:extLst>
                    <a:ext uri="{9D8B030D-6E8A-4147-A177-3AD203B41FA5}">
                      <a16:colId xmlns:a16="http://schemas.microsoft.com/office/drawing/2014/main" val="3233633988"/>
                    </a:ext>
                  </a:extLst>
                </a:gridCol>
                <a:gridCol w="612070">
                  <a:extLst>
                    <a:ext uri="{9D8B030D-6E8A-4147-A177-3AD203B41FA5}">
                      <a16:colId xmlns:a16="http://schemas.microsoft.com/office/drawing/2014/main" val="2748983303"/>
                    </a:ext>
                  </a:extLst>
                </a:gridCol>
                <a:gridCol w="612070">
                  <a:extLst>
                    <a:ext uri="{9D8B030D-6E8A-4147-A177-3AD203B41FA5}">
                      <a16:colId xmlns:a16="http://schemas.microsoft.com/office/drawing/2014/main" val="402533656"/>
                    </a:ext>
                  </a:extLst>
                </a:gridCol>
                <a:gridCol w="648070">
                  <a:extLst>
                    <a:ext uri="{9D8B030D-6E8A-4147-A177-3AD203B41FA5}">
                      <a16:colId xmlns:a16="http://schemas.microsoft.com/office/drawing/2014/main" val="3070562241"/>
                    </a:ext>
                  </a:extLst>
                </a:gridCol>
                <a:gridCol w="648070">
                  <a:extLst>
                    <a:ext uri="{9D8B030D-6E8A-4147-A177-3AD203B41FA5}">
                      <a16:colId xmlns:a16="http://schemas.microsoft.com/office/drawing/2014/main" val="3365075286"/>
                    </a:ext>
                  </a:extLst>
                </a:gridCol>
                <a:gridCol w="648070">
                  <a:extLst>
                    <a:ext uri="{9D8B030D-6E8A-4147-A177-3AD203B41FA5}">
                      <a16:colId xmlns:a16="http://schemas.microsoft.com/office/drawing/2014/main" val="4177580845"/>
                    </a:ext>
                  </a:extLst>
                </a:gridCol>
                <a:gridCol w="648070">
                  <a:extLst>
                    <a:ext uri="{9D8B030D-6E8A-4147-A177-3AD203B41FA5}">
                      <a16:colId xmlns:a16="http://schemas.microsoft.com/office/drawing/2014/main" val="1678186026"/>
                    </a:ext>
                  </a:extLst>
                </a:gridCol>
                <a:gridCol w="648070">
                  <a:extLst>
                    <a:ext uri="{9D8B030D-6E8A-4147-A177-3AD203B41FA5}">
                      <a16:colId xmlns:a16="http://schemas.microsoft.com/office/drawing/2014/main" val="1485115452"/>
                    </a:ext>
                  </a:extLst>
                </a:gridCol>
                <a:gridCol w="648070">
                  <a:extLst>
                    <a:ext uri="{9D8B030D-6E8A-4147-A177-3AD203B41FA5}">
                      <a16:colId xmlns:a16="http://schemas.microsoft.com/office/drawing/2014/main" val="3074835466"/>
                    </a:ext>
                  </a:extLst>
                </a:gridCol>
              </a:tblGrid>
              <a:tr h="36548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416091473"/>
                  </a:ext>
                </a:extLst>
              </a:tr>
              <a:tr h="266276">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b="0" i="0" u="none" strike="noStrike" dirty="0">
                          <a:effectLst/>
                          <a:latin typeface="Arial" panose="020B0604020202020204" pitchFamily="34" charset="0"/>
                        </a:rPr>
                        <a:t>-68</a:t>
                      </a:r>
                    </a:p>
                  </a:txBody>
                  <a:tcPr marL="7620" marR="36000" marT="7620" marB="0" anchor="b"/>
                </a:tc>
                <a:extLst>
                  <a:ext uri="{0D108BD9-81ED-4DB2-BD59-A6C34878D82A}">
                    <a16:rowId xmlns:a16="http://schemas.microsoft.com/office/drawing/2014/main" val="3189120117"/>
                  </a:ext>
                </a:extLst>
              </a:tr>
              <a:tr h="266276">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378005087"/>
                  </a:ext>
                </a:extLst>
              </a:tr>
              <a:tr h="266276">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2793092607"/>
                  </a:ext>
                </a:extLst>
              </a:tr>
              <a:tr h="26627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9608117"/>
                  </a:ext>
                </a:extLst>
              </a:tr>
              <a:tr h="266276">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2586844116"/>
                  </a:ext>
                </a:extLst>
              </a:tr>
              <a:tr h="266276">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-37</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890090974"/>
                  </a:ext>
                </a:extLst>
              </a:tr>
              <a:tr h="266276">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69899977"/>
                  </a:ext>
                </a:extLst>
              </a:tr>
              <a:tr h="266276">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763795306"/>
                  </a:ext>
                </a:extLst>
              </a:tr>
              <a:tr h="266276">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-113</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396302909"/>
                  </a:ext>
                </a:extLst>
              </a:tr>
              <a:tr h="26627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129555670"/>
                  </a:ext>
                </a:extLst>
              </a:tr>
              <a:tr h="26627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87279238"/>
                  </a:ext>
                </a:extLst>
              </a:tr>
              <a:tr h="266276">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r>
                        <a:rPr lang="fi-FI" sz="1400" b="0" i="0" u="none" strike="noStrike" dirty="0">
                          <a:effectLst/>
                          <a:latin typeface="Arial" panose="020B0604020202020204" pitchFamily="34" charset="0"/>
                        </a:rPr>
                        <a:t>-176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082498149"/>
                  </a:ext>
                </a:extLst>
              </a:tr>
              <a:tr h="255626">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-1 227</a:t>
                      </a:r>
                    </a:p>
                  </a:txBody>
                  <a:tcPr marL="7620" marR="36000" marT="7620" marB="0" anchor="ctr"/>
                </a:tc>
                <a:tc>
                  <a:txBody>
                    <a:bodyPr/>
                    <a:lstStyle/>
                    <a:p>
                      <a:pPr algn="r" fontAlgn="b"/>
                      <a:r>
                        <a:rPr lang="fi-FI" sz="1350" b="1" i="0" u="none" strike="noStrike" dirty="0">
                          <a:effectLst/>
                          <a:latin typeface="+mn-lt"/>
                        </a:rPr>
                        <a:t>-68</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68854412"/>
              </p:ext>
            </p:extLst>
          </p:nvPr>
        </p:nvGraphicFramePr>
        <p:xfrm>
          <a:off x="695400" y="5254512"/>
          <a:ext cx="9721085" cy="478744"/>
        </p:xfrm>
        <a:graphic>
          <a:graphicData uri="http://schemas.openxmlformats.org/drawingml/2006/table">
            <a:tbl>
              <a:tblPr firstRow="1" lastRow="1">
                <a:tableStyleId>{21E4AEA4-8DFA-4A89-87EB-49C32662AFE0}</a:tableStyleId>
              </a:tblPr>
              <a:tblGrid>
                <a:gridCol w="997373">
                  <a:extLst>
                    <a:ext uri="{9D8B030D-6E8A-4147-A177-3AD203B41FA5}">
                      <a16:colId xmlns:a16="http://schemas.microsoft.com/office/drawing/2014/main" val="3405723209"/>
                    </a:ext>
                  </a:extLst>
                </a:gridCol>
                <a:gridCol w="607800">
                  <a:extLst>
                    <a:ext uri="{9D8B030D-6E8A-4147-A177-3AD203B41FA5}">
                      <a16:colId xmlns:a16="http://schemas.microsoft.com/office/drawing/2014/main" val="470746351"/>
                    </a:ext>
                  </a:extLst>
                </a:gridCol>
                <a:gridCol w="607800">
                  <a:extLst>
                    <a:ext uri="{9D8B030D-6E8A-4147-A177-3AD203B41FA5}">
                      <a16:colId xmlns:a16="http://schemas.microsoft.com/office/drawing/2014/main" val="124645799"/>
                    </a:ext>
                  </a:extLst>
                </a:gridCol>
                <a:gridCol w="607800">
                  <a:extLst>
                    <a:ext uri="{9D8B030D-6E8A-4147-A177-3AD203B41FA5}">
                      <a16:colId xmlns:a16="http://schemas.microsoft.com/office/drawing/2014/main" val="2126471522"/>
                    </a:ext>
                  </a:extLst>
                </a:gridCol>
                <a:gridCol w="607800">
                  <a:extLst>
                    <a:ext uri="{9D8B030D-6E8A-4147-A177-3AD203B41FA5}">
                      <a16:colId xmlns:a16="http://schemas.microsoft.com/office/drawing/2014/main" val="78061629"/>
                    </a:ext>
                  </a:extLst>
                </a:gridCol>
                <a:gridCol w="607800">
                  <a:extLst>
                    <a:ext uri="{9D8B030D-6E8A-4147-A177-3AD203B41FA5}">
                      <a16:colId xmlns:a16="http://schemas.microsoft.com/office/drawing/2014/main" val="3203078095"/>
                    </a:ext>
                  </a:extLst>
                </a:gridCol>
                <a:gridCol w="607800">
                  <a:extLst>
                    <a:ext uri="{9D8B030D-6E8A-4147-A177-3AD203B41FA5}">
                      <a16:colId xmlns:a16="http://schemas.microsoft.com/office/drawing/2014/main" val="606994193"/>
                    </a:ext>
                  </a:extLst>
                </a:gridCol>
                <a:gridCol w="607800">
                  <a:extLst>
                    <a:ext uri="{9D8B030D-6E8A-4147-A177-3AD203B41FA5}">
                      <a16:colId xmlns:a16="http://schemas.microsoft.com/office/drawing/2014/main" val="3403724877"/>
                    </a:ext>
                  </a:extLst>
                </a:gridCol>
                <a:gridCol w="607800">
                  <a:extLst>
                    <a:ext uri="{9D8B030D-6E8A-4147-A177-3AD203B41FA5}">
                      <a16:colId xmlns:a16="http://schemas.microsoft.com/office/drawing/2014/main" val="769913896"/>
                    </a:ext>
                  </a:extLst>
                </a:gridCol>
                <a:gridCol w="643552">
                  <a:extLst>
                    <a:ext uri="{9D8B030D-6E8A-4147-A177-3AD203B41FA5}">
                      <a16:colId xmlns:a16="http://schemas.microsoft.com/office/drawing/2014/main" val="2866081168"/>
                    </a:ext>
                  </a:extLst>
                </a:gridCol>
                <a:gridCol w="643552">
                  <a:extLst>
                    <a:ext uri="{9D8B030D-6E8A-4147-A177-3AD203B41FA5}">
                      <a16:colId xmlns:a16="http://schemas.microsoft.com/office/drawing/2014/main" val="2291925506"/>
                    </a:ext>
                  </a:extLst>
                </a:gridCol>
                <a:gridCol w="643552">
                  <a:extLst>
                    <a:ext uri="{9D8B030D-6E8A-4147-A177-3AD203B41FA5}">
                      <a16:colId xmlns:a16="http://schemas.microsoft.com/office/drawing/2014/main" val="3551850383"/>
                    </a:ext>
                  </a:extLst>
                </a:gridCol>
                <a:gridCol w="643552">
                  <a:extLst>
                    <a:ext uri="{9D8B030D-6E8A-4147-A177-3AD203B41FA5}">
                      <a16:colId xmlns:a16="http://schemas.microsoft.com/office/drawing/2014/main" val="3417099938"/>
                    </a:ext>
                  </a:extLst>
                </a:gridCol>
                <a:gridCol w="643552">
                  <a:extLst>
                    <a:ext uri="{9D8B030D-6E8A-4147-A177-3AD203B41FA5}">
                      <a16:colId xmlns:a16="http://schemas.microsoft.com/office/drawing/2014/main" val="2240339009"/>
                    </a:ext>
                  </a:extLst>
                </a:gridCol>
                <a:gridCol w="643552">
                  <a:extLst>
                    <a:ext uri="{9D8B030D-6E8A-4147-A177-3AD203B41FA5}">
                      <a16:colId xmlns:a16="http://schemas.microsoft.com/office/drawing/2014/main" val="4009901197"/>
                    </a:ext>
                  </a:extLst>
                </a:gridCol>
              </a:tblGrid>
              <a:tr h="189364">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2026*</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88244">
                <a:tc>
                  <a:txBody>
                    <a:bodyPr/>
                    <a:lstStyle/>
                    <a:p>
                      <a:pPr algn="l" fontAlgn="b"/>
                      <a:r>
                        <a:rPr lang="fi-FI" sz="1050" u="none" strike="noStrike" dirty="0">
                          <a:solidFill>
                            <a:schemeClr val="tx1"/>
                          </a:solidFill>
                          <a:effectLst/>
                        </a:rPr>
                        <a:t>Väkiluku </a:t>
                      </a:r>
                      <a:r>
                        <a:rPr lang="fi-FI" sz="1000" u="none" strike="noStrike" dirty="0">
                          <a:solidFill>
                            <a:schemeClr val="tx1"/>
                          </a:solidFill>
                          <a:effectLst/>
                        </a:rPr>
                        <a:t>31.12.</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128 149</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128 081</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2013 - 2026*</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961956488"/>
              </p:ext>
            </p:extLst>
          </p:nvPr>
        </p:nvGraphicFramePr>
        <p:xfrm>
          <a:off x="551384" y="1412776"/>
          <a:ext cx="9649072" cy="4176462"/>
        </p:xfrm>
        <a:graphic>
          <a:graphicData uri="http://schemas.openxmlformats.org/drawingml/2006/table">
            <a:tbl>
              <a:tblPr firstRow="1" bandRow="1">
                <a:tableStyleId>{5C22544A-7EE6-4342-B048-85BDC9FD1C3A}</a:tableStyleId>
              </a:tblPr>
              <a:tblGrid>
                <a:gridCol w="929168">
                  <a:extLst>
                    <a:ext uri="{9D8B030D-6E8A-4147-A177-3AD203B41FA5}">
                      <a16:colId xmlns:a16="http://schemas.microsoft.com/office/drawing/2014/main" val="1137492709"/>
                    </a:ext>
                  </a:extLst>
                </a:gridCol>
                <a:gridCol w="607534">
                  <a:extLst>
                    <a:ext uri="{9D8B030D-6E8A-4147-A177-3AD203B41FA5}">
                      <a16:colId xmlns:a16="http://schemas.microsoft.com/office/drawing/2014/main" val="3974878214"/>
                    </a:ext>
                  </a:extLst>
                </a:gridCol>
                <a:gridCol w="607534">
                  <a:extLst>
                    <a:ext uri="{9D8B030D-6E8A-4147-A177-3AD203B41FA5}">
                      <a16:colId xmlns:a16="http://schemas.microsoft.com/office/drawing/2014/main" val="220491495"/>
                    </a:ext>
                  </a:extLst>
                </a:gridCol>
                <a:gridCol w="607534">
                  <a:extLst>
                    <a:ext uri="{9D8B030D-6E8A-4147-A177-3AD203B41FA5}">
                      <a16:colId xmlns:a16="http://schemas.microsoft.com/office/drawing/2014/main" val="2981656450"/>
                    </a:ext>
                  </a:extLst>
                </a:gridCol>
                <a:gridCol w="607534">
                  <a:extLst>
                    <a:ext uri="{9D8B030D-6E8A-4147-A177-3AD203B41FA5}">
                      <a16:colId xmlns:a16="http://schemas.microsoft.com/office/drawing/2014/main" val="477392224"/>
                    </a:ext>
                  </a:extLst>
                </a:gridCol>
                <a:gridCol w="607534">
                  <a:extLst>
                    <a:ext uri="{9D8B030D-6E8A-4147-A177-3AD203B41FA5}">
                      <a16:colId xmlns:a16="http://schemas.microsoft.com/office/drawing/2014/main" val="2973800708"/>
                    </a:ext>
                  </a:extLst>
                </a:gridCol>
                <a:gridCol w="607534">
                  <a:extLst>
                    <a:ext uri="{9D8B030D-6E8A-4147-A177-3AD203B41FA5}">
                      <a16:colId xmlns:a16="http://schemas.microsoft.com/office/drawing/2014/main" val="2685544960"/>
                    </a:ext>
                  </a:extLst>
                </a:gridCol>
                <a:gridCol w="607534">
                  <a:extLst>
                    <a:ext uri="{9D8B030D-6E8A-4147-A177-3AD203B41FA5}">
                      <a16:colId xmlns:a16="http://schemas.microsoft.com/office/drawing/2014/main" val="3332158051"/>
                    </a:ext>
                  </a:extLst>
                </a:gridCol>
                <a:gridCol w="607534">
                  <a:extLst>
                    <a:ext uri="{9D8B030D-6E8A-4147-A177-3AD203B41FA5}">
                      <a16:colId xmlns:a16="http://schemas.microsoft.com/office/drawing/2014/main" val="2555354172"/>
                    </a:ext>
                  </a:extLst>
                </a:gridCol>
                <a:gridCol w="643272">
                  <a:extLst>
                    <a:ext uri="{9D8B030D-6E8A-4147-A177-3AD203B41FA5}">
                      <a16:colId xmlns:a16="http://schemas.microsoft.com/office/drawing/2014/main" val="24205375"/>
                    </a:ext>
                  </a:extLst>
                </a:gridCol>
                <a:gridCol w="643272">
                  <a:extLst>
                    <a:ext uri="{9D8B030D-6E8A-4147-A177-3AD203B41FA5}">
                      <a16:colId xmlns:a16="http://schemas.microsoft.com/office/drawing/2014/main" val="1498579516"/>
                    </a:ext>
                  </a:extLst>
                </a:gridCol>
                <a:gridCol w="643272">
                  <a:extLst>
                    <a:ext uri="{9D8B030D-6E8A-4147-A177-3AD203B41FA5}">
                      <a16:colId xmlns:a16="http://schemas.microsoft.com/office/drawing/2014/main" val="2385030607"/>
                    </a:ext>
                  </a:extLst>
                </a:gridCol>
                <a:gridCol w="643272">
                  <a:extLst>
                    <a:ext uri="{9D8B030D-6E8A-4147-A177-3AD203B41FA5}">
                      <a16:colId xmlns:a16="http://schemas.microsoft.com/office/drawing/2014/main" val="3788970238"/>
                    </a:ext>
                  </a:extLst>
                </a:gridCol>
                <a:gridCol w="643272">
                  <a:extLst>
                    <a:ext uri="{9D8B030D-6E8A-4147-A177-3AD203B41FA5}">
                      <a16:colId xmlns:a16="http://schemas.microsoft.com/office/drawing/2014/main" val="2094095342"/>
                    </a:ext>
                  </a:extLst>
                </a:gridCol>
                <a:gridCol w="643272">
                  <a:extLst>
                    <a:ext uri="{9D8B030D-6E8A-4147-A177-3AD203B41FA5}">
                      <a16:colId xmlns:a16="http://schemas.microsoft.com/office/drawing/2014/main" val="3817067396"/>
                    </a:ext>
                  </a:extLst>
                </a:gridCol>
              </a:tblGrid>
              <a:tr h="317931">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484867629"/>
                  </a:ext>
                </a:extLst>
              </a:tr>
              <a:tr h="317931">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-68</a:t>
                      </a:r>
                    </a:p>
                  </a:txBody>
                  <a:tcPr marL="0" marR="36000" marT="0" marB="0" anchor="b"/>
                </a:tc>
                <a:extLst>
                  <a:ext uri="{0D108BD9-81ED-4DB2-BD59-A6C34878D82A}">
                    <a16:rowId xmlns:a16="http://schemas.microsoft.com/office/drawing/2014/main" val="3175990561"/>
                  </a:ext>
                </a:extLst>
              </a:tr>
              <a:tr h="317931">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-164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6546428"/>
                  </a:ext>
                </a:extLst>
              </a:tr>
              <a:tr h="317931">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851315535"/>
                  </a:ext>
                </a:extLst>
              </a:tr>
              <a:tr h="31793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170976241"/>
                  </a:ext>
                </a:extLst>
              </a:tr>
              <a:tr h="332384">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333591495"/>
                  </a:ext>
                </a:extLst>
              </a:tr>
              <a:tr h="332384">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-443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636237218"/>
                  </a:ext>
                </a:extLst>
              </a:tr>
              <a:tr h="317931">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-515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84490300"/>
                  </a:ext>
                </a:extLst>
              </a:tr>
              <a:tr h="317931">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-804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99241721"/>
                  </a:ext>
                </a:extLst>
              </a:tr>
              <a:tr h="317931">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-917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9709179"/>
                  </a:ext>
                </a:extLst>
              </a:tr>
              <a:tr h="317931">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419202033"/>
                  </a:ext>
                </a:extLst>
              </a:tr>
              <a:tr h="317931">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-1 051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11300783"/>
                  </a:ext>
                </a:extLst>
              </a:tr>
              <a:tr h="332384">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-1 227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2013 - 2026*</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3431281442"/>
              </p:ext>
            </p:extLst>
          </p:nvPr>
        </p:nvGraphicFramePr>
        <p:xfrm>
          <a:off x="623392" y="1268760"/>
          <a:ext cx="9361042" cy="4536503"/>
        </p:xfrm>
        <a:graphic>
          <a:graphicData uri="http://schemas.openxmlformats.org/drawingml/2006/table">
            <a:tbl>
              <a:tblPr firstRow="1" lastRow="1" bandRow="1">
                <a:tableStyleId>{00A15C55-8517-42AA-B614-E9B94910E393}</a:tableStyleId>
              </a:tblPr>
              <a:tblGrid>
                <a:gridCol w="856225">
                  <a:extLst>
                    <a:ext uri="{9D8B030D-6E8A-4147-A177-3AD203B41FA5}">
                      <a16:colId xmlns:a16="http://schemas.microsoft.com/office/drawing/2014/main" val="144361914"/>
                    </a:ext>
                  </a:extLst>
                </a:gridCol>
                <a:gridCol w="613243">
                  <a:extLst>
                    <a:ext uri="{9D8B030D-6E8A-4147-A177-3AD203B41FA5}">
                      <a16:colId xmlns:a16="http://schemas.microsoft.com/office/drawing/2014/main" val="1973121833"/>
                    </a:ext>
                  </a:extLst>
                </a:gridCol>
                <a:gridCol w="613243">
                  <a:extLst>
                    <a:ext uri="{9D8B030D-6E8A-4147-A177-3AD203B41FA5}">
                      <a16:colId xmlns:a16="http://schemas.microsoft.com/office/drawing/2014/main" val="2351651737"/>
                    </a:ext>
                  </a:extLst>
                </a:gridCol>
                <a:gridCol w="613243">
                  <a:extLst>
                    <a:ext uri="{9D8B030D-6E8A-4147-A177-3AD203B41FA5}">
                      <a16:colId xmlns:a16="http://schemas.microsoft.com/office/drawing/2014/main" val="2558307339"/>
                    </a:ext>
                  </a:extLst>
                </a:gridCol>
                <a:gridCol w="613243">
                  <a:extLst>
                    <a:ext uri="{9D8B030D-6E8A-4147-A177-3AD203B41FA5}">
                      <a16:colId xmlns:a16="http://schemas.microsoft.com/office/drawing/2014/main" val="1824070174"/>
                    </a:ext>
                  </a:extLst>
                </a:gridCol>
                <a:gridCol w="613243">
                  <a:extLst>
                    <a:ext uri="{9D8B030D-6E8A-4147-A177-3AD203B41FA5}">
                      <a16:colId xmlns:a16="http://schemas.microsoft.com/office/drawing/2014/main" val="841540413"/>
                    </a:ext>
                  </a:extLst>
                </a:gridCol>
                <a:gridCol w="613243">
                  <a:extLst>
                    <a:ext uri="{9D8B030D-6E8A-4147-A177-3AD203B41FA5}">
                      <a16:colId xmlns:a16="http://schemas.microsoft.com/office/drawing/2014/main" val="3063728588"/>
                    </a:ext>
                  </a:extLst>
                </a:gridCol>
                <a:gridCol w="613243">
                  <a:extLst>
                    <a:ext uri="{9D8B030D-6E8A-4147-A177-3AD203B41FA5}">
                      <a16:colId xmlns:a16="http://schemas.microsoft.com/office/drawing/2014/main" val="3210966317"/>
                    </a:ext>
                  </a:extLst>
                </a:gridCol>
                <a:gridCol w="613243">
                  <a:extLst>
                    <a:ext uri="{9D8B030D-6E8A-4147-A177-3AD203B41FA5}">
                      <a16:colId xmlns:a16="http://schemas.microsoft.com/office/drawing/2014/main" val="3171544231"/>
                    </a:ext>
                  </a:extLst>
                </a:gridCol>
                <a:gridCol w="613243">
                  <a:extLst>
                    <a:ext uri="{9D8B030D-6E8A-4147-A177-3AD203B41FA5}">
                      <a16:colId xmlns:a16="http://schemas.microsoft.com/office/drawing/2014/main" val="2994738473"/>
                    </a:ext>
                  </a:extLst>
                </a:gridCol>
                <a:gridCol w="597126">
                  <a:extLst>
                    <a:ext uri="{9D8B030D-6E8A-4147-A177-3AD203B41FA5}">
                      <a16:colId xmlns:a16="http://schemas.microsoft.com/office/drawing/2014/main" val="2889986091"/>
                    </a:ext>
                  </a:extLst>
                </a:gridCol>
                <a:gridCol w="597126">
                  <a:extLst>
                    <a:ext uri="{9D8B030D-6E8A-4147-A177-3AD203B41FA5}">
                      <a16:colId xmlns:a16="http://schemas.microsoft.com/office/drawing/2014/main" val="2928473744"/>
                    </a:ext>
                  </a:extLst>
                </a:gridCol>
                <a:gridCol w="597126">
                  <a:extLst>
                    <a:ext uri="{9D8B030D-6E8A-4147-A177-3AD203B41FA5}">
                      <a16:colId xmlns:a16="http://schemas.microsoft.com/office/drawing/2014/main" val="2058462809"/>
                    </a:ext>
                  </a:extLst>
                </a:gridCol>
                <a:gridCol w="597126">
                  <a:extLst>
                    <a:ext uri="{9D8B030D-6E8A-4147-A177-3AD203B41FA5}">
                      <a16:colId xmlns:a16="http://schemas.microsoft.com/office/drawing/2014/main" val="2108265741"/>
                    </a:ext>
                  </a:extLst>
                </a:gridCol>
                <a:gridCol w="597126">
                  <a:extLst>
                    <a:ext uri="{9D8B030D-6E8A-4147-A177-3AD203B41FA5}">
                      <a16:colId xmlns:a16="http://schemas.microsoft.com/office/drawing/2014/main" val="1764163885"/>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-21</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22</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-57</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153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-6</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24.2.2026/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784A7-6492-466A-8C27-3586CFA8E8DA}">
  <ds:schemaRefs>
    <ds:schemaRef ds:uri="http://purl.org/dc/elements/1.1/"/>
    <ds:schemaRef ds:uri="33b29eb2-0b9f-4be7-a895-1105bad76e53"/>
    <ds:schemaRef ds:uri="http://schemas.microsoft.com/office/2006/documentManagement/types"/>
    <ds:schemaRef ds:uri="c4ec7f88-1045-4389-be95-b50ed79e978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3917B4-0DBE-4B4E-B98B-347CFB1ED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37228</TotalTime>
  <Words>2593</Words>
  <Application>Microsoft Office PowerPoint</Application>
  <PresentationFormat>Laajakuva</PresentationFormat>
  <Paragraphs>1224</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- 31.1.2026</vt:lpstr>
      <vt:lpstr>Väestönmuutosten ennakkotietoja Etelä-Savossa 1.1. - 31.1.2026</vt:lpstr>
      <vt:lpstr>Väestön kokonaismuutos Etelä-Savossa ja koko maassa 1.1. - 31.1.2026*</vt:lpstr>
      <vt:lpstr>Väestön kokonaismuutoksen kehitys kuukausittain (vuosittain kumulatiivinen) Etelä-Savossa 2021 - 2026*</vt:lpstr>
      <vt:lpstr>Kokonaisnettomuutto kunnittain ja seutukunnittain Etelä-Savossa 1.1. - 31.1.2026* (Etelä-Savo yhteensä: -6)</vt:lpstr>
      <vt:lpstr>Muuttoliikkeen kehitys kuukausittain (vuosittain kumulatiivinen) Etelä-Savossa 2021 - 2026*</vt:lpstr>
      <vt:lpstr>Väestön kokonaismuutoksen kehitys kuukausittain Etelä-Savossa 2013 - 2026*</vt:lpstr>
      <vt:lpstr>Väestön kokonaismuutoksen kehitys kuukausittain (vuosittain kumulatiivinen) Etelä-Savossa 2013 - 2026*</vt:lpstr>
      <vt:lpstr>Muuttoliikkeen kehitys kuukausittain Etelä-Savossa 2013 - 2026*</vt:lpstr>
      <vt:lpstr>Muuttoliikkeen kehitys kuukausittain (vuosittain kumulatiivinen) Etelä-Savossa 2013 - 2026*</vt:lpstr>
      <vt:lpstr>Luonnollisen väestönmuutoksen kehitys kuukausittain Etelä-Savossa 2013 - 2026*</vt:lpstr>
      <vt:lpstr>Luonnollisen väestönmuutoksen kehitys kuukausittain (vuosittain kumulatiivinen) Etelä-Savossa 2013 - 2026*</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333</cp:revision>
  <dcterms:created xsi:type="dcterms:W3CDTF">2020-02-25T14:36:39Z</dcterms:created>
  <dcterms:modified xsi:type="dcterms:W3CDTF">2026-02-24T08:29:03Z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