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AE4FA-8951-48EE-8307-99F3D3646182}" v="5" dt="2025-04-25T06:58:17.13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2" autoAdjust="0"/>
    <p:restoredTop sz="95033" autoAdjust="0"/>
  </p:normalViewPr>
  <p:slideViewPr>
    <p:cSldViewPr showGuides="1">
      <p:cViewPr varScale="1">
        <p:scale>
          <a:sx n="78" d="100"/>
          <a:sy n="78" d="100"/>
        </p:scale>
        <p:origin x="1186" y="72"/>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3FCAE4FA-8951-48EE-8307-99F3D3646182}"/>
    <pc:docChg chg="custSel modSld">
      <pc:chgData name="Jaana Kokkonen" userId="fd0ea1af-346e-4258-bc54-cec630bd1122" providerId="ADAL" clId="{3FCAE4FA-8951-48EE-8307-99F3D3646182}" dt="2025-04-25T07:02:25.289" v="821" actId="13244"/>
      <pc:docMkLst>
        <pc:docMk/>
      </pc:docMkLst>
      <pc:sldChg chg="addSp delSp modSp mod">
        <pc:chgData name="Jaana Kokkonen" userId="fd0ea1af-346e-4258-bc54-cec630bd1122" providerId="ADAL" clId="{3FCAE4FA-8951-48EE-8307-99F3D3646182}" dt="2025-04-25T05:42:45.347" v="82" actId="962"/>
        <pc:sldMkLst>
          <pc:docMk/>
          <pc:sldMk cId="1425438201" sldId="624"/>
        </pc:sldMkLst>
        <pc:spChg chg="mod">
          <ac:chgData name="Jaana Kokkonen" userId="fd0ea1af-346e-4258-bc54-cec630bd1122" providerId="ADAL" clId="{3FCAE4FA-8951-48EE-8307-99F3D3646182}" dt="2025-04-25T04:54:14.510" v="4"/>
          <ac:spMkLst>
            <pc:docMk/>
            <pc:sldMk cId="1425438201" sldId="624"/>
            <ac:spMk id="6" creationId="{26B1EDF5-6F51-4DC6-BBD0-27A1EFDD71B4}"/>
          </ac:spMkLst>
        </pc:spChg>
        <pc:spChg chg="mod">
          <ac:chgData name="Jaana Kokkonen" userId="fd0ea1af-346e-4258-bc54-cec630bd1122" providerId="ADAL" clId="{3FCAE4FA-8951-48EE-8307-99F3D3646182}" dt="2025-04-25T04:56:46.441" v="9"/>
          <ac:spMkLst>
            <pc:docMk/>
            <pc:sldMk cId="1425438201" sldId="624"/>
            <ac:spMk id="11" creationId="{BA01D5EC-7063-495D-BD56-CA18C1C0E694}"/>
          </ac:spMkLst>
        </pc:spChg>
        <pc:picChg chg="del">
          <ac:chgData name="Jaana Kokkonen" userId="fd0ea1af-346e-4258-bc54-cec630bd1122" providerId="ADAL" clId="{3FCAE4FA-8951-48EE-8307-99F3D3646182}" dt="2025-04-25T05:41:21.031" v="11" actId="478"/>
          <ac:picMkLst>
            <pc:docMk/>
            <pc:sldMk cId="1425438201" sldId="624"/>
            <ac:picMk id="2" creationId="{D7A48D6E-104F-C787-1DBA-DC3D128B014D}"/>
          </ac:picMkLst>
        </pc:picChg>
        <pc:picChg chg="add mod">
          <ac:chgData name="Jaana Kokkonen" userId="fd0ea1af-346e-4258-bc54-cec630bd1122" providerId="ADAL" clId="{3FCAE4FA-8951-48EE-8307-99F3D3646182}" dt="2025-04-25T05:42:45.347" v="82" actId="962"/>
          <ac:picMkLst>
            <pc:docMk/>
            <pc:sldMk cId="1425438201" sldId="624"/>
            <ac:picMk id="3" creationId="{9EDCD9A6-F7A4-D321-2981-05916D8E659B}"/>
          </ac:picMkLst>
        </pc:picChg>
      </pc:sldChg>
      <pc:sldChg chg="addSp delSp modSp mod">
        <pc:chgData name="Jaana Kokkonen" userId="fd0ea1af-346e-4258-bc54-cec630bd1122" providerId="ADAL" clId="{3FCAE4FA-8951-48EE-8307-99F3D3646182}" dt="2025-04-25T05:47:16.859" v="341" actId="962"/>
        <pc:sldMkLst>
          <pc:docMk/>
          <pc:sldMk cId="2837090884" sldId="625"/>
        </pc:sldMkLst>
        <pc:spChg chg="mod">
          <ac:chgData name="Jaana Kokkonen" userId="fd0ea1af-346e-4258-bc54-cec630bd1122" providerId="ADAL" clId="{3FCAE4FA-8951-48EE-8307-99F3D3646182}" dt="2025-04-25T04:54:14.510" v="4"/>
          <ac:spMkLst>
            <pc:docMk/>
            <pc:sldMk cId="2837090884" sldId="625"/>
            <ac:spMk id="6" creationId="{8936BD53-6443-4E33-873F-B5B35B05903E}"/>
          </ac:spMkLst>
        </pc:spChg>
        <pc:picChg chg="del">
          <ac:chgData name="Jaana Kokkonen" userId="fd0ea1af-346e-4258-bc54-cec630bd1122" providerId="ADAL" clId="{3FCAE4FA-8951-48EE-8307-99F3D3646182}" dt="2025-04-25T05:46:41.652" v="311" actId="478"/>
          <ac:picMkLst>
            <pc:docMk/>
            <pc:sldMk cId="2837090884" sldId="625"/>
            <ac:picMk id="3" creationId="{A4014026-A540-A395-E8BF-EE684CAB2E7E}"/>
          </ac:picMkLst>
        </pc:picChg>
        <pc:picChg chg="add mod">
          <ac:chgData name="Jaana Kokkonen" userId="fd0ea1af-346e-4258-bc54-cec630bd1122" providerId="ADAL" clId="{3FCAE4FA-8951-48EE-8307-99F3D3646182}" dt="2025-04-25T05:47:16.859" v="341" actId="962"/>
          <ac:picMkLst>
            <pc:docMk/>
            <pc:sldMk cId="2837090884" sldId="625"/>
            <ac:picMk id="4" creationId="{A3307D52-DF49-ECA1-5EB1-68D446149DBE}"/>
          </ac:picMkLst>
        </pc:picChg>
      </pc:sldChg>
      <pc:sldChg chg="addSp delSp modSp mod">
        <pc:chgData name="Jaana Kokkonen" userId="fd0ea1af-346e-4258-bc54-cec630bd1122" providerId="ADAL" clId="{3FCAE4FA-8951-48EE-8307-99F3D3646182}" dt="2025-04-25T05:56:25.944" v="525" actId="962"/>
        <pc:sldMkLst>
          <pc:docMk/>
          <pc:sldMk cId="3051390217" sldId="626"/>
        </pc:sldMkLst>
        <pc:spChg chg="mod">
          <ac:chgData name="Jaana Kokkonen" userId="fd0ea1af-346e-4258-bc54-cec630bd1122" providerId="ADAL" clId="{3FCAE4FA-8951-48EE-8307-99F3D3646182}" dt="2025-04-25T04:54:14.510" v="4"/>
          <ac:spMkLst>
            <pc:docMk/>
            <pc:sldMk cId="3051390217" sldId="626"/>
            <ac:spMk id="6" creationId="{6D7EACAA-4B5E-4865-BA3B-6E39B5A3C7CB}"/>
          </ac:spMkLst>
        </pc:spChg>
        <pc:picChg chg="del">
          <ac:chgData name="Jaana Kokkonen" userId="fd0ea1af-346e-4258-bc54-cec630bd1122" providerId="ADAL" clId="{3FCAE4FA-8951-48EE-8307-99F3D3646182}" dt="2025-04-25T05:55:31.096" v="488" actId="478"/>
          <ac:picMkLst>
            <pc:docMk/>
            <pc:sldMk cId="3051390217" sldId="626"/>
            <ac:picMk id="3" creationId="{4441900D-F12B-6F39-B978-6813C0F8364D}"/>
          </ac:picMkLst>
        </pc:picChg>
        <pc:picChg chg="add mod">
          <ac:chgData name="Jaana Kokkonen" userId="fd0ea1af-346e-4258-bc54-cec630bd1122" providerId="ADAL" clId="{3FCAE4FA-8951-48EE-8307-99F3D3646182}" dt="2025-04-25T05:56:25.944" v="525" actId="962"/>
          <ac:picMkLst>
            <pc:docMk/>
            <pc:sldMk cId="3051390217" sldId="626"/>
            <ac:picMk id="4" creationId="{DFD59EB9-3D3E-F5B5-B76D-1BF4B52B1A50}"/>
          </ac:picMkLst>
        </pc:picChg>
      </pc:sldChg>
      <pc:sldChg chg="addSp delSp modSp mod">
        <pc:chgData name="Jaana Kokkonen" userId="fd0ea1af-346e-4258-bc54-cec630bd1122" providerId="ADAL" clId="{3FCAE4FA-8951-48EE-8307-99F3D3646182}" dt="2025-04-25T07:02:25.289" v="821" actId="13244"/>
        <pc:sldMkLst>
          <pc:docMk/>
          <pc:sldMk cId="3834217734" sldId="682"/>
        </pc:sldMkLst>
        <pc:spChg chg="mod">
          <ac:chgData name="Jaana Kokkonen" userId="fd0ea1af-346e-4258-bc54-cec630bd1122" providerId="ADAL" clId="{3FCAE4FA-8951-48EE-8307-99F3D3646182}" dt="2025-04-25T04:56:46.441" v="9"/>
          <ac:spMkLst>
            <pc:docMk/>
            <pc:sldMk cId="3834217734" sldId="682"/>
            <ac:spMk id="8" creationId="{9201FF6F-70E4-494A-AF97-7FDB53D6943F}"/>
          </ac:spMkLst>
        </pc:spChg>
        <pc:spChg chg="mod ord">
          <ac:chgData name="Jaana Kokkonen" userId="fd0ea1af-346e-4258-bc54-cec630bd1122" providerId="ADAL" clId="{3FCAE4FA-8951-48EE-8307-99F3D3646182}" dt="2025-04-25T07:02:25.289" v="821" actId="13244"/>
          <ac:spMkLst>
            <pc:docMk/>
            <pc:sldMk cId="3834217734" sldId="682"/>
            <ac:spMk id="9" creationId="{4A802A90-57B4-9334-B165-B176502A211F}"/>
          </ac:spMkLst>
        </pc:spChg>
        <pc:picChg chg="add mod">
          <ac:chgData name="Jaana Kokkonen" userId="fd0ea1af-346e-4258-bc54-cec630bd1122" providerId="ADAL" clId="{3FCAE4FA-8951-48EE-8307-99F3D3646182}" dt="2025-04-25T05:45:31.831" v="309" actId="962"/>
          <ac:picMkLst>
            <pc:docMk/>
            <pc:sldMk cId="3834217734" sldId="682"/>
            <ac:picMk id="2" creationId="{D7394E69-EA25-465A-CECB-92C9AA5F5515}"/>
          </ac:picMkLst>
        </pc:picChg>
        <pc:picChg chg="add mod">
          <ac:chgData name="Jaana Kokkonen" userId="fd0ea1af-346e-4258-bc54-cec630bd1122" providerId="ADAL" clId="{3FCAE4FA-8951-48EE-8307-99F3D3646182}" dt="2025-04-25T07:01:27.485" v="820" actId="962"/>
          <ac:picMkLst>
            <pc:docMk/>
            <pc:sldMk cId="3834217734" sldId="682"/>
            <ac:picMk id="3" creationId="{759E9175-3530-9E26-ED22-A58843C56428}"/>
          </ac:picMkLst>
        </pc:picChg>
        <pc:picChg chg="del">
          <ac:chgData name="Jaana Kokkonen" userId="fd0ea1af-346e-4258-bc54-cec630bd1122" providerId="ADAL" clId="{3FCAE4FA-8951-48EE-8307-99F3D3646182}" dt="2025-04-25T05:43:47.179" v="87" actId="478"/>
          <ac:picMkLst>
            <pc:docMk/>
            <pc:sldMk cId="3834217734" sldId="682"/>
            <ac:picMk id="5" creationId="{FECC3E2B-5286-3B11-2591-1EB57671E844}"/>
          </ac:picMkLst>
        </pc:picChg>
        <pc:picChg chg="del ord">
          <ac:chgData name="Jaana Kokkonen" userId="fd0ea1af-346e-4258-bc54-cec630bd1122" providerId="ADAL" clId="{3FCAE4FA-8951-48EE-8307-99F3D3646182}" dt="2025-04-25T06:58:48.198" v="615" actId="478"/>
          <ac:picMkLst>
            <pc:docMk/>
            <pc:sldMk cId="3834217734" sldId="682"/>
            <ac:picMk id="6" creationId="{F5DB5C43-5476-53BA-36F4-6DD841203ECE}"/>
          </ac:picMkLst>
        </pc:picChg>
      </pc:sldChg>
      <pc:sldChg chg="modSp mod">
        <pc:chgData name="Jaana Kokkonen" userId="fd0ea1af-346e-4258-bc54-cec630bd1122" providerId="ADAL" clId="{3FCAE4FA-8951-48EE-8307-99F3D3646182}" dt="2025-04-25T04:54:24.969" v="8" actId="20577"/>
        <pc:sldMkLst>
          <pc:docMk/>
          <pc:sldMk cId="506788486" sldId="683"/>
        </pc:sldMkLst>
        <pc:spChg chg="mod">
          <ac:chgData name="Jaana Kokkonen" userId="fd0ea1af-346e-4258-bc54-cec630bd1122" providerId="ADAL" clId="{3FCAE4FA-8951-48EE-8307-99F3D3646182}" dt="2025-04-25T04:54:24.969" v="8" actId="20577"/>
          <ac:spMkLst>
            <pc:docMk/>
            <pc:sldMk cId="506788486" sldId="683"/>
            <ac:spMk id="2" creationId="{81A73B43-1EB6-4A1D-81F2-91C5559DF55E}"/>
          </ac:spMkLst>
        </pc:spChg>
      </pc:sldChg>
      <pc:sldChg chg="modSp mod">
        <pc:chgData name="Jaana Kokkonen" userId="fd0ea1af-346e-4258-bc54-cec630bd1122" providerId="ADAL" clId="{3FCAE4FA-8951-48EE-8307-99F3D3646182}" dt="2025-04-25T05:59:37.856" v="574" actId="20577"/>
        <pc:sldMkLst>
          <pc:docMk/>
          <pc:sldMk cId="751591044" sldId="684"/>
        </pc:sldMkLst>
        <pc:spChg chg="mod">
          <ac:chgData name="Jaana Kokkonen" userId="fd0ea1af-346e-4258-bc54-cec630bd1122" providerId="ADAL" clId="{3FCAE4FA-8951-48EE-8307-99F3D3646182}" dt="2025-04-25T04:54:14.510" v="4"/>
          <ac:spMkLst>
            <pc:docMk/>
            <pc:sldMk cId="751591044" sldId="684"/>
            <ac:spMk id="6" creationId="{BDBED39F-A557-450D-B3BF-945184DB22F1}"/>
          </ac:spMkLst>
        </pc:spChg>
        <pc:graphicFrameChg chg="modGraphic">
          <ac:chgData name="Jaana Kokkonen" userId="fd0ea1af-346e-4258-bc54-cec630bd1122" providerId="ADAL" clId="{3FCAE4FA-8951-48EE-8307-99F3D3646182}" dt="2025-04-25T05:59:37.856" v="574"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3FCAE4FA-8951-48EE-8307-99F3D3646182}" dt="2025-04-25T06:01:57.689" v="608" actId="20577"/>
        <pc:sldMkLst>
          <pc:docMk/>
          <pc:sldMk cId="1920778797" sldId="685"/>
        </pc:sldMkLst>
        <pc:spChg chg="mod">
          <ac:chgData name="Jaana Kokkonen" userId="fd0ea1af-346e-4258-bc54-cec630bd1122" providerId="ADAL" clId="{3FCAE4FA-8951-48EE-8307-99F3D3646182}" dt="2025-04-25T04:54:14.510" v="4"/>
          <ac:spMkLst>
            <pc:docMk/>
            <pc:sldMk cId="1920778797" sldId="685"/>
            <ac:spMk id="9" creationId="{3EC9B87D-833F-44C8-B698-9CCA63A6B65E}"/>
          </ac:spMkLst>
        </pc:spChg>
        <pc:graphicFrameChg chg="modGraphic">
          <ac:chgData name="Jaana Kokkonen" userId="fd0ea1af-346e-4258-bc54-cec630bd1122" providerId="ADAL" clId="{3FCAE4FA-8951-48EE-8307-99F3D3646182}" dt="2025-04-25T05:57:58.200" v="543"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3FCAE4FA-8951-48EE-8307-99F3D3646182}" dt="2025-04-25T06:01:57.689" v="608"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3FCAE4FA-8951-48EE-8307-99F3D3646182}" dt="2025-04-25T06:00:35.250" v="597" actId="20577"/>
        <pc:sldMkLst>
          <pc:docMk/>
          <pc:sldMk cId="780194138" sldId="686"/>
        </pc:sldMkLst>
        <pc:spChg chg="mod">
          <ac:chgData name="Jaana Kokkonen" userId="fd0ea1af-346e-4258-bc54-cec630bd1122" providerId="ADAL" clId="{3FCAE4FA-8951-48EE-8307-99F3D3646182}" dt="2025-04-25T04:54:14.510" v="4"/>
          <ac:spMkLst>
            <pc:docMk/>
            <pc:sldMk cId="780194138" sldId="686"/>
            <ac:spMk id="6" creationId="{72074C22-7D69-411A-84A3-B80C6DABC8CC}"/>
          </ac:spMkLst>
        </pc:spChg>
        <pc:graphicFrameChg chg="modGraphic">
          <ac:chgData name="Jaana Kokkonen" userId="fd0ea1af-346e-4258-bc54-cec630bd1122" providerId="ADAL" clId="{3FCAE4FA-8951-48EE-8307-99F3D3646182}" dt="2025-04-25T06:00:35.250" v="597"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3FCAE4FA-8951-48EE-8307-99F3D3646182}" dt="2025-04-25T05:58:58.134" v="561" actId="20577"/>
        <pc:sldMkLst>
          <pc:docMk/>
          <pc:sldMk cId="385677320" sldId="687"/>
        </pc:sldMkLst>
        <pc:spChg chg="mod">
          <ac:chgData name="Jaana Kokkonen" userId="fd0ea1af-346e-4258-bc54-cec630bd1122" providerId="ADAL" clId="{3FCAE4FA-8951-48EE-8307-99F3D3646182}" dt="2025-04-25T04:54:14.510" v="4"/>
          <ac:spMkLst>
            <pc:docMk/>
            <pc:sldMk cId="385677320" sldId="687"/>
            <ac:spMk id="7" creationId="{A17E4B94-89CF-4A4F-8181-DCCDDAE0EB72}"/>
          </ac:spMkLst>
        </pc:spChg>
        <pc:graphicFrameChg chg="modGraphic">
          <ac:chgData name="Jaana Kokkonen" userId="fd0ea1af-346e-4258-bc54-cec630bd1122" providerId="ADAL" clId="{3FCAE4FA-8951-48EE-8307-99F3D3646182}" dt="2025-04-25T05:58:58.134" v="561"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3FCAE4FA-8951-48EE-8307-99F3D3646182}" dt="2025-04-25T06:00:00.711" v="583" actId="20577"/>
        <pc:sldMkLst>
          <pc:docMk/>
          <pc:sldMk cId="4130168858" sldId="688"/>
        </pc:sldMkLst>
        <pc:spChg chg="mod">
          <ac:chgData name="Jaana Kokkonen" userId="fd0ea1af-346e-4258-bc54-cec630bd1122" providerId="ADAL" clId="{3FCAE4FA-8951-48EE-8307-99F3D3646182}" dt="2025-04-25T04:54:14.510" v="4"/>
          <ac:spMkLst>
            <pc:docMk/>
            <pc:sldMk cId="4130168858" sldId="688"/>
            <ac:spMk id="6" creationId="{C30EEB3F-A9BE-4E7B-B375-7AFE03D75FE5}"/>
          </ac:spMkLst>
        </pc:spChg>
        <pc:graphicFrameChg chg="modGraphic">
          <ac:chgData name="Jaana Kokkonen" userId="fd0ea1af-346e-4258-bc54-cec630bd1122" providerId="ADAL" clId="{3FCAE4FA-8951-48EE-8307-99F3D3646182}" dt="2025-04-25T06:00:00.711" v="583" actId="20577"/>
          <ac:graphicFrameMkLst>
            <pc:docMk/>
            <pc:sldMk cId="4130168858" sldId="688"/>
            <ac:graphicFrameMk id="4" creationId="{84811F4A-2057-4E10-B8D9-E1A9EE2431C9}"/>
          </ac:graphicFrameMkLst>
        </pc:graphicFrameChg>
      </pc:sldChg>
      <pc:sldChg chg="modSp mod">
        <pc:chgData name="Jaana Kokkonen" userId="fd0ea1af-346e-4258-bc54-cec630bd1122" providerId="ADAL" clId="{3FCAE4FA-8951-48EE-8307-99F3D3646182}" dt="2025-04-25T06:00:50.254" v="603" actId="20577"/>
        <pc:sldMkLst>
          <pc:docMk/>
          <pc:sldMk cId="537003525" sldId="689"/>
        </pc:sldMkLst>
        <pc:spChg chg="mod">
          <ac:chgData name="Jaana Kokkonen" userId="fd0ea1af-346e-4258-bc54-cec630bd1122" providerId="ADAL" clId="{3FCAE4FA-8951-48EE-8307-99F3D3646182}" dt="2025-04-25T04:54:14.510" v="4"/>
          <ac:spMkLst>
            <pc:docMk/>
            <pc:sldMk cId="537003525" sldId="689"/>
            <ac:spMk id="5" creationId="{76E24D14-725B-451C-A286-2B35ED03D511}"/>
          </ac:spMkLst>
        </pc:spChg>
        <pc:graphicFrameChg chg="modGraphic">
          <ac:chgData name="Jaana Kokkonen" userId="fd0ea1af-346e-4258-bc54-cec630bd1122" providerId="ADAL" clId="{3FCAE4FA-8951-48EE-8307-99F3D3646182}" dt="2025-04-25T06:00:50.254" v="603"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3FCAE4FA-8951-48EE-8307-99F3D3646182}" dt="2025-04-25T05:53:27.038" v="486" actId="962"/>
        <pc:sldMkLst>
          <pc:docMk/>
          <pc:sldMk cId="1569280589" sldId="690"/>
        </pc:sldMkLst>
        <pc:spChg chg="mod">
          <ac:chgData name="Jaana Kokkonen" userId="fd0ea1af-346e-4258-bc54-cec630bd1122" providerId="ADAL" clId="{3FCAE4FA-8951-48EE-8307-99F3D3646182}" dt="2025-04-25T04:54:14.510" v="4"/>
          <ac:spMkLst>
            <pc:docMk/>
            <pc:sldMk cId="1569280589" sldId="690"/>
            <ac:spMk id="7" creationId="{01CADA9F-FCFD-4D8E-853E-A0ADBF94A26F}"/>
          </ac:spMkLst>
        </pc:spChg>
        <pc:spChg chg="mod">
          <ac:chgData name="Jaana Kokkonen" userId="fd0ea1af-346e-4258-bc54-cec630bd1122" providerId="ADAL" clId="{3FCAE4FA-8951-48EE-8307-99F3D3646182}" dt="2025-04-25T05:47:46.537" v="345" actId="20577"/>
          <ac:spMkLst>
            <pc:docMk/>
            <pc:sldMk cId="1569280589" sldId="690"/>
            <ac:spMk id="8" creationId="{9201FF6F-70E4-494A-AF97-7FDB53D6943F}"/>
          </ac:spMkLst>
        </pc:spChg>
        <pc:picChg chg="add mod">
          <ac:chgData name="Jaana Kokkonen" userId="fd0ea1af-346e-4258-bc54-cec630bd1122" providerId="ADAL" clId="{3FCAE4FA-8951-48EE-8307-99F3D3646182}" dt="2025-04-25T05:53:27.038" v="486" actId="962"/>
          <ac:picMkLst>
            <pc:docMk/>
            <pc:sldMk cId="1569280589" sldId="690"/>
            <ac:picMk id="3" creationId="{14969B0B-DB0D-1342-60B4-890CCA2E3866}"/>
          </ac:picMkLst>
        </pc:picChg>
        <pc:picChg chg="del">
          <ac:chgData name="Jaana Kokkonen" userId="fd0ea1af-346e-4258-bc54-cec630bd1122" providerId="ADAL" clId="{3FCAE4FA-8951-48EE-8307-99F3D3646182}" dt="2025-04-25T05:49:29.819" v="348" actId="478"/>
          <ac:picMkLst>
            <pc:docMk/>
            <pc:sldMk cId="1569280589" sldId="690"/>
            <ac:picMk id="4" creationId="{996060E3-808E-CDAE-692E-70B028159E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25.4.2025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25.4.2025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25.4.2025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25.4.2025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25.4.2025</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25.4.2025</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25.4.2025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25.4.2025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25.4.2025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25.4.2025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25.4.2025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25.4.2025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25.4.2025</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25.4.2025</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25.4.2025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25.4.2025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25.4.2025</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25.4.2025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25.4.2025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25.4.2025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25.4.2025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25.4.2025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25.4.2025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25.4.2025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25.4.2025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25.4.2025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25.4.2025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25.4.2025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25.4.2025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25.4.2025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25.4.2025</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25.4.2025</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- 31.3.2025</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2012 - 2025*</a:t>
            </a:r>
          </a:p>
        </p:txBody>
      </p:sp>
      <p:graphicFrame>
        <p:nvGraphicFramePr>
          <p:cNvPr id="4" name="Taulukko 3">
            <a:extLst>
              <a:ext uri="{FF2B5EF4-FFF2-40B4-BE49-F238E27FC236}">
                <a16:creationId xmlns:a16="http://schemas.microsoft.com/office/drawing/2014/main" id="{84811F4A-2057-4E10-B8D9-E1A9EE2431C9}"/>
              </a:ext>
            </a:extLst>
          </p:cNvPr>
          <p:cNvGraphicFramePr>
            <a:graphicFrameLocks noGrp="1"/>
          </p:cNvGraphicFramePr>
          <p:nvPr>
            <p:extLst>
              <p:ext uri="{D42A27DB-BD31-4B8C-83A1-F6EECF244321}">
                <p14:modId xmlns:p14="http://schemas.microsoft.com/office/powerpoint/2010/main" val="3721950686"/>
              </p:ext>
            </p:extLst>
          </p:nvPr>
        </p:nvGraphicFramePr>
        <p:xfrm>
          <a:off x="623392" y="1484784"/>
          <a:ext cx="9721085" cy="4320482"/>
        </p:xfrm>
        <a:graphic>
          <a:graphicData uri="http://schemas.openxmlformats.org/drawingml/2006/table">
            <a:tbl>
              <a:tblPr firstRow="1" bandRow="1">
                <a:tableStyleId>{17292A2E-F333-43FB-9621-5CBBE7FDCDCB}</a:tableStyleId>
              </a:tblPr>
              <a:tblGrid>
                <a:gridCol w="928049">
                  <a:extLst>
                    <a:ext uri="{9D8B030D-6E8A-4147-A177-3AD203B41FA5}">
                      <a16:colId xmlns:a16="http://schemas.microsoft.com/office/drawing/2014/main" val="4049392594"/>
                    </a:ext>
                  </a:extLst>
                </a:gridCol>
                <a:gridCol w="628074">
                  <a:extLst>
                    <a:ext uri="{9D8B030D-6E8A-4147-A177-3AD203B41FA5}">
                      <a16:colId xmlns:a16="http://schemas.microsoft.com/office/drawing/2014/main" val="2847598249"/>
                    </a:ext>
                  </a:extLst>
                </a:gridCol>
                <a:gridCol w="628074">
                  <a:extLst>
                    <a:ext uri="{9D8B030D-6E8A-4147-A177-3AD203B41FA5}">
                      <a16:colId xmlns:a16="http://schemas.microsoft.com/office/drawing/2014/main" val="1387504830"/>
                    </a:ext>
                  </a:extLst>
                </a:gridCol>
                <a:gridCol w="628074">
                  <a:extLst>
                    <a:ext uri="{9D8B030D-6E8A-4147-A177-3AD203B41FA5}">
                      <a16:colId xmlns:a16="http://schemas.microsoft.com/office/drawing/2014/main" val="3729927159"/>
                    </a:ext>
                  </a:extLst>
                </a:gridCol>
                <a:gridCol w="628074">
                  <a:extLst>
                    <a:ext uri="{9D8B030D-6E8A-4147-A177-3AD203B41FA5}">
                      <a16:colId xmlns:a16="http://schemas.microsoft.com/office/drawing/2014/main" val="2599878299"/>
                    </a:ext>
                  </a:extLst>
                </a:gridCol>
                <a:gridCol w="628074">
                  <a:extLst>
                    <a:ext uri="{9D8B030D-6E8A-4147-A177-3AD203B41FA5}">
                      <a16:colId xmlns:a16="http://schemas.microsoft.com/office/drawing/2014/main" val="2917702867"/>
                    </a:ext>
                  </a:extLst>
                </a:gridCol>
                <a:gridCol w="628074">
                  <a:extLst>
                    <a:ext uri="{9D8B030D-6E8A-4147-A177-3AD203B41FA5}">
                      <a16:colId xmlns:a16="http://schemas.microsoft.com/office/drawing/2014/main" val="2662074933"/>
                    </a:ext>
                  </a:extLst>
                </a:gridCol>
                <a:gridCol w="628074">
                  <a:extLst>
                    <a:ext uri="{9D8B030D-6E8A-4147-A177-3AD203B41FA5}">
                      <a16:colId xmlns:a16="http://schemas.microsoft.com/office/drawing/2014/main" val="4225531405"/>
                    </a:ext>
                  </a:extLst>
                </a:gridCol>
                <a:gridCol w="628074">
                  <a:extLst>
                    <a:ext uri="{9D8B030D-6E8A-4147-A177-3AD203B41FA5}">
                      <a16:colId xmlns:a16="http://schemas.microsoft.com/office/drawing/2014/main" val="1379977211"/>
                    </a:ext>
                  </a:extLst>
                </a:gridCol>
                <a:gridCol w="628074">
                  <a:extLst>
                    <a:ext uri="{9D8B030D-6E8A-4147-A177-3AD203B41FA5}">
                      <a16:colId xmlns:a16="http://schemas.microsoft.com/office/drawing/2014/main" val="1757993070"/>
                    </a:ext>
                  </a:extLst>
                </a:gridCol>
                <a:gridCol w="628074">
                  <a:extLst>
                    <a:ext uri="{9D8B030D-6E8A-4147-A177-3AD203B41FA5}">
                      <a16:colId xmlns:a16="http://schemas.microsoft.com/office/drawing/2014/main" val="3198556083"/>
                    </a:ext>
                  </a:extLst>
                </a:gridCol>
                <a:gridCol w="628074">
                  <a:extLst>
                    <a:ext uri="{9D8B030D-6E8A-4147-A177-3AD203B41FA5}">
                      <a16:colId xmlns:a16="http://schemas.microsoft.com/office/drawing/2014/main" val="2322184546"/>
                    </a:ext>
                  </a:extLst>
                </a:gridCol>
                <a:gridCol w="628074">
                  <a:extLst>
                    <a:ext uri="{9D8B030D-6E8A-4147-A177-3AD203B41FA5}">
                      <a16:colId xmlns:a16="http://schemas.microsoft.com/office/drawing/2014/main" val="696598145"/>
                    </a:ext>
                  </a:extLst>
                </a:gridCol>
                <a:gridCol w="628074">
                  <a:extLst>
                    <a:ext uri="{9D8B030D-6E8A-4147-A177-3AD203B41FA5}">
                      <a16:colId xmlns:a16="http://schemas.microsoft.com/office/drawing/2014/main" val="2051720338"/>
                    </a:ext>
                  </a:extLst>
                </a:gridCol>
                <a:gridCol w="628074">
                  <a:extLst>
                    <a:ext uri="{9D8B030D-6E8A-4147-A177-3AD203B41FA5}">
                      <a16:colId xmlns:a16="http://schemas.microsoft.com/office/drawing/2014/main" val="1660116391"/>
                    </a:ext>
                  </a:extLst>
                </a:gridCol>
              </a:tblGrid>
              <a:tr h="466140">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2605313935"/>
                  </a:ext>
                </a:extLst>
              </a:tr>
              <a:tr h="318780">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extLst>
                  <a:ext uri="{0D108BD9-81ED-4DB2-BD59-A6C34878D82A}">
                    <a16:rowId xmlns:a16="http://schemas.microsoft.com/office/drawing/2014/main" val="903340402"/>
                  </a:ext>
                </a:extLst>
              </a:tr>
              <a:tr h="318780">
                <a:tc>
                  <a:txBody>
                    <a:bodyPr/>
                    <a:lstStyle/>
                    <a:p>
                      <a:pPr algn="l" fontAlgn="b"/>
                      <a:r>
                        <a:rPr lang="fi-FI" sz="1400" u="none" strike="noStrike" dirty="0">
                          <a:effectLst/>
                        </a:rPr>
                        <a:t>Helmi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93</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382</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extLst>
                  <a:ext uri="{0D108BD9-81ED-4DB2-BD59-A6C34878D82A}">
                    <a16:rowId xmlns:a16="http://schemas.microsoft.com/office/drawing/2014/main" val="1791227281"/>
                  </a:ext>
                </a:extLst>
              </a:tr>
              <a:tr h="31878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213</a:t>
                      </a:r>
                    </a:p>
                  </a:txBody>
                  <a:tcPr marL="7620" marR="7620" marT="7620" marB="0" anchor="b"/>
                </a:tc>
                <a:tc>
                  <a:txBody>
                    <a:bodyPr/>
                    <a:lstStyle/>
                    <a:p>
                      <a:pPr algn="r" fontAlgn="b"/>
                      <a:r>
                        <a:rPr lang="fi-FI" sz="1400" b="0" i="0" u="none" strike="noStrike" dirty="0">
                          <a:effectLst/>
                          <a:latin typeface="Arial" panose="020B0604020202020204" pitchFamily="34" charset="0"/>
                        </a:rPr>
                        <a:t>487</a:t>
                      </a:r>
                    </a:p>
                  </a:txBody>
                  <a:tcPr marL="7620" marR="7620" marT="7620" marB="0" anchor="b"/>
                </a:tc>
                <a:tc>
                  <a:txBody>
                    <a:bodyPr/>
                    <a:lstStyle/>
                    <a:p>
                      <a:pPr algn="r" fontAlgn="b"/>
                      <a:r>
                        <a:rPr lang="fi-FI" sz="1400" b="0" i="0" u="none" strike="noStrike" dirty="0">
                          <a:effectLst/>
                          <a:latin typeface="Arial" panose="020B0604020202020204" pitchFamily="34" charset="0"/>
                        </a:rPr>
                        <a:t>54</a:t>
                      </a:r>
                    </a:p>
                  </a:txBody>
                  <a:tcPr marL="7620" marR="7620" marT="7620" marB="0" anchor="b"/>
                </a:tc>
                <a:extLst>
                  <a:ext uri="{0D108BD9-81ED-4DB2-BD59-A6C34878D82A}">
                    <a16:rowId xmlns:a16="http://schemas.microsoft.com/office/drawing/2014/main" val="1886786094"/>
                  </a:ext>
                </a:extLst>
              </a:tr>
              <a:tr h="33327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a:t>
                      </a:r>
                    </a:p>
                  </a:txBody>
                  <a:tcPr marL="7620" marR="762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152</a:t>
                      </a:r>
                    </a:p>
                  </a:txBody>
                  <a:tcPr marL="7620" marR="7620" marT="7620" marB="0" anchor="b"/>
                </a:tc>
                <a:tc>
                  <a:txBody>
                    <a:bodyPr/>
                    <a:lstStyle/>
                    <a:p>
                      <a:pPr algn="r" fontAlgn="b"/>
                      <a:r>
                        <a:rPr lang="fi-FI" sz="1400" b="0" i="0" u="none" strike="noStrike" dirty="0">
                          <a:effectLst/>
                          <a:latin typeface="Arial" panose="020B0604020202020204" pitchFamily="34" charset="0"/>
                        </a:rPr>
                        <a:t>230</a:t>
                      </a:r>
                    </a:p>
                  </a:txBody>
                  <a:tcPr marL="7620" marR="7620" marT="7620" marB="0" anchor="b"/>
                </a:tc>
                <a:tc>
                  <a:txBody>
                    <a:bodyPr/>
                    <a:lstStyle/>
                    <a:p>
                      <a:pPr algn="r" fontAlgn="b"/>
                      <a:r>
                        <a:rPr lang="fi-FI" sz="1400" b="0" i="0" u="none" strike="noStrike" dirty="0">
                          <a:effectLst/>
                          <a:latin typeface="Arial" panose="020B0604020202020204" pitchFamily="34" charset="0"/>
                        </a:rPr>
                        <a:t>589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7676085"/>
                  </a:ext>
                </a:extLst>
              </a:tr>
              <a:tr h="318780">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227</a:t>
                      </a:r>
                    </a:p>
                  </a:txBody>
                  <a:tcPr marL="7620" marR="7620" marT="7620" marB="0" anchor="b"/>
                </a:tc>
                <a:tc>
                  <a:txBody>
                    <a:bodyPr/>
                    <a:lstStyle/>
                    <a:p>
                      <a:pPr algn="r" fontAlgn="b"/>
                      <a:r>
                        <a:rPr lang="fi-FI" sz="1400" b="0" i="0" u="none" strike="noStrike" dirty="0">
                          <a:effectLst/>
                          <a:latin typeface="Arial" panose="020B0604020202020204" pitchFamily="34" charset="0"/>
                        </a:rPr>
                        <a:t>292</a:t>
                      </a:r>
                    </a:p>
                  </a:txBody>
                  <a:tcPr marL="7620" marR="7620" marT="7620" marB="0" anchor="b"/>
                </a:tc>
                <a:tc>
                  <a:txBody>
                    <a:bodyPr/>
                    <a:lstStyle/>
                    <a:p>
                      <a:pPr algn="r" fontAlgn="b"/>
                      <a:r>
                        <a:rPr lang="fi-FI" sz="1400" b="0" i="0" u="none" strike="noStrike" dirty="0">
                          <a:effectLst/>
                          <a:latin typeface="Arial" panose="020B0604020202020204" pitchFamily="34" charset="0"/>
                        </a:rPr>
                        <a:t>709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058333322"/>
                  </a:ext>
                </a:extLst>
              </a:tr>
              <a:tr h="318780">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356</a:t>
                      </a:r>
                    </a:p>
                  </a:txBody>
                  <a:tcPr marL="7620" marR="7620" marT="7620" marB="0" anchor="b"/>
                </a:tc>
                <a:tc>
                  <a:txBody>
                    <a:bodyPr/>
                    <a:lstStyle/>
                    <a:p>
                      <a:pPr algn="r" fontAlgn="b"/>
                      <a:r>
                        <a:rPr lang="fi-FI" sz="1400" b="0" i="0" u="none" strike="noStrike" dirty="0">
                          <a:effectLst/>
                          <a:latin typeface="Arial" panose="020B0604020202020204" pitchFamily="34" charset="0"/>
                        </a:rPr>
                        <a:t>329</a:t>
                      </a:r>
                    </a:p>
                  </a:txBody>
                  <a:tcPr marL="7620" marR="7620" marT="7620" marB="0" anchor="b"/>
                </a:tc>
                <a:tc>
                  <a:txBody>
                    <a:bodyPr/>
                    <a:lstStyle/>
                    <a:p>
                      <a:pPr algn="r" fontAlgn="b"/>
                      <a:r>
                        <a:rPr lang="fi-FI" sz="1400" b="0" i="0" u="none" strike="noStrike" dirty="0">
                          <a:effectLst/>
                          <a:latin typeface="Arial" panose="020B0604020202020204" pitchFamily="34" charset="0"/>
                        </a:rPr>
                        <a:t>792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286043337"/>
                  </a:ext>
                </a:extLst>
              </a:tr>
              <a:tr h="31878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55</a:t>
                      </a:r>
                    </a:p>
                  </a:txBody>
                  <a:tcPr marL="7620" marR="762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333</a:t>
                      </a:r>
                    </a:p>
                  </a:txBody>
                  <a:tcPr marL="7620" marR="7620" marT="7620" marB="0" anchor="b"/>
                </a:tc>
                <a:tc>
                  <a:txBody>
                    <a:bodyPr/>
                    <a:lstStyle/>
                    <a:p>
                      <a:pPr algn="r" fontAlgn="b"/>
                      <a:r>
                        <a:rPr lang="fi-FI" sz="1400" b="0" i="0" u="none" strike="noStrike" dirty="0">
                          <a:effectLst/>
                          <a:latin typeface="Arial" panose="020B0604020202020204" pitchFamily="34" charset="0"/>
                        </a:rPr>
                        <a:t>405</a:t>
                      </a:r>
                    </a:p>
                  </a:txBody>
                  <a:tcPr marL="7620" marR="7620" marT="7620" marB="0" anchor="b"/>
                </a:tc>
                <a:tc>
                  <a:txBody>
                    <a:bodyPr/>
                    <a:lstStyle/>
                    <a:p>
                      <a:pPr algn="r" fontAlgn="b"/>
                      <a:r>
                        <a:rPr lang="fi-FI" sz="1400" b="0" i="0" u="none" strike="noStrike" dirty="0">
                          <a:effectLst/>
                          <a:latin typeface="Arial" panose="020B0604020202020204" pitchFamily="34" charset="0"/>
                        </a:rPr>
                        <a:t>728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813865863"/>
                  </a:ext>
                </a:extLst>
              </a:tr>
              <a:tr h="318780">
                <a:tc>
                  <a:txBody>
                    <a:bodyPr/>
                    <a:lstStyle/>
                    <a:p>
                      <a:pPr algn="l" fontAlgn="b"/>
                      <a:r>
                        <a:rPr lang="fi-FI" sz="1400" u="none" strike="noStrike" dirty="0">
                          <a:effectLst/>
                        </a:rPr>
                        <a:t>Elo</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281</a:t>
                      </a:r>
                    </a:p>
                  </a:txBody>
                  <a:tcPr marL="7620" marR="7620" marT="7620" marB="0" anchor="b"/>
                </a:tc>
                <a:tc>
                  <a:txBody>
                    <a:bodyPr/>
                    <a:lstStyle/>
                    <a:p>
                      <a:pPr algn="r" fontAlgn="b"/>
                      <a:r>
                        <a:rPr lang="fi-FI" sz="1400" b="0" i="0" u="none" strike="noStrike" dirty="0">
                          <a:effectLst/>
                          <a:latin typeface="Arial" panose="020B0604020202020204" pitchFamily="34" charset="0"/>
                        </a:rPr>
                        <a:t>406</a:t>
                      </a:r>
                    </a:p>
                  </a:txBody>
                  <a:tcPr marL="7620" marR="7620" marT="7620" marB="0" anchor="b"/>
                </a:tc>
                <a:tc>
                  <a:txBody>
                    <a:bodyPr/>
                    <a:lstStyle/>
                    <a:p>
                      <a:pPr algn="r" fontAlgn="b"/>
                      <a:r>
                        <a:rPr lang="fi-FI" sz="1400" b="0" i="0" u="none" strike="noStrike" dirty="0">
                          <a:effectLst/>
                          <a:latin typeface="Arial" panose="020B0604020202020204" pitchFamily="34" charset="0"/>
                        </a:rPr>
                        <a:t>686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939388259"/>
                  </a:ext>
                </a:extLst>
              </a:tr>
              <a:tr h="31878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257</a:t>
                      </a:r>
                    </a:p>
                  </a:txBody>
                  <a:tcPr marL="7620" marR="7620" marT="7620" marB="0" anchor="b"/>
                </a:tc>
                <a:tc>
                  <a:txBody>
                    <a:bodyPr/>
                    <a:lstStyle/>
                    <a:p>
                      <a:pPr algn="r" fontAlgn="b"/>
                      <a:r>
                        <a:rPr lang="fi-FI" sz="1400" b="0" i="0" u="none" strike="noStrike" dirty="0">
                          <a:effectLst/>
                          <a:latin typeface="Arial" panose="020B0604020202020204" pitchFamily="34" charset="0"/>
                        </a:rPr>
                        <a:t>490</a:t>
                      </a:r>
                    </a:p>
                  </a:txBody>
                  <a:tcPr marL="7620" marR="7620" marT="7620" marB="0" anchor="b"/>
                </a:tc>
                <a:tc>
                  <a:txBody>
                    <a:bodyPr/>
                    <a:lstStyle/>
                    <a:p>
                      <a:pPr algn="r" fontAlgn="b"/>
                      <a:r>
                        <a:rPr lang="fi-FI" sz="1400" b="0" i="0" u="none" strike="noStrike" dirty="0">
                          <a:effectLst/>
                          <a:latin typeface="Arial" panose="020B0604020202020204" pitchFamily="34" charset="0"/>
                        </a:rPr>
                        <a:t>699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98014758"/>
                  </a:ext>
                </a:extLst>
              </a:tr>
              <a:tr h="318780">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308</a:t>
                      </a:r>
                    </a:p>
                  </a:txBody>
                  <a:tcPr marL="7620" marR="7620" marT="7620" marB="0" anchor="b"/>
                </a:tc>
                <a:tc>
                  <a:txBody>
                    <a:bodyPr/>
                    <a:lstStyle/>
                    <a:p>
                      <a:pPr algn="r" fontAlgn="b"/>
                      <a:r>
                        <a:rPr lang="fi-FI" sz="1400" b="0" i="0" u="none" strike="noStrike" dirty="0">
                          <a:effectLst/>
                          <a:latin typeface="Arial" panose="020B0604020202020204" pitchFamily="34" charset="0"/>
                        </a:rPr>
                        <a:t>646</a:t>
                      </a:r>
                    </a:p>
                  </a:txBody>
                  <a:tcPr marL="7620" marR="7620" marT="7620" marB="0" anchor="b"/>
                </a:tc>
                <a:tc>
                  <a:txBody>
                    <a:bodyPr/>
                    <a:lstStyle/>
                    <a:p>
                      <a:pPr algn="r" fontAlgn="b"/>
                      <a:r>
                        <a:rPr lang="fi-FI" sz="1400" b="0" i="0" u="none" strike="noStrike" dirty="0">
                          <a:effectLst/>
                          <a:latin typeface="Arial" panose="020B0604020202020204" pitchFamily="34" charset="0"/>
                        </a:rPr>
                        <a:t>823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64588983"/>
                  </a:ext>
                </a:extLst>
              </a:tr>
              <a:tr h="318780">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364</a:t>
                      </a:r>
                    </a:p>
                  </a:txBody>
                  <a:tcPr marL="7620" marR="7620" marT="7620" marB="0" anchor="b"/>
                </a:tc>
                <a:tc>
                  <a:txBody>
                    <a:bodyPr/>
                    <a:lstStyle/>
                    <a:p>
                      <a:pPr algn="r" fontAlgn="b"/>
                      <a:r>
                        <a:rPr lang="fi-FI" sz="1400" b="0" i="0" u="none" strike="noStrike" dirty="0">
                          <a:effectLst/>
                          <a:latin typeface="Arial" panose="020B0604020202020204" pitchFamily="34" charset="0"/>
                        </a:rPr>
                        <a:t>735</a:t>
                      </a:r>
                    </a:p>
                  </a:txBody>
                  <a:tcPr marL="7620" marR="7620" marT="7620" marB="0" anchor="b"/>
                </a:tc>
                <a:tc>
                  <a:txBody>
                    <a:bodyPr/>
                    <a:lstStyle/>
                    <a:p>
                      <a:pPr algn="r" fontAlgn="b"/>
                      <a:r>
                        <a:rPr lang="fi-FI" sz="1400" b="0" i="0" u="none" strike="noStrike" dirty="0">
                          <a:effectLst/>
                          <a:latin typeface="Arial" panose="020B0604020202020204" pitchFamily="34" charset="0"/>
                        </a:rPr>
                        <a:t>844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91245670"/>
                  </a:ext>
                </a:extLst>
              </a:tr>
              <a:tr h="33327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326</a:t>
                      </a:r>
                    </a:p>
                  </a:txBody>
                  <a:tcPr marL="7620" marR="7620" marT="7620" marB="0" anchor="b"/>
                </a:tc>
                <a:tc>
                  <a:txBody>
                    <a:bodyPr/>
                    <a:lstStyle/>
                    <a:p>
                      <a:pPr algn="r" fontAlgn="b"/>
                      <a:r>
                        <a:rPr lang="fi-FI" sz="1400" b="0" i="0" u="none" strike="noStrike" dirty="0">
                          <a:effectLst/>
                          <a:latin typeface="Arial" panose="020B0604020202020204" pitchFamily="34" charset="0"/>
                        </a:rPr>
                        <a:t>757</a:t>
                      </a:r>
                    </a:p>
                  </a:txBody>
                  <a:tcPr marL="7620" marR="7620" marT="7620" marB="0" anchor="b"/>
                </a:tc>
                <a:tc>
                  <a:txBody>
                    <a:bodyPr/>
                    <a:lstStyle/>
                    <a:p>
                      <a:pPr algn="r" fontAlgn="b"/>
                      <a:r>
                        <a:rPr lang="fi-FI" sz="1400" b="0" i="0" u="none" strike="noStrike" dirty="0">
                          <a:effectLst/>
                          <a:latin typeface="Arial" panose="020B0604020202020204" pitchFamily="34" charset="0"/>
                        </a:rPr>
                        <a:t>830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60330220"/>
                  </a:ext>
                </a:extLst>
              </a:tr>
            </a:tbl>
          </a:graphicData>
        </a:graphic>
      </p:graphicFrame>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2012 - 2025*</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1691380248"/>
              </p:ext>
            </p:extLst>
          </p:nvPr>
        </p:nvGraphicFramePr>
        <p:xfrm>
          <a:off x="623392" y="1556791"/>
          <a:ext cx="9577068" cy="4342562"/>
        </p:xfrm>
        <a:graphic>
          <a:graphicData uri="http://schemas.openxmlformats.org/drawingml/2006/table">
            <a:tbl>
              <a:tblPr firstRow="1" lastRow="1" bandRow="1">
                <a:tableStyleId>{7DF18680-E054-41AD-8BC1-D1AEF772440D}</a:tableStyleId>
              </a:tblPr>
              <a:tblGrid>
                <a:gridCol w="749600">
                  <a:extLst>
                    <a:ext uri="{9D8B030D-6E8A-4147-A177-3AD203B41FA5}">
                      <a16:colId xmlns:a16="http://schemas.microsoft.com/office/drawing/2014/main" val="1769232449"/>
                    </a:ext>
                  </a:extLst>
                </a:gridCol>
                <a:gridCol w="621619">
                  <a:extLst>
                    <a:ext uri="{9D8B030D-6E8A-4147-A177-3AD203B41FA5}">
                      <a16:colId xmlns:a16="http://schemas.microsoft.com/office/drawing/2014/main" val="3635803398"/>
                    </a:ext>
                  </a:extLst>
                </a:gridCol>
                <a:gridCol w="621619">
                  <a:extLst>
                    <a:ext uri="{9D8B030D-6E8A-4147-A177-3AD203B41FA5}">
                      <a16:colId xmlns:a16="http://schemas.microsoft.com/office/drawing/2014/main" val="992384298"/>
                    </a:ext>
                  </a:extLst>
                </a:gridCol>
                <a:gridCol w="621619">
                  <a:extLst>
                    <a:ext uri="{9D8B030D-6E8A-4147-A177-3AD203B41FA5}">
                      <a16:colId xmlns:a16="http://schemas.microsoft.com/office/drawing/2014/main" val="1314294654"/>
                    </a:ext>
                  </a:extLst>
                </a:gridCol>
                <a:gridCol w="621619">
                  <a:extLst>
                    <a:ext uri="{9D8B030D-6E8A-4147-A177-3AD203B41FA5}">
                      <a16:colId xmlns:a16="http://schemas.microsoft.com/office/drawing/2014/main" val="2425754455"/>
                    </a:ext>
                  </a:extLst>
                </a:gridCol>
                <a:gridCol w="621619">
                  <a:extLst>
                    <a:ext uri="{9D8B030D-6E8A-4147-A177-3AD203B41FA5}">
                      <a16:colId xmlns:a16="http://schemas.microsoft.com/office/drawing/2014/main" val="965300671"/>
                    </a:ext>
                  </a:extLst>
                </a:gridCol>
                <a:gridCol w="621619">
                  <a:extLst>
                    <a:ext uri="{9D8B030D-6E8A-4147-A177-3AD203B41FA5}">
                      <a16:colId xmlns:a16="http://schemas.microsoft.com/office/drawing/2014/main" val="3670411863"/>
                    </a:ext>
                  </a:extLst>
                </a:gridCol>
                <a:gridCol w="621619">
                  <a:extLst>
                    <a:ext uri="{9D8B030D-6E8A-4147-A177-3AD203B41FA5}">
                      <a16:colId xmlns:a16="http://schemas.microsoft.com/office/drawing/2014/main" val="525448756"/>
                    </a:ext>
                  </a:extLst>
                </a:gridCol>
                <a:gridCol w="621619">
                  <a:extLst>
                    <a:ext uri="{9D8B030D-6E8A-4147-A177-3AD203B41FA5}">
                      <a16:colId xmlns:a16="http://schemas.microsoft.com/office/drawing/2014/main" val="3021532609"/>
                    </a:ext>
                  </a:extLst>
                </a:gridCol>
                <a:gridCol w="621619">
                  <a:extLst>
                    <a:ext uri="{9D8B030D-6E8A-4147-A177-3AD203B41FA5}">
                      <a16:colId xmlns:a16="http://schemas.microsoft.com/office/drawing/2014/main" val="2542385342"/>
                    </a:ext>
                  </a:extLst>
                </a:gridCol>
                <a:gridCol w="628989">
                  <a:extLst>
                    <a:ext uri="{9D8B030D-6E8A-4147-A177-3AD203B41FA5}">
                      <a16:colId xmlns:a16="http://schemas.microsoft.com/office/drawing/2014/main" val="1827358072"/>
                    </a:ext>
                  </a:extLst>
                </a:gridCol>
                <a:gridCol w="650980">
                  <a:extLst>
                    <a:ext uri="{9D8B030D-6E8A-4147-A177-3AD203B41FA5}">
                      <a16:colId xmlns:a16="http://schemas.microsoft.com/office/drawing/2014/main" val="3574603370"/>
                    </a:ext>
                  </a:extLst>
                </a:gridCol>
                <a:gridCol w="650976">
                  <a:extLst>
                    <a:ext uri="{9D8B030D-6E8A-4147-A177-3AD203B41FA5}">
                      <a16:colId xmlns:a16="http://schemas.microsoft.com/office/drawing/2014/main" val="1029497623"/>
                    </a:ext>
                  </a:extLst>
                </a:gridCol>
                <a:gridCol w="650976">
                  <a:extLst>
                    <a:ext uri="{9D8B030D-6E8A-4147-A177-3AD203B41FA5}">
                      <a16:colId xmlns:a16="http://schemas.microsoft.com/office/drawing/2014/main" val="3446984260"/>
                    </a:ext>
                  </a:extLst>
                </a:gridCol>
                <a:gridCol w="650976">
                  <a:extLst>
                    <a:ext uri="{9D8B030D-6E8A-4147-A177-3AD203B41FA5}">
                      <a16:colId xmlns:a16="http://schemas.microsoft.com/office/drawing/2014/main" val="1723383862"/>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-107</a:t>
                      </a:r>
                    </a:p>
                  </a:txBody>
                  <a:tcPr marL="7620" marR="7620" marT="7620" marB="0" anchor="b"/>
                </a:tc>
                <a:tc>
                  <a:txBody>
                    <a:bodyPr/>
                    <a:lstStyle/>
                    <a:p>
                      <a:pPr algn="r" fontAlgn="b"/>
                      <a:r>
                        <a:rPr lang="fi-FI" sz="1400" b="0" i="0" u="none" strike="noStrike" dirty="0">
                          <a:effectLst/>
                          <a:latin typeface="Arial" panose="020B0604020202020204" pitchFamily="34" charset="0"/>
                        </a:rPr>
                        <a:t>-134</a:t>
                      </a:r>
                    </a:p>
                  </a:txBody>
                  <a:tcPr marL="7620" marR="7620" marT="7620" marB="0" anchor="b"/>
                </a:tc>
                <a:tc>
                  <a:txBody>
                    <a:bodyPr/>
                    <a:lstStyle/>
                    <a:p>
                      <a:pPr algn="r" fontAlgn="b"/>
                      <a:r>
                        <a:rPr lang="fi-FI" sz="1400" b="0" i="0" u="none" strike="noStrike" dirty="0">
                          <a:effectLst/>
                          <a:latin typeface="Arial" panose="020B0604020202020204" pitchFamily="34" charset="0"/>
                        </a:rPr>
                        <a:t>-135</a:t>
                      </a:r>
                    </a:p>
                  </a:txBody>
                  <a:tcPr marL="7620" marR="7620" marT="762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tc>
                  <a:txBody>
                    <a:bodyPr/>
                    <a:lstStyle/>
                    <a:p>
                      <a:pPr algn="r" fontAlgn="b"/>
                      <a:r>
                        <a:rPr lang="fi-FI" sz="1400" b="0" i="0" u="none" strike="noStrike" dirty="0">
                          <a:effectLst/>
                          <a:latin typeface="Arial" panose="020B0604020202020204" pitchFamily="34" charset="0"/>
                        </a:rPr>
                        <a:t>-111</a:t>
                      </a: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-120</a:t>
                      </a:r>
                    </a:p>
                  </a:txBody>
                  <a:tcPr marL="7620" marR="7620" marT="762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-145</a:t>
                      </a:r>
                    </a:p>
                  </a:txBody>
                  <a:tcPr marL="7620" marR="7620" marT="7620" marB="0" anchor="b"/>
                </a:tc>
                <a:tc>
                  <a:txBody>
                    <a:bodyPr/>
                    <a:lstStyle/>
                    <a:p>
                      <a:pPr algn="r" fontAlgn="b"/>
                      <a:r>
                        <a:rPr lang="fi-FI" sz="1400" b="0" i="0" u="none" strike="noStrike" dirty="0">
                          <a:effectLst/>
                          <a:latin typeface="Arial" panose="020B0604020202020204" pitchFamily="34" charset="0"/>
                        </a:rPr>
                        <a:t>-87</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-127</a:t>
                      </a:r>
                    </a:p>
                  </a:txBody>
                  <a:tcPr marL="7620" marR="7620" marT="762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-120</a:t>
                      </a:r>
                    </a:p>
                  </a:txBody>
                  <a:tcPr marL="7620" marR="7620" marT="7620" marB="0" anchor="b"/>
                </a:tc>
                <a:tc>
                  <a:txBody>
                    <a:bodyPr/>
                    <a:lstStyle/>
                    <a:p>
                      <a:pPr algn="r" fontAlgn="b"/>
                      <a:r>
                        <a:rPr lang="fi-FI" sz="1400" b="0" i="0" u="none" strike="noStrike" dirty="0">
                          <a:effectLst/>
                          <a:latin typeface="Arial" panose="020B0604020202020204" pitchFamily="34" charset="0"/>
                        </a:rPr>
                        <a:t>-105</a:t>
                      </a:r>
                    </a:p>
                  </a:txBody>
                  <a:tcPr marL="7620" marR="7620" marT="7620" marB="0" anchor="b"/>
                </a:tc>
                <a:tc>
                  <a:txBody>
                    <a:bodyPr/>
                    <a:lstStyle/>
                    <a:p>
                      <a:pPr algn="r" fontAlgn="b"/>
                      <a:r>
                        <a:rPr lang="fi-FI" sz="1400" b="0" i="0" u="none" strike="noStrike" dirty="0">
                          <a:effectLst/>
                          <a:latin typeface="Arial" panose="020B0604020202020204" pitchFamily="34" charset="0"/>
                        </a:rPr>
                        <a:t>-106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-64</a:t>
                      </a:r>
                    </a:p>
                  </a:txBody>
                  <a:tcPr marL="7620" marR="7620" marT="7620" marB="0" anchor="b"/>
                </a:tc>
                <a:tc>
                  <a:txBody>
                    <a:bodyPr/>
                    <a:lstStyle/>
                    <a:p>
                      <a:pPr algn="r" fontAlgn="b"/>
                      <a:r>
                        <a:rPr lang="fi-FI" sz="1400" u="none" strike="noStrike" dirty="0">
                          <a:effectLst/>
                        </a:rPr>
                        <a:t>-99</a:t>
                      </a:r>
                    </a:p>
                  </a:txBody>
                  <a:tcPr marL="7620" marR="7620" marT="7620" marB="0" anchor="b"/>
                </a:tc>
                <a:tc>
                  <a:txBody>
                    <a:bodyPr/>
                    <a:lstStyle/>
                    <a:p>
                      <a:pPr algn="r" fontAlgn="b"/>
                      <a:r>
                        <a:rPr lang="fi-FI" sz="1400" u="none" strike="noStrike" dirty="0">
                          <a:effectLst/>
                        </a:rPr>
                        <a:t>-93</a:t>
                      </a:r>
                    </a:p>
                  </a:txBody>
                  <a:tcPr marL="7620" marR="7620" marT="7620" marB="0" anchor="b"/>
                </a:tc>
                <a:tc>
                  <a:txBody>
                    <a:bodyPr/>
                    <a:lstStyle/>
                    <a:p>
                      <a:pPr algn="r" fontAlgn="b"/>
                      <a:r>
                        <a:rPr lang="fi-FI" sz="1400" u="none" strike="noStrike" dirty="0">
                          <a:effectLst/>
                        </a:rPr>
                        <a:t>-102</a:t>
                      </a:r>
                    </a:p>
                  </a:txBody>
                  <a:tcPr marL="7620" marR="7620" marT="7620" marB="0" anchor="b"/>
                </a:tc>
                <a:tc>
                  <a:txBody>
                    <a:bodyPr/>
                    <a:lstStyle/>
                    <a:p>
                      <a:pPr algn="r" fontAlgn="b"/>
                      <a:endParaRPr lang="fi-FI" sz="1400" u="none" strike="noStrike" dirty="0">
                        <a:effectLst/>
                      </a:endParaRPr>
                    </a:p>
                  </a:txBody>
                  <a:tcPr marL="7620" marR="7620" marT="762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-104</a:t>
                      </a: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-115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-91</a:t>
                      </a: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-123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-185</a:t>
                      </a: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-140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-757</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-1 021</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-1 358</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-382</a:t>
                      </a:r>
                    </a:p>
                  </a:txBody>
                  <a:tcPr marL="7620" marR="762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2012 - 2025*</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1217812975"/>
              </p:ext>
            </p:extLst>
          </p:nvPr>
        </p:nvGraphicFramePr>
        <p:xfrm>
          <a:off x="623392" y="1628800"/>
          <a:ext cx="9721078" cy="4104457"/>
        </p:xfrm>
        <a:graphic>
          <a:graphicData uri="http://schemas.openxmlformats.org/drawingml/2006/table">
            <a:tbl>
              <a:tblPr firstRow="1" bandRow="1">
                <a:tableStyleId>{7DF18680-E054-41AD-8BC1-D1AEF772440D}</a:tableStyleId>
              </a:tblPr>
              <a:tblGrid>
                <a:gridCol w="742205">
                  <a:extLst>
                    <a:ext uri="{9D8B030D-6E8A-4147-A177-3AD203B41FA5}">
                      <a16:colId xmlns:a16="http://schemas.microsoft.com/office/drawing/2014/main" val="3378911656"/>
                    </a:ext>
                  </a:extLst>
                </a:gridCol>
                <a:gridCol w="615487">
                  <a:extLst>
                    <a:ext uri="{9D8B030D-6E8A-4147-A177-3AD203B41FA5}">
                      <a16:colId xmlns:a16="http://schemas.microsoft.com/office/drawing/2014/main" val="1970808236"/>
                    </a:ext>
                  </a:extLst>
                </a:gridCol>
                <a:gridCol w="615487">
                  <a:extLst>
                    <a:ext uri="{9D8B030D-6E8A-4147-A177-3AD203B41FA5}">
                      <a16:colId xmlns:a16="http://schemas.microsoft.com/office/drawing/2014/main" val="4201898418"/>
                    </a:ext>
                  </a:extLst>
                </a:gridCol>
                <a:gridCol w="615487">
                  <a:extLst>
                    <a:ext uri="{9D8B030D-6E8A-4147-A177-3AD203B41FA5}">
                      <a16:colId xmlns:a16="http://schemas.microsoft.com/office/drawing/2014/main" val="4191032399"/>
                    </a:ext>
                  </a:extLst>
                </a:gridCol>
                <a:gridCol w="615487">
                  <a:extLst>
                    <a:ext uri="{9D8B030D-6E8A-4147-A177-3AD203B41FA5}">
                      <a16:colId xmlns:a16="http://schemas.microsoft.com/office/drawing/2014/main" val="3259363148"/>
                    </a:ext>
                  </a:extLst>
                </a:gridCol>
                <a:gridCol w="615487">
                  <a:extLst>
                    <a:ext uri="{9D8B030D-6E8A-4147-A177-3AD203B41FA5}">
                      <a16:colId xmlns:a16="http://schemas.microsoft.com/office/drawing/2014/main" val="1927120969"/>
                    </a:ext>
                  </a:extLst>
                </a:gridCol>
                <a:gridCol w="615487">
                  <a:extLst>
                    <a:ext uri="{9D8B030D-6E8A-4147-A177-3AD203B41FA5}">
                      <a16:colId xmlns:a16="http://schemas.microsoft.com/office/drawing/2014/main" val="3764157428"/>
                    </a:ext>
                  </a:extLst>
                </a:gridCol>
                <a:gridCol w="615487">
                  <a:extLst>
                    <a:ext uri="{9D8B030D-6E8A-4147-A177-3AD203B41FA5}">
                      <a16:colId xmlns:a16="http://schemas.microsoft.com/office/drawing/2014/main" val="545970632"/>
                    </a:ext>
                  </a:extLst>
                </a:gridCol>
                <a:gridCol w="615487">
                  <a:extLst>
                    <a:ext uri="{9D8B030D-6E8A-4147-A177-3AD203B41FA5}">
                      <a16:colId xmlns:a16="http://schemas.microsoft.com/office/drawing/2014/main" val="1021480269"/>
                    </a:ext>
                  </a:extLst>
                </a:gridCol>
                <a:gridCol w="615487">
                  <a:extLst>
                    <a:ext uri="{9D8B030D-6E8A-4147-A177-3AD203B41FA5}">
                      <a16:colId xmlns:a16="http://schemas.microsoft.com/office/drawing/2014/main" val="3243395712"/>
                    </a:ext>
                  </a:extLst>
                </a:gridCol>
                <a:gridCol w="687898">
                  <a:extLst>
                    <a:ext uri="{9D8B030D-6E8A-4147-A177-3AD203B41FA5}">
                      <a16:colId xmlns:a16="http://schemas.microsoft.com/office/drawing/2014/main" val="1140123019"/>
                    </a:ext>
                  </a:extLst>
                </a:gridCol>
                <a:gridCol w="687898">
                  <a:extLst>
                    <a:ext uri="{9D8B030D-6E8A-4147-A177-3AD203B41FA5}">
                      <a16:colId xmlns:a16="http://schemas.microsoft.com/office/drawing/2014/main" val="1604109118"/>
                    </a:ext>
                  </a:extLst>
                </a:gridCol>
                <a:gridCol w="687898">
                  <a:extLst>
                    <a:ext uri="{9D8B030D-6E8A-4147-A177-3AD203B41FA5}">
                      <a16:colId xmlns:a16="http://schemas.microsoft.com/office/drawing/2014/main" val="226119181"/>
                    </a:ext>
                  </a:extLst>
                </a:gridCol>
                <a:gridCol w="687898">
                  <a:extLst>
                    <a:ext uri="{9D8B030D-6E8A-4147-A177-3AD203B41FA5}">
                      <a16:colId xmlns:a16="http://schemas.microsoft.com/office/drawing/2014/main" val="1606117505"/>
                    </a:ext>
                  </a:extLst>
                </a:gridCol>
                <a:gridCol w="687898">
                  <a:extLst>
                    <a:ext uri="{9D8B030D-6E8A-4147-A177-3AD203B41FA5}">
                      <a16:colId xmlns:a16="http://schemas.microsoft.com/office/drawing/2014/main" val="74480844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-107</a:t>
                      </a:r>
                    </a:p>
                  </a:txBody>
                  <a:tcPr marL="7620" marR="7620" marT="7620" marB="0" anchor="b"/>
                </a:tc>
                <a:tc>
                  <a:txBody>
                    <a:bodyPr/>
                    <a:lstStyle/>
                    <a:p>
                      <a:pPr algn="r" fontAlgn="b"/>
                      <a:r>
                        <a:rPr lang="fi-FI" sz="1400" b="0" i="0" u="none" strike="noStrike" dirty="0">
                          <a:effectLst/>
                          <a:latin typeface="Arial" panose="020B0604020202020204" pitchFamily="34" charset="0"/>
                        </a:rPr>
                        <a:t>-134</a:t>
                      </a:r>
                    </a:p>
                  </a:txBody>
                  <a:tcPr marL="7620" marR="7620" marT="7620" marB="0" anchor="b"/>
                </a:tc>
                <a:tc>
                  <a:txBody>
                    <a:bodyPr/>
                    <a:lstStyle/>
                    <a:p>
                      <a:pPr algn="r" fontAlgn="b"/>
                      <a:r>
                        <a:rPr lang="fi-FI" sz="1400" b="0" i="0" u="none" strike="noStrike" dirty="0">
                          <a:effectLst/>
                          <a:latin typeface="Arial" panose="020B0604020202020204" pitchFamily="34" charset="0"/>
                        </a:rPr>
                        <a:t>-135</a:t>
                      </a:r>
                    </a:p>
                  </a:txBody>
                  <a:tcPr marL="7620" marR="7620" marT="762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-246</a:t>
                      </a:r>
                    </a:p>
                  </a:txBody>
                  <a:tcPr marL="7620" marR="7620" marT="7620" marB="0" anchor="b"/>
                </a:tc>
                <a:tc>
                  <a:txBody>
                    <a:bodyPr/>
                    <a:lstStyle/>
                    <a:p>
                      <a:pPr algn="r" fontAlgn="b"/>
                      <a:r>
                        <a:rPr lang="fi-FI" sz="1400" b="0" i="0" u="none" strike="noStrike" dirty="0">
                          <a:effectLst/>
                          <a:latin typeface="Arial" panose="020B0604020202020204" pitchFamily="34" charset="0"/>
                        </a:rPr>
                        <a:t>-218</a:t>
                      </a:r>
                    </a:p>
                  </a:txBody>
                  <a:tcPr marL="7620" marR="7620" marT="7620" marB="0" anchor="b"/>
                </a:tc>
                <a:tc>
                  <a:txBody>
                    <a:bodyPr/>
                    <a:lstStyle/>
                    <a:p>
                      <a:pPr algn="r" fontAlgn="b"/>
                      <a:r>
                        <a:rPr lang="fi-FI" sz="1400" b="0" i="0" u="none" strike="noStrike" dirty="0">
                          <a:effectLst/>
                          <a:latin typeface="Arial" panose="020B0604020202020204" pitchFamily="34" charset="0"/>
                        </a:rPr>
                        <a:t>-242</a:t>
                      </a:r>
                    </a:p>
                  </a:txBody>
                  <a:tcPr marL="7620" marR="7620" marT="7620" marB="0" anchor="b"/>
                </a:tc>
                <a:tc>
                  <a:txBody>
                    <a:bodyPr/>
                    <a:lstStyle/>
                    <a:p>
                      <a:pPr algn="r" fontAlgn="b"/>
                      <a:r>
                        <a:rPr lang="fi-FI" sz="1400" b="0" i="0" u="none" strike="noStrike" dirty="0">
                          <a:effectLst/>
                          <a:latin typeface="Arial" panose="020B0604020202020204" pitchFamily="34" charset="0"/>
                        </a:rPr>
                        <a:t>-255</a:t>
                      </a:r>
                    </a:p>
                  </a:txBody>
                  <a:tcPr marL="7620" marR="7620" marT="762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-391</a:t>
                      </a:r>
                    </a:p>
                  </a:txBody>
                  <a:tcPr marL="7620" marR="7620" marT="7620" marB="0" anchor="b"/>
                </a:tc>
                <a:tc>
                  <a:txBody>
                    <a:bodyPr/>
                    <a:lstStyle/>
                    <a:p>
                      <a:pPr algn="r" fontAlgn="b"/>
                      <a:r>
                        <a:rPr lang="fi-FI" sz="1400" b="0" i="0" u="none" strike="noStrike" dirty="0">
                          <a:effectLst/>
                          <a:latin typeface="Arial" panose="020B0604020202020204" pitchFamily="34" charset="0"/>
                        </a:rPr>
                        <a:t>-305</a:t>
                      </a:r>
                    </a:p>
                  </a:txBody>
                  <a:tcPr marL="7620" marR="7620" marT="7620" marB="0" anchor="b"/>
                </a:tc>
                <a:tc>
                  <a:txBody>
                    <a:bodyPr/>
                    <a:lstStyle/>
                    <a:p>
                      <a:pPr algn="r" fontAlgn="b"/>
                      <a:r>
                        <a:rPr lang="fi-FI" sz="1400" b="0" i="0" u="none" strike="noStrike" dirty="0">
                          <a:effectLst/>
                          <a:latin typeface="Arial" panose="020B0604020202020204" pitchFamily="34" charset="0"/>
                        </a:rPr>
                        <a:t>-338</a:t>
                      </a:r>
                    </a:p>
                  </a:txBody>
                  <a:tcPr marL="7620" marR="7620" marT="7620" marB="0" anchor="b"/>
                </a:tc>
                <a:tc>
                  <a:txBody>
                    <a:bodyPr/>
                    <a:lstStyle/>
                    <a:p>
                      <a:pPr algn="r" fontAlgn="b"/>
                      <a:r>
                        <a:rPr lang="fi-FI" sz="1400" b="0" i="0" u="none" strike="noStrike" dirty="0">
                          <a:effectLst/>
                          <a:latin typeface="Arial" panose="020B0604020202020204" pitchFamily="34" charset="0"/>
                        </a:rPr>
                        <a:t>-382</a:t>
                      </a:r>
                    </a:p>
                  </a:txBody>
                  <a:tcPr marL="7620" marR="7620" marT="762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-524</a:t>
                      </a:r>
                    </a:p>
                  </a:txBody>
                  <a:tcPr marL="7620" marR="7620" marT="7620" marB="0" anchor="b"/>
                </a:tc>
                <a:tc>
                  <a:txBody>
                    <a:bodyPr/>
                    <a:lstStyle/>
                    <a:p>
                      <a:pPr algn="r" fontAlgn="b"/>
                      <a:r>
                        <a:rPr lang="fi-FI" sz="1400" b="0" i="0" u="none" strike="noStrike" dirty="0">
                          <a:effectLst/>
                          <a:latin typeface="Arial" panose="020B0604020202020204" pitchFamily="34" charset="0"/>
                        </a:rPr>
                        <a:t>-423</a:t>
                      </a:r>
                    </a:p>
                  </a:txBody>
                  <a:tcPr marL="7620" marR="7620" marT="7620" marB="0" anchor="b"/>
                </a:tc>
                <a:tc>
                  <a:txBody>
                    <a:bodyPr/>
                    <a:lstStyle/>
                    <a:p>
                      <a:pPr algn="r" fontAlgn="b"/>
                      <a:r>
                        <a:rPr lang="fi-FI" sz="1400" b="0" i="0" u="none" strike="noStrike" dirty="0">
                          <a:effectLst/>
                          <a:latin typeface="Arial" panose="020B0604020202020204" pitchFamily="34" charset="0"/>
                        </a:rPr>
                        <a:t>-456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-644</a:t>
                      </a:r>
                    </a:p>
                  </a:txBody>
                  <a:tcPr marL="7620" marR="7620" marT="7620" marB="0" anchor="b"/>
                </a:tc>
                <a:tc>
                  <a:txBody>
                    <a:bodyPr/>
                    <a:lstStyle/>
                    <a:p>
                      <a:pPr algn="r" fontAlgn="b"/>
                      <a:r>
                        <a:rPr lang="fi-FI" sz="1400" b="0" i="0" u="none" strike="noStrike" dirty="0">
                          <a:effectLst/>
                          <a:latin typeface="Arial" panose="020B0604020202020204" pitchFamily="34" charset="0"/>
                        </a:rPr>
                        <a:t>-528</a:t>
                      </a:r>
                    </a:p>
                  </a:txBody>
                  <a:tcPr marL="7620" marR="7620" marT="7620" marB="0" anchor="b"/>
                </a:tc>
                <a:tc>
                  <a:txBody>
                    <a:bodyPr/>
                    <a:lstStyle/>
                    <a:p>
                      <a:pPr algn="r" fontAlgn="b"/>
                      <a:r>
                        <a:rPr lang="fi-FI" sz="1400" b="0" i="0" u="none" strike="noStrike" dirty="0">
                          <a:effectLst/>
                          <a:latin typeface="Arial" panose="020B0604020202020204" pitchFamily="34" charset="0"/>
                        </a:rPr>
                        <a:t>-562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-743</a:t>
                      </a:r>
                    </a:p>
                  </a:txBody>
                  <a:tcPr marL="7620" marR="7620" marT="7620" marB="0" anchor="b"/>
                </a:tc>
                <a:tc>
                  <a:txBody>
                    <a:bodyPr/>
                    <a:lstStyle/>
                    <a:p>
                      <a:pPr algn="r" fontAlgn="b"/>
                      <a:r>
                        <a:rPr lang="fi-FI" sz="1400" b="0" i="0" u="none" strike="noStrike" dirty="0">
                          <a:effectLst/>
                          <a:latin typeface="Arial" panose="020B0604020202020204" pitchFamily="34" charset="0"/>
                        </a:rPr>
                        <a:t>-621</a:t>
                      </a:r>
                    </a:p>
                  </a:txBody>
                  <a:tcPr marL="7620" marR="7620" marT="7620" marB="0" anchor="b"/>
                </a:tc>
                <a:tc>
                  <a:txBody>
                    <a:bodyPr/>
                    <a:lstStyle/>
                    <a:p>
                      <a:pPr algn="r" fontAlgn="b"/>
                      <a:r>
                        <a:rPr lang="fi-FI" sz="1400" b="0" i="0" u="none" strike="noStrike" dirty="0">
                          <a:effectLst/>
                          <a:latin typeface="Arial" panose="020B0604020202020204" pitchFamily="34" charset="0"/>
                        </a:rPr>
                        <a:t>-664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-851</a:t>
                      </a:r>
                    </a:p>
                  </a:txBody>
                  <a:tcPr marL="7620" marR="7620" marT="7620" marB="0" anchor="b"/>
                </a:tc>
                <a:tc>
                  <a:txBody>
                    <a:bodyPr/>
                    <a:lstStyle/>
                    <a:p>
                      <a:pPr algn="r" fontAlgn="b"/>
                      <a:r>
                        <a:rPr lang="fi-FI" sz="1400" b="0" i="0" u="none" strike="noStrike" dirty="0">
                          <a:effectLst/>
                          <a:latin typeface="Arial" panose="020B0604020202020204" pitchFamily="34" charset="0"/>
                        </a:rPr>
                        <a:t>-725</a:t>
                      </a:r>
                    </a:p>
                  </a:txBody>
                  <a:tcPr marL="7620" marR="7620" marT="7620" marB="0" anchor="b"/>
                </a:tc>
                <a:tc>
                  <a:txBody>
                    <a:bodyPr/>
                    <a:lstStyle/>
                    <a:p>
                      <a:pPr algn="r" fontAlgn="b"/>
                      <a:r>
                        <a:rPr lang="fi-FI" sz="1400" b="0" i="0" u="none" strike="noStrike" dirty="0">
                          <a:effectLst/>
                          <a:latin typeface="Arial" panose="020B0604020202020204" pitchFamily="34" charset="0"/>
                        </a:rPr>
                        <a:t>-762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-970</a:t>
                      </a:r>
                    </a:p>
                  </a:txBody>
                  <a:tcPr marL="7620" marR="7620" marT="7620" marB="0" anchor="b"/>
                </a:tc>
                <a:tc>
                  <a:txBody>
                    <a:bodyPr/>
                    <a:lstStyle/>
                    <a:p>
                      <a:pPr algn="r" fontAlgn="b"/>
                      <a:r>
                        <a:rPr lang="fi-FI" sz="1400" b="0" i="0" u="none" strike="noStrike" dirty="0">
                          <a:effectLst/>
                          <a:latin typeface="Arial" panose="020B0604020202020204" pitchFamily="34" charset="0"/>
                        </a:rPr>
                        <a:t>-826</a:t>
                      </a:r>
                    </a:p>
                  </a:txBody>
                  <a:tcPr marL="7620" marR="7620" marT="7620" marB="0" anchor="b"/>
                </a:tc>
                <a:tc>
                  <a:txBody>
                    <a:bodyPr/>
                    <a:lstStyle/>
                    <a:p>
                      <a:pPr algn="r" fontAlgn="b"/>
                      <a:r>
                        <a:rPr lang="fi-FI" sz="1400" b="0" i="0" u="none" strike="noStrike" dirty="0">
                          <a:effectLst/>
                          <a:latin typeface="Arial" panose="020B0604020202020204" pitchFamily="34" charset="0"/>
                        </a:rPr>
                        <a:t>-877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-1 079</a:t>
                      </a:r>
                    </a:p>
                  </a:txBody>
                  <a:tcPr marL="7620" marR="7620" marT="7620" marB="0" anchor="b"/>
                </a:tc>
                <a:tc>
                  <a:txBody>
                    <a:bodyPr/>
                    <a:lstStyle/>
                    <a:p>
                      <a:pPr algn="r" fontAlgn="b"/>
                      <a:r>
                        <a:rPr lang="fi-FI" sz="1400" b="0" i="0" u="none" strike="noStrike" dirty="0">
                          <a:effectLst/>
                          <a:latin typeface="Arial" panose="020B0604020202020204" pitchFamily="34" charset="0"/>
                        </a:rPr>
                        <a:t>-917</a:t>
                      </a:r>
                    </a:p>
                  </a:txBody>
                  <a:tcPr marL="7620" marR="7620" marT="7620" marB="0" anchor="b"/>
                </a:tc>
                <a:tc>
                  <a:txBody>
                    <a:bodyPr/>
                    <a:lstStyle/>
                    <a:p>
                      <a:pPr algn="r" fontAlgn="b"/>
                      <a:r>
                        <a:rPr lang="fi-FI" sz="1400" b="0" i="0" u="none" strike="noStrike" dirty="0">
                          <a:effectLst/>
                          <a:latin typeface="Arial" panose="020B0604020202020204" pitchFamily="34" charset="0"/>
                        </a:rPr>
                        <a:t>-996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-1 229</a:t>
                      </a:r>
                    </a:p>
                  </a:txBody>
                  <a:tcPr marL="7620" marR="7620" marT="7620" marB="0" anchor="b"/>
                </a:tc>
                <a:tc>
                  <a:txBody>
                    <a:bodyPr/>
                    <a:lstStyle/>
                    <a:p>
                      <a:pPr algn="r" fontAlgn="b"/>
                      <a:r>
                        <a:rPr lang="fi-FI" sz="1400" b="0" i="0" u="none" strike="noStrike" dirty="0">
                          <a:effectLst/>
                          <a:latin typeface="Arial" panose="020B0604020202020204" pitchFamily="34" charset="0"/>
                        </a:rPr>
                        <a:t>-1 013</a:t>
                      </a:r>
                    </a:p>
                  </a:txBody>
                  <a:tcPr marL="7620" marR="7620" marT="7620" marB="0" anchor="b"/>
                </a:tc>
                <a:tc>
                  <a:txBody>
                    <a:bodyPr/>
                    <a:lstStyle/>
                    <a:p>
                      <a:pPr algn="r" fontAlgn="b"/>
                      <a:r>
                        <a:rPr lang="fi-FI" sz="1400" b="0" i="0" u="none" strike="noStrike" dirty="0">
                          <a:effectLst/>
                          <a:latin typeface="Arial" panose="020B0604020202020204" pitchFamily="34" charset="0"/>
                        </a:rPr>
                        <a:t>-1 095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-1 387</a:t>
                      </a:r>
                    </a:p>
                  </a:txBody>
                  <a:tcPr marL="7620" marR="7620" marT="7620" marB="0" anchor="b"/>
                </a:tc>
                <a:tc>
                  <a:txBody>
                    <a:bodyPr/>
                    <a:lstStyle/>
                    <a:p>
                      <a:pPr algn="r" fontAlgn="b"/>
                      <a:r>
                        <a:rPr lang="fi-FI" sz="1400" b="0" i="0" u="none" strike="noStrike" dirty="0">
                          <a:effectLst/>
                          <a:latin typeface="Arial" panose="020B0604020202020204" pitchFamily="34" charset="0"/>
                        </a:rPr>
                        <a:t>-1 163</a:t>
                      </a:r>
                    </a:p>
                  </a:txBody>
                  <a:tcPr marL="7620" marR="7620" marT="7620" marB="0" anchor="b"/>
                </a:tc>
                <a:tc>
                  <a:txBody>
                    <a:bodyPr/>
                    <a:lstStyle/>
                    <a:p>
                      <a:pPr algn="r" fontAlgn="b"/>
                      <a:r>
                        <a:rPr lang="fi-FI" sz="1400" b="0" i="0" u="none" strike="noStrike" dirty="0">
                          <a:effectLst/>
                          <a:latin typeface="Arial" panose="020B0604020202020204" pitchFamily="34" charset="0"/>
                        </a:rPr>
                        <a:t>-1 218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-1 572</a:t>
                      </a:r>
                    </a:p>
                  </a:txBody>
                  <a:tcPr marL="7620" marR="7620" marT="7620" marB="0" anchor="b"/>
                </a:tc>
                <a:tc>
                  <a:txBody>
                    <a:bodyPr/>
                    <a:lstStyle/>
                    <a:p>
                      <a:pPr algn="r" fontAlgn="b"/>
                      <a:r>
                        <a:rPr lang="fi-FI" sz="1400" b="0" i="0" u="none" strike="noStrike" dirty="0">
                          <a:effectLst/>
                          <a:latin typeface="Arial" panose="020B0604020202020204" pitchFamily="34" charset="0"/>
                        </a:rPr>
                        <a:t>-1 296</a:t>
                      </a:r>
                    </a:p>
                  </a:txBody>
                  <a:tcPr marL="7620" marR="7620" marT="7620" marB="0" anchor="b"/>
                </a:tc>
                <a:tc>
                  <a:txBody>
                    <a:bodyPr/>
                    <a:lstStyle/>
                    <a:p>
                      <a:pPr algn="r" fontAlgn="b"/>
                      <a:r>
                        <a:rPr lang="fi-FI" sz="1400" b="0" i="0" u="none" strike="noStrike" dirty="0">
                          <a:effectLst/>
                          <a:latin typeface="Arial" panose="020B0604020202020204" pitchFamily="34" charset="0"/>
                        </a:rPr>
                        <a:t>-1 358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- 31.3.2025</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1.1.2025 aluejako								                   </a:t>
            </a:r>
            <a:r>
              <a:rPr lang="fi-FI" sz="1000" dirty="0">
                <a:solidFill>
                  <a:srgbClr val="000000"/>
                </a:solidFill>
                <a:latin typeface="Arial" charset="-52"/>
                <a:cs typeface="Arial" charset="-52"/>
              </a:rPr>
              <a:t>päivitetty: 25.4.2025/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3" name="Kuva 2" descr="Taulukko väestönmuutosten ennakkotiedoista Etelä-Savossa seutukunnittain ja kunnittain 1.1.-31.3.2025. Etelä-Savon maakunnassa syntyneiden ja kuolleiden välinen erotus oli -382, kokonaisnettomuutto +54 ja väestön kokonaismuutos -318. Etelä-Savon ennakollinen väkiluku 31.3.2025 oli 129 058.">
            <a:extLst>
              <a:ext uri="{FF2B5EF4-FFF2-40B4-BE49-F238E27FC236}">
                <a16:creationId xmlns:a16="http://schemas.microsoft.com/office/drawing/2014/main" id="{9EDCD9A6-F7A4-D321-2981-05916D8E659B}"/>
              </a:ext>
            </a:extLst>
          </p:cNvPr>
          <p:cNvPicPr>
            <a:picLocks noChangeAspect="1"/>
          </p:cNvPicPr>
          <p:nvPr/>
        </p:nvPicPr>
        <p:blipFill>
          <a:blip r:embed="rId3"/>
          <a:stretch>
            <a:fillRect/>
          </a:stretch>
        </p:blipFill>
        <p:spPr>
          <a:xfrm>
            <a:off x="767408" y="908720"/>
            <a:ext cx="8790770" cy="5472608"/>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- 31.3.2025*</a:t>
            </a:r>
          </a:p>
        </p:txBody>
      </p:sp>
      <p:pic>
        <p:nvPicPr>
          <p:cNvPr id="2" name="Kuva 1" descr="Palkkikaavio väestön kokonaismuutosten ennakkotiedoista Etelä-Savossa seutukunnittain ja kunnittain 1.1.-31.3.2025. Etelä-Savon maakunnassa väestön kokonaismuutos oli yhteensä -318, Mikkelin seutukunnassa -119, Savonlinnan seutukunnassa -185 ja Pieksämäen seutukunnassa -14. Etelä-Savon kunnista väestö vähentyi kaikissa muissa kunnissa paitsi Pieksämäellä, jossa se lisääntyi 8 hengen verran.">
            <a:extLst>
              <a:ext uri="{FF2B5EF4-FFF2-40B4-BE49-F238E27FC236}">
                <a16:creationId xmlns:a16="http://schemas.microsoft.com/office/drawing/2014/main" id="{D7394E69-EA25-465A-CECB-92C9AA5F5515}"/>
              </a:ext>
            </a:extLst>
          </p:cNvPr>
          <p:cNvPicPr>
            <a:picLocks noChangeAspect="1"/>
          </p:cNvPicPr>
          <p:nvPr/>
        </p:nvPicPr>
        <p:blipFill>
          <a:blip r:embed="rId3"/>
          <a:stretch>
            <a:fillRect/>
          </a:stretch>
        </p:blipFill>
        <p:spPr>
          <a:xfrm>
            <a:off x="1055440" y="1022354"/>
            <a:ext cx="3918758" cy="5085519"/>
          </a:xfrm>
          <a:prstGeom prst="rect">
            <a:avLst/>
          </a:prstGeom>
        </p:spPr>
      </p:pic>
      <p:pic>
        <p:nvPicPr>
          <p:cNvPr id="3" name="Kuva 2" descr="Palkkikaavio väestön kokonaismuutosten ennakkotiedoista maakunnittain 1.1.-31.3.2025. Väkiluku kasvoi eniten Uudellamaalla, 4 810 hengellä, Pirkanmaalla, 669 hengellä ja Varsinais-Suomessa, 316 hengellä. Väkiluku väheni eniten Etelä-Savossa, 318 hengellä, Pohjois-Karjalassa, 292 hengellä ja Keski-Suomessa sekä Etelä-Karjalassa, 211 hengellä molemmissa. Koko Suomen väkiluku kasvoi 4 466 hengellä.">
            <a:extLst>
              <a:ext uri="{FF2B5EF4-FFF2-40B4-BE49-F238E27FC236}">
                <a16:creationId xmlns:a16="http://schemas.microsoft.com/office/drawing/2014/main" id="{759E9175-3530-9E26-ED22-A58843C56428}"/>
              </a:ext>
            </a:extLst>
          </p:cNvPr>
          <p:cNvPicPr>
            <a:picLocks noChangeAspect="1"/>
          </p:cNvPicPr>
          <p:nvPr/>
        </p:nvPicPr>
        <p:blipFill>
          <a:blip r:embed="rId4"/>
          <a:stretch>
            <a:fillRect/>
          </a:stretch>
        </p:blipFill>
        <p:spPr>
          <a:xfrm>
            <a:off x="5864060" y="1022354"/>
            <a:ext cx="4048364" cy="5085519"/>
          </a:xfrm>
          <a:prstGeom prst="rect">
            <a:avLst/>
          </a:prstGeom>
        </p:spPr>
      </p:pic>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2020 - 2025*</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väestön vuosittain kumulatiivisesta kokonaismuutoksesta Etelä-Savossa kuukausittain 2020-2025. Väestö vähentyi vuoden 2025 tammi-maaliskuussa yhteensä 318 henkilön verran. Vuonna 2024 kesäkuuhun asti väestö lisääntyi, mutta heinäkuusta alkaen väestönmuutos on ollut negatiivinen. Vuosina 2023 ja 2024 väestö on kuitenkin vähentynyt vain noin puolella siitä, mitä aiempina lähivuosina.">
            <a:extLst>
              <a:ext uri="{FF2B5EF4-FFF2-40B4-BE49-F238E27FC236}">
                <a16:creationId xmlns:a16="http://schemas.microsoft.com/office/drawing/2014/main" id="{A3307D52-DF49-ECA1-5EB1-68D446149DBE}"/>
              </a:ext>
            </a:extLst>
          </p:cNvPr>
          <p:cNvPicPr>
            <a:picLocks noChangeAspect="1"/>
          </p:cNvPicPr>
          <p:nvPr/>
        </p:nvPicPr>
        <p:blipFill>
          <a:blip r:embed="rId3"/>
          <a:stretch>
            <a:fillRect/>
          </a:stretch>
        </p:blipFill>
        <p:spPr>
          <a:xfrm>
            <a:off x="592159" y="1340768"/>
            <a:ext cx="9032233" cy="4757719"/>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- 31.3.2025* </a:t>
            </a:r>
            <a:r>
              <a:rPr lang="fi-FI" sz="2000" b="0" dirty="0"/>
              <a:t>(Etelä-Savo yhteensä: +54)</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kokonaisnettomuutosta Etelä-Savossa seutukunnittain ja kunnittain 1.1.-31.3.2025. Kokonaisnettomuutto oli positiivinen neljässä yhdestätoista Etelä-Savon kunnista: Mikkelissä (+43), Pieksämäellä (+45), Mäntyharjulla, (+32) ja Rantasalmella (+4). Mikkelin seutukunnassa kokonaisnettomuutto oli 54 hengen verran positiivinen, Savonlinnan seutukunnassa 43 hengen verran negatiivinen ja Pieksämäen seutukunnassa 43 hengen verran positiivinen. Etelä-Savon maakunnan kokonaisnettomuutto oli tammi-maaliskuussa 2025 yhteensä +54.">
            <a:extLst>
              <a:ext uri="{FF2B5EF4-FFF2-40B4-BE49-F238E27FC236}">
                <a16:creationId xmlns:a16="http://schemas.microsoft.com/office/drawing/2014/main" id="{14969B0B-DB0D-1342-60B4-890CCA2E3866}"/>
              </a:ext>
            </a:extLst>
          </p:cNvPr>
          <p:cNvPicPr>
            <a:picLocks noChangeAspect="1"/>
          </p:cNvPicPr>
          <p:nvPr/>
        </p:nvPicPr>
        <p:blipFill>
          <a:blip r:embed="rId3"/>
          <a:stretch>
            <a:fillRect/>
          </a:stretch>
        </p:blipFill>
        <p:spPr>
          <a:xfrm>
            <a:off x="551384" y="1340768"/>
            <a:ext cx="8928992" cy="4845046"/>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2020 - 2025*</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muuttoliikkeen vuosittain kumulatiivisesta kehityksestä Etelä-Savossa kuukausittain 2020-2025. Tammi-maaliskuussa 2025 muuttoliike oli Etelä-Savossa 54 hengen verran positiivinen, kun edellisvuonna samaan aikaan se oli 487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DFD59EB9-3D3E-F5B5-B76D-1BF4B52B1A50}"/>
              </a:ext>
            </a:extLst>
          </p:cNvPr>
          <p:cNvPicPr>
            <a:picLocks noChangeAspect="1"/>
          </p:cNvPicPr>
          <p:nvPr/>
        </p:nvPicPr>
        <p:blipFill>
          <a:blip r:embed="rId3"/>
          <a:stretch>
            <a:fillRect/>
          </a:stretch>
        </p:blipFill>
        <p:spPr>
          <a:xfrm>
            <a:off x="839416" y="1268760"/>
            <a:ext cx="9073008" cy="4737400"/>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2012 - 2025*</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1775098117"/>
              </p:ext>
            </p:extLst>
          </p:nvPr>
        </p:nvGraphicFramePr>
        <p:xfrm>
          <a:off x="695400" y="1268760"/>
          <a:ext cx="9649072" cy="3759617"/>
        </p:xfrm>
        <a:graphic>
          <a:graphicData uri="http://schemas.openxmlformats.org/drawingml/2006/table">
            <a:tbl>
              <a:tblPr firstRow="1" lastRow="1" bandRow="1">
                <a:tableStyleId>{5C22544A-7EE6-4342-B048-85BDC9FD1C3A}</a:tableStyleId>
              </a:tblPr>
              <a:tblGrid>
                <a:gridCol w="932621">
                  <a:extLst>
                    <a:ext uri="{9D8B030D-6E8A-4147-A177-3AD203B41FA5}">
                      <a16:colId xmlns:a16="http://schemas.microsoft.com/office/drawing/2014/main" val="2446542540"/>
                    </a:ext>
                  </a:extLst>
                </a:gridCol>
                <a:gridCol w="609794">
                  <a:extLst>
                    <a:ext uri="{9D8B030D-6E8A-4147-A177-3AD203B41FA5}">
                      <a16:colId xmlns:a16="http://schemas.microsoft.com/office/drawing/2014/main" val="1014246786"/>
                    </a:ext>
                  </a:extLst>
                </a:gridCol>
                <a:gridCol w="609794">
                  <a:extLst>
                    <a:ext uri="{9D8B030D-6E8A-4147-A177-3AD203B41FA5}">
                      <a16:colId xmlns:a16="http://schemas.microsoft.com/office/drawing/2014/main" val="1315395890"/>
                    </a:ext>
                  </a:extLst>
                </a:gridCol>
                <a:gridCol w="609794">
                  <a:extLst>
                    <a:ext uri="{9D8B030D-6E8A-4147-A177-3AD203B41FA5}">
                      <a16:colId xmlns:a16="http://schemas.microsoft.com/office/drawing/2014/main" val="824798746"/>
                    </a:ext>
                  </a:extLst>
                </a:gridCol>
                <a:gridCol w="609794">
                  <a:extLst>
                    <a:ext uri="{9D8B030D-6E8A-4147-A177-3AD203B41FA5}">
                      <a16:colId xmlns:a16="http://schemas.microsoft.com/office/drawing/2014/main" val="1193792689"/>
                    </a:ext>
                  </a:extLst>
                </a:gridCol>
                <a:gridCol w="609794">
                  <a:extLst>
                    <a:ext uri="{9D8B030D-6E8A-4147-A177-3AD203B41FA5}">
                      <a16:colId xmlns:a16="http://schemas.microsoft.com/office/drawing/2014/main" val="3176720367"/>
                    </a:ext>
                  </a:extLst>
                </a:gridCol>
                <a:gridCol w="609794">
                  <a:extLst>
                    <a:ext uri="{9D8B030D-6E8A-4147-A177-3AD203B41FA5}">
                      <a16:colId xmlns:a16="http://schemas.microsoft.com/office/drawing/2014/main" val="4046473032"/>
                    </a:ext>
                  </a:extLst>
                </a:gridCol>
                <a:gridCol w="609794">
                  <a:extLst>
                    <a:ext uri="{9D8B030D-6E8A-4147-A177-3AD203B41FA5}">
                      <a16:colId xmlns:a16="http://schemas.microsoft.com/office/drawing/2014/main" val="3233633988"/>
                    </a:ext>
                  </a:extLst>
                </a:gridCol>
                <a:gridCol w="609794">
                  <a:extLst>
                    <a:ext uri="{9D8B030D-6E8A-4147-A177-3AD203B41FA5}">
                      <a16:colId xmlns:a16="http://schemas.microsoft.com/office/drawing/2014/main" val="2748983303"/>
                    </a:ext>
                  </a:extLst>
                </a:gridCol>
                <a:gridCol w="609794">
                  <a:extLst>
                    <a:ext uri="{9D8B030D-6E8A-4147-A177-3AD203B41FA5}">
                      <a16:colId xmlns:a16="http://schemas.microsoft.com/office/drawing/2014/main" val="402533656"/>
                    </a:ext>
                  </a:extLst>
                </a:gridCol>
                <a:gridCol w="645661">
                  <a:extLst>
                    <a:ext uri="{9D8B030D-6E8A-4147-A177-3AD203B41FA5}">
                      <a16:colId xmlns:a16="http://schemas.microsoft.com/office/drawing/2014/main" val="3070562241"/>
                    </a:ext>
                  </a:extLst>
                </a:gridCol>
                <a:gridCol w="645661">
                  <a:extLst>
                    <a:ext uri="{9D8B030D-6E8A-4147-A177-3AD203B41FA5}">
                      <a16:colId xmlns:a16="http://schemas.microsoft.com/office/drawing/2014/main" val="3365075286"/>
                    </a:ext>
                  </a:extLst>
                </a:gridCol>
                <a:gridCol w="645661">
                  <a:extLst>
                    <a:ext uri="{9D8B030D-6E8A-4147-A177-3AD203B41FA5}">
                      <a16:colId xmlns:a16="http://schemas.microsoft.com/office/drawing/2014/main" val="4177580845"/>
                    </a:ext>
                  </a:extLst>
                </a:gridCol>
                <a:gridCol w="645661">
                  <a:extLst>
                    <a:ext uri="{9D8B030D-6E8A-4147-A177-3AD203B41FA5}">
                      <a16:colId xmlns:a16="http://schemas.microsoft.com/office/drawing/2014/main" val="1678186026"/>
                    </a:ext>
                  </a:extLst>
                </a:gridCol>
                <a:gridCol w="645661">
                  <a:extLst>
                    <a:ext uri="{9D8B030D-6E8A-4147-A177-3AD203B41FA5}">
                      <a16:colId xmlns:a16="http://schemas.microsoft.com/office/drawing/2014/main" val="1485115452"/>
                    </a:ext>
                  </a:extLst>
                </a:gridCol>
              </a:tblGrid>
              <a:tr h="36004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tc>
                  <a:txBody>
                    <a:bodyPr/>
                    <a:lstStyle/>
                    <a:p>
                      <a:pPr algn="r" fontAlgn="b"/>
                      <a:r>
                        <a:rPr lang="fi-FI" sz="1400" b="1" i="0" u="none" strike="noStrike" dirty="0">
                          <a:effectLst/>
                          <a:latin typeface="Arial" panose="020B0604020202020204" pitchFamily="34" charset="0"/>
                        </a:rPr>
                        <a:t>2025*</a:t>
                      </a:r>
                    </a:p>
                  </a:txBody>
                  <a:tcPr marL="7620" marR="762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-79</a:t>
                      </a:r>
                    </a:p>
                  </a:txBody>
                  <a:tcPr marL="7620" marR="762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-148</a:t>
                      </a:r>
                    </a:p>
                  </a:txBody>
                  <a:tcPr marL="7620" marR="7620" marT="7620" marB="0" anchor="b"/>
                </a:tc>
                <a:tc>
                  <a:txBody>
                    <a:bodyPr/>
                    <a:lstStyle/>
                    <a:p>
                      <a:pPr algn="r" fontAlgn="b"/>
                      <a:r>
                        <a:rPr lang="fi-FI" sz="1400" b="0" i="0" u="none" strike="noStrike" dirty="0">
                          <a:effectLst/>
                          <a:latin typeface="Arial" panose="020B0604020202020204" pitchFamily="34" charset="0"/>
                        </a:rPr>
                        <a:t>-115</a:t>
                      </a:r>
                    </a:p>
                  </a:txBody>
                  <a:tcPr marL="7620" marR="7620" marT="7620" marB="0" anchor="b"/>
                </a:tc>
                <a:tc>
                  <a:txBody>
                    <a:bodyPr/>
                    <a:lstStyle/>
                    <a:p>
                      <a:pPr algn="r" fontAlgn="b"/>
                      <a:r>
                        <a:rPr lang="fi-FI" sz="1400" b="0" i="0" u="none" strike="noStrike" dirty="0">
                          <a:effectLst/>
                          <a:latin typeface="Arial" panose="020B0604020202020204" pitchFamily="34" charset="0"/>
                        </a:rPr>
                        <a:t>136</a:t>
                      </a:r>
                    </a:p>
                  </a:txBody>
                  <a:tcPr marL="7620" marR="7620" marT="7620" marB="0" anchor="b"/>
                </a:tc>
                <a:tc>
                  <a:txBody>
                    <a:bodyPr/>
                    <a:lstStyle/>
                    <a:p>
                      <a:pPr algn="r" fontAlgn="b"/>
                      <a:r>
                        <a:rPr lang="fi-FI" sz="1400" b="0" i="0" u="none" strike="noStrike" dirty="0">
                          <a:effectLst/>
                          <a:latin typeface="Arial" panose="020B0604020202020204" pitchFamily="34" charset="0"/>
                        </a:rPr>
                        <a:t>-66</a:t>
                      </a:r>
                    </a:p>
                  </a:txBody>
                  <a:tcPr marL="7620" marR="762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-116</a:t>
                      </a: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9</a:t>
                      </a:r>
                    </a:p>
                  </a:txBody>
                  <a:tcPr marL="7620" marR="7620" marT="7620" marB="0" anchor="b"/>
                </a:tc>
                <a:tc>
                  <a:txBody>
                    <a:bodyPr/>
                    <a:lstStyle/>
                    <a:p>
                      <a:pPr algn="r" fontAlgn="b"/>
                      <a:r>
                        <a:rPr lang="fi-FI" sz="1400" b="0" i="0" u="none" strike="noStrike" dirty="0">
                          <a:effectLst/>
                          <a:latin typeface="Arial" panose="020B0604020202020204" pitchFamily="34" charset="0"/>
                        </a:rPr>
                        <a:t>-173</a:t>
                      </a:r>
                    </a:p>
                  </a:txBody>
                  <a:tcPr marL="7620" marR="762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tc>
                  <a:txBody>
                    <a:bodyPr/>
                    <a:lstStyle/>
                    <a:p>
                      <a:pPr algn="r" fontAlgn="b"/>
                      <a:r>
                        <a:rPr lang="fi-FI" sz="1400" b="0" i="0" u="none" strike="noStrike" dirty="0">
                          <a:effectLst/>
                          <a:latin typeface="Arial" panose="020B0604020202020204" pitchFamily="34" charset="0"/>
                        </a:rPr>
                        <a:t>-43</a:t>
                      </a:r>
                    </a:p>
                  </a:txBody>
                  <a:tcPr marL="7620" marR="7620" marT="7620" marB="0" anchor="b"/>
                </a:tc>
                <a:tc>
                  <a:txBody>
                    <a:bodyPr/>
                    <a:lstStyle/>
                    <a:p>
                      <a:pPr algn="r" fontAlgn="b"/>
                      <a:r>
                        <a:rPr lang="fi-FI" sz="1400" b="0" i="0" u="none" strike="noStrike" dirty="0">
                          <a:effectLst/>
                          <a:latin typeface="Arial" panose="020B0604020202020204" pitchFamily="34" charset="0"/>
                        </a:rPr>
                        <a:t>13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-20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-131</a:t>
                      </a:r>
                    </a:p>
                  </a:txBody>
                  <a:tcPr marL="7620" marR="7620" marT="7620" marB="0" anchor="b"/>
                </a:tc>
                <a:tc>
                  <a:txBody>
                    <a:bodyPr/>
                    <a:lstStyle/>
                    <a:p>
                      <a:pPr algn="r" fontAlgn="b"/>
                      <a:r>
                        <a:rPr lang="fi-FI" sz="1400" b="0" i="0" u="none" strike="noStrike" dirty="0">
                          <a:effectLst/>
                          <a:latin typeface="Arial" panose="020B0604020202020204" pitchFamily="34" charset="0"/>
                        </a:rPr>
                        <a:t>-28</a:t>
                      </a:r>
                    </a:p>
                  </a:txBody>
                  <a:tcPr marL="7620" marR="7620" marT="7620" marB="0" anchor="b"/>
                </a:tc>
                <a:tc>
                  <a:txBody>
                    <a:bodyPr/>
                    <a:lstStyle/>
                    <a:p>
                      <a:pPr algn="r" fontAlgn="b"/>
                      <a:r>
                        <a:rPr lang="fi-FI" sz="1400" b="0" i="0" u="none" strike="noStrike" dirty="0">
                          <a:effectLst/>
                          <a:latin typeface="Arial" panose="020B0604020202020204" pitchFamily="34" charset="0"/>
                        </a:rPr>
                        <a:t>-161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-171</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tc>
                  <a:txBody>
                    <a:bodyPr/>
                    <a:lstStyle/>
                    <a:p>
                      <a:pPr algn="r" fontAlgn="b"/>
                      <a:r>
                        <a:rPr lang="fi-FI" sz="1400" b="0" i="0" u="none" strike="noStrike" dirty="0">
                          <a:effectLst/>
                          <a:latin typeface="Arial" panose="020B0604020202020204" pitchFamily="34" charset="0"/>
                        </a:rPr>
                        <a:t>-157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-106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r>
                        <a:rPr lang="fi-FI" sz="1400" b="0" i="0" u="none" strike="noStrike" dirty="0">
                          <a:effectLst/>
                          <a:latin typeface="Arial" panose="020B0604020202020204" pitchFamily="34" charset="0"/>
                        </a:rPr>
                        <a:t>60</a:t>
                      </a:r>
                    </a:p>
                  </a:txBody>
                  <a:tcPr marL="7620" marR="7620" marT="7620" marB="0" anchor="b"/>
                </a:tc>
                <a:tc>
                  <a:txBody>
                    <a:bodyPr/>
                    <a:lstStyle/>
                    <a:p>
                      <a:pPr algn="r" fontAlgn="b"/>
                      <a:r>
                        <a:rPr lang="fi-FI" sz="1400" b="0" i="0" u="none" strike="noStrike" dirty="0">
                          <a:effectLst/>
                          <a:latin typeface="Arial" panose="020B0604020202020204" pitchFamily="34" charset="0"/>
                        </a:rPr>
                        <a:t>25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-102</a:t>
                      </a:r>
                    </a:p>
                  </a:txBody>
                  <a:tcPr marL="7620" marR="7620" marT="7620" marB="0" anchor="b"/>
                </a:tc>
                <a:tc>
                  <a:txBody>
                    <a:bodyPr/>
                    <a:lstStyle/>
                    <a:p>
                      <a:pPr algn="r" fontAlgn="b"/>
                      <a:r>
                        <a:rPr lang="fi-FI" sz="1400" b="0" i="0" u="none" strike="noStrike" dirty="0">
                          <a:effectLst/>
                          <a:latin typeface="Arial" panose="020B0604020202020204" pitchFamily="34" charset="0"/>
                        </a:rPr>
                        <a:t>-61</a:t>
                      </a:r>
                    </a:p>
                  </a:txBody>
                  <a:tcPr marL="7620" marR="7620" marT="7620" marB="0" anchor="b"/>
                </a:tc>
                <a:tc>
                  <a:txBody>
                    <a:bodyPr/>
                    <a:lstStyle/>
                    <a:p>
                      <a:pPr algn="r" fontAlgn="b"/>
                      <a:r>
                        <a:rPr lang="fi-FI" sz="1400" b="0" i="0" u="none" strike="noStrike" dirty="0">
                          <a:effectLst/>
                          <a:latin typeface="Arial" panose="020B0604020202020204" pitchFamily="34" charset="0"/>
                        </a:rPr>
                        <a:t>-112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-214</a:t>
                      </a: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-172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82498149"/>
                  </a:ext>
                </a:extLst>
              </a:tr>
              <a:tr h="251821">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-1 014</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mn-lt"/>
                        </a:rPr>
                        <a:t>-1 237</a:t>
                      </a:r>
                    </a:p>
                  </a:txBody>
                  <a:tcPr marL="7620" marR="7620" marT="7620" marB="0" anchor="ctr"/>
                </a:tc>
                <a:tc>
                  <a:txBody>
                    <a:bodyPr/>
                    <a:lstStyle/>
                    <a:p>
                      <a:pPr algn="r" fontAlgn="b"/>
                      <a:r>
                        <a:rPr lang="fi-FI" sz="1400" b="1" i="0" u="none" strike="noStrike" dirty="0">
                          <a:effectLst/>
                          <a:latin typeface="+mn-lt"/>
                        </a:rPr>
                        <a:t>-537</a:t>
                      </a:r>
                    </a:p>
                  </a:txBody>
                  <a:tcPr marL="7620" marR="7620" marT="7620" marB="0" anchor="ctr"/>
                </a:tc>
                <a:tc>
                  <a:txBody>
                    <a:bodyPr/>
                    <a:lstStyle/>
                    <a:p>
                      <a:pPr algn="r" fontAlgn="b"/>
                      <a:r>
                        <a:rPr lang="fi-FI" sz="1400" b="1" i="0" u="none" strike="noStrike" dirty="0">
                          <a:effectLst/>
                          <a:latin typeface="+mn-lt"/>
                        </a:rPr>
                        <a:t>-523</a:t>
                      </a:r>
                    </a:p>
                  </a:txBody>
                  <a:tcPr marL="7620" marR="7620" marT="7620" marB="0" anchor="ctr"/>
                </a:tc>
                <a:tc>
                  <a:txBody>
                    <a:bodyPr/>
                    <a:lstStyle/>
                    <a:p>
                      <a:pPr algn="r" fontAlgn="b"/>
                      <a:r>
                        <a:rPr lang="fi-FI" sz="1400" b="1" i="0" u="none" strike="noStrike" dirty="0">
                          <a:effectLst/>
                          <a:latin typeface="+mn-lt"/>
                        </a:rPr>
                        <a:t>-318</a:t>
                      </a:r>
                    </a:p>
                  </a:txBody>
                  <a:tcPr marL="7620" marR="762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2705619441"/>
              </p:ext>
            </p:extLst>
          </p:nvPr>
        </p:nvGraphicFramePr>
        <p:xfrm>
          <a:off x="695400" y="5183640"/>
          <a:ext cx="9649069" cy="420504"/>
        </p:xfrm>
        <a:graphic>
          <a:graphicData uri="http://schemas.openxmlformats.org/drawingml/2006/table">
            <a:tbl>
              <a:tblPr firstRow="1" lastRow="1">
                <a:tableStyleId>{21E4AEA4-8DFA-4A89-87EB-49C32662AFE0}</a:tableStyleId>
              </a:tblPr>
              <a:tblGrid>
                <a:gridCol w="932622">
                  <a:extLst>
                    <a:ext uri="{9D8B030D-6E8A-4147-A177-3AD203B41FA5}">
                      <a16:colId xmlns:a16="http://schemas.microsoft.com/office/drawing/2014/main" val="3405723209"/>
                    </a:ext>
                  </a:extLst>
                </a:gridCol>
                <a:gridCol w="609793">
                  <a:extLst>
                    <a:ext uri="{9D8B030D-6E8A-4147-A177-3AD203B41FA5}">
                      <a16:colId xmlns:a16="http://schemas.microsoft.com/office/drawing/2014/main" val="1099310579"/>
                    </a:ext>
                  </a:extLst>
                </a:gridCol>
                <a:gridCol w="609793">
                  <a:extLst>
                    <a:ext uri="{9D8B030D-6E8A-4147-A177-3AD203B41FA5}">
                      <a16:colId xmlns:a16="http://schemas.microsoft.com/office/drawing/2014/main" val="470746351"/>
                    </a:ext>
                  </a:extLst>
                </a:gridCol>
                <a:gridCol w="609793">
                  <a:extLst>
                    <a:ext uri="{9D8B030D-6E8A-4147-A177-3AD203B41FA5}">
                      <a16:colId xmlns:a16="http://schemas.microsoft.com/office/drawing/2014/main" val="124645799"/>
                    </a:ext>
                  </a:extLst>
                </a:gridCol>
                <a:gridCol w="609793">
                  <a:extLst>
                    <a:ext uri="{9D8B030D-6E8A-4147-A177-3AD203B41FA5}">
                      <a16:colId xmlns:a16="http://schemas.microsoft.com/office/drawing/2014/main" val="2126471522"/>
                    </a:ext>
                  </a:extLst>
                </a:gridCol>
                <a:gridCol w="609793">
                  <a:extLst>
                    <a:ext uri="{9D8B030D-6E8A-4147-A177-3AD203B41FA5}">
                      <a16:colId xmlns:a16="http://schemas.microsoft.com/office/drawing/2014/main" val="78061629"/>
                    </a:ext>
                  </a:extLst>
                </a:gridCol>
                <a:gridCol w="609793">
                  <a:extLst>
                    <a:ext uri="{9D8B030D-6E8A-4147-A177-3AD203B41FA5}">
                      <a16:colId xmlns:a16="http://schemas.microsoft.com/office/drawing/2014/main" val="3203078095"/>
                    </a:ext>
                  </a:extLst>
                </a:gridCol>
                <a:gridCol w="609793">
                  <a:extLst>
                    <a:ext uri="{9D8B030D-6E8A-4147-A177-3AD203B41FA5}">
                      <a16:colId xmlns:a16="http://schemas.microsoft.com/office/drawing/2014/main" val="606994193"/>
                    </a:ext>
                  </a:extLst>
                </a:gridCol>
                <a:gridCol w="609793">
                  <a:extLst>
                    <a:ext uri="{9D8B030D-6E8A-4147-A177-3AD203B41FA5}">
                      <a16:colId xmlns:a16="http://schemas.microsoft.com/office/drawing/2014/main" val="3403724877"/>
                    </a:ext>
                  </a:extLst>
                </a:gridCol>
                <a:gridCol w="609793">
                  <a:extLst>
                    <a:ext uri="{9D8B030D-6E8A-4147-A177-3AD203B41FA5}">
                      <a16:colId xmlns:a16="http://schemas.microsoft.com/office/drawing/2014/main" val="769913896"/>
                    </a:ext>
                  </a:extLst>
                </a:gridCol>
                <a:gridCol w="645662">
                  <a:extLst>
                    <a:ext uri="{9D8B030D-6E8A-4147-A177-3AD203B41FA5}">
                      <a16:colId xmlns:a16="http://schemas.microsoft.com/office/drawing/2014/main" val="2866081168"/>
                    </a:ext>
                  </a:extLst>
                </a:gridCol>
                <a:gridCol w="645662">
                  <a:extLst>
                    <a:ext uri="{9D8B030D-6E8A-4147-A177-3AD203B41FA5}">
                      <a16:colId xmlns:a16="http://schemas.microsoft.com/office/drawing/2014/main" val="2291925506"/>
                    </a:ext>
                  </a:extLst>
                </a:gridCol>
                <a:gridCol w="645662">
                  <a:extLst>
                    <a:ext uri="{9D8B030D-6E8A-4147-A177-3AD203B41FA5}">
                      <a16:colId xmlns:a16="http://schemas.microsoft.com/office/drawing/2014/main" val="3551850383"/>
                    </a:ext>
                  </a:extLst>
                </a:gridCol>
                <a:gridCol w="645662">
                  <a:extLst>
                    <a:ext uri="{9D8B030D-6E8A-4147-A177-3AD203B41FA5}">
                      <a16:colId xmlns:a16="http://schemas.microsoft.com/office/drawing/2014/main" val="3417099938"/>
                    </a:ext>
                  </a:extLst>
                </a:gridCol>
                <a:gridCol w="645662">
                  <a:extLst>
                    <a:ext uri="{9D8B030D-6E8A-4147-A177-3AD203B41FA5}">
                      <a16:colId xmlns:a16="http://schemas.microsoft.com/office/drawing/2014/main" val="2240339009"/>
                    </a:ext>
                  </a:extLst>
                </a:gridCol>
              </a:tblGrid>
              <a:tr h="210252">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10252">
                <a:tc>
                  <a:txBody>
                    <a:bodyPr/>
                    <a:lstStyle/>
                    <a:p>
                      <a:pPr algn="l" fontAlgn="b"/>
                      <a:r>
                        <a:rPr lang="fi-FI" sz="1050" u="none" strike="noStrike" dirty="0">
                          <a:solidFill>
                            <a:schemeClr val="tx1"/>
                          </a:solidFill>
                          <a:effectLst/>
                        </a:rPr>
                        <a:t>Väkiluku</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134 314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129 058</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2012 - 2025*</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1739016081"/>
              </p:ext>
            </p:extLst>
          </p:nvPr>
        </p:nvGraphicFramePr>
        <p:xfrm>
          <a:off x="551384" y="1484784"/>
          <a:ext cx="9865097" cy="4104459"/>
        </p:xfrm>
        <a:graphic>
          <a:graphicData uri="http://schemas.openxmlformats.org/drawingml/2006/table">
            <a:tbl>
              <a:tblPr firstRow="1" bandRow="1">
                <a:tableStyleId>{5C22544A-7EE6-4342-B048-85BDC9FD1C3A}</a:tableStyleId>
              </a:tblPr>
              <a:tblGrid>
                <a:gridCol w="953502">
                  <a:extLst>
                    <a:ext uri="{9D8B030D-6E8A-4147-A177-3AD203B41FA5}">
                      <a16:colId xmlns:a16="http://schemas.microsoft.com/office/drawing/2014/main" val="1137492709"/>
                    </a:ext>
                  </a:extLst>
                </a:gridCol>
                <a:gridCol w="623445">
                  <a:extLst>
                    <a:ext uri="{9D8B030D-6E8A-4147-A177-3AD203B41FA5}">
                      <a16:colId xmlns:a16="http://schemas.microsoft.com/office/drawing/2014/main" val="3030041539"/>
                    </a:ext>
                  </a:extLst>
                </a:gridCol>
                <a:gridCol w="623445">
                  <a:extLst>
                    <a:ext uri="{9D8B030D-6E8A-4147-A177-3AD203B41FA5}">
                      <a16:colId xmlns:a16="http://schemas.microsoft.com/office/drawing/2014/main" val="3974878214"/>
                    </a:ext>
                  </a:extLst>
                </a:gridCol>
                <a:gridCol w="623445">
                  <a:extLst>
                    <a:ext uri="{9D8B030D-6E8A-4147-A177-3AD203B41FA5}">
                      <a16:colId xmlns:a16="http://schemas.microsoft.com/office/drawing/2014/main" val="220491495"/>
                    </a:ext>
                  </a:extLst>
                </a:gridCol>
                <a:gridCol w="623445">
                  <a:extLst>
                    <a:ext uri="{9D8B030D-6E8A-4147-A177-3AD203B41FA5}">
                      <a16:colId xmlns:a16="http://schemas.microsoft.com/office/drawing/2014/main" val="2981656450"/>
                    </a:ext>
                  </a:extLst>
                </a:gridCol>
                <a:gridCol w="623445">
                  <a:extLst>
                    <a:ext uri="{9D8B030D-6E8A-4147-A177-3AD203B41FA5}">
                      <a16:colId xmlns:a16="http://schemas.microsoft.com/office/drawing/2014/main" val="477392224"/>
                    </a:ext>
                  </a:extLst>
                </a:gridCol>
                <a:gridCol w="623445">
                  <a:extLst>
                    <a:ext uri="{9D8B030D-6E8A-4147-A177-3AD203B41FA5}">
                      <a16:colId xmlns:a16="http://schemas.microsoft.com/office/drawing/2014/main" val="2973800708"/>
                    </a:ext>
                  </a:extLst>
                </a:gridCol>
                <a:gridCol w="623445">
                  <a:extLst>
                    <a:ext uri="{9D8B030D-6E8A-4147-A177-3AD203B41FA5}">
                      <a16:colId xmlns:a16="http://schemas.microsoft.com/office/drawing/2014/main" val="2685544960"/>
                    </a:ext>
                  </a:extLst>
                </a:gridCol>
                <a:gridCol w="623445">
                  <a:extLst>
                    <a:ext uri="{9D8B030D-6E8A-4147-A177-3AD203B41FA5}">
                      <a16:colId xmlns:a16="http://schemas.microsoft.com/office/drawing/2014/main" val="3332158051"/>
                    </a:ext>
                  </a:extLst>
                </a:gridCol>
                <a:gridCol w="623445">
                  <a:extLst>
                    <a:ext uri="{9D8B030D-6E8A-4147-A177-3AD203B41FA5}">
                      <a16:colId xmlns:a16="http://schemas.microsoft.com/office/drawing/2014/main" val="2555354172"/>
                    </a:ext>
                  </a:extLst>
                </a:gridCol>
                <a:gridCol w="660118">
                  <a:extLst>
                    <a:ext uri="{9D8B030D-6E8A-4147-A177-3AD203B41FA5}">
                      <a16:colId xmlns:a16="http://schemas.microsoft.com/office/drawing/2014/main" val="24205375"/>
                    </a:ext>
                  </a:extLst>
                </a:gridCol>
                <a:gridCol w="660118">
                  <a:extLst>
                    <a:ext uri="{9D8B030D-6E8A-4147-A177-3AD203B41FA5}">
                      <a16:colId xmlns:a16="http://schemas.microsoft.com/office/drawing/2014/main" val="1498579516"/>
                    </a:ext>
                  </a:extLst>
                </a:gridCol>
                <a:gridCol w="660118">
                  <a:extLst>
                    <a:ext uri="{9D8B030D-6E8A-4147-A177-3AD203B41FA5}">
                      <a16:colId xmlns:a16="http://schemas.microsoft.com/office/drawing/2014/main" val="2385030607"/>
                    </a:ext>
                  </a:extLst>
                </a:gridCol>
                <a:gridCol w="660118">
                  <a:extLst>
                    <a:ext uri="{9D8B030D-6E8A-4147-A177-3AD203B41FA5}">
                      <a16:colId xmlns:a16="http://schemas.microsoft.com/office/drawing/2014/main" val="3788970238"/>
                    </a:ext>
                  </a:extLst>
                </a:gridCol>
                <a:gridCol w="660118">
                  <a:extLst>
                    <a:ext uri="{9D8B030D-6E8A-4147-A177-3AD203B41FA5}">
                      <a16:colId xmlns:a16="http://schemas.microsoft.com/office/drawing/2014/main" val="2094095342"/>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2012</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2019</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tc>
                  <a:txBody>
                    <a:bodyPr/>
                    <a:lstStyle/>
                    <a:p>
                      <a:pPr algn="r" fontAlgn="b"/>
                      <a:r>
                        <a:rPr lang="fi-FI" sz="1400" b="1" i="0" u="none" strike="noStrike" dirty="0">
                          <a:effectLst/>
                          <a:latin typeface="Arial" panose="020B0604020202020204" pitchFamily="34" charset="0"/>
                        </a:rPr>
                        <a:t>2025*</a:t>
                      </a:r>
                    </a:p>
                  </a:txBody>
                  <a:tcPr marL="7620" marR="762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-79</a:t>
                      </a:r>
                    </a:p>
                  </a:txBody>
                  <a:tcPr marL="7620" marR="7620" marT="762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-153</a:t>
                      </a: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174</a:t>
                      </a:r>
                    </a:p>
                  </a:txBody>
                  <a:tcPr marL="7620" marR="7620" marT="7620" marB="0" anchor="b"/>
                </a:tc>
                <a:tc>
                  <a:txBody>
                    <a:bodyPr/>
                    <a:lstStyle/>
                    <a:p>
                      <a:pPr algn="r" fontAlgn="b"/>
                      <a:r>
                        <a:rPr lang="fi-FI" sz="1400" b="0" i="0" u="none" strike="noStrike" dirty="0">
                          <a:effectLst/>
                          <a:latin typeface="Arial" panose="020B0604020202020204" pitchFamily="34" charset="0"/>
                        </a:rPr>
                        <a:t>-145</a:t>
                      </a:r>
                    </a:p>
                  </a:txBody>
                  <a:tcPr marL="7620" marR="7620" marT="762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-269</a:t>
                      </a:r>
                    </a:p>
                  </a:txBody>
                  <a:tcPr marL="7620" marR="7620" marT="7620" marB="0" anchor="b"/>
                </a:tc>
                <a:tc>
                  <a:txBody>
                    <a:bodyPr/>
                    <a:lstStyle/>
                    <a:p>
                      <a:pPr algn="r" fontAlgn="b"/>
                      <a:r>
                        <a:rPr lang="fi-FI" sz="1400" b="0" i="0" u="none" strike="noStrike" dirty="0">
                          <a:effectLst/>
                          <a:latin typeface="Arial" panose="020B0604020202020204" pitchFamily="34" charset="0"/>
                        </a:rPr>
                        <a:t>-92</a:t>
                      </a:r>
                    </a:p>
                  </a:txBody>
                  <a:tcPr marL="7620" marR="7620" marT="7620" marB="0" anchor="b"/>
                </a:tc>
                <a:tc>
                  <a:txBody>
                    <a:bodyPr/>
                    <a:lstStyle/>
                    <a:p>
                      <a:pPr algn="r" fontAlgn="b"/>
                      <a:r>
                        <a:rPr lang="fi-FI" sz="1400" b="0" i="0" u="none" strike="noStrike" dirty="0">
                          <a:effectLst/>
                          <a:latin typeface="Arial" panose="020B0604020202020204" pitchFamily="34" charset="0"/>
                        </a:rPr>
                        <a:t>183</a:t>
                      </a:r>
                    </a:p>
                  </a:txBody>
                  <a:tcPr marL="7620" marR="7620" marT="7620" marB="0" anchor="b"/>
                </a:tc>
                <a:tc>
                  <a:txBody>
                    <a:bodyPr/>
                    <a:lstStyle/>
                    <a:p>
                      <a:pPr algn="r" fontAlgn="b"/>
                      <a:r>
                        <a:rPr lang="fi-FI" sz="1400" b="0" i="0" u="none" strike="noStrike" dirty="0">
                          <a:effectLst/>
                          <a:latin typeface="Arial" panose="020B0604020202020204" pitchFamily="34" charset="0"/>
                        </a:rPr>
                        <a:t>-318</a:t>
                      </a:r>
                    </a:p>
                  </a:txBody>
                  <a:tcPr marL="7620" marR="7620" marT="762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-372</a:t>
                      </a:r>
                    </a:p>
                  </a:txBody>
                  <a:tcPr marL="7620" marR="7620" marT="7620" marB="0" anchor="b"/>
                </a:tc>
                <a:tc>
                  <a:txBody>
                    <a:bodyPr/>
                    <a:lstStyle/>
                    <a:p>
                      <a:pPr algn="r" fontAlgn="b"/>
                      <a:r>
                        <a:rPr lang="fi-FI" sz="1400" b="0" i="0" u="none" strike="noStrike" dirty="0">
                          <a:effectLst/>
                          <a:latin typeface="Arial" panose="020B0604020202020204" pitchFamily="34" charset="0"/>
                        </a:rPr>
                        <a:t>-193</a:t>
                      </a:r>
                    </a:p>
                  </a:txBody>
                  <a:tcPr marL="7620" marR="7620" marT="7620" marB="0" anchor="b"/>
                </a:tc>
                <a:tc>
                  <a:txBody>
                    <a:bodyPr/>
                    <a:lstStyle/>
                    <a:p>
                      <a:pPr algn="r" fontAlgn="b"/>
                      <a:r>
                        <a:rPr lang="fi-FI" sz="1400" b="0" i="0" u="none" strike="noStrike" dirty="0">
                          <a:effectLst/>
                          <a:latin typeface="Arial" panose="020B0604020202020204" pitchFamily="34" charset="0"/>
                        </a:rPr>
                        <a:t>167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-417</a:t>
                      </a:r>
                    </a:p>
                  </a:txBody>
                  <a:tcPr marL="7620" marR="7620" marT="7620" marB="0" anchor="b"/>
                </a:tc>
                <a:tc>
                  <a:txBody>
                    <a:bodyPr/>
                    <a:lstStyle/>
                    <a:p>
                      <a:pPr algn="r" fontAlgn="b"/>
                      <a:r>
                        <a:rPr lang="fi-FI" sz="1400" b="0" i="0" u="none" strike="noStrike" dirty="0">
                          <a:effectLst/>
                          <a:latin typeface="Arial" panose="020B0604020202020204" pitchFamily="34" charset="0"/>
                        </a:rPr>
                        <a:t>-236</a:t>
                      </a:r>
                    </a:p>
                  </a:txBody>
                  <a:tcPr marL="7620" marR="7620" marT="7620" marB="0" anchor="b"/>
                </a:tc>
                <a:tc>
                  <a:txBody>
                    <a:bodyPr/>
                    <a:lstStyle/>
                    <a:p>
                      <a:pPr algn="r" fontAlgn="b"/>
                      <a:r>
                        <a:rPr lang="fi-FI" sz="1400" b="0" i="0" u="none" strike="noStrike" dirty="0">
                          <a:effectLst/>
                          <a:latin typeface="Arial" panose="020B0604020202020204" pitchFamily="34" charset="0"/>
                        </a:rPr>
                        <a:t>180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-387</a:t>
                      </a:r>
                    </a:p>
                  </a:txBody>
                  <a:tcPr marL="7620" marR="7620" marT="7620" marB="0" anchor="b"/>
                </a:tc>
                <a:tc>
                  <a:txBody>
                    <a:bodyPr/>
                    <a:lstStyle/>
                    <a:p>
                      <a:pPr algn="r" fontAlgn="b"/>
                      <a:r>
                        <a:rPr lang="fi-FI" sz="1400" b="0" i="0" u="none" strike="noStrike" dirty="0">
                          <a:effectLst/>
                          <a:latin typeface="Arial" panose="020B0604020202020204" pitchFamily="34" charset="0"/>
                        </a:rPr>
                        <a:t>-292</a:t>
                      </a:r>
                    </a:p>
                  </a:txBody>
                  <a:tcPr marL="7620" marR="7620" marT="7620" marB="0" anchor="b"/>
                </a:tc>
                <a:tc>
                  <a:txBody>
                    <a:bodyPr/>
                    <a:lstStyle/>
                    <a:p>
                      <a:pPr algn="r" fontAlgn="b"/>
                      <a:r>
                        <a:rPr lang="fi-FI" sz="1400" b="0" i="0" u="none" strike="noStrike" dirty="0">
                          <a:effectLst/>
                          <a:latin typeface="Arial" panose="020B0604020202020204" pitchFamily="34" charset="0"/>
                        </a:rPr>
                        <a:t>160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-518</a:t>
                      </a:r>
                    </a:p>
                  </a:txBody>
                  <a:tcPr marL="7620" marR="7620" marT="7620" marB="0" anchor="b"/>
                </a:tc>
                <a:tc>
                  <a:txBody>
                    <a:bodyPr/>
                    <a:lstStyle/>
                    <a:p>
                      <a:pPr algn="r" fontAlgn="b"/>
                      <a:r>
                        <a:rPr lang="fi-FI" sz="1400" b="0" i="0" u="none" strike="noStrike" dirty="0">
                          <a:effectLst/>
                          <a:latin typeface="Arial" panose="020B0604020202020204" pitchFamily="34" charset="0"/>
                        </a:rPr>
                        <a:t>-320</a:t>
                      </a:r>
                    </a:p>
                  </a:txBody>
                  <a:tcPr marL="7620" marR="7620" marT="7620" marB="0" anchor="b"/>
                </a:tc>
                <a:tc>
                  <a:txBody>
                    <a:bodyPr/>
                    <a:lstStyle/>
                    <a:p>
                      <a:pPr algn="r" fontAlgn="b"/>
                      <a:r>
                        <a:rPr lang="fi-FI" sz="1400" b="0" i="0" u="none" strike="noStrike" dirty="0">
                          <a:effectLst/>
                          <a:latin typeface="Arial" panose="020B0604020202020204" pitchFamily="34" charset="0"/>
                        </a:rPr>
                        <a:t>-1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-689</a:t>
                      </a:r>
                    </a:p>
                  </a:txBody>
                  <a:tcPr marL="7620" marR="7620" marT="7620" marB="0" anchor="b"/>
                </a:tc>
                <a:tc>
                  <a:txBody>
                    <a:bodyPr/>
                    <a:lstStyle/>
                    <a:p>
                      <a:pPr algn="r" fontAlgn="b"/>
                      <a:r>
                        <a:rPr lang="fi-FI" sz="1400" b="0" i="0" u="none" strike="noStrike" dirty="0">
                          <a:effectLst/>
                          <a:latin typeface="Arial" panose="020B0604020202020204" pitchFamily="34" charset="0"/>
                        </a:rPr>
                        <a:t>-420</a:t>
                      </a: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-822</a:t>
                      </a:r>
                    </a:p>
                  </a:txBody>
                  <a:tcPr marL="7620" marR="7620" marT="7620" marB="0" anchor="b"/>
                </a:tc>
                <a:tc>
                  <a:txBody>
                    <a:bodyPr/>
                    <a:lstStyle/>
                    <a:p>
                      <a:pPr algn="r" fontAlgn="b"/>
                      <a:r>
                        <a:rPr lang="fi-FI" sz="1400" b="0" i="0" u="none" strike="noStrike" dirty="0">
                          <a:effectLst/>
                          <a:latin typeface="Arial" panose="020B0604020202020204" pitchFamily="34" charset="0"/>
                        </a:rPr>
                        <a:t>-427</a:t>
                      </a:r>
                    </a:p>
                  </a:txBody>
                  <a:tcPr marL="7620" marR="7620" marT="7620" marB="0" anchor="b"/>
                </a:tc>
                <a:tc>
                  <a:txBody>
                    <a:bodyPr/>
                    <a:lstStyle/>
                    <a:p>
                      <a:pPr algn="r" fontAlgn="b"/>
                      <a:r>
                        <a:rPr lang="fi-FI" sz="1400" b="0" i="0" u="none" strike="noStrike" dirty="0">
                          <a:effectLst/>
                          <a:latin typeface="Arial" panose="020B0604020202020204" pitchFamily="34" charset="0"/>
                        </a:rPr>
                        <a:t>-264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-921</a:t>
                      </a:r>
                    </a:p>
                  </a:txBody>
                  <a:tcPr marL="7620" marR="7620" marT="7620" marB="0" anchor="b"/>
                </a:tc>
                <a:tc>
                  <a:txBody>
                    <a:bodyPr/>
                    <a:lstStyle/>
                    <a:p>
                      <a:pPr algn="r" fontAlgn="b"/>
                      <a:r>
                        <a:rPr lang="fi-FI" sz="1400" b="0" i="0" u="none" strike="noStrike" dirty="0">
                          <a:effectLst/>
                          <a:latin typeface="Arial" panose="020B0604020202020204" pitchFamily="34" charset="0"/>
                        </a:rPr>
                        <a:t>-367</a:t>
                      </a:r>
                    </a:p>
                  </a:txBody>
                  <a:tcPr marL="7620" marR="7620" marT="7620" marB="0" anchor="b"/>
                </a:tc>
                <a:tc>
                  <a:txBody>
                    <a:bodyPr/>
                    <a:lstStyle/>
                    <a:p>
                      <a:pPr algn="r" fontAlgn="b"/>
                      <a:r>
                        <a:rPr lang="fi-FI" sz="1400" b="0" i="0" u="none" strike="noStrike" dirty="0">
                          <a:effectLst/>
                          <a:latin typeface="Arial" panose="020B0604020202020204" pitchFamily="34" charset="0"/>
                        </a:rPr>
                        <a:t>-239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-1 462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-1 023</a:t>
                      </a:r>
                    </a:p>
                  </a:txBody>
                  <a:tcPr marL="7620" marR="7620" marT="7620" marB="0" anchor="b"/>
                </a:tc>
                <a:tc>
                  <a:txBody>
                    <a:bodyPr/>
                    <a:lstStyle/>
                    <a:p>
                      <a:pPr algn="r" fontAlgn="b"/>
                      <a:r>
                        <a:rPr lang="fi-FI" sz="1400" b="0" i="0" u="none" strike="noStrike" dirty="0">
                          <a:effectLst/>
                          <a:latin typeface="Arial" panose="020B0604020202020204" pitchFamily="34" charset="0"/>
                        </a:rPr>
                        <a:t>-428</a:t>
                      </a:r>
                    </a:p>
                  </a:txBody>
                  <a:tcPr marL="7620" marR="7620" marT="7620" marB="0" anchor="b"/>
                </a:tc>
                <a:tc>
                  <a:txBody>
                    <a:bodyPr/>
                    <a:lstStyle/>
                    <a:p>
                      <a:pPr algn="r" fontAlgn="b"/>
                      <a:r>
                        <a:rPr lang="fi-FI" sz="1400" b="0" i="0" u="none" strike="noStrike" dirty="0">
                          <a:effectLst/>
                          <a:latin typeface="Arial" panose="020B0604020202020204" pitchFamily="34" charset="0"/>
                        </a:rPr>
                        <a:t>-351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-1 237</a:t>
                      </a:r>
                    </a:p>
                  </a:txBody>
                  <a:tcPr marL="7620" marR="7620" marT="7620" marB="0" anchor="b"/>
                </a:tc>
                <a:tc>
                  <a:txBody>
                    <a:bodyPr/>
                    <a:lstStyle/>
                    <a:p>
                      <a:pPr algn="r" fontAlgn="b"/>
                      <a:r>
                        <a:rPr lang="fi-FI" sz="1400" b="0" i="0" u="none" strike="noStrike" dirty="0">
                          <a:effectLst/>
                          <a:latin typeface="Arial" panose="020B0604020202020204" pitchFamily="34" charset="0"/>
                        </a:rPr>
                        <a:t>-537</a:t>
                      </a:r>
                    </a:p>
                  </a:txBody>
                  <a:tcPr marL="7620" marR="7620" marT="7620" marB="0" anchor="b"/>
                </a:tc>
                <a:tc>
                  <a:txBody>
                    <a:bodyPr/>
                    <a:lstStyle/>
                    <a:p>
                      <a:pPr algn="r" fontAlgn="b"/>
                      <a:r>
                        <a:rPr lang="fi-FI" sz="1400" b="0" i="0" u="none" strike="noStrike" dirty="0">
                          <a:effectLst/>
                          <a:latin typeface="Arial" panose="020B0604020202020204" pitchFamily="34" charset="0"/>
                        </a:rPr>
                        <a:t>-523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2012 - 2025*</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1109037277"/>
              </p:ext>
            </p:extLst>
          </p:nvPr>
        </p:nvGraphicFramePr>
        <p:xfrm>
          <a:off x="695400" y="1340768"/>
          <a:ext cx="9577063" cy="4536503"/>
        </p:xfrm>
        <a:graphic>
          <a:graphicData uri="http://schemas.openxmlformats.org/drawingml/2006/table">
            <a:tbl>
              <a:tblPr firstRow="1" la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a:effectLst/>
                        </a:rPr>
                        <a:t>Tammi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103</a:t>
                      </a:r>
                    </a:p>
                  </a:txBody>
                  <a:tcPr marL="7620" marR="7620" marT="7620" marB="0" anchor="b"/>
                </a:tc>
                <a:tc>
                  <a:txBody>
                    <a:bodyPr/>
                    <a:lstStyle/>
                    <a:p>
                      <a:pPr algn="r" fontAlgn="b"/>
                      <a:r>
                        <a:rPr lang="fi-FI" sz="1600" b="0" i="0" u="none" strike="noStrike" dirty="0">
                          <a:effectLst/>
                          <a:latin typeface="Arial" panose="020B0604020202020204" pitchFamily="34" charset="0"/>
                        </a:rPr>
                        <a:t>100</a:t>
                      </a:r>
                    </a:p>
                  </a:txBody>
                  <a:tcPr marL="7620" marR="7620" marT="7620" marB="0" anchor="b"/>
                </a:tc>
                <a:tc>
                  <a:txBody>
                    <a:bodyPr/>
                    <a:lstStyle/>
                    <a:p>
                      <a:pPr algn="r" fontAlgn="b"/>
                      <a:r>
                        <a:rPr lang="fi-FI" sz="1600" b="0" i="0" u="none" strike="noStrike" dirty="0">
                          <a:effectLst/>
                          <a:latin typeface="Arial" panose="020B0604020202020204" pitchFamily="34" charset="0"/>
                        </a:rPr>
                        <a:t>138</a:t>
                      </a:r>
                    </a:p>
                  </a:txBody>
                  <a:tcPr marL="7620" marR="7620" marT="7620" marB="0" anchor="b"/>
                </a:tc>
                <a:tc>
                  <a:txBody>
                    <a:bodyPr/>
                    <a:lstStyle/>
                    <a:p>
                      <a:pPr algn="r" fontAlgn="b"/>
                      <a:r>
                        <a:rPr lang="fi-FI" sz="1600" b="0" i="0" u="none" strike="noStrike" dirty="0">
                          <a:effectLst/>
                          <a:latin typeface="Arial" panose="020B0604020202020204" pitchFamily="34" charset="0"/>
                        </a:rPr>
                        <a:t>45</a:t>
                      </a:r>
                    </a:p>
                  </a:txBody>
                  <a:tcPr marL="7620" marR="7620" marT="762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a:t>
                      </a:r>
                    </a:p>
                  </a:txBody>
                  <a:tcPr marL="7620" marR="7620" marT="7620" marB="0" anchor="b"/>
                </a:tc>
                <a:tc>
                  <a:txBody>
                    <a:bodyPr/>
                    <a:lstStyle/>
                    <a:p>
                      <a:pPr algn="r" fontAlgn="b"/>
                      <a:r>
                        <a:rPr lang="fi-FI" sz="1600" b="0" i="0" u="none" strike="noStrike" dirty="0">
                          <a:effectLst/>
                          <a:latin typeface="Arial" panose="020B0604020202020204" pitchFamily="34" charset="0"/>
                        </a:rPr>
                        <a:t>-4</a:t>
                      </a:r>
                    </a:p>
                  </a:txBody>
                  <a:tcPr marL="7620" marR="7620" marT="7620" marB="0" anchor="b"/>
                </a:tc>
                <a:tc>
                  <a:txBody>
                    <a:bodyPr/>
                    <a:lstStyle/>
                    <a:p>
                      <a:pPr algn="r" fontAlgn="b"/>
                      <a:r>
                        <a:rPr lang="fi-FI" sz="1600" b="0" i="0" u="none" strike="noStrike" dirty="0">
                          <a:effectLst/>
                          <a:latin typeface="Arial" panose="020B0604020202020204" pitchFamily="34" charset="0"/>
                        </a:rPr>
                        <a:t>244</a:t>
                      </a:r>
                    </a:p>
                  </a:txBody>
                  <a:tcPr marL="7620" marR="7620" marT="7620" marB="0" anchor="b"/>
                </a:tc>
                <a:tc>
                  <a:txBody>
                    <a:bodyPr/>
                    <a:lstStyle/>
                    <a:p>
                      <a:pPr algn="r" fontAlgn="b"/>
                      <a:r>
                        <a:rPr lang="fi-FI" sz="1600" b="0" i="0" u="none" strike="noStrike" dirty="0">
                          <a:effectLst/>
                          <a:latin typeface="Arial" panose="020B0604020202020204" pitchFamily="34" charset="0"/>
                        </a:rPr>
                        <a:t>55</a:t>
                      </a:r>
                    </a:p>
                  </a:txBody>
                  <a:tcPr marL="7620" marR="7620" marT="762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26</a:t>
                      </a:r>
                    </a:p>
                  </a:txBody>
                  <a:tcPr marL="7620" marR="762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29</a:t>
                      </a:r>
                    </a:p>
                  </a:txBody>
                  <a:tcPr marL="7620" marR="7620" marT="7620" marB="0" anchor="b"/>
                </a:tc>
                <a:tc>
                  <a:txBody>
                    <a:bodyPr/>
                    <a:lstStyle/>
                    <a:p>
                      <a:pPr algn="r" fontAlgn="b"/>
                      <a:r>
                        <a:rPr lang="fi-FI" sz="1600" b="0" i="0" u="none" strike="noStrike" dirty="0">
                          <a:effectLst/>
                          <a:latin typeface="Arial" panose="020B0604020202020204" pitchFamily="34" charset="0"/>
                        </a:rPr>
                        <a:t>117</a:t>
                      </a:r>
                    </a:p>
                  </a:txBody>
                  <a:tcPr marL="7620" marR="7620" marT="7620" marB="0" anchor="b"/>
                </a:tc>
                <a:tc>
                  <a:txBody>
                    <a:bodyPr/>
                    <a:lstStyle/>
                    <a:p>
                      <a:pPr algn="r" fontAlgn="b"/>
                      <a:r>
                        <a:rPr lang="fi-FI" sz="1600" b="0" i="0" u="none" strike="noStrike" dirty="0">
                          <a:effectLst/>
                          <a:latin typeface="Arial" panose="020B0604020202020204" pitchFamily="34" charset="0"/>
                        </a:rPr>
                        <a:t>105</a:t>
                      </a:r>
                    </a:p>
                  </a:txBody>
                  <a:tcPr marL="7620" marR="7620" marT="7620" marB="0" anchor="b"/>
                </a:tc>
                <a:tc>
                  <a:txBody>
                    <a:bodyPr/>
                    <a:lstStyle/>
                    <a:p>
                      <a:pPr algn="r" fontAlgn="b"/>
                      <a:r>
                        <a:rPr lang="fi-FI" sz="1600" b="0" i="0" u="none" strike="noStrike" dirty="0">
                          <a:effectLst/>
                          <a:latin typeface="Arial" panose="020B0604020202020204" pitchFamily="34" charset="0"/>
                        </a:rPr>
                        <a:t>-46</a:t>
                      </a:r>
                    </a:p>
                  </a:txBody>
                  <a:tcPr marL="7620" marR="7620" marT="762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30</a:t>
                      </a:r>
                    </a:p>
                  </a:txBody>
                  <a:tcPr marL="7620" marR="7620" marT="7620" marB="0" anchor="b"/>
                </a:tc>
                <a:tc>
                  <a:txBody>
                    <a:bodyPr/>
                    <a:lstStyle/>
                    <a:p>
                      <a:pPr algn="r" fontAlgn="b"/>
                      <a:r>
                        <a:rPr lang="fi-FI" sz="1600" b="0" i="0" u="none" strike="noStrike" dirty="0">
                          <a:effectLst/>
                          <a:latin typeface="Arial" panose="020B0604020202020204" pitchFamily="34" charset="0"/>
                        </a:rPr>
                        <a:t>17</a:t>
                      </a:r>
                    </a:p>
                  </a:txBody>
                  <a:tcPr marL="7620" marR="7620" marT="7620" marB="0" anchor="b"/>
                </a:tc>
                <a:tc>
                  <a:txBody>
                    <a:bodyPr/>
                    <a:lstStyle/>
                    <a:p>
                      <a:pPr algn="r" fontAlgn="b"/>
                      <a:r>
                        <a:rPr lang="fi-FI" sz="1600" b="0" i="0" u="none" strike="noStrike" dirty="0">
                          <a:effectLst/>
                          <a:latin typeface="Arial" panose="020B0604020202020204" pitchFamily="34" charset="0"/>
                        </a:rPr>
                        <a:t>102</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75</a:t>
                      </a:r>
                    </a:p>
                  </a:txBody>
                  <a:tcPr marL="7620" marR="7620" marT="7620" marB="0" anchor="b"/>
                </a:tc>
                <a:tc>
                  <a:txBody>
                    <a:bodyPr/>
                    <a:lstStyle/>
                    <a:p>
                      <a:pPr algn="r" fontAlgn="b"/>
                      <a:r>
                        <a:rPr lang="fi-FI" sz="1600" b="0" i="0" u="none" strike="noStrike" dirty="0">
                          <a:effectLst/>
                          <a:latin typeface="Arial" panose="020B0604020202020204" pitchFamily="34" charset="0"/>
                        </a:rPr>
                        <a:t>62</a:t>
                      </a:r>
                    </a:p>
                  </a:txBody>
                  <a:tcPr marL="7620" marR="7620" marT="7620" marB="0" anchor="b"/>
                </a:tc>
                <a:tc>
                  <a:txBody>
                    <a:bodyPr/>
                    <a:lstStyle/>
                    <a:p>
                      <a:pPr algn="r" fontAlgn="b"/>
                      <a:r>
                        <a:rPr lang="fi-FI" sz="1600" b="0" i="0" u="none" strike="noStrike" dirty="0">
                          <a:effectLst/>
                          <a:latin typeface="Arial" panose="020B0604020202020204" pitchFamily="34" charset="0"/>
                        </a:rPr>
                        <a:t>120</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129</a:t>
                      </a:r>
                    </a:p>
                  </a:txBody>
                  <a:tcPr marL="7620" marR="7620" marT="7620" marB="0" anchor="b"/>
                </a:tc>
                <a:tc>
                  <a:txBody>
                    <a:bodyPr/>
                    <a:lstStyle/>
                    <a:p>
                      <a:pPr algn="r" fontAlgn="b"/>
                      <a:r>
                        <a:rPr lang="fi-FI" sz="1600" b="0" i="0" u="none" strike="noStrike" dirty="0">
                          <a:effectLst/>
                          <a:latin typeface="Arial" panose="020B0604020202020204" pitchFamily="34" charset="0"/>
                        </a:rPr>
                        <a:t>37</a:t>
                      </a:r>
                    </a:p>
                  </a:txBody>
                  <a:tcPr marL="7620" marR="7620" marT="7620" marB="0" anchor="b"/>
                </a:tc>
                <a:tc>
                  <a:txBody>
                    <a:bodyPr/>
                    <a:lstStyle/>
                    <a:p>
                      <a:pPr algn="r" fontAlgn="b"/>
                      <a:r>
                        <a:rPr lang="fi-FI" sz="1600" b="0" i="0" u="none" strike="noStrike" dirty="0">
                          <a:effectLst/>
                          <a:latin typeface="Arial" panose="020B0604020202020204" pitchFamily="34" charset="0"/>
                        </a:rPr>
                        <a:t>83</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-23</a:t>
                      </a:r>
                    </a:p>
                  </a:txBody>
                  <a:tcPr marL="7620" marR="7620" marT="7620" marB="0" anchor="b"/>
                </a:tc>
                <a:tc>
                  <a:txBody>
                    <a:bodyPr/>
                    <a:lstStyle/>
                    <a:p>
                      <a:pPr algn="r" fontAlgn="b"/>
                      <a:r>
                        <a:rPr lang="fi-FI" sz="1600" b="0" i="0" u="none" strike="noStrike" dirty="0">
                          <a:effectLst/>
                          <a:latin typeface="Arial" panose="020B0604020202020204" pitchFamily="34" charset="0"/>
                        </a:rPr>
                        <a:t>76</a:t>
                      </a:r>
                    </a:p>
                  </a:txBody>
                  <a:tcPr marL="7620" marR="7620" marT="7620" marB="0" anchor="b"/>
                </a:tc>
                <a:tc>
                  <a:txBody>
                    <a:bodyPr/>
                    <a:lstStyle/>
                    <a:p>
                      <a:pPr algn="r" fontAlgn="b"/>
                      <a:r>
                        <a:rPr lang="fi-FI" sz="1600" b="0" i="0" u="none" strike="noStrike" dirty="0">
                          <a:effectLst/>
                          <a:latin typeface="Arial" panose="020B0604020202020204" pitchFamily="34" charset="0"/>
                        </a:rPr>
                        <a:t>-64</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-52</a:t>
                      </a: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b="0" i="0" u="none" strike="noStrike" dirty="0">
                          <a:effectLst/>
                          <a:latin typeface="Arial" panose="020B0604020202020204" pitchFamily="34" charset="0"/>
                        </a:rPr>
                        <a:t>-42</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-24</a:t>
                      </a:r>
                    </a:p>
                  </a:txBody>
                  <a:tcPr marL="7620" marR="7620" marT="7620" marB="0" anchor="b"/>
                </a:tc>
                <a:tc>
                  <a:txBody>
                    <a:bodyPr/>
                    <a:lstStyle/>
                    <a:p>
                      <a:pPr algn="r" fontAlgn="b"/>
                      <a:r>
                        <a:rPr lang="fi-FI" sz="1600" b="0" i="0" u="none" strike="noStrike" dirty="0">
                          <a:effectLst/>
                          <a:latin typeface="Arial" panose="020B0604020202020204" pitchFamily="34" charset="0"/>
                        </a:rPr>
                        <a:t>84</a:t>
                      </a:r>
                    </a:p>
                  </a:txBody>
                  <a:tcPr marL="7620" marR="7620" marT="7620" marB="0" anchor="b"/>
                </a:tc>
                <a:tc>
                  <a:txBody>
                    <a:bodyPr/>
                    <a:lstStyle/>
                    <a:p>
                      <a:pPr algn="r" fontAlgn="b"/>
                      <a:r>
                        <a:rPr lang="fi-FI" sz="1600" b="0" i="0" u="none" strike="noStrike" dirty="0">
                          <a:effectLst/>
                          <a:latin typeface="Arial" panose="020B0604020202020204" pitchFamily="34" charset="0"/>
                        </a:rPr>
                        <a:t>13</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a:t>
                      </a:r>
                    </a:p>
                  </a:txBody>
                  <a:tcPr marL="7620" marR="7620" marT="7620" marB="0" anchor="b"/>
                </a:tc>
                <a:tc>
                  <a:txBody>
                    <a:bodyPr/>
                    <a:lstStyle/>
                    <a:p>
                      <a:pPr algn="r" fontAlgn="b"/>
                      <a:r>
                        <a:rPr lang="fi-FI" sz="1400" b="0" i="0" u="none" strike="noStrike" dirty="0">
                          <a:effectLst/>
                          <a:latin typeface="Arial" panose="020B0604020202020204" pitchFamily="34" charset="0"/>
                        </a:rPr>
                        <a:t>156</a:t>
                      </a:r>
                    </a:p>
                  </a:txBody>
                  <a:tcPr marL="7620" marR="7620" marT="7620" marB="0" anchor="b"/>
                </a:tc>
                <a:tc>
                  <a:txBody>
                    <a:bodyPr/>
                    <a:lstStyle/>
                    <a:p>
                      <a:pPr algn="r" fontAlgn="b"/>
                      <a:r>
                        <a:rPr lang="fi-FI" sz="1400" b="0" i="0" u="none" strike="noStrike" dirty="0">
                          <a:effectLst/>
                          <a:latin typeface="Arial" panose="020B0604020202020204" pitchFamily="34" charset="0"/>
                        </a:rPr>
                        <a:t>124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89</a:t>
                      </a:r>
                    </a:p>
                  </a:txBody>
                  <a:tcPr marL="7620" marR="7620" marT="7620" marB="0" anchor="b"/>
                </a:tc>
                <a:tc>
                  <a:txBody>
                    <a:bodyPr/>
                    <a:lstStyle/>
                    <a:p>
                      <a:pPr algn="r" fontAlgn="b"/>
                      <a:r>
                        <a:rPr lang="fi-FI" sz="1400" b="0" i="0" u="none" strike="noStrike" dirty="0">
                          <a:effectLst/>
                          <a:latin typeface="Arial" panose="020B0604020202020204" pitchFamily="34" charset="0"/>
                        </a:rPr>
                        <a:t>21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22</a:t>
                      </a:r>
                    </a:p>
                  </a:txBody>
                  <a:tcPr marL="7620" marR="7620" marT="7620" marB="0" anchor="b"/>
                </a:tc>
                <a:tc>
                  <a:txBody>
                    <a:bodyPr/>
                    <a:lstStyle/>
                    <a:p>
                      <a:pPr algn="r" fontAlgn="b"/>
                      <a:r>
                        <a:rPr lang="fi-FI" sz="1400" b="0" i="0" u="none" strike="noStrike" dirty="0">
                          <a:effectLst/>
                          <a:latin typeface="Arial" panose="020B0604020202020204" pitchFamily="34" charset="0"/>
                        </a:rPr>
                        <a:t>-14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830</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54</a:t>
                      </a:r>
                    </a:p>
                  </a:txBody>
                  <a:tcPr marL="7620" marR="762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784A7-6492-466A-8C27-3586CFA8E8DA}">
  <ds:schemaRefs>
    <ds:schemaRef ds:uri="http://schemas.microsoft.com/office/infopath/2007/PartnerControls"/>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http://purl.org/dc/elements/1.1/"/>
    <ds:schemaRef ds:uri="33b29eb2-0b9f-4be7-a895-1105bad76e53"/>
    <ds:schemaRef ds:uri="c4ec7f88-1045-4389-be95-b50ed79e978e"/>
    <ds:schemaRef ds:uri="http://schemas.microsoft.com/office/2006/metadata/properties"/>
  </ds:schemaRefs>
</ds:datastoreItem>
</file>

<file path=customXml/itemProps2.xml><?xml version="1.0" encoding="utf-8"?>
<ds:datastoreItem xmlns:ds="http://schemas.openxmlformats.org/officeDocument/2006/customXml" ds:itemID="{953917B4-0DBE-4B4E-B98B-347CFB1ED7A3}">
  <ds:schemaRefs>
    <ds:schemaRef ds:uri="http://schemas.microsoft.com/sharepoint/v3/contenttype/forms"/>
  </ds:schemaRefs>
</ds:datastoreItem>
</file>

<file path=customXml/itemProps3.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32376</TotalTime>
  <Words>2578</Words>
  <Application>Microsoft Office PowerPoint</Application>
  <PresentationFormat>Laajakuva</PresentationFormat>
  <Paragraphs>1236</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- 31.3.2025</vt:lpstr>
      <vt:lpstr>Väestönmuutosten ennakkotietoja Etelä-Savossa 1.1. - 31.3.2025</vt:lpstr>
      <vt:lpstr>Väestön kokonaismuutos Etelä-Savossa ja koko maassa 1.1. - 31.3.2025*</vt:lpstr>
      <vt:lpstr>Väestön kokonaismuutoksen kehitys kuukausittain (vuosittain kumulatiivinen) Etelä-Savossa 2020 - 2025*</vt:lpstr>
      <vt:lpstr>Kokonaisnettomuutto kunnittain ja seutukunnittain Etelä-Savossa 1.1. - 31.3.2025* (Etelä-Savo yhteensä: +54)</vt:lpstr>
      <vt:lpstr>Muuttoliikkeen kehitys kuukausittain (vuosittain kumulatiivinen) Etelä-Savossa 2020 - 2025*</vt:lpstr>
      <vt:lpstr>Väestön kokonaismuutoksen kehitys kuukausittain Etelä-Savossa 2012 - 2025*</vt:lpstr>
      <vt:lpstr>Väestön kokonaismuutoksen kehitys kuukausittain (vuosittain kumulatiivinen) Etelä-Savossa 2012 - 2025*</vt:lpstr>
      <vt:lpstr>Muuttoliikkeen kehitys kuukausittain Etelä-Savossa 2012 - 2025*</vt:lpstr>
      <vt:lpstr>Muuttoliikkeen kehitys kuukausittain (vuosittain kumulatiivinen) Etelä-Savossa 2012 - 2025*</vt:lpstr>
      <vt:lpstr>Luonnollisen väestönmuutoksen kehitys kuukausittain Etelä-Savossa 2012 - 2025*</vt:lpstr>
      <vt:lpstr>Luonnollisen väestönmuutoksen kehitys kuukausittain (vuosittain kumulatiivinen) Etelä-Savossa 2012 - 2025*</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324</cp:revision>
  <dcterms:created xsi:type="dcterms:W3CDTF">2020-02-25T14:36:39Z</dcterms:created>
  <dcterms:modified xsi:type="dcterms:W3CDTF">2025-04-25T07:02:34Z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