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4"/>
    <p:sldMasterId id="2147483738" r:id="rId5"/>
  </p:sldMasterIdLst>
  <p:notesMasterIdLst>
    <p:notesMasterId r:id="rId18"/>
  </p:notesMasterIdLst>
  <p:sldIdLst>
    <p:sldId id="683" r:id="rId6"/>
    <p:sldId id="624" r:id="rId7"/>
    <p:sldId id="682" r:id="rId8"/>
    <p:sldId id="625" r:id="rId9"/>
    <p:sldId id="690" r:id="rId10"/>
    <p:sldId id="626" r:id="rId11"/>
    <p:sldId id="685" r:id="rId12"/>
    <p:sldId id="687" r:id="rId13"/>
    <p:sldId id="684" r:id="rId14"/>
    <p:sldId id="688" r:id="rId15"/>
    <p:sldId id="686" r:id="rId16"/>
    <p:sldId id="68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995F24-ACFB-40C0-9F51-DE0038146BFC}" v="3" dt="2026-04-23T07:53:24.125"/>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Normaali tyyli 2 - Korostu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Vaalea tyyli 1 - Korostus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Normaali tyyli 2 - Korostu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06799F8-075E-4A3A-A7F6-7FBC6576F1A4}" styleName="Teematyyli 2 - Korostu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eematyyli 1 - Korostu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eematyyli 1 - Korostu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2DE63D5-997A-4646-A377-4702673A728D}" styleName="Vaalea tyyli 2 - Korostus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Normaali tyyli 1 - Korostu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269D01E-BC32-4049-B463-5C60D7B0CCD2}" styleName="Teematyyli 2 - Korostu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7292A2E-F333-43FB-9621-5CBBE7FDCDCB}" styleName="Vaalea tyyli 2 - Korostus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ABFCF23-3B69-468F-B69F-88F6DE6A72F2}" styleName="Normaali tyyli 1 - Korostu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72" autoAdjust="0"/>
    <p:restoredTop sz="95033" autoAdjust="0"/>
  </p:normalViewPr>
  <p:slideViewPr>
    <p:cSldViewPr showGuides="1">
      <p:cViewPr>
        <p:scale>
          <a:sx n="100" d="100"/>
          <a:sy n="100" d="100"/>
        </p:scale>
        <p:origin x="-850" y="-154"/>
      </p:cViewPr>
      <p:guideLst>
        <p:guide orient="horz" pos="2160"/>
        <p:guide pos="3840"/>
      </p:guideLst>
    </p:cSldViewPr>
  </p:slideViewPr>
  <p:outlineViewPr>
    <p:cViewPr>
      <p:scale>
        <a:sx n="33" d="100"/>
        <a:sy n="33" d="100"/>
      </p:scale>
      <p:origin x="0" y="-97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ana Kokkonen" userId="fd0ea1af-346e-4258-bc54-cec630bd1122" providerId="ADAL" clId="{E89BD6E4-43A1-4CD4-9BD1-30478988A43C}"/>
    <pc:docChg chg="undo custSel modSld">
      <pc:chgData name="Jaana Kokkonen" userId="fd0ea1af-346e-4258-bc54-cec630bd1122" providerId="ADAL" clId="{E89BD6E4-43A1-4CD4-9BD1-30478988A43C}" dt="2026-04-23T10:06:44.966" v="788" actId="962"/>
      <pc:docMkLst>
        <pc:docMk/>
      </pc:docMkLst>
      <pc:sldChg chg="addSp delSp modSp mod">
        <pc:chgData name="Jaana Kokkonen" userId="fd0ea1af-346e-4258-bc54-cec630bd1122" providerId="ADAL" clId="{E89BD6E4-43A1-4CD4-9BD1-30478988A43C}" dt="2026-04-23T06:15:45.443" v="61" actId="962"/>
        <pc:sldMkLst>
          <pc:docMk/>
          <pc:sldMk cId="1425438201" sldId="624"/>
        </pc:sldMkLst>
        <pc:spChg chg="mod">
          <ac:chgData name="Jaana Kokkonen" userId="fd0ea1af-346e-4258-bc54-cec630bd1122" providerId="ADAL" clId="{E89BD6E4-43A1-4CD4-9BD1-30478988A43C}" dt="2026-04-23T06:13:05.473" v="1"/>
          <ac:spMkLst>
            <pc:docMk/>
            <pc:sldMk cId="1425438201" sldId="624"/>
            <ac:spMk id="6" creationId="{26B1EDF5-6F51-4DC6-BBD0-27A1EFDD71B4}"/>
          </ac:spMkLst>
        </pc:spChg>
        <pc:spChg chg="mod">
          <ac:chgData name="Jaana Kokkonen" userId="fd0ea1af-346e-4258-bc54-cec630bd1122" providerId="ADAL" clId="{E89BD6E4-43A1-4CD4-9BD1-30478988A43C}" dt="2026-04-23T06:12:32.561" v="0"/>
          <ac:spMkLst>
            <pc:docMk/>
            <pc:sldMk cId="1425438201" sldId="624"/>
            <ac:spMk id="11" creationId="{BA01D5EC-7063-495D-BD56-CA18C1C0E694}"/>
          </ac:spMkLst>
        </pc:spChg>
        <pc:picChg chg="del">
          <ac:chgData name="Jaana Kokkonen" userId="fd0ea1af-346e-4258-bc54-cec630bd1122" providerId="ADAL" clId="{E89BD6E4-43A1-4CD4-9BD1-30478988A43C}" dt="2026-04-23T06:14:34.385" v="10" actId="478"/>
          <ac:picMkLst>
            <pc:docMk/>
            <pc:sldMk cId="1425438201" sldId="624"/>
            <ac:picMk id="2" creationId="{2424EFE2-0129-ED00-9399-B7502C6C4007}"/>
          </ac:picMkLst>
        </pc:picChg>
        <pc:picChg chg="add mod">
          <ac:chgData name="Jaana Kokkonen" userId="fd0ea1af-346e-4258-bc54-cec630bd1122" providerId="ADAL" clId="{E89BD6E4-43A1-4CD4-9BD1-30478988A43C}" dt="2026-04-23T06:15:45.443" v="61" actId="962"/>
          <ac:picMkLst>
            <pc:docMk/>
            <pc:sldMk cId="1425438201" sldId="624"/>
            <ac:picMk id="4" creationId="{10DB1F40-3C3E-B1C8-F818-7BD3CD22D86C}"/>
          </ac:picMkLst>
        </pc:picChg>
      </pc:sldChg>
      <pc:sldChg chg="addSp delSp modSp mod">
        <pc:chgData name="Jaana Kokkonen" userId="fd0ea1af-346e-4258-bc54-cec630bd1122" providerId="ADAL" clId="{E89BD6E4-43A1-4CD4-9BD1-30478988A43C}" dt="2026-04-23T06:29:29.651" v="186" actId="962"/>
        <pc:sldMkLst>
          <pc:docMk/>
          <pc:sldMk cId="2837090884" sldId="625"/>
        </pc:sldMkLst>
        <pc:spChg chg="mod">
          <ac:chgData name="Jaana Kokkonen" userId="fd0ea1af-346e-4258-bc54-cec630bd1122" providerId="ADAL" clId="{E89BD6E4-43A1-4CD4-9BD1-30478988A43C}" dt="2026-04-23T06:13:05.473" v="1"/>
          <ac:spMkLst>
            <pc:docMk/>
            <pc:sldMk cId="2837090884" sldId="625"/>
            <ac:spMk id="6" creationId="{8936BD53-6443-4E33-873F-B5B35B05903E}"/>
          </ac:spMkLst>
        </pc:spChg>
        <pc:picChg chg="add mod">
          <ac:chgData name="Jaana Kokkonen" userId="fd0ea1af-346e-4258-bc54-cec630bd1122" providerId="ADAL" clId="{E89BD6E4-43A1-4CD4-9BD1-30478988A43C}" dt="2026-04-23T06:29:29.651" v="186" actId="962"/>
          <ac:picMkLst>
            <pc:docMk/>
            <pc:sldMk cId="2837090884" sldId="625"/>
            <ac:picMk id="3" creationId="{6AA7E949-6EE4-CD9E-C414-D03B2FDFA3AE}"/>
          </ac:picMkLst>
        </pc:picChg>
        <pc:picChg chg="del">
          <ac:chgData name="Jaana Kokkonen" userId="fd0ea1af-346e-4258-bc54-cec630bd1122" providerId="ADAL" clId="{E89BD6E4-43A1-4CD4-9BD1-30478988A43C}" dt="2026-04-23T06:28:56.501" v="164" actId="478"/>
          <ac:picMkLst>
            <pc:docMk/>
            <pc:sldMk cId="2837090884" sldId="625"/>
            <ac:picMk id="4" creationId="{7D4B95D9-FB6A-29BD-7649-849DF83B74A2}"/>
          </ac:picMkLst>
        </pc:picChg>
      </pc:sldChg>
      <pc:sldChg chg="addSp delSp modSp mod">
        <pc:chgData name="Jaana Kokkonen" userId="fd0ea1af-346e-4258-bc54-cec630bd1122" providerId="ADAL" clId="{E89BD6E4-43A1-4CD4-9BD1-30478988A43C}" dt="2026-04-23T07:48:51.475" v="422" actId="962"/>
        <pc:sldMkLst>
          <pc:docMk/>
          <pc:sldMk cId="3051390217" sldId="626"/>
        </pc:sldMkLst>
        <pc:spChg chg="mod">
          <ac:chgData name="Jaana Kokkonen" userId="fd0ea1af-346e-4258-bc54-cec630bd1122" providerId="ADAL" clId="{E89BD6E4-43A1-4CD4-9BD1-30478988A43C}" dt="2026-04-23T06:13:05.473" v="1"/>
          <ac:spMkLst>
            <pc:docMk/>
            <pc:sldMk cId="3051390217" sldId="626"/>
            <ac:spMk id="6" creationId="{6D7EACAA-4B5E-4865-BA3B-6E39B5A3C7CB}"/>
          </ac:spMkLst>
        </pc:spChg>
        <pc:picChg chg="add mod">
          <ac:chgData name="Jaana Kokkonen" userId="fd0ea1af-346e-4258-bc54-cec630bd1122" providerId="ADAL" clId="{E89BD6E4-43A1-4CD4-9BD1-30478988A43C}" dt="2026-04-23T07:48:51.475" v="422" actId="962"/>
          <ac:picMkLst>
            <pc:docMk/>
            <pc:sldMk cId="3051390217" sldId="626"/>
            <ac:picMk id="3" creationId="{D7537E54-DF26-E2D2-D5EB-72B4DB69E8FD}"/>
          </ac:picMkLst>
        </pc:picChg>
        <pc:picChg chg="del">
          <ac:chgData name="Jaana Kokkonen" userId="fd0ea1af-346e-4258-bc54-cec630bd1122" providerId="ADAL" clId="{E89BD6E4-43A1-4CD4-9BD1-30478988A43C}" dt="2026-04-23T07:48:11.987" v="387" actId="478"/>
          <ac:picMkLst>
            <pc:docMk/>
            <pc:sldMk cId="3051390217" sldId="626"/>
            <ac:picMk id="4" creationId="{F670F0E2-54FF-9D70-4784-27806D83111B}"/>
          </ac:picMkLst>
        </pc:picChg>
      </pc:sldChg>
      <pc:sldChg chg="addSp delSp modSp mod">
        <pc:chgData name="Jaana Kokkonen" userId="fd0ea1af-346e-4258-bc54-cec630bd1122" providerId="ADAL" clId="{E89BD6E4-43A1-4CD4-9BD1-30478988A43C}" dt="2026-04-23T10:06:44.966" v="788" actId="962"/>
        <pc:sldMkLst>
          <pc:docMk/>
          <pc:sldMk cId="3834217734" sldId="682"/>
        </pc:sldMkLst>
        <pc:spChg chg="mod">
          <ac:chgData name="Jaana Kokkonen" userId="fd0ea1af-346e-4258-bc54-cec630bd1122" providerId="ADAL" clId="{E89BD6E4-43A1-4CD4-9BD1-30478988A43C}" dt="2026-04-23T06:12:32.561" v="0"/>
          <ac:spMkLst>
            <pc:docMk/>
            <pc:sldMk cId="3834217734" sldId="682"/>
            <ac:spMk id="8" creationId="{9201FF6F-70E4-494A-AF97-7FDB53D6943F}"/>
          </ac:spMkLst>
        </pc:spChg>
        <pc:spChg chg="mod">
          <ac:chgData name="Jaana Kokkonen" userId="fd0ea1af-346e-4258-bc54-cec630bd1122" providerId="ADAL" clId="{E89BD6E4-43A1-4CD4-9BD1-30478988A43C}" dt="2026-04-23T06:13:05.473" v="1"/>
          <ac:spMkLst>
            <pc:docMk/>
            <pc:sldMk cId="3834217734" sldId="682"/>
            <ac:spMk id="9" creationId="{4A802A90-57B4-9334-B165-B176502A211F}"/>
          </ac:spMkLst>
        </pc:spChg>
        <pc:picChg chg="del">
          <ac:chgData name="Jaana Kokkonen" userId="fd0ea1af-346e-4258-bc54-cec630bd1122" providerId="ADAL" clId="{E89BD6E4-43A1-4CD4-9BD1-30478988A43C}" dt="2026-04-23T06:26:00.639" v="65" actId="478"/>
          <ac:picMkLst>
            <pc:docMk/>
            <pc:sldMk cId="3834217734" sldId="682"/>
            <ac:picMk id="2" creationId="{A9DD692E-6F78-A660-FA2C-AEF47E2F13C7}"/>
          </ac:picMkLst>
        </pc:picChg>
        <pc:picChg chg="del mod">
          <ac:chgData name="Jaana Kokkonen" userId="fd0ea1af-346e-4258-bc54-cec630bd1122" providerId="ADAL" clId="{E89BD6E4-43A1-4CD4-9BD1-30478988A43C}" dt="2026-04-23T10:02:55.564" v="570" actId="478"/>
          <ac:picMkLst>
            <pc:docMk/>
            <pc:sldMk cId="3834217734" sldId="682"/>
            <ac:picMk id="4" creationId="{BB343EC3-387B-4EB9-CE79-4CBCA78BCB06}"/>
          </ac:picMkLst>
        </pc:picChg>
        <pc:picChg chg="add mod">
          <ac:chgData name="Jaana Kokkonen" userId="fd0ea1af-346e-4258-bc54-cec630bd1122" providerId="ADAL" clId="{E89BD6E4-43A1-4CD4-9BD1-30478988A43C}" dt="2026-04-23T06:27:23.701" v="161" actId="962"/>
          <ac:picMkLst>
            <pc:docMk/>
            <pc:sldMk cId="3834217734" sldId="682"/>
            <ac:picMk id="5" creationId="{E67284FF-0C3D-049E-6270-D1461199FAF6}"/>
          </ac:picMkLst>
        </pc:picChg>
        <pc:picChg chg="add mod">
          <ac:chgData name="Jaana Kokkonen" userId="fd0ea1af-346e-4258-bc54-cec630bd1122" providerId="ADAL" clId="{E89BD6E4-43A1-4CD4-9BD1-30478988A43C}" dt="2026-04-23T10:06:44.966" v="788" actId="962"/>
          <ac:picMkLst>
            <pc:docMk/>
            <pc:sldMk cId="3834217734" sldId="682"/>
            <ac:picMk id="7" creationId="{EB66F899-6C81-BA01-BEEC-984714A1D305}"/>
          </ac:picMkLst>
        </pc:picChg>
      </pc:sldChg>
      <pc:sldChg chg="modSp">
        <pc:chgData name="Jaana Kokkonen" userId="fd0ea1af-346e-4258-bc54-cec630bd1122" providerId="ADAL" clId="{E89BD6E4-43A1-4CD4-9BD1-30478988A43C}" dt="2026-04-23T06:12:32.561" v="0"/>
        <pc:sldMkLst>
          <pc:docMk/>
          <pc:sldMk cId="506788486" sldId="683"/>
        </pc:sldMkLst>
        <pc:spChg chg="mod">
          <ac:chgData name="Jaana Kokkonen" userId="fd0ea1af-346e-4258-bc54-cec630bd1122" providerId="ADAL" clId="{E89BD6E4-43A1-4CD4-9BD1-30478988A43C}" dt="2026-04-23T06:12:32.561" v="0"/>
          <ac:spMkLst>
            <pc:docMk/>
            <pc:sldMk cId="506788486" sldId="683"/>
            <ac:spMk id="2" creationId="{81A73B43-1EB6-4A1D-81F2-91C5559DF55E}"/>
          </ac:spMkLst>
        </pc:spChg>
      </pc:sldChg>
      <pc:sldChg chg="modSp mod">
        <pc:chgData name="Jaana Kokkonen" userId="fd0ea1af-346e-4258-bc54-cec630bd1122" providerId="ADAL" clId="{E89BD6E4-43A1-4CD4-9BD1-30478988A43C}" dt="2026-04-23T07:58:24.578" v="511" actId="20577"/>
        <pc:sldMkLst>
          <pc:docMk/>
          <pc:sldMk cId="751591044" sldId="684"/>
        </pc:sldMkLst>
        <pc:spChg chg="mod">
          <ac:chgData name="Jaana Kokkonen" userId="fd0ea1af-346e-4258-bc54-cec630bd1122" providerId="ADAL" clId="{E89BD6E4-43A1-4CD4-9BD1-30478988A43C}" dt="2026-04-23T06:13:05.473" v="1"/>
          <ac:spMkLst>
            <pc:docMk/>
            <pc:sldMk cId="751591044" sldId="684"/>
            <ac:spMk id="6" creationId="{BDBED39F-A557-450D-B3BF-945184DB22F1}"/>
          </ac:spMkLst>
        </pc:spChg>
        <pc:graphicFrameChg chg="modGraphic">
          <ac:chgData name="Jaana Kokkonen" userId="fd0ea1af-346e-4258-bc54-cec630bd1122" providerId="ADAL" clId="{E89BD6E4-43A1-4CD4-9BD1-30478988A43C}" dt="2026-04-23T07:58:24.578" v="511" actId="20577"/>
          <ac:graphicFrameMkLst>
            <pc:docMk/>
            <pc:sldMk cId="751591044" sldId="684"/>
            <ac:graphicFrameMk id="4" creationId="{BF902565-3304-4821-9429-D6C0EF817D33}"/>
          </ac:graphicFrameMkLst>
        </pc:graphicFrameChg>
      </pc:sldChg>
      <pc:sldChg chg="modSp mod">
        <pc:chgData name="Jaana Kokkonen" userId="fd0ea1af-346e-4258-bc54-cec630bd1122" providerId="ADAL" clId="{E89BD6E4-43A1-4CD4-9BD1-30478988A43C}" dt="2026-04-23T07:56:20.760" v="486" actId="403"/>
        <pc:sldMkLst>
          <pc:docMk/>
          <pc:sldMk cId="1920778797" sldId="685"/>
        </pc:sldMkLst>
        <pc:spChg chg="mod">
          <ac:chgData name="Jaana Kokkonen" userId="fd0ea1af-346e-4258-bc54-cec630bd1122" providerId="ADAL" clId="{E89BD6E4-43A1-4CD4-9BD1-30478988A43C}" dt="2026-04-23T06:13:05.473" v="1"/>
          <ac:spMkLst>
            <pc:docMk/>
            <pc:sldMk cId="1920778797" sldId="685"/>
            <ac:spMk id="9" creationId="{3EC9B87D-833F-44C8-B698-9CCA63A6B65E}"/>
          </ac:spMkLst>
        </pc:spChg>
        <pc:graphicFrameChg chg="modGraphic">
          <ac:chgData name="Jaana Kokkonen" userId="fd0ea1af-346e-4258-bc54-cec630bd1122" providerId="ADAL" clId="{E89BD6E4-43A1-4CD4-9BD1-30478988A43C}" dt="2026-04-23T07:50:19.718" v="440" actId="20577"/>
          <ac:graphicFrameMkLst>
            <pc:docMk/>
            <pc:sldMk cId="1920778797" sldId="685"/>
            <ac:graphicFrameMk id="2" creationId="{410A093B-4511-4865-92CB-BEB69CC90709}"/>
          </ac:graphicFrameMkLst>
        </pc:graphicFrameChg>
        <pc:graphicFrameChg chg="modGraphic">
          <ac:chgData name="Jaana Kokkonen" userId="fd0ea1af-346e-4258-bc54-cec630bd1122" providerId="ADAL" clId="{E89BD6E4-43A1-4CD4-9BD1-30478988A43C}" dt="2026-04-23T07:56:20.760" v="486" actId="403"/>
          <ac:graphicFrameMkLst>
            <pc:docMk/>
            <pc:sldMk cId="1920778797" sldId="685"/>
            <ac:graphicFrameMk id="3" creationId="{236F4BB3-85AF-4D14-8800-451FCA7E5B19}"/>
          </ac:graphicFrameMkLst>
        </pc:graphicFrameChg>
      </pc:sldChg>
      <pc:sldChg chg="modSp mod">
        <pc:chgData name="Jaana Kokkonen" userId="fd0ea1af-346e-4258-bc54-cec630bd1122" providerId="ADAL" clId="{E89BD6E4-43A1-4CD4-9BD1-30478988A43C}" dt="2026-04-23T07:59:24.689" v="533" actId="20577"/>
        <pc:sldMkLst>
          <pc:docMk/>
          <pc:sldMk cId="780194138" sldId="686"/>
        </pc:sldMkLst>
        <pc:spChg chg="mod">
          <ac:chgData name="Jaana Kokkonen" userId="fd0ea1af-346e-4258-bc54-cec630bd1122" providerId="ADAL" clId="{E89BD6E4-43A1-4CD4-9BD1-30478988A43C}" dt="2026-04-23T06:13:05.473" v="1"/>
          <ac:spMkLst>
            <pc:docMk/>
            <pc:sldMk cId="780194138" sldId="686"/>
            <ac:spMk id="6" creationId="{72074C22-7D69-411A-84A3-B80C6DABC8CC}"/>
          </ac:spMkLst>
        </pc:spChg>
        <pc:graphicFrameChg chg="modGraphic">
          <ac:chgData name="Jaana Kokkonen" userId="fd0ea1af-346e-4258-bc54-cec630bd1122" providerId="ADAL" clId="{E89BD6E4-43A1-4CD4-9BD1-30478988A43C}" dt="2026-04-23T07:59:24.689" v="533" actId="20577"/>
          <ac:graphicFrameMkLst>
            <pc:docMk/>
            <pc:sldMk cId="780194138" sldId="686"/>
            <ac:graphicFrameMk id="3" creationId="{ABC722A7-2F85-45E0-BDBA-94E26B929762}"/>
          </ac:graphicFrameMkLst>
        </pc:graphicFrameChg>
      </pc:sldChg>
      <pc:sldChg chg="modSp mod">
        <pc:chgData name="Jaana Kokkonen" userId="fd0ea1af-346e-4258-bc54-cec630bd1122" providerId="ADAL" clId="{E89BD6E4-43A1-4CD4-9BD1-30478988A43C}" dt="2026-04-23T07:57:33.517" v="499" actId="20577"/>
        <pc:sldMkLst>
          <pc:docMk/>
          <pc:sldMk cId="385677320" sldId="687"/>
        </pc:sldMkLst>
        <pc:spChg chg="mod">
          <ac:chgData name="Jaana Kokkonen" userId="fd0ea1af-346e-4258-bc54-cec630bd1122" providerId="ADAL" clId="{E89BD6E4-43A1-4CD4-9BD1-30478988A43C}" dt="2026-04-23T06:13:05.473" v="1"/>
          <ac:spMkLst>
            <pc:docMk/>
            <pc:sldMk cId="385677320" sldId="687"/>
            <ac:spMk id="7" creationId="{A17E4B94-89CF-4A4F-8181-DCCDDAE0EB72}"/>
          </ac:spMkLst>
        </pc:spChg>
        <pc:graphicFrameChg chg="modGraphic">
          <ac:chgData name="Jaana Kokkonen" userId="fd0ea1af-346e-4258-bc54-cec630bd1122" providerId="ADAL" clId="{E89BD6E4-43A1-4CD4-9BD1-30478988A43C}" dt="2026-04-23T07:57:33.517" v="499" actId="20577"/>
          <ac:graphicFrameMkLst>
            <pc:docMk/>
            <pc:sldMk cId="385677320" sldId="687"/>
            <ac:graphicFrameMk id="3" creationId="{887DB278-596E-475E-9F53-089618C408BC}"/>
          </ac:graphicFrameMkLst>
        </pc:graphicFrameChg>
      </pc:sldChg>
      <pc:sldChg chg="modSp mod">
        <pc:chgData name="Jaana Kokkonen" userId="fd0ea1af-346e-4258-bc54-cec630bd1122" providerId="ADAL" clId="{E89BD6E4-43A1-4CD4-9BD1-30478988A43C}" dt="2026-04-23T07:58:46.979" v="523" actId="20577"/>
        <pc:sldMkLst>
          <pc:docMk/>
          <pc:sldMk cId="4130168858" sldId="688"/>
        </pc:sldMkLst>
        <pc:spChg chg="mod">
          <ac:chgData name="Jaana Kokkonen" userId="fd0ea1af-346e-4258-bc54-cec630bd1122" providerId="ADAL" clId="{E89BD6E4-43A1-4CD4-9BD1-30478988A43C}" dt="2026-04-23T06:13:05.473" v="1"/>
          <ac:spMkLst>
            <pc:docMk/>
            <pc:sldMk cId="4130168858" sldId="688"/>
            <ac:spMk id="6" creationId="{C30EEB3F-A9BE-4E7B-B375-7AFE03D75FE5}"/>
          </ac:spMkLst>
        </pc:spChg>
        <pc:graphicFrameChg chg="modGraphic">
          <ac:chgData name="Jaana Kokkonen" userId="fd0ea1af-346e-4258-bc54-cec630bd1122" providerId="ADAL" clId="{E89BD6E4-43A1-4CD4-9BD1-30478988A43C}" dt="2026-04-23T07:58:46.979" v="523" actId="20577"/>
          <ac:graphicFrameMkLst>
            <pc:docMk/>
            <pc:sldMk cId="4130168858" sldId="688"/>
            <ac:graphicFrameMk id="2" creationId="{5936EA45-0792-33BD-DEAC-A1EB5721A9A9}"/>
          </ac:graphicFrameMkLst>
        </pc:graphicFrameChg>
      </pc:sldChg>
      <pc:sldChg chg="modSp mod">
        <pc:chgData name="Jaana Kokkonen" userId="fd0ea1af-346e-4258-bc54-cec630bd1122" providerId="ADAL" clId="{E89BD6E4-43A1-4CD4-9BD1-30478988A43C}" dt="2026-04-23T07:59:39.830" v="541" actId="20577"/>
        <pc:sldMkLst>
          <pc:docMk/>
          <pc:sldMk cId="537003525" sldId="689"/>
        </pc:sldMkLst>
        <pc:spChg chg="mod">
          <ac:chgData name="Jaana Kokkonen" userId="fd0ea1af-346e-4258-bc54-cec630bd1122" providerId="ADAL" clId="{E89BD6E4-43A1-4CD4-9BD1-30478988A43C}" dt="2026-04-23T06:13:05.473" v="1"/>
          <ac:spMkLst>
            <pc:docMk/>
            <pc:sldMk cId="537003525" sldId="689"/>
            <ac:spMk id="5" creationId="{76E24D14-725B-451C-A286-2B35ED03D511}"/>
          </ac:spMkLst>
        </pc:spChg>
        <pc:graphicFrameChg chg="modGraphic">
          <ac:chgData name="Jaana Kokkonen" userId="fd0ea1af-346e-4258-bc54-cec630bd1122" providerId="ADAL" clId="{E89BD6E4-43A1-4CD4-9BD1-30478988A43C}" dt="2026-04-23T07:59:39.830" v="541" actId="20577"/>
          <ac:graphicFrameMkLst>
            <pc:docMk/>
            <pc:sldMk cId="537003525" sldId="689"/>
            <ac:graphicFrameMk id="3" creationId="{B3A5B922-897E-4F76-9151-424735691BCF}"/>
          </ac:graphicFrameMkLst>
        </pc:graphicFrameChg>
      </pc:sldChg>
      <pc:sldChg chg="addSp delSp modSp mod">
        <pc:chgData name="Jaana Kokkonen" userId="fd0ea1af-346e-4258-bc54-cec630bd1122" providerId="ADAL" clId="{E89BD6E4-43A1-4CD4-9BD1-30478988A43C}" dt="2026-04-23T07:47:24.859" v="385" actId="962"/>
        <pc:sldMkLst>
          <pc:docMk/>
          <pc:sldMk cId="1569280589" sldId="690"/>
        </pc:sldMkLst>
        <pc:spChg chg="mod">
          <ac:chgData name="Jaana Kokkonen" userId="fd0ea1af-346e-4258-bc54-cec630bd1122" providerId="ADAL" clId="{E89BD6E4-43A1-4CD4-9BD1-30478988A43C}" dt="2026-04-23T06:13:05.473" v="1"/>
          <ac:spMkLst>
            <pc:docMk/>
            <pc:sldMk cId="1569280589" sldId="690"/>
            <ac:spMk id="7" creationId="{01CADA9F-FCFD-4D8E-853E-A0ADBF94A26F}"/>
          </ac:spMkLst>
        </pc:spChg>
        <pc:spChg chg="mod">
          <ac:chgData name="Jaana Kokkonen" userId="fd0ea1af-346e-4258-bc54-cec630bd1122" providerId="ADAL" clId="{E89BD6E4-43A1-4CD4-9BD1-30478988A43C}" dt="2026-04-23T06:13:16.772" v="5" actId="20577"/>
          <ac:spMkLst>
            <pc:docMk/>
            <pc:sldMk cId="1569280589" sldId="690"/>
            <ac:spMk id="8" creationId="{9201FF6F-70E4-494A-AF97-7FDB53D6943F}"/>
          </ac:spMkLst>
        </pc:spChg>
        <pc:picChg chg="del">
          <ac:chgData name="Jaana Kokkonen" userId="fd0ea1af-346e-4258-bc54-cec630bd1122" providerId="ADAL" clId="{E89BD6E4-43A1-4CD4-9BD1-30478988A43C}" dt="2026-04-23T07:44:20.872" v="188" actId="478"/>
          <ac:picMkLst>
            <pc:docMk/>
            <pc:sldMk cId="1569280589" sldId="690"/>
            <ac:picMk id="3" creationId="{D50F5F8C-D00F-2791-88F1-F28569A2A8D3}"/>
          </ac:picMkLst>
        </pc:picChg>
        <pc:picChg chg="add mod">
          <ac:chgData name="Jaana Kokkonen" userId="fd0ea1af-346e-4258-bc54-cec630bd1122" providerId="ADAL" clId="{E89BD6E4-43A1-4CD4-9BD1-30478988A43C}" dt="2026-04-23T07:47:24.859" v="385" actId="962"/>
          <ac:picMkLst>
            <pc:docMk/>
            <pc:sldMk cId="1569280589" sldId="690"/>
            <ac:picMk id="4" creationId="{CC11AC78-4272-627C-1847-C7D7ECBD50D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3B138-173C-46F0-B529-FC07560AB81E}" type="datetimeFigureOut">
              <a:rPr lang="fi-FI" smtClean="0"/>
              <a:t>23.4.2026</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19C122-1841-446F-A209-09DB18BC1FBD}" type="slidenum">
              <a:rPr lang="fi-FI" smtClean="0"/>
              <a:t>‹#›</a:t>
            </a:fld>
            <a:endParaRPr lang="fi-FI"/>
          </a:p>
        </p:txBody>
      </p:sp>
    </p:spTree>
    <p:extLst>
      <p:ext uri="{BB962C8B-B14F-4D97-AF65-F5344CB8AC3E}">
        <p14:creationId xmlns:p14="http://schemas.microsoft.com/office/powerpoint/2010/main" val="3544299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A643B5C3-210D-A046-9110-55BB9D3B4A7C}" type="slidenum">
              <a:rPr lang="fi-FI">
                <a:solidFill>
                  <a:prstClr val="black"/>
                </a:solidFill>
              </a:rPr>
              <a:pPr/>
              <a:t>2</a:t>
            </a:fld>
            <a:endParaRPr lang="fi-FI" dirty="0">
              <a:solidFill>
                <a:prstClr val="black"/>
              </a:solidFill>
            </a:endParaRPr>
          </a:p>
        </p:txBody>
      </p:sp>
      <p:sp>
        <p:nvSpPr>
          <p:cNvPr id="16387" name="Rectangle 2"/>
          <p:cNvSpPr>
            <a:spLocks noGrp="1" noRot="1" noChangeAspect="1" noChangeArrowheads="1" noTextEdit="1"/>
          </p:cNvSpPr>
          <p:nvPr>
            <p:ph type="sldImg"/>
          </p:nvPr>
        </p:nvSpPr>
        <p:spPr>
          <a:ln/>
        </p:spPr>
        <p:txBody>
          <a:bodyPr/>
          <a:lstStyle/>
          <a:p>
            <a:endParaRPr lang="fi-FI"/>
          </a:p>
        </p:txBody>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1650965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txBody>
          <a:bodyPr/>
          <a:lstStyle/>
          <a:p>
            <a:endParaRPr lang="fi-FI"/>
          </a:p>
        </p:txBody>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2149658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txBody>
          <a:bodyPr/>
          <a:lstStyle/>
          <a:p>
            <a:endParaRPr lang="fi-FI"/>
          </a:p>
        </p:txBody>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77156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43B5C3-210D-A046-9110-55BB9D3B4A7C}" type="slidenum">
              <a:rPr kumimoji="0" lang="fi-FI"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fi-FI"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387" name="Rectangle 2"/>
          <p:cNvSpPr>
            <a:spLocks noGrp="1" noRot="1" noChangeAspect="1" noChangeArrowheads="1" noTextEdit="1"/>
          </p:cNvSpPr>
          <p:nvPr>
            <p:ph type="sldImg"/>
          </p:nvPr>
        </p:nvSpPr>
        <p:spPr>
          <a:ln/>
        </p:spPr>
        <p:txBody>
          <a:bodyPr/>
          <a:lstStyle/>
          <a:p>
            <a:endParaRPr lang="fi-FI"/>
          </a:p>
        </p:txBody>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3046545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A643B5C3-210D-A046-9110-55BB9D3B4A7C}" type="slidenum">
              <a:rPr lang="fi-FI">
                <a:solidFill>
                  <a:prstClr val="black"/>
                </a:solidFill>
              </a:rPr>
              <a:pPr/>
              <a:t>4</a:t>
            </a:fld>
            <a:endParaRPr lang="fi-FI" dirty="0">
              <a:solidFill>
                <a:prstClr val="black"/>
              </a:solidFill>
            </a:endParaRPr>
          </a:p>
        </p:txBody>
      </p:sp>
      <p:sp>
        <p:nvSpPr>
          <p:cNvPr id="16387" name="Rectangle 2"/>
          <p:cNvSpPr>
            <a:spLocks noGrp="1" noRot="1" noChangeAspect="1" noChangeArrowheads="1" noTextEdit="1"/>
          </p:cNvSpPr>
          <p:nvPr>
            <p:ph type="sldImg"/>
          </p:nvPr>
        </p:nvSpPr>
        <p:spPr>
          <a:ln/>
        </p:spPr>
        <p:txBody>
          <a:bodyPr/>
          <a:lstStyle/>
          <a:p>
            <a:endParaRPr lang="fi-FI"/>
          </a:p>
        </p:txBody>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3211110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43B5C3-210D-A046-9110-55BB9D3B4A7C}" type="slidenum">
              <a:rPr kumimoji="0" lang="fi-FI"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fi-FI"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387" name="Rectangle 2"/>
          <p:cNvSpPr>
            <a:spLocks noGrp="1" noRot="1" noChangeAspect="1" noChangeArrowheads="1" noTextEdit="1"/>
          </p:cNvSpPr>
          <p:nvPr>
            <p:ph type="sldImg"/>
          </p:nvPr>
        </p:nvSpPr>
        <p:spPr>
          <a:ln/>
        </p:spPr>
        <p:txBody>
          <a:bodyPr/>
          <a:lstStyle/>
          <a:p>
            <a:endParaRPr lang="fi-FI"/>
          </a:p>
        </p:txBody>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2086483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A643B5C3-210D-A046-9110-55BB9D3B4A7C}" type="slidenum">
              <a:rPr lang="fi-FI">
                <a:solidFill>
                  <a:prstClr val="black"/>
                </a:solidFill>
              </a:rPr>
              <a:pPr/>
              <a:t>6</a:t>
            </a:fld>
            <a:endParaRPr lang="fi-FI" dirty="0">
              <a:solidFill>
                <a:prstClr val="black"/>
              </a:solidFill>
            </a:endParaRPr>
          </a:p>
        </p:txBody>
      </p:sp>
      <p:sp>
        <p:nvSpPr>
          <p:cNvPr id="16387" name="Rectangle 2"/>
          <p:cNvSpPr>
            <a:spLocks noGrp="1" noRot="1" noChangeAspect="1" noChangeArrowheads="1" noTextEdit="1"/>
          </p:cNvSpPr>
          <p:nvPr>
            <p:ph type="sldImg"/>
          </p:nvPr>
        </p:nvSpPr>
        <p:spPr>
          <a:ln/>
        </p:spPr>
        <p:txBody>
          <a:bodyPr/>
          <a:lstStyle/>
          <a:p>
            <a:endParaRPr lang="fi-FI"/>
          </a:p>
        </p:txBody>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2689842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txBody>
          <a:bodyPr/>
          <a:lstStyle/>
          <a:p>
            <a:endParaRPr lang="fi-FI"/>
          </a:p>
        </p:txBody>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822611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txBody>
          <a:bodyPr/>
          <a:lstStyle/>
          <a:p>
            <a:endParaRPr lang="fi-FI"/>
          </a:p>
        </p:txBody>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2999179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txBody>
          <a:bodyPr/>
          <a:lstStyle/>
          <a:p>
            <a:endParaRPr lang="fi-FI"/>
          </a:p>
        </p:txBody>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272512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txBody>
          <a:bodyPr/>
          <a:lstStyle/>
          <a:p>
            <a:endParaRPr lang="fi-FI"/>
          </a:p>
        </p:txBody>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17416371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hyperlink" Target="https://www.facebook.com/kuntaliitto" TargetMode="External"/><Relationship Id="rId2" Type="http://schemas.openxmlformats.org/officeDocument/2006/relationships/image" Target="../media/image8.jpg"/><Relationship Id="rId1" Type="http://schemas.openxmlformats.org/officeDocument/2006/relationships/slideMaster" Target="../slideMasters/slideMaster2.xml"/><Relationship Id="rId6" Type="http://schemas.openxmlformats.org/officeDocument/2006/relationships/hyperlink" Target="https://www.youtube.com/kuntaliitto" TargetMode="External"/><Relationship Id="rId5" Type="http://schemas.openxmlformats.org/officeDocument/2006/relationships/hyperlink" Target="https://www.linkedin.com/company/association-of-finnish-local-and-regional-authorities-kuntaliitto-" TargetMode="External"/><Relationship Id="rId4" Type="http://schemas.openxmlformats.org/officeDocument/2006/relationships/hyperlink" Target="https://twitter.com/kuntaliitto"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hyperlink" Target="https://www.facebook.com/kuntaliitto" TargetMode="External"/><Relationship Id="rId2" Type="http://schemas.openxmlformats.org/officeDocument/2006/relationships/image" Target="../media/image8.jpg"/><Relationship Id="rId1" Type="http://schemas.openxmlformats.org/officeDocument/2006/relationships/slideMaster" Target="../slideMasters/slideMaster2.xml"/><Relationship Id="rId6" Type="http://schemas.openxmlformats.org/officeDocument/2006/relationships/hyperlink" Target="https://www.youtube.com/kuntaliitto" TargetMode="External"/><Relationship Id="rId5" Type="http://schemas.openxmlformats.org/officeDocument/2006/relationships/hyperlink" Target="https://www.linkedin.com/company/association-of-finnish-local-and-regional-authorities-kuntaliitto-" TargetMode="External"/><Relationship Id="rId4" Type="http://schemas.openxmlformats.org/officeDocument/2006/relationships/hyperlink" Target="https://twitter.com/kuntaliitto" TargetMode="External"/></Relationships>
</file>

<file path=ppt/slideLayouts/_rels/slideLayout61.xml.rels><?xml version="1.0" encoding="UTF-8" standalone="yes"?>
<Relationships xmlns="http://schemas.openxmlformats.org/package/2006/relationships"><Relationship Id="rId3" Type="http://schemas.openxmlformats.org/officeDocument/2006/relationships/hyperlink" Target="https://twitter.com/kuntaliitto" TargetMode="External"/><Relationship Id="rId2" Type="http://schemas.openxmlformats.org/officeDocument/2006/relationships/hyperlink" Target="https://www.facebook.com/kuntaliitto" TargetMode="External"/><Relationship Id="rId1" Type="http://schemas.openxmlformats.org/officeDocument/2006/relationships/slideMaster" Target="../slideMasters/slideMaster2.xml"/><Relationship Id="rId5" Type="http://schemas.openxmlformats.org/officeDocument/2006/relationships/hyperlink" Target="https://www.youtube.com/kuntaliitto" TargetMode="External"/><Relationship Id="rId4" Type="http://schemas.openxmlformats.org/officeDocument/2006/relationships/hyperlink" Target="https://www.linkedin.com/company/association-of-finnish-local-and-regional-authorities-kuntaliitto-" TargetMode="External"/></Relationships>
</file>

<file path=ppt/slideLayouts/_rels/slideLayout62.xml.rels><?xml version="1.0" encoding="UTF-8" standalone="yes"?>
<Relationships xmlns="http://schemas.openxmlformats.org/package/2006/relationships"><Relationship Id="rId3" Type="http://schemas.openxmlformats.org/officeDocument/2006/relationships/hyperlink" Target="https://twitter.com/kuntaliitto" TargetMode="External"/><Relationship Id="rId2" Type="http://schemas.openxmlformats.org/officeDocument/2006/relationships/hyperlink" Target="https://www.facebook.com/kuntaliitto" TargetMode="External"/><Relationship Id="rId1" Type="http://schemas.openxmlformats.org/officeDocument/2006/relationships/slideMaster" Target="../slideMasters/slideMaster2.xml"/><Relationship Id="rId5" Type="http://schemas.openxmlformats.org/officeDocument/2006/relationships/hyperlink" Target="https://www.youtube.com/kuntaliitto" TargetMode="External"/><Relationship Id="rId4" Type="http://schemas.openxmlformats.org/officeDocument/2006/relationships/hyperlink" Target="https://www.linkedin.com/company/association-of-finnish-local-and-regional-authorities-kuntaliitto-" TargetMode="External"/></Relationships>
</file>

<file path=ppt/slideLayouts/_rels/slideLayout63.xml.rels><?xml version="1.0" encoding="UTF-8" standalone="yes"?>
<Relationships xmlns="http://schemas.openxmlformats.org/package/2006/relationships"><Relationship Id="rId3" Type="http://schemas.openxmlformats.org/officeDocument/2006/relationships/hyperlink" Target="https://twitter.com/kuntaliitto" TargetMode="External"/><Relationship Id="rId2" Type="http://schemas.openxmlformats.org/officeDocument/2006/relationships/hyperlink" Target="https://www.facebook.com/kuntaliitto" TargetMode="External"/><Relationship Id="rId1" Type="http://schemas.openxmlformats.org/officeDocument/2006/relationships/slideMaster" Target="../slideMasters/slideMaster2.xml"/><Relationship Id="rId5" Type="http://schemas.openxmlformats.org/officeDocument/2006/relationships/hyperlink" Target="https://www.youtube.com/kuntaliitto" TargetMode="External"/><Relationship Id="rId4" Type="http://schemas.openxmlformats.org/officeDocument/2006/relationships/hyperlink" Target="https://www.linkedin.com/company/association-of-finnish-local-and-regional-authorities-kuntaliitto-" TargetMode="External"/></Relationships>
</file>

<file path=ppt/slideLayouts/_rels/slideLayout64.xml.rels><?xml version="1.0" encoding="UTF-8" standalone="yes"?>
<Relationships xmlns="http://schemas.openxmlformats.org/package/2006/relationships"><Relationship Id="rId3" Type="http://schemas.openxmlformats.org/officeDocument/2006/relationships/hyperlink" Target="https://twitter.com/kuntaliitto" TargetMode="External"/><Relationship Id="rId2" Type="http://schemas.openxmlformats.org/officeDocument/2006/relationships/hyperlink" Target="https://www.facebook.com/kuntaliitto" TargetMode="External"/><Relationship Id="rId1" Type="http://schemas.openxmlformats.org/officeDocument/2006/relationships/slideMaster" Target="../slideMasters/slideMaster2.xml"/><Relationship Id="rId5" Type="http://schemas.openxmlformats.org/officeDocument/2006/relationships/hyperlink" Target="https://www.youtube.com/kuntaliitto" TargetMode="External"/><Relationship Id="rId4" Type="http://schemas.openxmlformats.org/officeDocument/2006/relationships/hyperlink" Target="https://www.linkedin.com/company/association-of-finnish-local-and-regional-authorities-kuntaliitto-" TargetMode="Externa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9" name="Kuva 8" descr="Kuva, joka sisältää kohteen piirtäminen&#10;&#10;Kuvaus luotu automaattisesti">
            <a:extLst>
              <a:ext uri="{FF2B5EF4-FFF2-40B4-BE49-F238E27FC236}">
                <a16:creationId xmlns:a16="http://schemas.microsoft.com/office/drawing/2014/main" id="{7EFFB0AC-A6B5-49E9-84B1-AEDB4F6F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5183"/>
            <a:ext cx="3636000" cy="5026619"/>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3834000" y="1383615"/>
            <a:ext cx="6228000" cy="3276358"/>
          </a:xfrm>
        </p:spPr>
        <p:txBody>
          <a:bodyPr anchor="b"/>
          <a:lstStyle>
            <a:lvl1pPr algn="l">
              <a:lnSpc>
                <a:spcPts val="7000"/>
              </a:lnSpc>
              <a:defRPr sz="6600"/>
            </a:lvl1pPr>
          </a:lstStyle>
          <a:p>
            <a:r>
              <a:rPr lang="fi-FI"/>
              <a:t>Muokkaa ots. perustyyl. napsautt.</a:t>
            </a:r>
            <a:endParaRPr lang="fi-FI" dirty="0"/>
          </a:p>
        </p:txBody>
      </p:sp>
      <p:sp>
        <p:nvSpPr>
          <p:cNvPr id="3" name="Alaotsikko 2">
            <a:extLst>
              <a:ext uri="{FF2B5EF4-FFF2-40B4-BE49-F238E27FC236}">
                <a16:creationId xmlns:a16="http://schemas.microsoft.com/office/drawing/2014/main" id="{0E3655F2-74A0-44C6-84AD-1DE95F363BF0}"/>
              </a:ext>
            </a:extLst>
          </p:cNvPr>
          <p:cNvSpPr>
            <a:spLocks noGrp="1"/>
          </p:cNvSpPr>
          <p:nvPr>
            <p:ph type="subTitle" idx="1"/>
          </p:nvPr>
        </p:nvSpPr>
        <p:spPr>
          <a:xfrm>
            <a:off x="3834000" y="4740322"/>
            <a:ext cx="6228000" cy="801641"/>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23.4.2026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311118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uva ja otsikko">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23.4.2026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
        <p:nvSpPr>
          <p:cNvPr id="52" name="Otsikko 1">
            <a:extLst>
              <a:ext uri="{FF2B5EF4-FFF2-40B4-BE49-F238E27FC236}">
                <a16:creationId xmlns:a16="http://schemas.microsoft.com/office/drawing/2014/main" id="{0FF9F245-1E1A-448D-91E2-6190B0BFCCCA}"/>
              </a:ext>
            </a:extLst>
          </p:cNvPr>
          <p:cNvSpPr>
            <a:spLocks noGrp="1"/>
          </p:cNvSpPr>
          <p:nvPr>
            <p:ph type="ctrTitle"/>
          </p:nvPr>
        </p:nvSpPr>
        <p:spPr>
          <a:xfrm>
            <a:off x="359814" y="5684258"/>
            <a:ext cx="5736185" cy="900000"/>
          </a:xfrm>
        </p:spPr>
        <p:txBody>
          <a:bodyPr anchor="b"/>
          <a:lstStyle>
            <a:lvl1pPr algn="l">
              <a:lnSpc>
                <a:spcPts val="3000"/>
              </a:lnSpc>
              <a:defRPr sz="3000"/>
            </a:lvl1pPr>
          </a:lstStyle>
          <a:p>
            <a:r>
              <a:rPr lang="fi-FI"/>
              <a:t>Muokkaa ots. perustyyl. napsautt.</a:t>
            </a:r>
            <a:endParaRPr lang="fi-FI" dirty="0"/>
          </a:p>
        </p:txBody>
      </p:sp>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11448000" cy="4807313"/>
          </a:xfrm>
          <a:solidFill>
            <a:schemeClr val="bg1">
              <a:lumMod val="95000"/>
            </a:schemeClr>
          </a:solidFill>
        </p:spPr>
        <p:txBody>
          <a:bodyPr/>
          <a:lstStyle>
            <a:lvl1pPr marL="0" indent="0" algn="ctr">
              <a:buNone/>
              <a:defRPr/>
            </a:lvl1pPr>
          </a:lstStyle>
          <a:p>
            <a:r>
              <a:rPr lang="fi-FI"/>
              <a:t>Lisää kuva napsauttamalla kuvaketta</a:t>
            </a:r>
          </a:p>
        </p:txBody>
      </p:sp>
    </p:spTree>
    <p:extLst>
      <p:ext uri="{BB962C8B-B14F-4D97-AF65-F5344CB8AC3E}">
        <p14:creationId xmlns:p14="http://schemas.microsoft.com/office/powerpoint/2010/main" val="1219756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Kuva ja otsikko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5591649" y="3734807"/>
            <a:ext cx="4823939" cy="1807156"/>
          </a:xfrm>
        </p:spPr>
        <p:txBody>
          <a:bodyPr anchor="t"/>
          <a:lstStyle>
            <a:lvl1pPr algn="l">
              <a:lnSpc>
                <a:spcPts val="3000"/>
              </a:lnSpc>
              <a:defRPr sz="3000"/>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23.4.2026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9" y="360000"/>
            <a:ext cx="4860000" cy="6120000"/>
          </a:xfrm>
          <a:solidFill>
            <a:schemeClr val="bg1">
              <a:lumMod val="95000"/>
            </a:schemeClr>
          </a:solidFill>
        </p:spPr>
        <p:txBody>
          <a:bodyPr/>
          <a:lstStyle>
            <a:lvl1pPr marL="0" indent="0" algn="ctr">
              <a:buNone/>
              <a:defRPr/>
            </a:lvl1pPr>
          </a:lstStyle>
          <a:p>
            <a:r>
              <a:rPr lang="fi-FI"/>
              <a:t>Lisää kuva napsauttamalla kuvaketta</a:t>
            </a:r>
          </a:p>
        </p:txBody>
      </p:sp>
      <p:pic>
        <p:nvPicPr>
          <p:cNvPr id="9" name="Kuva 8" descr="Kuva, joka sisältää kohteen piirtäminen&#10;&#10;Kuvaus luotu automaattisesti">
            <a:extLst>
              <a:ext uri="{FF2B5EF4-FFF2-40B4-BE49-F238E27FC236}">
                <a16:creationId xmlns:a16="http://schemas.microsoft.com/office/drawing/2014/main" id="{3B1DCAA7-5504-4BFF-84F4-D86AF05361F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21136" y="985012"/>
            <a:ext cx="1885749" cy="2484000"/>
          </a:xfrm>
          <a:prstGeom prst="rect">
            <a:avLst/>
          </a:prstGeom>
        </p:spPr>
      </p:pic>
    </p:spTree>
    <p:extLst>
      <p:ext uri="{BB962C8B-B14F-4D97-AF65-F5344CB8AC3E}">
        <p14:creationId xmlns:p14="http://schemas.microsoft.com/office/powerpoint/2010/main" val="3136096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uva ja teksti">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11448000" cy="4807313"/>
          </a:xfrm>
          <a:solidFill>
            <a:schemeClr val="bg1">
              <a:lumMod val="95000"/>
            </a:schemeClr>
          </a:solidFill>
        </p:spPr>
        <p:txBody>
          <a:bodyPr/>
          <a:lstStyle>
            <a:lvl1pPr marL="0" indent="0" algn="ctr">
              <a:buNone/>
              <a:defRPr/>
            </a:lvl1pPr>
          </a:lstStyle>
          <a:p>
            <a:r>
              <a:rPr lang="fi-FI"/>
              <a:t>Lisää kuva napsauttamalla kuvaketta</a:t>
            </a:r>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359998" y="5493823"/>
            <a:ext cx="6556817" cy="999051"/>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a:p>
            <a:pPr lvl="1"/>
            <a:r>
              <a:rPr lang="fi-FI"/>
              <a:t>toinen taso</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23.4.2026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324098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uva ja teksti 2">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3130915" cy="4807313"/>
          </a:xfrm>
          <a:solidFill>
            <a:schemeClr val="bg1">
              <a:lumMod val="95000"/>
            </a:schemeClr>
          </a:solidFill>
        </p:spPr>
        <p:txBody>
          <a:bodyPr/>
          <a:lstStyle>
            <a:lvl1pPr marL="0" indent="0" algn="ctr">
              <a:buNone/>
              <a:defRPr/>
            </a:lvl1pPr>
          </a:lstStyle>
          <a:p>
            <a:r>
              <a:rPr lang="fi-FI"/>
              <a:t>Lisää kuva napsauttamalla kuvaketta</a:t>
            </a:r>
          </a:p>
        </p:txBody>
      </p:sp>
      <p:sp>
        <p:nvSpPr>
          <p:cNvPr id="52" name="Kuvan paikkamerkki 6">
            <a:extLst>
              <a:ext uri="{FF2B5EF4-FFF2-40B4-BE49-F238E27FC236}">
                <a16:creationId xmlns:a16="http://schemas.microsoft.com/office/drawing/2014/main" id="{D6A75CB5-A60D-4F27-912C-E9E35A752B70}"/>
              </a:ext>
            </a:extLst>
          </p:cNvPr>
          <p:cNvSpPr>
            <a:spLocks noGrp="1"/>
          </p:cNvSpPr>
          <p:nvPr>
            <p:ph type="pic" sz="quarter" idx="16"/>
          </p:nvPr>
        </p:nvSpPr>
        <p:spPr>
          <a:xfrm>
            <a:off x="3856977" y="369000"/>
            <a:ext cx="7960373" cy="4807313"/>
          </a:xfrm>
          <a:solidFill>
            <a:schemeClr val="bg1">
              <a:lumMod val="95000"/>
            </a:schemeClr>
          </a:solidFill>
        </p:spPr>
        <p:txBody>
          <a:bodyPr/>
          <a:lstStyle>
            <a:lvl1pPr marL="0" indent="0" algn="ctr">
              <a:buNone/>
              <a:defRPr/>
            </a:lvl1pPr>
          </a:lstStyle>
          <a:p>
            <a:r>
              <a:rPr lang="fi-FI"/>
              <a:t>Lisää kuva napsauttamalla kuvaketta</a:t>
            </a:r>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359998" y="5493823"/>
            <a:ext cx="6556817" cy="999051"/>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a:p>
            <a:pPr lvl="1"/>
            <a:r>
              <a:rPr lang="fi-FI"/>
              <a:t>toinen taso</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23.4.2026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982895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uva ja teksti 3">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9" y="360000"/>
            <a:ext cx="4860000" cy="6120000"/>
          </a:xfrm>
          <a:solidFill>
            <a:schemeClr val="bg1">
              <a:lumMod val="95000"/>
            </a:schemeClr>
          </a:solidFill>
        </p:spPr>
        <p:txBody>
          <a:bodyPr/>
          <a:lstStyle>
            <a:lvl1pPr marL="0" indent="0" algn="ctr">
              <a:buNone/>
              <a:defRPr/>
            </a:lvl1pPr>
          </a:lstStyle>
          <a:p>
            <a:r>
              <a:rPr lang="fi-FI"/>
              <a:t>Lisää kuva napsauttamalla kuvaketta</a:t>
            </a:r>
          </a:p>
        </p:txBody>
      </p:sp>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5583238" y="1880050"/>
            <a:ext cx="4478762" cy="90000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5583237" y="2891099"/>
            <a:ext cx="4478337" cy="2441249"/>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56" name="Alaotsikko 2">
            <a:extLst>
              <a:ext uri="{FF2B5EF4-FFF2-40B4-BE49-F238E27FC236}">
                <a16:creationId xmlns:a16="http://schemas.microsoft.com/office/drawing/2014/main" id="{43C44EA4-36A4-4BAF-A7BB-834E53EF19B2}"/>
              </a:ext>
            </a:extLst>
          </p:cNvPr>
          <p:cNvSpPr>
            <a:spLocks noGrp="1"/>
          </p:cNvSpPr>
          <p:nvPr>
            <p:ph type="subTitle" idx="1" hasCustomPrompt="1"/>
          </p:nvPr>
        </p:nvSpPr>
        <p:spPr>
          <a:xfrm>
            <a:off x="5583237" y="5436474"/>
            <a:ext cx="4478761" cy="375591"/>
          </a:xfrm>
        </p:spPr>
        <p:txBody>
          <a:bodyPr anchor="b">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Väliotsikko</a:t>
            </a:r>
          </a:p>
        </p:txBody>
      </p:sp>
      <p:sp>
        <p:nvSpPr>
          <p:cNvPr id="54" name="Tekstin paikkamerkki 52">
            <a:extLst>
              <a:ext uri="{FF2B5EF4-FFF2-40B4-BE49-F238E27FC236}">
                <a16:creationId xmlns:a16="http://schemas.microsoft.com/office/drawing/2014/main" id="{803DCDF3-185F-43EC-9FED-B91BE71BA920}"/>
              </a:ext>
            </a:extLst>
          </p:cNvPr>
          <p:cNvSpPr>
            <a:spLocks noGrp="1"/>
          </p:cNvSpPr>
          <p:nvPr>
            <p:ph type="body" sz="quarter" idx="14" hasCustomPrompt="1"/>
          </p:nvPr>
        </p:nvSpPr>
        <p:spPr>
          <a:xfrm>
            <a:off x="5583238" y="5781700"/>
            <a:ext cx="4478524" cy="711175"/>
          </a:xfrm>
        </p:spPr>
        <p:txBody>
          <a:bodyPr>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dirty="0"/>
              <a:t>Muokkaa testin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23.4.2026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888286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Kuva ja teksti 4">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6523401" cy="6120000"/>
          </a:xfrm>
          <a:solidFill>
            <a:schemeClr val="bg1">
              <a:lumMod val="95000"/>
            </a:schemeClr>
          </a:solidFill>
        </p:spPr>
        <p:txBody>
          <a:bodyPr/>
          <a:lstStyle>
            <a:lvl1pPr marL="0" indent="0" algn="ctr">
              <a:buNone/>
              <a:defRPr/>
            </a:lvl1pPr>
          </a:lstStyle>
          <a:p>
            <a:r>
              <a:rPr lang="fi-FI"/>
              <a:t>Lisää kuva napsauttamalla kuvaketta</a:t>
            </a:r>
          </a:p>
        </p:txBody>
      </p:sp>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7243396" y="1089000"/>
            <a:ext cx="2818603" cy="169105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7243238" y="2891099"/>
            <a:ext cx="2818336" cy="3601776"/>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23.4.2026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948129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Lainaus">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23.4.2026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53" name="Kuva 52">
            <a:extLst>
              <a:ext uri="{FF2B5EF4-FFF2-40B4-BE49-F238E27FC236}">
                <a16:creationId xmlns:a16="http://schemas.microsoft.com/office/drawing/2014/main" id="{C23E018D-28CE-43C5-B8B0-378E81807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3300622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Lainaus 2">
    <p:bg>
      <p:bgPr>
        <a:solidFill>
          <a:schemeClr val="accent3"/>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23.4.2026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102" name="Kuva 101">
            <a:extLst>
              <a:ext uri="{FF2B5EF4-FFF2-40B4-BE49-F238E27FC236}">
                <a16:creationId xmlns:a16="http://schemas.microsoft.com/office/drawing/2014/main" id="{AD593AE4-F009-4670-A00D-FE70E255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2005131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Lainaus 3">
    <p:bg>
      <p:bgPr>
        <a:solidFill>
          <a:schemeClr val="accent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23.4.2026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53" name="Kuva 52">
            <a:extLst>
              <a:ext uri="{FF2B5EF4-FFF2-40B4-BE49-F238E27FC236}">
                <a16:creationId xmlns:a16="http://schemas.microsoft.com/office/drawing/2014/main" id="{9172793D-AC5E-4116-A505-F56C8A4BE6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2809081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Lainaus 4">
    <p:bg>
      <p:bgPr>
        <a:solidFill>
          <a:schemeClr val="accent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23.4.2026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52" name="Kuva 51">
            <a:extLst>
              <a:ext uri="{FF2B5EF4-FFF2-40B4-BE49-F238E27FC236}">
                <a16:creationId xmlns:a16="http://schemas.microsoft.com/office/drawing/2014/main" id="{9F32C795-722B-443A-9BDF-1FCD2E9DA2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3750680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E17326-2570-491B-8862-26E0B2C7E27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53C4BAA-863D-4C2B-A49E-6787B479BC66}"/>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35586A4B-B0D1-45E1-8161-745750AC3F01}"/>
              </a:ext>
            </a:extLst>
          </p:cNvPr>
          <p:cNvSpPr>
            <a:spLocks noGrp="1"/>
          </p:cNvSpPr>
          <p:nvPr>
            <p:ph type="dt" sz="half" idx="10"/>
          </p:nvPr>
        </p:nvSpPr>
        <p:spPr/>
        <p:txBody>
          <a:bodyPr/>
          <a:lstStyle/>
          <a:p>
            <a:fld id="{6DC6F5ED-C14C-4DA4-AA51-40B6CDE4D00F}" type="datetimeFigureOut">
              <a:rPr lang="fi-FI" smtClean="0"/>
              <a:t>23.4.2026</a:t>
            </a:fld>
            <a:endParaRPr lang="fi-FI"/>
          </a:p>
        </p:txBody>
      </p:sp>
      <p:sp>
        <p:nvSpPr>
          <p:cNvPr id="5" name="Alatunnisteen paikkamerkki 4">
            <a:extLst>
              <a:ext uri="{FF2B5EF4-FFF2-40B4-BE49-F238E27FC236}">
                <a16:creationId xmlns:a16="http://schemas.microsoft.com/office/drawing/2014/main" id="{F7F02EBB-2840-4B98-91F4-0BA5D03463F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ED015DB-8E17-4D1B-B989-6CC39D597F13}"/>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81474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6D71F7-7B46-4998-9D4A-96B1357F2535}"/>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2A0AFE91-F0AE-4F4E-8AB4-2FFCE4AE4C34}"/>
              </a:ext>
            </a:extLst>
          </p:cNvPr>
          <p:cNvSpPr>
            <a:spLocks noGrp="1"/>
          </p:cNvSpPr>
          <p:nvPr>
            <p:ph type="dt" sz="half" idx="10"/>
          </p:nvPr>
        </p:nvSpPr>
        <p:spPr/>
        <p:txBody>
          <a:bodyPr/>
          <a:lstStyle/>
          <a:p>
            <a:fld id="{6DC6F5ED-C14C-4DA4-AA51-40B6CDE4D00F}" type="datetimeFigureOut">
              <a:rPr lang="fi-FI" smtClean="0"/>
              <a:t>23.4.2026</a:t>
            </a:fld>
            <a:endParaRPr lang="fi-FI"/>
          </a:p>
        </p:txBody>
      </p:sp>
      <p:sp>
        <p:nvSpPr>
          <p:cNvPr id="4" name="Alatunnisteen paikkamerkki 3">
            <a:extLst>
              <a:ext uri="{FF2B5EF4-FFF2-40B4-BE49-F238E27FC236}">
                <a16:creationId xmlns:a16="http://schemas.microsoft.com/office/drawing/2014/main" id="{FCA9EF4D-E262-4CAF-9228-D048DEA18A0B}"/>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95961130-5A16-4348-8FFD-870010FF9354}"/>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163519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0539355-C800-4593-86D9-17ADB80250E1}"/>
              </a:ext>
            </a:extLst>
          </p:cNvPr>
          <p:cNvSpPr>
            <a:spLocks noGrp="1"/>
          </p:cNvSpPr>
          <p:nvPr>
            <p:ph type="dt" sz="half" idx="10"/>
          </p:nvPr>
        </p:nvSpPr>
        <p:spPr/>
        <p:txBody>
          <a:bodyPr/>
          <a:lstStyle/>
          <a:p>
            <a:fld id="{6DC6F5ED-C14C-4DA4-AA51-40B6CDE4D00F}" type="datetimeFigureOut">
              <a:rPr lang="fi-FI" smtClean="0"/>
              <a:t>23.4.2026</a:t>
            </a:fld>
            <a:endParaRPr lang="fi-FI"/>
          </a:p>
        </p:txBody>
      </p:sp>
      <p:sp>
        <p:nvSpPr>
          <p:cNvPr id="3" name="Alatunnisteen paikkamerkki 2">
            <a:extLst>
              <a:ext uri="{FF2B5EF4-FFF2-40B4-BE49-F238E27FC236}">
                <a16:creationId xmlns:a16="http://schemas.microsoft.com/office/drawing/2014/main" id="{33E3A70F-7960-4ADF-AB46-B19FD9A82289}"/>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5B95B99D-6028-4A07-8A8A-A0DE4581037F}"/>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137535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P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ounded Rectangle 18"/>
          <p:cNvSpPr/>
          <p:nvPr userDrawn="1"/>
        </p:nvSpPr>
        <p:spPr>
          <a:xfrm>
            <a:off x="6096000" y="620688"/>
            <a:ext cx="6096000" cy="5616624"/>
          </a:xfrm>
          <a:custGeom>
            <a:avLst/>
            <a:gdLst/>
            <a:ahLst/>
            <a:cxnLst/>
            <a:rect l="l" t="t" r="r" b="b"/>
            <a:pathLst>
              <a:path w="6096000" h="5616624">
                <a:moveTo>
                  <a:pt x="179676" y="0"/>
                </a:moveTo>
                <a:lnTo>
                  <a:pt x="6096000" y="0"/>
                </a:lnTo>
                <a:lnTo>
                  <a:pt x="6096000" y="5616624"/>
                </a:lnTo>
                <a:lnTo>
                  <a:pt x="179676" y="5616624"/>
                </a:lnTo>
                <a:cubicBezTo>
                  <a:pt x="80444" y="5616624"/>
                  <a:pt x="0" y="5536180"/>
                  <a:pt x="0" y="5436948"/>
                </a:cubicBezTo>
                <a:lnTo>
                  <a:pt x="0" y="179676"/>
                </a:lnTo>
                <a:cubicBezTo>
                  <a:pt x="0" y="80444"/>
                  <a:pt x="80444" y="0"/>
                  <a:pt x="17967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ctrTitle"/>
          </p:nvPr>
        </p:nvSpPr>
        <p:spPr>
          <a:xfrm>
            <a:off x="6600055" y="2492896"/>
            <a:ext cx="5183958" cy="1512168"/>
          </a:xfrm>
        </p:spPr>
        <p:txBody>
          <a:bodyPr anchor="t" anchorCtr="0"/>
          <a:lstStyle>
            <a:lvl1pPr algn="l">
              <a:lnSpc>
                <a:spcPct val="85000"/>
              </a:lnSpc>
              <a:defRPr sz="3800">
                <a:solidFill>
                  <a:schemeClr val="accent2"/>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6600055" y="4077072"/>
            <a:ext cx="5183958" cy="864096"/>
          </a:xfrm>
        </p:spPr>
        <p:txBody>
          <a:bodyPr/>
          <a:lstStyle>
            <a:lvl1pPr marL="0" indent="0" algn="l">
              <a:buNone/>
              <a:defRPr sz="1600">
                <a:solidFill>
                  <a:schemeClr val="accent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108E3B20-2BA6-4E06-97BA-4EFED7654CFB}" type="datetime1">
              <a:rPr lang="fi-FI" smtClean="0"/>
              <a:t>23.4.2026</a:t>
            </a:fld>
            <a:endParaRPr lang="fi-FI" dirty="0"/>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fi-FI" smtClean="0"/>
              <a:pPr/>
              <a:t>‹#›</a:t>
            </a:fld>
            <a:endParaRPr lang="fi-FI" dirty="0"/>
          </a:p>
        </p:txBody>
      </p:sp>
      <p:grpSp>
        <p:nvGrpSpPr>
          <p:cNvPr id="12" name="Group 11"/>
          <p:cNvGrpSpPr>
            <a:grpSpLocks noChangeAspect="1"/>
          </p:cNvGrpSpPr>
          <p:nvPr userDrawn="1"/>
        </p:nvGrpSpPr>
        <p:grpSpPr>
          <a:xfrm>
            <a:off x="6600056" y="1052736"/>
            <a:ext cx="3816424" cy="850360"/>
            <a:chOff x="7680325" y="1846263"/>
            <a:chExt cx="3868738" cy="862013"/>
          </a:xfrm>
        </p:grpSpPr>
        <p:sp>
          <p:nvSpPr>
            <p:cNvPr id="14"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5"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6" name="Text Placeholder 2"/>
          <p:cNvSpPr>
            <a:spLocks noGrp="1"/>
          </p:cNvSpPr>
          <p:nvPr>
            <p:ph type="body" idx="14" hasCustomPrompt="1"/>
          </p:nvPr>
        </p:nvSpPr>
        <p:spPr>
          <a:xfrm>
            <a:off x="6610849" y="5445224"/>
            <a:ext cx="3589607"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Etunimi Sukunimi</a:t>
            </a:r>
          </a:p>
        </p:txBody>
      </p:sp>
      <p:sp>
        <p:nvSpPr>
          <p:cNvPr id="17" name="Text Placeholder 2"/>
          <p:cNvSpPr>
            <a:spLocks noGrp="1"/>
          </p:cNvSpPr>
          <p:nvPr>
            <p:ph type="body" idx="15" hasCustomPrompt="1"/>
          </p:nvPr>
        </p:nvSpPr>
        <p:spPr>
          <a:xfrm>
            <a:off x="6610849" y="5661248"/>
            <a:ext cx="3589607"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@twittertili</a:t>
            </a:r>
          </a:p>
        </p:txBody>
      </p:sp>
      <p:sp>
        <p:nvSpPr>
          <p:cNvPr id="18" name="Text Placeholder 2"/>
          <p:cNvSpPr>
            <a:spLocks noGrp="1"/>
          </p:cNvSpPr>
          <p:nvPr>
            <p:ph type="body" idx="16" hasCustomPrompt="1"/>
          </p:nvPr>
        </p:nvSpPr>
        <p:spPr>
          <a:xfrm>
            <a:off x="10344151" y="5445224"/>
            <a:ext cx="1439862" cy="432048"/>
          </a:xfrm>
        </p:spPr>
        <p:txBody>
          <a:bodyPr anchor="ctr" anchorCtr="0"/>
          <a:lstStyle>
            <a:lvl1pPr marL="0" indent="0" algn="r">
              <a:spcBef>
                <a:spcPts val="0"/>
              </a:spcBef>
              <a:buNone/>
              <a:defRPr sz="1400" b="0">
                <a:solidFill>
                  <a:schemeClr val="accent1"/>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Päiväys</a:t>
            </a:r>
          </a:p>
        </p:txBody>
      </p:sp>
    </p:spTree>
    <p:extLst>
      <p:ext uri="{BB962C8B-B14F-4D97-AF65-F5344CB8AC3E}">
        <p14:creationId xmlns:p14="http://schemas.microsoft.com/office/powerpoint/2010/main" val="380437864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Basic ">
    <p:bg>
      <p:bgPr>
        <a:solidFill>
          <a:srgbClr val="83CFEA"/>
        </a:solidFill>
        <a:effectLst/>
      </p:bgPr>
    </p:bg>
    <p:spTree>
      <p:nvGrpSpPr>
        <p:cNvPr id="1" name=""/>
        <p:cNvGrpSpPr/>
        <p:nvPr/>
      </p:nvGrpSpPr>
      <p:grpSpPr>
        <a:xfrm>
          <a:off x="0" y="0"/>
          <a:ext cx="0" cy="0"/>
          <a:chOff x="0" y="0"/>
          <a:chExt cx="0" cy="0"/>
        </a:xfrm>
      </p:grpSpPr>
      <p:sp>
        <p:nvSpPr>
          <p:cNvPr id="19" name="Rounded Rectangle 18"/>
          <p:cNvSpPr/>
          <p:nvPr userDrawn="1"/>
        </p:nvSpPr>
        <p:spPr>
          <a:xfrm>
            <a:off x="3287687" y="836613"/>
            <a:ext cx="8904312" cy="4248571"/>
          </a:xfrm>
          <a:custGeom>
            <a:avLst/>
            <a:gdLst/>
            <a:ahLst/>
            <a:cxnLst/>
            <a:rect l="l" t="t" r="r" b="b"/>
            <a:pathLst>
              <a:path w="8904312" h="4248571">
                <a:moveTo>
                  <a:pt x="165861" y="0"/>
                </a:moveTo>
                <a:lnTo>
                  <a:pt x="3528392" y="0"/>
                </a:lnTo>
                <a:lnTo>
                  <a:pt x="5627293" y="0"/>
                </a:lnTo>
                <a:lnTo>
                  <a:pt x="8904312" y="0"/>
                </a:lnTo>
                <a:lnTo>
                  <a:pt x="8904312" y="4248571"/>
                </a:lnTo>
                <a:lnTo>
                  <a:pt x="0" y="4248571"/>
                </a:lnTo>
                <a:lnTo>
                  <a:pt x="0" y="165861"/>
                </a:lnTo>
                <a:cubicBezTo>
                  <a:pt x="0" y="74259"/>
                  <a:pt x="74259" y="0"/>
                  <a:pt x="16586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Rounded Rectangle 18"/>
          <p:cNvSpPr/>
          <p:nvPr userDrawn="1"/>
        </p:nvSpPr>
        <p:spPr>
          <a:xfrm>
            <a:off x="3287687" y="5157191"/>
            <a:ext cx="8904312" cy="864197"/>
          </a:xfrm>
          <a:custGeom>
            <a:avLst/>
            <a:gdLst/>
            <a:ahLst/>
            <a:cxnLst/>
            <a:rect l="l" t="t" r="r" b="b"/>
            <a:pathLst>
              <a:path w="8904312" h="864197">
                <a:moveTo>
                  <a:pt x="0" y="0"/>
                </a:moveTo>
                <a:lnTo>
                  <a:pt x="8904312" y="0"/>
                </a:lnTo>
                <a:lnTo>
                  <a:pt x="8904312" y="864197"/>
                </a:lnTo>
                <a:lnTo>
                  <a:pt x="5627293" y="864197"/>
                </a:lnTo>
                <a:lnTo>
                  <a:pt x="3528392" y="864197"/>
                </a:lnTo>
                <a:lnTo>
                  <a:pt x="165861" y="864197"/>
                </a:lnTo>
                <a:cubicBezTo>
                  <a:pt x="74259" y="864197"/>
                  <a:pt x="0" y="789938"/>
                  <a:pt x="0" y="69833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ctrTitle"/>
          </p:nvPr>
        </p:nvSpPr>
        <p:spPr>
          <a:xfrm>
            <a:off x="3935759" y="2708920"/>
            <a:ext cx="7848253" cy="1080120"/>
          </a:xfrm>
        </p:spPr>
        <p:txBody>
          <a:bodyPr anchor="t" anchorCtr="0"/>
          <a:lstStyle>
            <a:lvl1pPr algn="l">
              <a:lnSpc>
                <a:spcPct val="85000"/>
              </a:lnSpc>
              <a:defRPr sz="3800">
                <a:solidFill>
                  <a:schemeClr val="accent2"/>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3935759" y="3861048"/>
            <a:ext cx="7848254" cy="864096"/>
          </a:xfrm>
        </p:spPr>
        <p:txBody>
          <a:bodyPr/>
          <a:lstStyle>
            <a:lvl1pPr marL="0" indent="0" algn="l">
              <a:buNone/>
              <a:defRPr sz="1600">
                <a:solidFill>
                  <a:schemeClr val="accent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2E25FA3B-74E0-4C72-A235-B9D05E4ACC75}" type="datetime1">
              <a:rPr lang="fi-FI" smtClean="0"/>
              <a:t>23.4.2026</a:t>
            </a:fld>
            <a:endParaRPr lang="fi-FI" dirty="0"/>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fi-FI" smtClean="0"/>
              <a:pPr/>
              <a:t>‹#›</a:t>
            </a:fld>
            <a:endParaRPr lang="fi-FI" dirty="0"/>
          </a:p>
        </p:txBody>
      </p:sp>
      <p:grpSp>
        <p:nvGrpSpPr>
          <p:cNvPr id="12" name="Group 11"/>
          <p:cNvGrpSpPr>
            <a:grpSpLocks noChangeAspect="1"/>
          </p:cNvGrpSpPr>
          <p:nvPr userDrawn="1"/>
        </p:nvGrpSpPr>
        <p:grpSpPr>
          <a:xfrm>
            <a:off x="3935760" y="1426512"/>
            <a:ext cx="3816424" cy="850360"/>
            <a:chOff x="7680325" y="1846263"/>
            <a:chExt cx="3868738" cy="862013"/>
          </a:xfrm>
        </p:grpSpPr>
        <p:sp>
          <p:nvSpPr>
            <p:cNvPr id="14"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5"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6" name="Text Placeholder 2"/>
          <p:cNvSpPr>
            <a:spLocks noGrp="1"/>
          </p:cNvSpPr>
          <p:nvPr>
            <p:ph type="body" idx="14" hasCustomPrompt="1"/>
          </p:nvPr>
        </p:nvSpPr>
        <p:spPr>
          <a:xfrm>
            <a:off x="3935413" y="5373216"/>
            <a:ext cx="6265043"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Etunimi Sukunimi</a:t>
            </a:r>
          </a:p>
        </p:txBody>
      </p:sp>
      <p:sp>
        <p:nvSpPr>
          <p:cNvPr id="17" name="Text Placeholder 2"/>
          <p:cNvSpPr>
            <a:spLocks noGrp="1"/>
          </p:cNvSpPr>
          <p:nvPr>
            <p:ph type="body" idx="15" hasCustomPrompt="1"/>
          </p:nvPr>
        </p:nvSpPr>
        <p:spPr>
          <a:xfrm>
            <a:off x="3935413" y="5589240"/>
            <a:ext cx="6265043"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@twittertili</a:t>
            </a:r>
          </a:p>
        </p:txBody>
      </p:sp>
      <p:sp>
        <p:nvSpPr>
          <p:cNvPr id="18" name="Text Placeholder 2"/>
          <p:cNvSpPr>
            <a:spLocks noGrp="1"/>
          </p:cNvSpPr>
          <p:nvPr>
            <p:ph type="body" idx="16" hasCustomPrompt="1"/>
          </p:nvPr>
        </p:nvSpPr>
        <p:spPr>
          <a:xfrm>
            <a:off x="10344151" y="5373216"/>
            <a:ext cx="1439862" cy="432048"/>
          </a:xfrm>
        </p:spPr>
        <p:txBody>
          <a:bodyPr anchor="ctr" anchorCtr="0"/>
          <a:lstStyle>
            <a:lvl1pPr marL="0" indent="0" algn="r">
              <a:spcBef>
                <a:spcPts val="0"/>
              </a:spcBef>
              <a:buNone/>
              <a:defRPr sz="1400" b="0">
                <a:solidFill>
                  <a:schemeClr val="accent1"/>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Päiväys</a:t>
            </a:r>
          </a:p>
        </p:txBody>
      </p:sp>
    </p:spTree>
    <p:extLst>
      <p:ext uri="{BB962C8B-B14F-4D97-AF65-F5344CB8AC3E}">
        <p14:creationId xmlns:p14="http://schemas.microsoft.com/office/powerpoint/2010/main" val="405658482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custGeom>
            <a:avLst/>
            <a:gdLst/>
            <a:ahLst/>
            <a:cxnLst/>
            <a:rect l="l" t="t" r="r" b="b"/>
            <a:pathLst>
              <a:path w="12192000" h="6858000">
                <a:moveTo>
                  <a:pt x="0" y="0"/>
                </a:moveTo>
                <a:lnTo>
                  <a:pt x="12192000" y="0"/>
                </a:lnTo>
                <a:lnTo>
                  <a:pt x="12192000" y="620688"/>
                </a:lnTo>
                <a:lnTo>
                  <a:pt x="6267363" y="620688"/>
                </a:lnTo>
                <a:cubicBezTo>
                  <a:pt x="6172722" y="620688"/>
                  <a:pt x="6096000" y="697410"/>
                  <a:pt x="6096000" y="792051"/>
                </a:cubicBezTo>
                <a:lnTo>
                  <a:pt x="6096000" y="5085184"/>
                </a:lnTo>
                <a:lnTo>
                  <a:pt x="12192000" y="5085184"/>
                </a:lnTo>
                <a:lnTo>
                  <a:pt x="12192000" y="5157192"/>
                </a:lnTo>
                <a:lnTo>
                  <a:pt x="6096000" y="5157192"/>
                </a:lnTo>
                <a:lnTo>
                  <a:pt x="6096000" y="6065949"/>
                </a:lnTo>
                <a:cubicBezTo>
                  <a:pt x="6096000" y="6160590"/>
                  <a:pt x="6172722" y="6237312"/>
                  <a:pt x="6267363" y="6237312"/>
                </a:cubicBezTo>
                <a:lnTo>
                  <a:pt x="12192000" y="6237312"/>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endParaRPr lang="fi-FI" dirty="0"/>
          </a:p>
        </p:txBody>
      </p:sp>
      <p:sp>
        <p:nvSpPr>
          <p:cNvPr id="2" name="Title 1"/>
          <p:cNvSpPr>
            <a:spLocks noGrp="1"/>
          </p:cNvSpPr>
          <p:nvPr>
            <p:ph type="ctrTitle"/>
          </p:nvPr>
        </p:nvSpPr>
        <p:spPr>
          <a:xfrm>
            <a:off x="6600055" y="2492896"/>
            <a:ext cx="5183958" cy="1512168"/>
          </a:xfrm>
        </p:spPr>
        <p:txBody>
          <a:bodyPr anchor="t" anchorCtr="0"/>
          <a:lstStyle>
            <a:lvl1pPr algn="l">
              <a:lnSpc>
                <a:spcPct val="85000"/>
              </a:lnSpc>
              <a:defRPr sz="3800">
                <a:solidFill>
                  <a:schemeClr val="accent2"/>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6600055" y="4077072"/>
            <a:ext cx="5183958" cy="864096"/>
          </a:xfrm>
        </p:spPr>
        <p:txBody>
          <a:bodyPr/>
          <a:lstStyle>
            <a:lvl1pPr marL="0" indent="0" algn="l">
              <a:buNone/>
              <a:defRPr sz="1600">
                <a:solidFill>
                  <a:schemeClr val="accent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8E67D9A8-3977-4D8B-AF7E-880CB33F2DFB}" type="datetime1">
              <a:rPr lang="fi-FI" smtClean="0"/>
              <a:t>23.4.2026</a:t>
            </a:fld>
            <a:endParaRPr lang="fi-FI" dirty="0"/>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fi-FI" smtClean="0"/>
              <a:pPr/>
              <a:t>‹#›</a:t>
            </a:fld>
            <a:endParaRPr lang="fi-FI" dirty="0"/>
          </a:p>
        </p:txBody>
      </p:sp>
      <p:grpSp>
        <p:nvGrpSpPr>
          <p:cNvPr id="12" name="Group 11"/>
          <p:cNvGrpSpPr>
            <a:grpSpLocks noChangeAspect="1"/>
          </p:cNvGrpSpPr>
          <p:nvPr userDrawn="1"/>
        </p:nvGrpSpPr>
        <p:grpSpPr>
          <a:xfrm>
            <a:off x="6600056" y="1052736"/>
            <a:ext cx="3816424" cy="850360"/>
            <a:chOff x="7680325" y="1846263"/>
            <a:chExt cx="3868738" cy="862013"/>
          </a:xfrm>
        </p:grpSpPr>
        <p:sp>
          <p:nvSpPr>
            <p:cNvPr id="14"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5"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6" name="Text Placeholder 2"/>
          <p:cNvSpPr>
            <a:spLocks noGrp="1"/>
          </p:cNvSpPr>
          <p:nvPr>
            <p:ph type="body" idx="14" hasCustomPrompt="1"/>
          </p:nvPr>
        </p:nvSpPr>
        <p:spPr>
          <a:xfrm>
            <a:off x="6610849" y="5445224"/>
            <a:ext cx="3589607"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Etunimi Sukunimi</a:t>
            </a:r>
          </a:p>
        </p:txBody>
      </p:sp>
      <p:sp>
        <p:nvSpPr>
          <p:cNvPr id="17" name="Text Placeholder 2"/>
          <p:cNvSpPr>
            <a:spLocks noGrp="1"/>
          </p:cNvSpPr>
          <p:nvPr>
            <p:ph type="body" idx="15" hasCustomPrompt="1"/>
          </p:nvPr>
        </p:nvSpPr>
        <p:spPr>
          <a:xfrm>
            <a:off x="6610849" y="5661248"/>
            <a:ext cx="3589607"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@twittertili</a:t>
            </a:r>
          </a:p>
        </p:txBody>
      </p:sp>
      <p:sp>
        <p:nvSpPr>
          <p:cNvPr id="18" name="Text Placeholder 2"/>
          <p:cNvSpPr>
            <a:spLocks noGrp="1"/>
          </p:cNvSpPr>
          <p:nvPr>
            <p:ph type="body" idx="16" hasCustomPrompt="1"/>
          </p:nvPr>
        </p:nvSpPr>
        <p:spPr>
          <a:xfrm>
            <a:off x="10344151" y="5445224"/>
            <a:ext cx="1439862" cy="432048"/>
          </a:xfrm>
        </p:spPr>
        <p:txBody>
          <a:bodyPr anchor="ctr" anchorCtr="0"/>
          <a:lstStyle>
            <a:lvl1pPr marL="0" indent="0" algn="r">
              <a:spcBef>
                <a:spcPts val="0"/>
              </a:spcBef>
              <a:buNone/>
              <a:defRPr sz="1400" b="0">
                <a:solidFill>
                  <a:schemeClr val="accent1"/>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Päiväys</a:t>
            </a:r>
          </a:p>
        </p:txBody>
      </p:sp>
    </p:spTree>
    <p:extLst>
      <p:ext uri="{BB962C8B-B14F-4D97-AF65-F5344CB8AC3E}">
        <p14:creationId xmlns:p14="http://schemas.microsoft.com/office/powerpoint/2010/main" val="418172065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1847528" y="1844675"/>
            <a:ext cx="8496622" cy="432062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p:txBody>
          <a:bodyPr/>
          <a:lstStyle/>
          <a:p>
            <a:fld id="{08DFB545-2B7D-469B-BC0F-C213A3D99823}" type="datetime1">
              <a:rPr lang="fi-FI" noProof="0" smtClean="0"/>
              <a:t>23.4.2026</a:t>
            </a:fld>
            <a:endParaRPr lang="fi-FI" noProof="0" dirty="0"/>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fi-FI" noProof="0" smtClean="0"/>
              <a:t>‹#›</a:t>
            </a:fld>
            <a:endParaRPr lang="fi-FI" noProof="0" dirty="0"/>
          </a:p>
        </p:txBody>
      </p:sp>
    </p:spTree>
    <p:extLst>
      <p:ext uri="{BB962C8B-B14F-4D97-AF65-F5344CB8AC3E}">
        <p14:creationId xmlns:p14="http://schemas.microsoft.com/office/powerpoint/2010/main" val="88719313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2 ">
    <p:spTree>
      <p:nvGrpSpPr>
        <p:cNvPr id="1" name=""/>
        <p:cNvGrpSpPr/>
        <p:nvPr/>
      </p:nvGrpSpPr>
      <p:grpSpPr>
        <a:xfrm>
          <a:off x="0" y="0"/>
          <a:ext cx="0" cy="0"/>
          <a:chOff x="0" y="0"/>
          <a:chExt cx="0" cy="0"/>
        </a:xfrm>
      </p:grpSpPr>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3935759" y="404813"/>
            <a:ext cx="7848253" cy="57721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a:xfrm>
            <a:off x="3935760" y="6597352"/>
            <a:ext cx="1439863" cy="144761"/>
          </a:xfrm>
        </p:spPr>
        <p:txBody>
          <a:bodyPr/>
          <a:lstStyle/>
          <a:p>
            <a:fld id="{52CDE5BF-66E5-4725-AE88-E3DC4B9E16B3}" type="datetime1">
              <a:rPr lang="fi-FI" noProof="0" smtClean="0"/>
              <a:t>23.4.2026</a:t>
            </a:fld>
            <a:endParaRPr lang="fi-FI" noProof="0"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fi-FI" noProof="0" smtClean="0"/>
              <a:t>‹#›</a:t>
            </a:fld>
            <a:endParaRPr lang="fi-FI" noProof="0" dirty="0"/>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162127942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Header L">
    <p:bg>
      <p:bgPr>
        <a:solidFill>
          <a:schemeClr val="accent1"/>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custGeom>
            <a:avLst/>
            <a:gdLst/>
            <a:ahLst/>
            <a:cxnLst/>
            <a:rect l="l" t="t" r="r" b="b"/>
            <a:pathLst>
              <a:path w="12192000" h="6858000">
                <a:moveTo>
                  <a:pt x="0" y="0"/>
                </a:moveTo>
                <a:lnTo>
                  <a:pt x="12192000" y="0"/>
                </a:lnTo>
                <a:lnTo>
                  <a:pt x="12192000" y="1412776"/>
                </a:lnTo>
                <a:lnTo>
                  <a:pt x="6252701" y="1412776"/>
                </a:lnTo>
                <a:cubicBezTo>
                  <a:pt x="6166157" y="1412776"/>
                  <a:pt x="6096000" y="1482933"/>
                  <a:pt x="6096000" y="1569477"/>
                </a:cubicBezTo>
                <a:lnTo>
                  <a:pt x="6096000" y="5288523"/>
                </a:lnTo>
                <a:cubicBezTo>
                  <a:pt x="6096000" y="5375067"/>
                  <a:pt x="6166157" y="5445224"/>
                  <a:pt x="6252701" y="5445224"/>
                </a:cubicBezTo>
                <a:lnTo>
                  <a:pt x="12192000" y="5445224"/>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noProof="0"/>
              <a:t>Lisää kuva napsauttamalla kuvaketta</a:t>
            </a:r>
            <a:endParaRPr lang="fi-FI" noProof="0" dirty="0"/>
          </a:p>
        </p:txBody>
      </p:sp>
      <p:sp>
        <p:nvSpPr>
          <p:cNvPr id="2" name="Title 1"/>
          <p:cNvSpPr>
            <a:spLocks noGrp="1"/>
          </p:cNvSpPr>
          <p:nvPr>
            <p:ph type="title"/>
          </p:nvPr>
        </p:nvSpPr>
        <p:spPr>
          <a:xfrm>
            <a:off x="6672064" y="2132856"/>
            <a:ext cx="5111948"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5E18F987-A48F-4C15-A24C-9884B5F36FAF}" type="datetime1">
              <a:rPr lang="fi-FI" noProof="0" smtClean="0"/>
              <a:t>23.4.2026</a:t>
            </a:fld>
            <a:endParaRPr lang="fi-FI" noProof="0" dirty="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fi-FI" noProof="0" smtClean="0"/>
              <a:pPr/>
              <a:t>‹#›</a:t>
            </a:fld>
            <a:endParaRPr lang="fi-FI" noProof="0" dirty="0"/>
          </a:p>
        </p:txBody>
      </p:sp>
      <p:grpSp>
        <p:nvGrpSpPr>
          <p:cNvPr id="10" name="Group 9"/>
          <p:cNvGrpSpPr>
            <a:grpSpLocks noChangeAspect="1"/>
          </p:cNvGrpSpPr>
          <p:nvPr userDrawn="1"/>
        </p:nvGrpSpPr>
        <p:grpSpPr>
          <a:xfrm>
            <a:off x="6672064" y="4780526"/>
            <a:ext cx="1373329" cy="306000"/>
            <a:chOff x="7680325" y="1846263"/>
            <a:chExt cx="3868738" cy="862013"/>
          </a:xfrm>
          <a:solidFill>
            <a:schemeClr val="bg1"/>
          </a:solidFill>
        </p:grpSpPr>
        <p:sp>
          <p:nvSpPr>
            <p:cNvPr id="11"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2"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14925054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 Header 1">
    <p:bg>
      <p:bgPr>
        <a:solidFill>
          <a:schemeClr val="accent2"/>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custGeom>
            <a:avLst/>
            <a:gdLst/>
            <a:ahLst/>
            <a:cxnLst/>
            <a:rect l="l" t="t" r="r" b="b"/>
            <a:pathLst>
              <a:path w="12192000" h="6858000">
                <a:moveTo>
                  <a:pt x="0" y="0"/>
                </a:moveTo>
                <a:lnTo>
                  <a:pt x="12192000" y="0"/>
                </a:lnTo>
                <a:lnTo>
                  <a:pt x="12192000" y="1412776"/>
                </a:lnTo>
                <a:lnTo>
                  <a:pt x="6252701" y="1412776"/>
                </a:lnTo>
                <a:cubicBezTo>
                  <a:pt x="6166157" y="1412776"/>
                  <a:pt x="6096000" y="1482933"/>
                  <a:pt x="6096000" y="1569477"/>
                </a:cubicBezTo>
                <a:lnTo>
                  <a:pt x="6096000" y="5288523"/>
                </a:lnTo>
                <a:cubicBezTo>
                  <a:pt x="6096000" y="5375067"/>
                  <a:pt x="6166157" y="5445224"/>
                  <a:pt x="6252701" y="5445224"/>
                </a:cubicBezTo>
                <a:lnTo>
                  <a:pt x="12192000" y="5445224"/>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noProof="0"/>
              <a:t>Lisää kuva napsauttamalla kuvaketta</a:t>
            </a:r>
            <a:endParaRPr lang="fi-FI" noProof="0" dirty="0"/>
          </a:p>
        </p:txBody>
      </p:sp>
      <p:sp>
        <p:nvSpPr>
          <p:cNvPr id="2" name="Title 1"/>
          <p:cNvSpPr>
            <a:spLocks noGrp="1"/>
          </p:cNvSpPr>
          <p:nvPr>
            <p:ph type="title"/>
          </p:nvPr>
        </p:nvSpPr>
        <p:spPr>
          <a:xfrm>
            <a:off x="6672064" y="2132856"/>
            <a:ext cx="5111948"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612947C9-FEFF-40E3-AB17-DE90EA5C7622}" type="datetime1">
              <a:rPr lang="fi-FI" noProof="0" smtClean="0"/>
              <a:t>23.4.2026</a:t>
            </a:fld>
            <a:endParaRPr lang="fi-FI" noProof="0" dirty="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fi-FI" noProof="0" smtClean="0"/>
              <a:pPr/>
              <a:t>‹#›</a:t>
            </a:fld>
            <a:endParaRPr lang="fi-FI" noProof="0" dirty="0"/>
          </a:p>
        </p:txBody>
      </p:sp>
      <p:grpSp>
        <p:nvGrpSpPr>
          <p:cNvPr id="10" name="Group 9"/>
          <p:cNvGrpSpPr>
            <a:grpSpLocks noChangeAspect="1"/>
          </p:cNvGrpSpPr>
          <p:nvPr userDrawn="1"/>
        </p:nvGrpSpPr>
        <p:grpSpPr>
          <a:xfrm>
            <a:off x="6672064" y="4780526"/>
            <a:ext cx="1373329" cy="306000"/>
            <a:chOff x="7680325" y="1846263"/>
            <a:chExt cx="3868738" cy="862013"/>
          </a:xfrm>
          <a:solidFill>
            <a:schemeClr val="bg1"/>
          </a:solidFill>
        </p:grpSpPr>
        <p:sp>
          <p:nvSpPr>
            <p:cNvPr id="11"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2"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388117697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chemeClr val="bg2"/>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custGeom>
            <a:avLst/>
            <a:gdLst/>
            <a:ahLst/>
            <a:cxnLst/>
            <a:rect l="l" t="t" r="r" b="b"/>
            <a:pathLst>
              <a:path w="12192000" h="6858000">
                <a:moveTo>
                  <a:pt x="0" y="0"/>
                </a:moveTo>
                <a:lnTo>
                  <a:pt x="12192000" y="0"/>
                </a:lnTo>
                <a:lnTo>
                  <a:pt x="12192000" y="1412776"/>
                </a:lnTo>
                <a:lnTo>
                  <a:pt x="6252701" y="1412776"/>
                </a:lnTo>
                <a:cubicBezTo>
                  <a:pt x="6166157" y="1412776"/>
                  <a:pt x="6096000" y="1482933"/>
                  <a:pt x="6096000" y="1569477"/>
                </a:cubicBezTo>
                <a:lnTo>
                  <a:pt x="6096000" y="5288523"/>
                </a:lnTo>
                <a:cubicBezTo>
                  <a:pt x="6096000" y="5375067"/>
                  <a:pt x="6166157" y="5445224"/>
                  <a:pt x="6252701" y="5445224"/>
                </a:cubicBezTo>
                <a:lnTo>
                  <a:pt x="12192000" y="5445224"/>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672064" y="2132856"/>
            <a:ext cx="5111948"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8C6DFFE5-06CA-41E1-B841-6A2ED7DC193F}" type="datetime1">
              <a:rPr lang="fi-FI" smtClean="0"/>
              <a:t>23.4.2026</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grpSp>
        <p:nvGrpSpPr>
          <p:cNvPr id="10" name="Group 9"/>
          <p:cNvGrpSpPr>
            <a:grpSpLocks noChangeAspect="1"/>
          </p:cNvGrpSpPr>
          <p:nvPr userDrawn="1"/>
        </p:nvGrpSpPr>
        <p:grpSpPr>
          <a:xfrm>
            <a:off x="6672064" y="4780526"/>
            <a:ext cx="1373329" cy="306000"/>
            <a:chOff x="7680325" y="1846263"/>
            <a:chExt cx="3868738" cy="862013"/>
          </a:xfrm>
          <a:solidFill>
            <a:schemeClr val="bg1"/>
          </a:solidFill>
        </p:grpSpPr>
        <p:sp>
          <p:nvSpPr>
            <p:cNvPr id="11"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2"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415436996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5" name="Päivämäärän paikkamerkki 4">
            <a:extLst>
              <a:ext uri="{FF2B5EF4-FFF2-40B4-BE49-F238E27FC236}">
                <a16:creationId xmlns:a16="http://schemas.microsoft.com/office/drawing/2014/main" id="{D87B7AEA-F2C3-4333-9E07-08F782CB9D1A}"/>
              </a:ext>
            </a:extLst>
          </p:cNvPr>
          <p:cNvSpPr>
            <a:spLocks noGrp="1"/>
          </p:cNvSpPr>
          <p:nvPr>
            <p:ph type="dt" sz="half" idx="10"/>
          </p:nvPr>
        </p:nvSpPr>
        <p:spPr/>
        <p:txBody>
          <a:bodyPr/>
          <a:lstStyle/>
          <a:p>
            <a:fld id="{6DC6F5ED-C14C-4DA4-AA51-40B6CDE4D00F}" type="datetimeFigureOut">
              <a:rPr lang="fi-FI" smtClean="0"/>
              <a:t>23.4.2026</a:t>
            </a:fld>
            <a:endParaRPr lang="fi-FI"/>
          </a:p>
        </p:txBody>
      </p:sp>
      <p:sp>
        <p:nvSpPr>
          <p:cNvPr id="6" name="Alatunnisteen paikkamerkki 5">
            <a:extLst>
              <a:ext uri="{FF2B5EF4-FFF2-40B4-BE49-F238E27FC236}">
                <a16:creationId xmlns:a16="http://schemas.microsoft.com/office/drawing/2014/main" id="{CA6955E6-AF27-45E9-8CE1-AE512FCF387E}"/>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8EBDAAF6-7DEF-4073-A13E-8D0D83680371}"/>
              </a:ext>
            </a:extLst>
          </p:cNvPr>
          <p:cNvSpPr>
            <a:spLocks noGrp="1"/>
          </p:cNvSpPr>
          <p:nvPr>
            <p:ph type="sldNum" sz="quarter" idx="12"/>
          </p:nvPr>
        </p:nvSpPr>
        <p:spPr/>
        <p:txBody>
          <a:bodyPr/>
          <a:lstStyle/>
          <a:p>
            <a:fld id="{F01552E5-F27A-4309-8F6A-42878645B083}" type="slidenum">
              <a:rPr lang="fi-FI" smtClean="0"/>
              <a:t>‹#›</a:t>
            </a:fld>
            <a:endParaRPr lang="fi-FI"/>
          </a:p>
        </p:txBody>
      </p:sp>
      <p:sp>
        <p:nvSpPr>
          <p:cNvPr id="9" name="Otsikko 8">
            <a:extLst>
              <a:ext uri="{FF2B5EF4-FFF2-40B4-BE49-F238E27FC236}">
                <a16:creationId xmlns:a16="http://schemas.microsoft.com/office/drawing/2014/main" id="{576A1BE5-DCEF-4406-83F6-CB52BA0F91F7}"/>
              </a:ext>
            </a:extLst>
          </p:cNvPr>
          <p:cNvSpPr>
            <a:spLocks noGrp="1"/>
          </p:cNvSpPr>
          <p:nvPr>
            <p:ph type="title"/>
          </p:nvPr>
        </p:nvSpPr>
        <p:spPr/>
        <p:txBody>
          <a:bodyPr/>
          <a:lstStyle/>
          <a:p>
            <a:r>
              <a:rPr lang="fi-FI"/>
              <a:t>Muokkaa ots. perustyyl. napsautt.</a:t>
            </a:r>
          </a:p>
        </p:txBody>
      </p:sp>
      <p:sp>
        <p:nvSpPr>
          <p:cNvPr id="10" name="Sisällön paikkamerkki 2">
            <a:extLst>
              <a:ext uri="{FF2B5EF4-FFF2-40B4-BE49-F238E27FC236}">
                <a16:creationId xmlns:a16="http://schemas.microsoft.com/office/drawing/2014/main" id="{32CA24E3-3C18-43E5-BD83-88F3B524B38E}"/>
              </a:ext>
            </a:extLst>
          </p:cNvPr>
          <p:cNvSpPr>
            <a:spLocks noGrp="1"/>
          </p:cNvSpPr>
          <p:nvPr>
            <p:ph idx="13"/>
          </p:nvPr>
        </p:nvSpPr>
        <p:spPr>
          <a:xfrm>
            <a:off x="1764000" y="2592000"/>
            <a:ext cx="3816000" cy="2952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1" name="Sisällön paikkamerkki 2">
            <a:extLst>
              <a:ext uri="{FF2B5EF4-FFF2-40B4-BE49-F238E27FC236}">
                <a16:creationId xmlns:a16="http://schemas.microsoft.com/office/drawing/2014/main" id="{7CDE0A28-B3C8-457F-8588-D72F44D5F492}"/>
              </a:ext>
            </a:extLst>
          </p:cNvPr>
          <p:cNvSpPr>
            <a:spLocks noGrp="1"/>
          </p:cNvSpPr>
          <p:nvPr>
            <p:ph idx="14"/>
          </p:nvPr>
        </p:nvSpPr>
        <p:spPr>
          <a:xfrm>
            <a:off x="6113389" y="2592000"/>
            <a:ext cx="3816000" cy="2952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1110348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ection Header 3 ">
    <p:bg>
      <p:bgPr>
        <a:solidFill>
          <a:schemeClr val="tx2"/>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custGeom>
            <a:avLst/>
            <a:gdLst/>
            <a:ahLst/>
            <a:cxnLst/>
            <a:rect l="l" t="t" r="r" b="b"/>
            <a:pathLst>
              <a:path w="12192000" h="6858000">
                <a:moveTo>
                  <a:pt x="0" y="0"/>
                </a:moveTo>
                <a:lnTo>
                  <a:pt x="12192000" y="0"/>
                </a:lnTo>
                <a:lnTo>
                  <a:pt x="12192000" y="1412776"/>
                </a:lnTo>
                <a:lnTo>
                  <a:pt x="6252701" y="1412776"/>
                </a:lnTo>
                <a:cubicBezTo>
                  <a:pt x="6166157" y="1412776"/>
                  <a:pt x="6096000" y="1482933"/>
                  <a:pt x="6096000" y="1569477"/>
                </a:cubicBezTo>
                <a:lnTo>
                  <a:pt x="6096000" y="5288523"/>
                </a:lnTo>
                <a:cubicBezTo>
                  <a:pt x="6096000" y="5375067"/>
                  <a:pt x="6166157" y="5445224"/>
                  <a:pt x="6252701" y="5445224"/>
                </a:cubicBezTo>
                <a:lnTo>
                  <a:pt x="12192000" y="5445224"/>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672064" y="2132856"/>
            <a:ext cx="5111948"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C3EDB277-1660-4F9D-A2DF-5F9BCE46427E}" type="datetime1">
              <a:rPr lang="fi-FI" smtClean="0"/>
              <a:t>23.4.2026</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grpSp>
        <p:nvGrpSpPr>
          <p:cNvPr id="10" name="Group 9"/>
          <p:cNvGrpSpPr>
            <a:grpSpLocks noChangeAspect="1"/>
          </p:cNvGrpSpPr>
          <p:nvPr userDrawn="1"/>
        </p:nvGrpSpPr>
        <p:grpSpPr>
          <a:xfrm>
            <a:off x="6672064" y="4780526"/>
            <a:ext cx="1373329" cy="306000"/>
            <a:chOff x="7680325" y="1846263"/>
            <a:chExt cx="3868738" cy="862013"/>
          </a:xfrm>
          <a:solidFill>
            <a:schemeClr val="bg1"/>
          </a:solidFill>
        </p:grpSpPr>
        <p:sp>
          <p:nvSpPr>
            <p:cNvPr id="11"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2"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374072880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R">
    <p:bg>
      <p:bgPr>
        <a:solidFill>
          <a:schemeClr val="accent5"/>
        </a:solidFill>
        <a:effectLst/>
      </p:bgPr>
    </p:bg>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1" y="0"/>
            <a:ext cx="12192000" cy="6858000"/>
          </a:xfrm>
          <a:custGeom>
            <a:avLst/>
            <a:gdLst/>
            <a:ahLst/>
            <a:cxnLst/>
            <a:rect l="l" t="t" r="r" b="b"/>
            <a:pathLst>
              <a:path w="12192000" h="6858000">
                <a:moveTo>
                  <a:pt x="0" y="0"/>
                </a:moveTo>
                <a:lnTo>
                  <a:pt x="12192000" y="0"/>
                </a:lnTo>
                <a:lnTo>
                  <a:pt x="12192000" y="6858000"/>
                </a:lnTo>
                <a:lnTo>
                  <a:pt x="0" y="6858000"/>
                </a:lnTo>
                <a:lnTo>
                  <a:pt x="0" y="5445224"/>
                </a:lnTo>
                <a:lnTo>
                  <a:pt x="5939298" y="5445224"/>
                </a:lnTo>
                <a:cubicBezTo>
                  <a:pt x="6025842" y="5445224"/>
                  <a:pt x="6095999" y="5375067"/>
                  <a:pt x="6095999" y="5288523"/>
                </a:cubicBezTo>
                <a:lnTo>
                  <a:pt x="6095999" y="1569477"/>
                </a:lnTo>
                <a:cubicBezTo>
                  <a:pt x="6095999" y="1482933"/>
                  <a:pt x="6025842" y="1412776"/>
                  <a:pt x="5939298" y="1412776"/>
                </a:cubicBezTo>
                <a:lnTo>
                  <a:pt x="0" y="1412776"/>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95400" y="2132856"/>
            <a:ext cx="5040312"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5083E712-52CE-4C8D-B219-4F41FB51AC35}" type="datetime1">
              <a:rPr lang="fi-FI" smtClean="0"/>
              <a:t>23.4.2026</a:t>
            </a:fld>
            <a:endParaRPr lang="en-US"/>
          </a:p>
        </p:txBody>
      </p:sp>
      <p:sp>
        <p:nvSpPr>
          <p:cNvPr id="5" name="Footer Placeholder 4"/>
          <p:cNvSpPr>
            <a:spLocks noGrp="1"/>
          </p:cNvSpPr>
          <p:nvPr>
            <p:ph type="ftr" sz="quarter" idx="11"/>
          </p:nvPr>
        </p:nvSpPr>
        <p:spPr/>
        <p:txBody>
          <a:bodyPr/>
          <a:lstStyle/>
          <a:p>
            <a:r>
              <a:rPr lang="en-US"/>
              <a:t>Esityksen nimi ja Tekijä</a:t>
            </a:r>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15" name="Group 14"/>
          <p:cNvGrpSpPr>
            <a:grpSpLocks noChangeAspect="1"/>
          </p:cNvGrpSpPr>
          <p:nvPr userDrawn="1"/>
        </p:nvGrpSpPr>
        <p:grpSpPr>
          <a:xfrm>
            <a:off x="695400" y="4780526"/>
            <a:ext cx="1373329" cy="306000"/>
            <a:chOff x="7680325" y="1846263"/>
            <a:chExt cx="3868738" cy="862013"/>
          </a:xfrm>
          <a:solidFill>
            <a:schemeClr val="bg1"/>
          </a:solidFill>
        </p:grpSpPr>
        <p:sp>
          <p:nvSpPr>
            <p:cNvPr id="16"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7"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416028378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R 1">
    <p:bg>
      <p:bgPr>
        <a:solidFill>
          <a:schemeClr val="accent3"/>
        </a:solidFill>
        <a:effectLst/>
      </p:bgPr>
    </p:bg>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1" y="0"/>
            <a:ext cx="12192000" cy="6858000"/>
          </a:xfrm>
          <a:custGeom>
            <a:avLst/>
            <a:gdLst/>
            <a:ahLst/>
            <a:cxnLst/>
            <a:rect l="l" t="t" r="r" b="b"/>
            <a:pathLst>
              <a:path w="12192000" h="6858000">
                <a:moveTo>
                  <a:pt x="0" y="0"/>
                </a:moveTo>
                <a:lnTo>
                  <a:pt x="12192000" y="0"/>
                </a:lnTo>
                <a:lnTo>
                  <a:pt x="12192000" y="6858000"/>
                </a:lnTo>
                <a:lnTo>
                  <a:pt x="0" y="6858000"/>
                </a:lnTo>
                <a:lnTo>
                  <a:pt x="0" y="5445224"/>
                </a:lnTo>
                <a:lnTo>
                  <a:pt x="5939298" y="5445224"/>
                </a:lnTo>
                <a:cubicBezTo>
                  <a:pt x="6025842" y="5445224"/>
                  <a:pt x="6095999" y="5375067"/>
                  <a:pt x="6095999" y="5288523"/>
                </a:cubicBezTo>
                <a:lnTo>
                  <a:pt x="6095999" y="1569477"/>
                </a:lnTo>
                <a:cubicBezTo>
                  <a:pt x="6095999" y="1482933"/>
                  <a:pt x="6025842" y="1412776"/>
                  <a:pt x="5939298" y="1412776"/>
                </a:cubicBezTo>
                <a:lnTo>
                  <a:pt x="0" y="1412776"/>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95400" y="2132856"/>
            <a:ext cx="5040312"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725EC7E5-B22B-4363-8422-0AEFB328B764}" type="datetime1">
              <a:rPr lang="fi-FI" smtClean="0"/>
              <a:t>23.4.2026</a:t>
            </a:fld>
            <a:endParaRPr lang="en-US"/>
          </a:p>
        </p:txBody>
      </p:sp>
      <p:sp>
        <p:nvSpPr>
          <p:cNvPr id="5" name="Footer Placeholder 4"/>
          <p:cNvSpPr>
            <a:spLocks noGrp="1"/>
          </p:cNvSpPr>
          <p:nvPr>
            <p:ph type="ftr" sz="quarter" idx="11"/>
          </p:nvPr>
        </p:nvSpPr>
        <p:spPr/>
        <p:txBody>
          <a:bodyPr/>
          <a:lstStyle/>
          <a:p>
            <a:r>
              <a:rPr lang="en-US"/>
              <a:t>Esityksen nimi ja Tekijä</a:t>
            </a:r>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15" name="Group 14"/>
          <p:cNvGrpSpPr>
            <a:grpSpLocks noChangeAspect="1"/>
          </p:cNvGrpSpPr>
          <p:nvPr userDrawn="1"/>
        </p:nvGrpSpPr>
        <p:grpSpPr>
          <a:xfrm>
            <a:off x="695400" y="4780526"/>
            <a:ext cx="1373329" cy="306000"/>
            <a:chOff x="7680325" y="1846263"/>
            <a:chExt cx="3868738" cy="862013"/>
          </a:xfrm>
          <a:solidFill>
            <a:schemeClr val="bg1"/>
          </a:solidFill>
        </p:grpSpPr>
        <p:sp>
          <p:nvSpPr>
            <p:cNvPr id="16"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7"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272647997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R 2">
    <p:bg>
      <p:bgPr>
        <a:solidFill>
          <a:schemeClr val="accent1"/>
        </a:solidFill>
        <a:effectLst/>
      </p:bgPr>
    </p:bg>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1" y="0"/>
            <a:ext cx="12192000" cy="6858000"/>
          </a:xfrm>
          <a:custGeom>
            <a:avLst/>
            <a:gdLst/>
            <a:ahLst/>
            <a:cxnLst/>
            <a:rect l="l" t="t" r="r" b="b"/>
            <a:pathLst>
              <a:path w="12192000" h="6858000">
                <a:moveTo>
                  <a:pt x="0" y="0"/>
                </a:moveTo>
                <a:lnTo>
                  <a:pt x="12192000" y="0"/>
                </a:lnTo>
                <a:lnTo>
                  <a:pt x="12192000" y="6858000"/>
                </a:lnTo>
                <a:lnTo>
                  <a:pt x="0" y="6858000"/>
                </a:lnTo>
                <a:lnTo>
                  <a:pt x="0" y="5445224"/>
                </a:lnTo>
                <a:lnTo>
                  <a:pt x="5939298" y="5445224"/>
                </a:lnTo>
                <a:cubicBezTo>
                  <a:pt x="6025842" y="5445224"/>
                  <a:pt x="6095999" y="5375067"/>
                  <a:pt x="6095999" y="5288523"/>
                </a:cubicBezTo>
                <a:lnTo>
                  <a:pt x="6095999" y="1569477"/>
                </a:lnTo>
                <a:cubicBezTo>
                  <a:pt x="6095999" y="1482933"/>
                  <a:pt x="6025842" y="1412776"/>
                  <a:pt x="5939298" y="1412776"/>
                </a:cubicBezTo>
                <a:lnTo>
                  <a:pt x="0" y="1412776"/>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95400" y="2132856"/>
            <a:ext cx="5040312"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74F64558-9A98-420A-8390-A8714C35BC90}" type="datetime1">
              <a:rPr lang="fi-FI" smtClean="0"/>
              <a:t>23.4.2026</a:t>
            </a:fld>
            <a:endParaRPr lang="en-US"/>
          </a:p>
        </p:txBody>
      </p:sp>
      <p:sp>
        <p:nvSpPr>
          <p:cNvPr id="5" name="Footer Placeholder 4"/>
          <p:cNvSpPr>
            <a:spLocks noGrp="1"/>
          </p:cNvSpPr>
          <p:nvPr>
            <p:ph type="ftr" sz="quarter" idx="11"/>
          </p:nvPr>
        </p:nvSpPr>
        <p:spPr/>
        <p:txBody>
          <a:bodyPr/>
          <a:lstStyle/>
          <a:p>
            <a:r>
              <a:rPr lang="en-US"/>
              <a:t>Esityksen nimi ja Tekijä</a:t>
            </a:r>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15" name="Group 14"/>
          <p:cNvGrpSpPr>
            <a:grpSpLocks noChangeAspect="1"/>
          </p:cNvGrpSpPr>
          <p:nvPr userDrawn="1"/>
        </p:nvGrpSpPr>
        <p:grpSpPr>
          <a:xfrm>
            <a:off x="695400" y="4780526"/>
            <a:ext cx="1373329" cy="306000"/>
            <a:chOff x="7680325" y="1846263"/>
            <a:chExt cx="3868738" cy="862013"/>
          </a:xfrm>
          <a:solidFill>
            <a:schemeClr val="bg1"/>
          </a:solidFill>
        </p:grpSpPr>
        <p:sp>
          <p:nvSpPr>
            <p:cNvPr id="16"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7"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3127670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R 3">
    <p:bg>
      <p:bgPr>
        <a:solidFill>
          <a:schemeClr val="accent4"/>
        </a:solidFill>
        <a:effectLst/>
      </p:bgPr>
    </p:bg>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1" y="0"/>
            <a:ext cx="12192000" cy="6858000"/>
          </a:xfrm>
          <a:custGeom>
            <a:avLst/>
            <a:gdLst/>
            <a:ahLst/>
            <a:cxnLst/>
            <a:rect l="l" t="t" r="r" b="b"/>
            <a:pathLst>
              <a:path w="12192000" h="6858000">
                <a:moveTo>
                  <a:pt x="0" y="0"/>
                </a:moveTo>
                <a:lnTo>
                  <a:pt x="12192000" y="0"/>
                </a:lnTo>
                <a:lnTo>
                  <a:pt x="12192000" y="6858000"/>
                </a:lnTo>
                <a:lnTo>
                  <a:pt x="0" y="6858000"/>
                </a:lnTo>
                <a:lnTo>
                  <a:pt x="0" y="5445224"/>
                </a:lnTo>
                <a:lnTo>
                  <a:pt x="5939298" y="5445224"/>
                </a:lnTo>
                <a:cubicBezTo>
                  <a:pt x="6025842" y="5445224"/>
                  <a:pt x="6095999" y="5375067"/>
                  <a:pt x="6095999" y="5288523"/>
                </a:cubicBezTo>
                <a:lnTo>
                  <a:pt x="6095999" y="1569477"/>
                </a:lnTo>
                <a:cubicBezTo>
                  <a:pt x="6095999" y="1482933"/>
                  <a:pt x="6025842" y="1412776"/>
                  <a:pt x="5939298" y="1412776"/>
                </a:cubicBezTo>
                <a:lnTo>
                  <a:pt x="0" y="1412776"/>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95400" y="2132856"/>
            <a:ext cx="5040312"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AC00273A-56B8-4E4E-A27A-451A2E6438BA}" type="datetime1">
              <a:rPr lang="fi-FI" smtClean="0"/>
              <a:t>23.4.2026</a:t>
            </a:fld>
            <a:endParaRPr lang="en-US"/>
          </a:p>
        </p:txBody>
      </p:sp>
      <p:sp>
        <p:nvSpPr>
          <p:cNvPr id="5" name="Footer Placeholder 4"/>
          <p:cNvSpPr>
            <a:spLocks noGrp="1"/>
          </p:cNvSpPr>
          <p:nvPr>
            <p:ph type="ftr" sz="quarter" idx="11"/>
          </p:nvPr>
        </p:nvSpPr>
        <p:spPr/>
        <p:txBody>
          <a:bodyPr/>
          <a:lstStyle/>
          <a:p>
            <a:r>
              <a:rPr lang="en-US"/>
              <a:t>Esityksen nimi ja Tekijä</a:t>
            </a:r>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15" name="Group 14"/>
          <p:cNvGrpSpPr>
            <a:grpSpLocks noChangeAspect="1"/>
          </p:cNvGrpSpPr>
          <p:nvPr userDrawn="1"/>
        </p:nvGrpSpPr>
        <p:grpSpPr>
          <a:xfrm>
            <a:off x="695400" y="4780526"/>
            <a:ext cx="1373329" cy="306000"/>
            <a:chOff x="7680325" y="1846263"/>
            <a:chExt cx="3868738" cy="862013"/>
          </a:xfrm>
          <a:solidFill>
            <a:schemeClr val="bg1"/>
          </a:solidFill>
        </p:grpSpPr>
        <p:sp>
          <p:nvSpPr>
            <p:cNvPr id="16"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7"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50482933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1055440" y="1827903"/>
            <a:ext cx="5040560" cy="4337947"/>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Content Placeholder 3"/>
          <p:cNvSpPr>
            <a:spLocks noGrp="1"/>
          </p:cNvSpPr>
          <p:nvPr>
            <p:ph sz="half" idx="2"/>
          </p:nvPr>
        </p:nvSpPr>
        <p:spPr>
          <a:xfrm>
            <a:off x="6744072" y="1844675"/>
            <a:ext cx="5039940" cy="4321175"/>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8" name="Date Placeholder 7"/>
          <p:cNvSpPr>
            <a:spLocks noGrp="1"/>
          </p:cNvSpPr>
          <p:nvPr>
            <p:ph type="dt" sz="half" idx="10"/>
          </p:nvPr>
        </p:nvSpPr>
        <p:spPr/>
        <p:txBody>
          <a:bodyPr/>
          <a:lstStyle/>
          <a:p>
            <a:fld id="{2DF55387-165C-40D5-94F2-E0A6A90E00DB}" type="datetime1">
              <a:rPr lang="fi-FI" noProof="0" smtClean="0"/>
              <a:t>23.4.2026</a:t>
            </a:fld>
            <a:endParaRPr lang="fi-FI" noProof="0" dirty="0"/>
          </a:p>
        </p:txBody>
      </p:sp>
      <p:sp>
        <p:nvSpPr>
          <p:cNvPr id="9" name="Footer Placeholder 8"/>
          <p:cNvSpPr>
            <a:spLocks noGrp="1"/>
          </p:cNvSpPr>
          <p:nvPr>
            <p:ph type="ftr" sz="quarter" idx="11"/>
          </p:nvPr>
        </p:nvSpPr>
        <p:spPr/>
        <p:txBody>
          <a:bodyPr/>
          <a:lstStyle/>
          <a:p>
            <a:r>
              <a:rPr lang="fi-FI" noProof="0"/>
              <a:t>Esityksen nimi ja Tekijä</a:t>
            </a:r>
            <a:endParaRPr lang="fi-FI" noProof="0" dirty="0"/>
          </a:p>
        </p:txBody>
      </p:sp>
      <p:sp>
        <p:nvSpPr>
          <p:cNvPr id="10" name="Slide Number Placeholder 9"/>
          <p:cNvSpPr>
            <a:spLocks noGrp="1"/>
          </p:cNvSpPr>
          <p:nvPr>
            <p:ph type="sldNum" sz="quarter" idx="12"/>
          </p:nvPr>
        </p:nvSpPr>
        <p:spPr/>
        <p:txBody>
          <a:bodyPr/>
          <a:lstStyle/>
          <a:p>
            <a:fld id="{449D1DC6-4D9D-49B0-BBAF-7A30D1B54A51}" type="slidenum">
              <a:rPr lang="fi-FI" noProof="0" smtClean="0"/>
              <a:pPr/>
              <a:t>‹#›</a:t>
            </a:fld>
            <a:endParaRPr lang="fi-FI" noProof="0" dirty="0"/>
          </a:p>
        </p:txBody>
      </p:sp>
    </p:spTree>
    <p:extLst>
      <p:ext uri="{BB962C8B-B14F-4D97-AF65-F5344CB8AC3E}">
        <p14:creationId xmlns:p14="http://schemas.microsoft.com/office/powerpoint/2010/main" val="3714119985"/>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55688" y="1844675"/>
            <a:ext cx="5040312" cy="648221"/>
          </a:xfrm>
        </p:spPr>
        <p:txBody>
          <a:bodyPr anchor="t" anchorCtr="0"/>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1055687" y="2492897"/>
            <a:ext cx="5040313" cy="3672954"/>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5" name="Text Placeholder 4"/>
          <p:cNvSpPr>
            <a:spLocks noGrp="1"/>
          </p:cNvSpPr>
          <p:nvPr>
            <p:ph type="body" sz="quarter" idx="3"/>
          </p:nvPr>
        </p:nvSpPr>
        <p:spPr>
          <a:xfrm>
            <a:off x="6743700" y="1844675"/>
            <a:ext cx="5040312" cy="648221"/>
          </a:xfrm>
        </p:spPr>
        <p:txBody>
          <a:bodyPr anchor="t" anchorCtr="0"/>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6" name="Content Placeholder 5"/>
          <p:cNvSpPr>
            <a:spLocks noGrp="1"/>
          </p:cNvSpPr>
          <p:nvPr>
            <p:ph sz="quarter" idx="4"/>
          </p:nvPr>
        </p:nvSpPr>
        <p:spPr>
          <a:xfrm>
            <a:off x="6743700" y="2492897"/>
            <a:ext cx="5040312" cy="3672954"/>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7" name="Date Placeholder 6"/>
          <p:cNvSpPr>
            <a:spLocks noGrp="1"/>
          </p:cNvSpPr>
          <p:nvPr>
            <p:ph type="dt" sz="half" idx="10"/>
          </p:nvPr>
        </p:nvSpPr>
        <p:spPr/>
        <p:txBody>
          <a:bodyPr/>
          <a:lstStyle/>
          <a:p>
            <a:fld id="{ED566791-287A-4B85-A81B-518198475A1C}" type="datetime1">
              <a:rPr lang="fi-FI" smtClean="0"/>
              <a:t>23.4.2026</a:t>
            </a:fld>
            <a:endParaRPr lang="en-US"/>
          </a:p>
        </p:txBody>
      </p:sp>
      <p:sp>
        <p:nvSpPr>
          <p:cNvPr id="8" name="Footer Placeholder 7"/>
          <p:cNvSpPr>
            <a:spLocks noGrp="1"/>
          </p:cNvSpPr>
          <p:nvPr>
            <p:ph type="ftr" sz="quarter" idx="11"/>
          </p:nvPr>
        </p:nvSpPr>
        <p:spPr/>
        <p:txBody>
          <a:bodyPr/>
          <a:lstStyle/>
          <a:p>
            <a:r>
              <a:rPr lang="fi-FI" noProof="0"/>
              <a:t>Esityksen nimi ja Tekijä</a:t>
            </a:r>
            <a:endParaRPr lang="fi-FI" noProof="0" dirty="0"/>
          </a:p>
        </p:txBody>
      </p:sp>
      <p:sp>
        <p:nvSpPr>
          <p:cNvPr id="9" name="Slide Number Placeholder 8"/>
          <p:cNvSpPr>
            <a:spLocks noGrp="1"/>
          </p:cNvSpPr>
          <p:nvPr>
            <p:ph type="sldNum" sz="quarter" idx="12"/>
          </p:nvPr>
        </p:nvSpPr>
        <p:spPr/>
        <p:txBody>
          <a:bodyPr/>
          <a:lstStyle/>
          <a:p>
            <a:fld id="{449D1DC6-4D9D-49B0-BBAF-7A30D1B54A51}" type="slidenum">
              <a:rPr lang="en-US" smtClean="0"/>
              <a:t>‹#›</a:t>
            </a:fld>
            <a:endParaRPr lang="en-US"/>
          </a:p>
        </p:txBody>
      </p:sp>
      <p:sp>
        <p:nvSpPr>
          <p:cNvPr id="10" name="Title 9"/>
          <p:cNvSpPr>
            <a:spLocks noGrp="1"/>
          </p:cNvSpPr>
          <p:nvPr>
            <p:ph type="title"/>
          </p:nvPr>
        </p:nvSpPr>
        <p:spPr/>
        <p:txBody>
          <a:bodyPr/>
          <a:lstStyle/>
          <a:p>
            <a:r>
              <a:rPr lang="fi-FI" noProof="0"/>
              <a:t>Muokkaa ots. perustyyl. napsautt.</a:t>
            </a:r>
            <a:endParaRPr lang="fi-FI" noProof="0" dirty="0"/>
          </a:p>
        </p:txBody>
      </p:sp>
    </p:spTree>
    <p:extLst>
      <p:ext uri="{BB962C8B-B14F-4D97-AF65-F5344CB8AC3E}">
        <p14:creationId xmlns:p14="http://schemas.microsoft.com/office/powerpoint/2010/main" val="97728795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 ">
    <p:spTree>
      <p:nvGrpSpPr>
        <p:cNvPr id="1" name=""/>
        <p:cNvGrpSpPr/>
        <p:nvPr/>
      </p:nvGrpSpPr>
      <p:grpSpPr>
        <a:xfrm>
          <a:off x="0" y="0"/>
          <a:ext cx="0" cy="0"/>
          <a:chOff x="0" y="0"/>
          <a:chExt cx="0" cy="0"/>
        </a:xfrm>
      </p:grpSpPr>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3935760" y="404813"/>
            <a:ext cx="3528666" cy="57721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a:xfrm>
            <a:off x="3935760" y="6597352"/>
            <a:ext cx="1439863" cy="144761"/>
          </a:xfrm>
        </p:spPr>
        <p:txBody>
          <a:bodyPr/>
          <a:lstStyle/>
          <a:p>
            <a:fld id="{16119AF5-1AEB-4D7D-9227-913027753368}" type="datetime1">
              <a:rPr lang="fi-FI" smtClean="0"/>
              <a:t>23.4.2026</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2" name="Picture Placeholder 11"/>
          <p:cNvSpPr>
            <a:spLocks noGrp="1"/>
          </p:cNvSpPr>
          <p:nvPr>
            <p:ph type="pic" sz="quarter" idx="13"/>
          </p:nvPr>
        </p:nvSpPr>
        <p:spPr>
          <a:xfrm>
            <a:off x="7824191" y="404812"/>
            <a:ext cx="3959821" cy="6048523"/>
          </a:xfrm>
          <a:solidFill>
            <a:schemeClr val="bg2">
              <a:lumMod val="20000"/>
              <a:lumOff val="80000"/>
            </a:schemeClr>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252741380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 2">
    <p:spTree>
      <p:nvGrpSpPr>
        <p:cNvPr id="1" name=""/>
        <p:cNvGrpSpPr/>
        <p:nvPr/>
      </p:nvGrpSpPr>
      <p:grpSpPr>
        <a:xfrm>
          <a:off x="0" y="0"/>
          <a:ext cx="0" cy="0"/>
          <a:chOff x="0" y="0"/>
          <a:chExt cx="0" cy="0"/>
        </a:xfrm>
      </p:grpSpPr>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3935759" y="404813"/>
            <a:ext cx="7848253" cy="223209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a:xfrm>
            <a:off x="3935760" y="6597352"/>
            <a:ext cx="1439863" cy="144761"/>
          </a:xfrm>
        </p:spPr>
        <p:txBody>
          <a:bodyPr/>
          <a:lstStyle/>
          <a:p>
            <a:fld id="{066B97BF-34E7-4F12-9FB9-23514B850A25}" type="datetime1">
              <a:rPr lang="fi-FI" smtClean="0"/>
              <a:t>23.4.2026</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2" name="Picture Placeholder 11"/>
          <p:cNvSpPr>
            <a:spLocks noGrp="1"/>
          </p:cNvSpPr>
          <p:nvPr>
            <p:ph type="pic" sz="quarter" idx="13"/>
          </p:nvPr>
        </p:nvSpPr>
        <p:spPr>
          <a:xfrm>
            <a:off x="3935760" y="2924175"/>
            <a:ext cx="7848253" cy="3529161"/>
          </a:xfrm>
          <a:solidFill>
            <a:schemeClr val="bg2">
              <a:lumMod val="20000"/>
              <a:lumOff val="80000"/>
            </a:schemeClr>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119628366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and Pictur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407988" y="1844675"/>
            <a:ext cx="5688012" cy="432062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p:txBody>
          <a:bodyPr/>
          <a:lstStyle/>
          <a:p>
            <a:fld id="{9B35B902-6EBC-41BA-8A5E-086A10AE337C}" type="datetime1">
              <a:rPr lang="fi-FI" smtClean="0"/>
              <a:t>23.4.2026</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9" name="Picture Placeholder 11"/>
          <p:cNvSpPr>
            <a:spLocks noGrp="1"/>
          </p:cNvSpPr>
          <p:nvPr>
            <p:ph type="pic" sz="quarter" idx="13"/>
          </p:nvPr>
        </p:nvSpPr>
        <p:spPr>
          <a:xfrm>
            <a:off x="6384032" y="1844676"/>
            <a:ext cx="5399981" cy="4608660"/>
          </a:xfrm>
          <a:solidFill>
            <a:schemeClr val="bg2">
              <a:lumMod val="20000"/>
              <a:lumOff val="80000"/>
            </a:schemeClr>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4239175672"/>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Otsikkodia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64000" y="1383615"/>
            <a:ext cx="8298000" cy="3276358"/>
          </a:xfrm>
        </p:spPr>
        <p:txBody>
          <a:bodyPr anchor="b"/>
          <a:lstStyle>
            <a:lvl1pPr algn="l">
              <a:lnSpc>
                <a:spcPts val="7000"/>
              </a:lnSpc>
              <a:defRPr sz="6600"/>
            </a:lvl1pPr>
          </a:lstStyle>
          <a:p>
            <a:r>
              <a:rPr lang="fi-FI"/>
              <a:t>Muokkaa ots. perustyyl. napsautt.</a:t>
            </a:r>
            <a:endParaRPr lang="fi-FI" dirty="0"/>
          </a:p>
        </p:txBody>
      </p:sp>
      <p:sp>
        <p:nvSpPr>
          <p:cNvPr id="3" name="Alaotsikko 2">
            <a:extLst>
              <a:ext uri="{FF2B5EF4-FFF2-40B4-BE49-F238E27FC236}">
                <a16:creationId xmlns:a16="http://schemas.microsoft.com/office/drawing/2014/main" id="{0E3655F2-74A0-44C6-84AD-1DE95F363BF0}"/>
              </a:ext>
            </a:extLst>
          </p:cNvPr>
          <p:cNvSpPr>
            <a:spLocks noGrp="1"/>
          </p:cNvSpPr>
          <p:nvPr>
            <p:ph type="subTitle" idx="1"/>
          </p:nvPr>
        </p:nvSpPr>
        <p:spPr>
          <a:xfrm>
            <a:off x="1764000" y="4740322"/>
            <a:ext cx="8298000" cy="801641"/>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23.4.2026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6270559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Pictur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AA3D6F04-53CC-4DD0-9C9E-A585066C4635}" type="datetime1">
              <a:rPr lang="fi-FI" smtClean="0"/>
              <a:t>23.4.2026</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9" name="Picture Placeholder 11"/>
          <p:cNvSpPr>
            <a:spLocks noGrp="1"/>
          </p:cNvSpPr>
          <p:nvPr>
            <p:ph type="pic" sz="quarter" idx="13"/>
          </p:nvPr>
        </p:nvSpPr>
        <p:spPr>
          <a:xfrm>
            <a:off x="407988" y="1844676"/>
            <a:ext cx="11376025" cy="4608660"/>
          </a:xfrm>
          <a:solidFill>
            <a:schemeClr val="bg2">
              <a:lumMod val="20000"/>
              <a:lumOff val="80000"/>
            </a:schemeClr>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374775954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and Highlight ">
    <p:spTree>
      <p:nvGrpSpPr>
        <p:cNvPr id="1" name=""/>
        <p:cNvGrpSpPr/>
        <p:nvPr/>
      </p:nvGrpSpPr>
      <p:grpSpPr>
        <a:xfrm>
          <a:off x="0" y="0"/>
          <a:ext cx="0" cy="0"/>
          <a:chOff x="0" y="0"/>
          <a:chExt cx="0" cy="0"/>
        </a:xfrm>
      </p:grpSpPr>
      <p:sp>
        <p:nvSpPr>
          <p:cNvPr id="17" name="Rounded Rectangle 16"/>
          <p:cNvSpPr/>
          <p:nvPr userDrawn="1"/>
        </p:nvSpPr>
        <p:spPr>
          <a:xfrm>
            <a:off x="8832304" y="3068960"/>
            <a:ext cx="3359696" cy="2736304"/>
          </a:xfrm>
          <a:custGeom>
            <a:avLst/>
            <a:gdLst/>
            <a:ahLst/>
            <a:cxnLst/>
            <a:rect l="l" t="t" r="r" b="b"/>
            <a:pathLst>
              <a:path w="3359696" h="2736304">
                <a:moveTo>
                  <a:pt x="165109" y="0"/>
                </a:moveTo>
                <a:lnTo>
                  <a:pt x="3359696" y="0"/>
                </a:lnTo>
                <a:lnTo>
                  <a:pt x="3359696" y="2736304"/>
                </a:lnTo>
                <a:lnTo>
                  <a:pt x="165109" y="2736304"/>
                </a:lnTo>
                <a:cubicBezTo>
                  <a:pt x="73922" y="2736304"/>
                  <a:pt x="0" y="2662382"/>
                  <a:pt x="0" y="2571195"/>
                </a:cubicBezTo>
                <a:lnTo>
                  <a:pt x="0" y="165109"/>
                </a:lnTo>
                <a:cubicBezTo>
                  <a:pt x="0" y="73922"/>
                  <a:pt x="73922" y="0"/>
                  <a:pt x="1651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2" name="Picture Placeholder 11"/>
          <p:cNvSpPr>
            <a:spLocks noGrp="1"/>
          </p:cNvSpPr>
          <p:nvPr>
            <p:ph type="pic" sz="quarter" idx="13"/>
          </p:nvPr>
        </p:nvSpPr>
        <p:spPr>
          <a:xfrm>
            <a:off x="3935760" y="404813"/>
            <a:ext cx="7848253" cy="6048523"/>
          </a:xfrm>
          <a:custGeom>
            <a:avLst/>
            <a:gdLst/>
            <a:ahLst/>
            <a:cxnLst/>
            <a:rect l="l" t="t" r="r" b="b"/>
            <a:pathLst>
              <a:path w="7848253" h="6048523">
                <a:moveTo>
                  <a:pt x="0" y="0"/>
                </a:moveTo>
                <a:lnTo>
                  <a:pt x="7848253" y="0"/>
                </a:lnTo>
                <a:lnTo>
                  <a:pt x="7848253" y="2664147"/>
                </a:lnTo>
                <a:lnTo>
                  <a:pt x="5047369" y="2664147"/>
                </a:lnTo>
                <a:cubicBezTo>
                  <a:pt x="4964071" y="2664147"/>
                  <a:pt x="4896544" y="2731674"/>
                  <a:pt x="4896544" y="2814972"/>
                </a:cubicBezTo>
                <a:lnTo>
                  <a:pt x="4896544" y="5249626"/>
                </a:lnTo>
                <a:cubicBezTo>
                  <a:pt x="4896544" y="5332924"/>
                  <a:pt x="4964071" y="5400451"/>
                  <a:pt x="5047369" y="5400451"/>
                </a:cubicBezTo>
                <a:lnTo>
                  <a:pt x="7848253" y="5400451"/>
                </a:lnTo>
                <a:lnTo>
                  <a:pt x="7848253" y="6048523"/>
                </a:lnTo>
                <a:lnTo>
                  <a:pt x="0" y="6048523"/>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0" name="Text Placeholder 19"/>
          <p:cNvSpPr>
            <a:spLocks noGrp="1"/>
          </p:cNvSpPr>
          <p:nvPr>
            <p:ph type="body" sz="quarter" idx="14"/>
          </p:nvPr>
        </p:nvSpPr>
        <p:spPr>
          <a:xfrm>
            <a:off x="9192344" y="3429000"/>
            <a:ext cx="2591669" cy="2016125"/>
          </a:xfrm>
        </p:spPr>
        <p:txBody>
          <a:bodyPr/>
          <a:lstStyle>
            <a:lvl1pPr marL="0" indent="0">
              <a:buFontTx/>
              <a:buNone/>
              <a:defRPr b="1">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3" name="Päivämäärän paikkamerkki 2"/>
          <p:cNvSpPr>
            <a:spLocks noGrp="1"/>
          </p:cNvSpPr>
          <p:nvPr>
            <p:ph type="dt" sz="half" idx="15"/>
          </p:nvPr>
        </p:nvSpPr>
        <p:spPr/>
        <p:txBody>
          <a:bodyPr/>
          <a:lstStyle/>
          <a:p>
            <a:fld id="{235B10D1-7847-4EA1-89C8-CDD9057129D9}" type="datetime1">
              <a:rPr lang="fi-FI" noProof="0" smtClean="0"/>
              <a:t>23.4.2026</a:t>
            </a:fld>
            <a:endParaRPr lang="fi-FI" noProof="0" dirty="0"/>
          </a:p>
        </p:txBody>
      </p:sp>
      <p:sp>
        <p:nvSpPr>
          <p:cNvPr id="7" name="Alatunnisteen paikkamerkki 6"/>
          <p:cNvSpPr>
            <a:spLocks noGrp="1"/>
          </p:cNvSpPr>
          <p:nvPr>
            <p:ph type="ftr" sz="quarter" idx="16"/>
          </p:nvPr>
        </p:nvSpPr>
        <p:spPr/>
        <p:txBody>
          <a:bodyPr/>
          <a:lstStyle/>
          <a:p>
            <a:r>
              <a:rPr lang="fi-FI" noProof="0"/>
              <a:t>Esityksen nimi ja Tekijä</a:t>
            </a:r>
            <a:endParaRPr lang="fi-FI" noProof="0" dirty="0"/>
          </a:p>
        </p:txBody>
      </p:sp>
      <p:sp>
        <p:nvSpPr>
          <p:cNvPr id="8" name="Dian numeron paikkamerkki 7"/>
          <p:cNvSpPr>
            <a:spLocks noGrp="1"/>
          </p:cNvSpPr>
          <p:nvPr>
            <p:ph type="sldNum" sz="quarter" idx="17"/>
          </p:nvPr>
        </p:nvSpPr>
        <p:spPr/>
        <p:txBody>
          <a:bodyPr/>
          <a:lstStyle/>
          <a:p>
            <a:fld id="{449D1DC6-4D9D-49B0-BBAF-7A30D1B54A51}" type="slidenum">
              <a:rPr lang="fi-FI" noProof="0" smtClean="0"/>
              <a:pPr/>
              <a:t>‹#›</a:t>
            </a:fld>
            <a:endParaRPr lang="fi-FI" noProof="0" dirty="0"/>
          </a:p>
        </p:txBody>
      </p:sp>
    </p:spTree>
    <p:extLst>
      <p:ext uri="{BB962C8B-B14F-4D97-AF65-F5344CB8AC3E}">
        <p14:creationId xmlns:p14="http://schemas.microsoft.com/office/powerpoint/2010/main" val="222446495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and Highlight 2">
    <p:spTree>
      <p:nvGrpSpPr>
        <p:cNvPr id="1" name=""/>
        <p:cNvGrpSpPr/>
        <p:nvPr/>
      </p:nvGrpSpPr>
      <p:grpSpPr>
        <a:xfrm>
          <a:off x="0" y="0"/>
          <a:ext cx="0" cy="0"/>
          <a:chOff x="0" y="0"/>
          <a:chExt cx="0" cy="0"/>
        </a:xfrm>
      </p:grpSpPr>
      <p:sp>
        <p:nvSpPr>
          <p:cNvPr id="18" name="Rounded Rectangle 6"/>
          <p:cNvSpPr/>
          <p:nvPr userDrawn="1"/>
        </p:nvSpPr>
        <p:spPr>
          <a:xfrm>
            <a:off x="8832304" y="1124744"/>
            <a:ext cx="3359696" cy="2376264"/>
          </a:xfrm>
          <a:custGeom>
            <a:avLst/>
            <a:gdLst/>
            <a:ahLst/>
            <a:cxnLst/>
            <a:rect l="l" t="t" r="r" b="b"/>
            <a:pathLst>
              <a:path w="3359696" h="2376264">
                <a:moveTo>
                  <a:pt x="174822" y="0"/>
                </a:moveTo>
                <a:lnTo>
                  <a:pt x="3168352" y="0"/>
                </a:lnTo>
                <a:lnTo>
                  <a:pt x="3281586" y="0"/>
                </a:lnTo>
                <a:lnTo>
                  <a:pt x="3359696" y="0"/>
                </a:lnTo>
                <a:lnTo>
                  <a:pt x="3359696" y="2376264"/>
                </a:lnTo>
                <a:lnTo>
                  <a:pt x="3281586" y="2376264"/>
                </a:lnTo>
                <a:lnTo>
                  <a:pt x="3168352" y="2376264"/>
                </a:lnTo>
                <a:lnTo>
                  <a:pt x="174822" y="2376264"/>
                </a:lnTo>
                <a:cubicBezTo>
                  <a:pt x="78270" y="2376264"/>
                  <a:pt x="0" y="2297994"/>
                  <a:pt x="0" y="2201442"/>
                </a:cubicBezTo>
                <a:lnTo>
                  <a:pt x="0" y="174822"/>
                </a:lnTo>
                <a:cubicBezTo>
                  <a:pt x="0" y="78270"/>
                  <a:pt x="78270" y="0"/>
                  <a:pt x="17482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ounded Rectangle 14"/>
          <p:cNvSpPr/>
          <p:nvPr userDrawn="1"/>
        </p:nvSpPr>
        <p:spPr>
          <a:xfrm>
            <a:off x="8832304" y="3717032"/>
            <a:ext cx="3359696" cy="2088456"/>
          </a:xfrm>
          <a:custGeom>
            <a:avLst/>
            <a:gdLst/>
            <a:ahLst/>
            <a:cxnLst/>
            <a:rect l="l" t="t" r="r" b="b"/>
            <a:pathLst>
              <a:path w="3359696" h="2088456">
                <a:moveTo>
                  <a:pt x="153648" y="0"/>
                </a:moveTo>
                <a:lnTo>
                  <a:pt x="3168352" y="0"/>
                </a:lnTo>
                <a:lnTo>
                  <a:pt x="3287712" y="0"/>
                </a:lnTo>
                <a:lnTo>
                  <a:pt x="3359696" y="0"/>
                </a:lnTo>
                <a:lnTo>
                  <a:pt x="3359696" y="2088456"/>
                </a:lnTo>
                <a:lnTo>
                  <a:pt x="3287712" y="2088456"/>
                </a:lnTo>
                <a:lnTo>
                  <a:pt x="3168352" y="2088456"/>
                </a:lnTo>
                <a:lnTo>
                  <a:pt x="153648" y="2088456"/>
                </a:lnTo>
                <a:cubicBezTo>
                  <a:pt x="68791" y="2088456"/>
                  <a:pt x="0" y="2019665"/>
                  <a:pt x="0" y="1934808"/>
                </a:cubicBezTo>
                <a:lnTo>
                  <a:pt x="0" y="153648"/>
                </a:lnTo>
                <a:cubicBezTo>
                  <a:pt x="0" y="68791"/>
                  <a:pt x="68791" y="0"/>
                  <a:pt x="15364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2" name="Picture Placeholder 11"/>
          <p:cNvSpPr>
            <a:spLocks noGrp="1"/>
          </p:cNvSpPr>
          <p:nvPr>
            <p:ph type="pic" sz="quarter" idx="13"/>
          </p:nvPr>
        </p:nvSpPr>
        <p:spPr>
          <a:xfrm>
            <a:off x="3935760" y="404813"/>
            <a:ext cx="7848253" cy="6048523"/>
          </a:xfrm>
          <a:custGeom>
            <a:avLst/>
            <a:gdLst/>
            <a:ahLst/>
            <a:cxnLst/>
            <a:rect l="l" t="t" r="r" b="b"/>
            <a:pathLst>
              <a:path w="7848253" h="6048523">
                <a:moveTo>
                  <a:pt x="0" y="0"/>
                </a:moveTo>
                <a:lnTo>
                  <a:pt x="7848253" y="0"/>
                </a:lnTo>
                <a:lnTo>
                  <a:pt x="7848253" y="719931"/>
                </a:lnTo>
                <a:lnTo>
                  <a:pt x="5071366" y="719931"/>
                </a:lnTo>
                <a:cubicBezTo>
                  <a:pt x="4974814" y="719931"/>
                  <a:pt x="4896544" y="798201"/>
                  <a:pt x="4896544" y="894753"/>
                </a:cubicBezTo>
                <a:lnTo>
                  <a:pt x="4896544" y="2921373"/>
                </a:lnTo>
                <a:cubicBezTo>
                  <a:pt x="4896544" y="3017925"/>
                  <a:pt x="4974814" y="3096195"/>
                  <a:pt x="5071366" y="3096195"/>
                </a:cubicBezTo>
                <a:lnTo>
                  <a:pt x="7848253" y="3096195"/>
                </a:lnTo>
                <a:lnTo>
                  <a:pt x="7848253" y="3312219"/>
                </a:lnTo>
                <a:lnTo>
                  <a:pt x="5050192" y="3312219"/>
                </a:lnTo>
                <a:cubicBezTo>
                  <a:pt x="4965335" y="3312219"/>
                  <a:pt x="4896544" y="3381010"/>
                  <a:pt x="4896544" y="3465867"/>
                </a:cubicBezTo>
                <a:lnTo>
                  <a:pt x="4896544" y="5247027"/>
                </a:lnTo>
                <a:cubicBezTo>
                  <a:pt x="4896544" y="5331884"/>
                  <a:pt x="4965335" y="5400675"/>
                  <a:pt x="5050192" y="5400675"/>
                </a:cubicBezTo>
                <a:lnTo>
                  <a:pt x="7848253" y="5400675"/>
                </a:lnTo>
                <a:lnTo>
                  <a:pt x="7848253" y="6048523"/>
                </a:lnTo>
                <a:lnTo>
                  <a:pt x="0" y="6048523"/>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a:xfrm>
            <a:off x="3935760" y="6597352"/>
            <a:ext cx="1439863" cy="144761"/>
          </a:xfrm>
        </p:spPr>
        <p:txBody>
          <a:bodyPr/>
          <a:lstStyle/>
          <a:p>
            <a:fld id="{5657740D-19C6-4A5B-8C83-860443DA1CE8}" type="datetime1">
              <a:rPr lang="fi-FI" smtClean="0"/>
              <a:t>23.4.2026</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2" name="Text Placeholder 19"/>
          <p:cNvSpPr>
            <a:spLocks noGrp="1"/>
          </p:cNvSpPr>
          <p:nvPr>
            <p:ph type="body" sz="quarter" idx="14"/>
          </p:nvPr>
        </p:nvSpPr>
        <p:spPr>
          <a:xfrm>
            <a:off x="9192344" y="4077072"/>
            <a:ext cx="2591669" cy="1368053"/>
          </a:xfrm>
        </p:spPr>
        <p:txBody>
          <a:bodyPr/>
          <a:lstStyle>
            <a:lvl1pPr marL="0" indent="0">
              <a:buFontTx/>
              <a:buNone/>
              <a:defRPr b="1">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23" name="Text Placeholder 19"/>
          <p:cNvSpPr>
            <a:spLocks noGrp="1"/>
          </p:cNvSpPr>
          <p:nvPr>
            <p:ph type="body" sz="quarter" idx="15"/>
          </p:nvPr>
        </p:nvSpPr>
        <p:spPr>
          <a:xfrm>
            <a:off x="9192344" y="1484784"/>
            <a:ext cx="2591669" cy="1656184"/>
          </a:xfrm>
        </p:spPr>
        <p:txBody>
          <a:bodyPr/>
          <a:lstStyle>
            <a:lvl1pPr marL="0" indent="0">
              <a:buFontTx/>
              <a:buNone/>
              <a:defRPr b="1">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59426749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icture and Highlight ">
    <p:spTree>
      <p:nvGrpSpPr>
        <p:cNvPr id="1" name=""/>
        <p:cNvGrpSpPr/>
        <p:nvPr/>
      </p:nvGrpSpPr>
      <p:grpSpPr>
        <a:xfrm>
          <a:off x="0" y="0"/>
          <a:ext cx="0" cy="0"/>
          <a:chOff x="0" y="0"/>
          <a:chExt cx="0" cy="0"/>
        </a:xfrm>
      </p:grpSpPr>
      <p:sp>
        <p:nvSpPr>
          <p:cNvPr id="14" name="Rounded Rectangle 13"/>
          <p:cNvSpPr/>
          <p:nvPr userDrawn="1"/>
        </p:nvSpPr>
        <p:spPr>
          <a:xfrm>
            <a:off x="7608168" y="764704"/>
            <a:ext cx="4583832" cy="2232248"/>
          </a:xfrm>
          <a:custGeom>
            <a:avLst/>
            <a:gdLst/>
            <a:ahLst/>
            <a:cxnLst/>
            <a:rect l="l" t="t" r="r" b="b"/>
            <a:pathLst>
              <a:path w="4583832" h="2232248">
                <a:moveTo>
                  <a:pt x="167977" y="0"/>
                </a:moveTo>
                <a:lnTo>
                  <a:pt x="4583832" y="0"/>
                </a:lnTo>
                <a:lnTo>
                  <a:pt x="4583832" y="2232248"/>
                </a:lnTo>
                <a:lnTo>
                  <a:pt x="167977" y="2232248"/>
                </a:lnTo>
                <a:cubicBezTo>
                  <a:pt x="75206" y="2232248"/>
                  <a:pt x="0" y="2157042"/>
                  <a:pt x="0" y="2064271"/>
                </a:cubicBezTo>
                <a:lnTo>
                  <a:pt x="0" y="167977"/>
                </a:lnTo>
                <a:cubicBezTo>
                  <a:pt x="0" y="75206"/>
                  <a:pt x="75206" y="0"/>
                  <a:pt x="16797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Picture Placeholder 11"/>
          <p:cNvSpPr>
            <a:spLocks noGrp="1"/>
          </p:cNvSpPr>
          <p:nvPr>
            <p:ph type="pic" sz="quarter" idx="13"/>
          </p:nvPr>
        </p:nvSpPr>
        <p:spPr>
          <a:xfrm>
            <a:off x="407988" y="404813"/>
            <a:ext cx="11376025" cy="5688483"/>
          </a:xfrm>
          <a:custGeom>
            <a:avLst/>
            <a:gdLst/>
            <a:ahLst/>
            <a:cxnLst/>
            <a:rect l="l" t="t" r="r" b="b"/>
            <a:pathLst>
              <a:path w="11376025" h="5688483">
                <a:moveTo>
                  <a:pt x="0" y="0"/>
                </a:moveTo>
                <a:lnTo>
                  <a:pt x="11376025" y="0"/>
                </a:lnTo>
                <a:lnTo>
                  <a:pt x="11376025" y="359891"/>
                </a:lnTo>
                <a:lnTo>
                  <a:pt x="7368157" y="359891"/>
                </a:lnTo>
                <a:cubicBezTo>
                  <a:pt x="7275386" y="359891"/>
                  <a:pt x="7200180" y="435097"/>
                  <a:pt x="7200180" y="527868"/>
                </a:cubicBezTo>
                <a:lnTo>
                  <a:pt x="7200180" y="2424162"/>
                </a:lnTo>
                <a:cubicBezTo>
                  <a:pt x="7200180" y="2516933"/>
                  <a:pt x="7275386" y="2592139"/>
                  <a:pt x="7368157" y="2592139"/>
                </a:cubicBezTo>
                <a:lnTo>
                  <a:pt x="11376025" y="2592139"/>
                </a:lnTo>
                <a:lnTo>
                  <a:pt x="11376025" y="5688483"/>
                </a:lnTo>
                <a:lnTo>
                  <a:pt x="0" y="5688483"/>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4" name="Date Placeholder 3"/>
          <p:cNvSpPr>
            <a:spLocks noGrp="1"/>
          </p:cNvSpPr>
          <p:nvPr>
            <p:ph type="dt" sz="half" idx="10"/>
          </p:nvPr>
        </p:nvSpPr>
        <p:spPr>
          <a:xfrm>
            <a:off x="3935760" y="6597352"/>
            <a:ext cx="1439863" cy="144761"/>
          </a:xfrm>
        </p:spPr>
        <p:txBody>
          <a:bodyPr/>
          <a:lstStyle/>
          <a:p>
            <a:fld id="{EDD054FE-F277-4A4E-892F-6E0E2AA5827C}" type="datetime1">
              <a:rPr lang="fi-FI" smtClean="0"/>
              <a:t>23.4.2026</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0" name="Text Placeholder 19"/>
          <p:cNvSpPr>
            <a:spLocks noGrp="1"/>
          </p:cNvSpPr>
          <p:nvPr>
            <p:ph type="body" sz="quarter" idx="14"/>
          </p:nvPr>
        </p:nvSpPr>
        <p:spPr>
          <a:xfrm>
            <a:off x="7968208" y="1124745"/>
            <a:ext cx="3815805" cy="1512168"/>
          </a:xfrm>
        </p:spPr>
        <p:txBody>
          <a:bodyPr/>
          <a:lstStyle>
            <a:lvl1pPr marL="0" indent="0">
              <a:buFontTx/>
              <a:buNone/>
              <a:defRPr b="1">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22644482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icture and Highlight 2">
    <p:spTree>
      <p:nvGrpSpPr>
        <p:cNvPr id="1" name=""/>
        <p:cNvGrpSpPr/>
        <p:nvPr/>
      </p:nvGrpSpPr>
      <p:grpSpPr>
        <a:xfrm>
          <a:off x="0" y="0"/>
          <a:ext cx="0" cy="0"/>
          <a:chOff x="0" y="0"/>
          <a:chExt cx="0" cy="0"/>
        </a:xfrm>
      </p:grpSpPr>
      <p:sp>
        <p:nvSpPr>
          <p:cNvPr id="14" name="Rounded Rectangle 13"/>
          <p:cNvSpPr/>
          <p:nvPr userDrawn="1"/>
        </p:nvSpPr>
        <p:spPr>
          <a:xfrm>
            <a:off x="8040216" y="1052736"/>
            <a:ext cx="4151784" cy="4320480"/>
          </a:xfrm>
          <a:custGeom>
            <a:avLst/>
            <a:gdLst/>
            <a:ahLst/>
            <a:cxnLst/>
            <a:rect l="l" t="t" r="r" b="b"/>
            <a:pathLst>
              <a:path w="4151784" h="4320480">
                <a:moveTo>
                  <a:pt x="198137" y="0"/>
                </a:moveTo>
                <a:lnTo>
                  <a:pt x="4151784" y="0"/>
                </a:lnTo>
                <a:lnTo>
                  <a:pt x="4151784" y="4320480"/>
                </a:lnTo>
                <a:lnTo>
                  <a:pt x="198137" y="4320480"/>
                </a:lnTo>
                <a:cubicBezTo>
                  <a:pt x="88709" y="4320480"/>
                  <a:pt x="0" y="4231771"/>
                  <a:pt x="0" y="4122343"/>
                </a:cubicBezTo>
                <a:lnTo>
                  <a:pt x="0" y="198137"/>
                </a:lnTo>
                <a:cubicBezTo>
                  <a:pt x="0" y="88709"/>
                  <a:pt x="88709" y="0"/>
                  <a:pt x="198137"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Picture Placeholder 11"/>
          <p:cNvSpPr>
            <a:spLocks noGrp="1"/>
          </p:cNvSpPr>
          <p:nvPr>
            <p:ph type="pic" sz="quarter" idx="13"/>
          </p:nvPr>
        </p:nvSpPr>
        <p:spPr>
          <a:xfrm>
            <a:off x="407988" y="404813"/>
            <a:ext cx="11376025" cy="5688483"/>
          </a:xfrm>
          <a:custGeom>
            <a:avLst/>
            <a:gdLst/>
            <a:ahLst/>
            <a:cxnLst/>
            <a:rect l="l" t="t" r="r" b="b"/>
            <a:pathLst>
              <a:path w="11376025" h="5688483">
                <a:moveTo>
                  <a:pt x="0" y="0"/>
                </a:moveTo>
                <a:lnTo>
                  <a:pt x="11376025" y="0"/>
                </a:lnTo>
                <a:lnTo>
                  <a:pt x="11376025" y="647923"/>
                </a:lnTo>
                <a:lnTo>
                  <a:pt x="7830365" y="647923"/>
                </a:lnTo>
                <a:cubicBezTo>
                  <a:pt x="7720937" y="647923"/>
                  <a:pt x="7632228" y="736632"/>
                  <a:pt x="7632228" y="846060"/>
                </a:cubicBezTo>
                <a:lnTo>
                  <a:pt x="7632228" y="4770266"/>
                </a:lnTo>
                <a:cubicBezTo>
                  <a:pt x="7632228" y="4879694"/>
                  <a:pt x="7720937" y="4968403"/>
                  <a:pt x="7830365" y="4968403"/>
                </a:cubicBezTo>
                <a:lnTo>
                  <a:pt x="11376025" y="4968403"/>
                </a:lnTo>
                <a:lnTo>
                  <a:pt x="11376025" y="5688483"/>
                </a:lnTo>
                <a:lnTo>
                  <a:pt x="0" y="5688483"/>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4" name="Date Placeholder 3"/>
          <p:cNvSpPr>
            <a:spLocks noGrp="1"/>
          </p:cNvSpPr>
          <p:nvPr>
            <p:ph type="dt" sz="half" idx="10"/>
          </p:nvPr>
        </p:nvSpPr>
        <p:spPr>
          <a:xfrm>
            <a:off x="3935760" y="6597352"/>
            <a:ext cx="1439863" cy="144761"/>
          </a:xfrm>
        </p:spPr>
        <p:txBody>
          <a:bodyPr/>
          <a:lstStyle/>
          <a:p>
            <a:fld id="{E4E21194-4658-46D8-8A1E-1C287707BFD3}" type="datetime1">
              <a:rPr lang="fi-FI" smtClean="0"/>
              <a:t>23.4.2026</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0" name="Text Placeholder 19"/>
          <p:cNvSpPr>
            <a:spLocks noGrp="1"/>
          </p:cNvSpPr>
          <p:nvPr>
            <p:ph type="body" sz="quarter" idx="14"/>
          </p:nvPr>
        </p:nvSpPr>
        <p:spPr>
          <a:xfrm>
            <a:off x="8400256" y="1412776"/>
            <a:ext cx="3383757" cy="3600400"/>
          </a:xfrm>
        </p:spPr>
        <p:txBody>
          <a:bodyPr/>
          <a:lstStyle>
            <a:lvl1pPr marL="0" indent="0">
              <a:buFontTx/>
              <a:buNone/>
              <a:defRPr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15411309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and Embed Picture">
    <p:spTree>
      <p:nvGrpSpPr>
        <p:cNvPr id="1" name=""/>
        <p:cNvGrpSpPr/>
        <p:nvPr/>
      </p:nvGrpSpPr>
      <p:grpSpPr>
        <a:xfrm>
          <a:off x="0" y="0"/>
          <a:ext cx="0" cy="0"/>
          <a:chOff x="0" y="0"/>
          <a:chExt cx="0" cy="0"/>
        </a:xfrm>
      </p:grpSpPr>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a:xfrm>
            <a:off x="3935760" y="6597352"/>
            <a:ext cx="1439863" cy="144761"/>
          </a:xfrm>
        </p:spPr>
        <p:txBody>
          <a:bodyPr/>
          <a:lstStyle/>
          <a:p>
            <a:fld id="{1BEF9300-129E-4188-B242-EEE018D4424B}" type="datetime1">
              <a:rPr lang="fi-FI" smtClean="0"/>
              <a:t>23.4.2026</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2" name="Picture Placeholder 11"/>
          <p:cNvSpPr>
            <a:spLocks noGrp="1"/>
          </p:cNvSpPr>
          <p:nvPr>
            <p:ph type="pic" sz="quarter" idx="13"/>
          </p:nvPr>
        </p:nvSpPr>
        <p:spPr>
          <a:xfrm>
            <a:off x="3935760" y="404813"/>
            <a:ext cx="7848253" cy="6048523"/>
          </a:xfrm>
          <a:prstGeom prst="rect">
            <a:avLst/>
          </a:prstGeom>
          <a:no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197314688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and Chart ">
    <p:spTree>
      <p:nvGrpSpPr>
        <p:cNvPr id="1" name=""/>
        <p:cNvGrpSpPr/>
        <p:nvPr/>
      </p:nvGrpSpPr>
      <p:grpSpPr>
        <a:xfrm>
          <a:off x="0" y="0"/>
          <a:ext cx="0" cy="0"/>
          <a:chOff x="0" y="0"/>
          <a:chExt cx="0" cy="0"/>
        </a:xfrm>
      </p:grpSpPr>
      <p:sp>
        <p:nvSpPr>
          <p:cNvPr id="8" name="Rectangle 7"/>
          <p:cNvSpPr/>
          <p:nvPr userDrawn="1"/>
        </p:nvSpPr>
        <p:spPr>
          <a:xfrm>
            <a:off x="6096000" y="1844675"/>
            <a:ext cx="5688013" cy="4608513"/>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407988" y="1844675"/>
            <a:ext cx="5399980" cy="432062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p:txBody>
          <a:bodyPr/>
          <a:lstStyle/>
          <a:p>
            <a:fld id="{2529AC69-09BC-49B5-8488-124E7EC95C0C}" type="datetime1">
              <a:rPr lang="fi-FI" smtClean="0"/>
              <a:t>23.4.2026</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1" name="Chart Placeholder 10"/>
          <p:cNvSpPr>
            <a:spLocks noGrp="1"/>
          </p:cNvSpPr>
          <p:nvPr>
            <p:ph type="chart" sz="quarter" idx="13"/>
          </p:nvPr>
        </p:nvSpPr>
        <p:spPr>
          <a:xfrm>
            <a:off x="6240017" y="1988840"/>
            <a:ext cx="5400600" cy="4177010"/>
          </a:xfrm>
        </p:spPr>
        <p:txBody>
          <a:bodyPr/>
          <a:lstStyle>
            <a:lvl1pPr marL="0" indent="0">
              <a:buFontTx/>
              <a:buNone/>
              <a:defRPr sz="1200"/>
            </a:lvl1pPr>
          </a:lstStyle>
          <a:p>
            <a:r>
              <a:rPr lang="fi-FI" noProof="0"/>
              <a:t>Lisää kaavio napsauttamalla kuvaketta</a:t>
            </a:r>
            <a:endParaRPr lang="fi-FI" noProof="0" dirty="0"/>
          </a:p>
        </p:txBody>
      </p:sp>
      <p:sp>
        <p:nvSpPr>
          <p:cNvPr id="9" name="Text Placeholder 19"/>
          <p:cNvSpPr>
            <a:spLocks noGrp="1"/>
          </p:cNvSpPr>
          <p:nvPr>
            <p:ph type="body" sz="quarter" idx="22" hasCustomPrompt="1"/>
          </p:nvPr>
        </p:nvSpPr>
        <p:spPr>
          <a:xfrm>
            <a:off x="6240016" y="6175468"/>
            <a:ext cx="5400600"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Tree>
    <p:extLst>
      <p:ext uri="{BB962C8B-B14F-4D97-AF65-F5344CB8AC3E}">
        <p14:creationId xmlns:p14="http://schemas.microsoft.com/office/powerpoint/2010/main" val="196508076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harts ">
    <p:spTree>
      <p:nvGrpSpPr>
        <p:cNvPr id="1" name=""/>
        <p:cNvGrpSpPr/>
        <p:nvPr/>
      </p:nvGrpSpPr>
      <p:grpSpPr>
        <a:xfrm>
          <a:off x="0" y="0"/>
          <a:ext cx="0" cy="0"/>
          <a:chOff x="0" y="0"/>
          <a:chExt cx="0" cy="0"/>
        </a:xfrm>
      </p:grpSpPr>
      <p:sp>
        <p:nvSpPr>
          <p:cNvPr id="8" name="Rectangle 7"/>
          <p:cNvSpPr/>
          <p:nvPr userDrawn="1"/>
        </p:nvSpPr>
        <p:spPr>
          <a:xfrm>
            <a:off x="6240016" y="1700809"/>
            <a:ext cx="5543997"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0" name="Rectangle 9"/>
          <p:cNvSpPr/>
          <p:nvPr userDrawn="1"/>
        </p:nvSpPr>
        <p:spPr>
          <a:xfrm>
            <a:off x="407988" y="1700809"/>
            <a:ext cx="5543377"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CFED2866-227B-4D90-8906-42EC69BFD9FF}" type="datetime1">
              <a:rPr lang="fi-FI" smtClean="0"/>
              <a:t>23.4.2026</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1" name="Chart Placeholder 10"/>
          <p:cNvSpPr>
            <a:spLocks noGrp="1"/>
          </p:cNvSpPr>
          <p:nvPr>
            <p:ph type="chart" sz="quarter" idx="13"/>
          </p:nvPr>
        </p:nvSpPr>
        <p:spPr>
          <a:xfrm>
            <a:off x="6384031" y="1844675"/>
            <a:ext cx="5256585" cy="4321175"/>
          </a:xfrm>
        </p:spPr>
        <p:txBody>
          <a:bodyPr/>
          <a:lstStyle>
            <a:lvl1pPr marL="0" indent="0">
              <a:buFontTx/>
              <a:buNone/>
              <a:defRPr sz="1200"/>
            </a:lvl1pPr>
          </a:lstStyle>
          <a:p>
            <a:r>
              <a:rPr lang="fi-FI"/>
              <a:t>Lisää kaavio napsauttamalla kuvaketta</a:t>
            </a:r>
            <a:endParaRPr lang="fi-FI" dirty="0"/>
          </a:p>
        </p:txBody>
      </p:sp>
      <p:sp>
        <p:nvSpPr>
          <p:cNvPr id="12" name="Chart Placeholder 10"/>
          <p:cNvSpPr>
            <a:spLocks noGrp="1"/>
          </p:cNvSpPr>
          <p:nvPr>
            <p:ph type="chart" sz="quarter" idx="14"/>
          </p:nvPr>
        </p:nvSpPr>
        <p:spPr>
          <a:xfrm>
            <a:off x="551384" y="1844675"/>
            <a:ext cx="5256585" cy="4321175"/>
          </a:xfrm>
        </p:spPr>
        <p:txBody>
          <a:bodyPr/>
          <a:lstStyle>
            <a:lvl1pPr marL="0" indent="0">
              <a:buFontTx/>
              <a:buNone/>
              <a:defRPr sz="1200"/>
            </a:lvl1pPr>
          </a:lstStyle>
          <a:p>
            <a:r>
              <a:rPr lang="fi-FI"/>
              <a:t>Lisää kaavio napsauttamalla kuvaketta</a:t>
            </a:r>
            <a:endParaRPr lang="fi-FI" dirty="0"/>
          </a:p>
        </p:txBody>
      </p:sp>
      <p:sp>
        <p:nvSpPr>
          <p:cNvPr id="13" name="Text Placeholder 19"/>
          <p:cNvSpPr>
            <a:spLocks noGrp="1"/>
          </p:cNvSpPr>
          <p:nvPr>
            <p:ph type="body" sz="quarter" idx="21" hasCustomPrompt="1"/>
          </p:nvPr>
        </p:nvSpPr>
        <p:spPr>
          <a:xfrm>
            <a:off x="551384" y="6175468"/>
            <a:ext cx="5256584"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
        <p:nvSpPr>
          <p:cNvPr id="14" name="Text Placeholder 19"/>
          <p:cNvSpPr>
            <a:spLocks noGrp="1"/>
          </p:cNvSpPr>
          <p:nvPr>
            <p:ph type="body" sz="quarter" idx="22" hasCustomPrompt="1"/>
          </p:nvPr>
        </p:nvSpPr>
        <p:spPr>
          <a:xfrm>
            <a:off x="6384032" y="6175468"/>
            <a:ext cx="5256584"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Tree>
    <p:extLst>
      <p:ext uri="{BB962C8B-B14F-4D97-AF65-F5344CB8AC3E}">
        <p14:creationId xmlns:p14="http://schemas.microsoft.com/office/powerpoint/2010/main" val="213510700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hart ">
    <p:spTree>
      <p:nvGrpSpPr>
        <p:cNvPr id="1" name=""/>
        <p:cNvGrpSpPr/>
        <p:nvPr/>
      </p:nvGrpSpPr>
      <p:grpSpPr>
        <a:xfrm>
          <a:off x="0" y="0"/>
          <a:ext cx="0" cy="0"/>
          <a:chOff x="0" y="0"/>
          <a:chExt cx="0" cy="0"/>
        </a:xfrm>
      </p:grpSpPr>
      <p:sp>
        <p:nvSpPr>
          <p:cNvPr id="8" name="Rectangle 7"/>
          <p:cNvSpPr/>
          <p:nvPr userDrawn="1"/>
        </p:nvSpPr>
        <p:spPr>
          <a:xfrm>
            <a:off x="407988" y="1700809"/>
            <a:ext cx="11376025"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853CBC02-5BA1-4A84-81E7-61D106ADB0B8}" type="datetime1">
              <a:rPr lang="fi-FI" smtClean="0"/>
              <a:t>23.4.2026</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1" name="Chart Placeholder 10"/>
          <p:cNvSpPr>
            <a:spLocks noGrp="1"/>
          </p:cNvSpPr>
          <p:nvPr>
            <p:ph type="chart" sz="quarter" idx="13"/>
          </p:nvPr>
        </p:nvSpPr>
        <p:spPr>
          <a:xfrm>
            <a:off x="551384" y="1844675"/>
            <a:ext cx="11089233" cy="4321175"/>
          </a:xfrm>
        </p:spPr>
        <p:txBody>
          <a:bodyPr/>
          <a:lstStyle>
            <a:lvl1pPr marL="0" indent="0">
              <a:buFontTx/>
              <a:buNone/>
              <a:defRPr sz="1200"/>
            </a:lvl1pPr>
          </a:lstStyle>
          <a:p>
            <a:r>
              <a:rPr lang="fi-FI"/>
              <a:t>Lisää kaavio napsauttamalla kuvaketta</a:t>
            </a:r>
            <a:endParaRPr lang="fi-FI" dirty="0"/>
          </a:p>
        </p:txBody>
      </p:sp>
      <p:sp>
        <p:nvSpPr>
          <p:cNvPr id="10" name="Text Placeholder 19"/>
          <p:cNvSpPr>
            <a:spLocks noGrp="1"/>
          </p:cNvSpPr>
          <p:nvPr>
            <p:ph type="body" sz="quarter" idx="21" hasCustomPrompt="1"/>
          </p:nvPr>
        </p:nvSpPr>
        <p:spPr>
          <a:xfrm>
            <a:off x="551384" y="6175468"/>
            <a:ext cx="11089232"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Tree>
    <p:extLst>
      <p:ext uri="{BB962C8B-B14F-4D97-AF65-F5344CB8AC3E}">
        <p14:creationId xmlns:p14="http://schemas.microsoft.com/office/powerpoint/2010/main" val="159406420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hart 2">
    <p:spTree>
      <p:nvGrpSpPr>
        <p:cNvPr id="1" name=""/>
        <p:cNvGrpSpPr/>
        <p:nvPr/>
      </p:nvGrpSpPr>
      <p:grpSpPr>
        <a:xfrm>
          <a:off x="0" y="0"/>
          <a:ext cx="0" cy="0"/>
          <a:chOff x="0" y="0"/>
          <a:chExt cx="0" cy="0"/>
        </a:xfrm>
      </p:grpSpPr>
      <p:sp>
        <p:nvSpPr>
          <p:cNvPr id="8" name="Rectangle 7"/>
          <p:cNvSpPr/>
          <p:nvPr userDrawn="1"/>
        </p:nvSpPr>
        <p:spPr>
          <a:xfrm>
            <a:off x="3863752" y="404813"/>
            <a:ext cx="7920261" cy="6048375"/>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a:xfrm>
            <a:off x="407988" y="404813"/>
            <a:ext cx="2879725" cy="5761037"/>
          </a:xfrm>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66C22AB3-82AE-4C5D-B4B0-A5B8D46A0A77}" type="datetime1">
              <a:rPr lang="fi-FI" smtClean="0"/>
              <a:t>23.4.2026</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1" name="Chart Placeholder 10"/>
          <p:cNvSpPr>
            <a:spLocks noGrp="1"/>
          </p:cNvSpPr>
          <p:nvPr>
            <p:ph type="chart" sz="quarter" idx="13"/>
          </p:nvPr>
        </p:nvSpPr>
        <p:spPr>
          <a:xfrm>
            <a:off x="4007768" y="548680"/>
            <a:ext cx="7632849" cy="5617170"/>
          </a:xfrm>
        </p:spPr>
        <p:txBody>
          <a:bodyPr/>
          <a:lstStyle>
            <a:lvl1pPr marL="0" indent="0">
              <a:buFontTx/>
              <a:buNone/>
              <a:defRPr sz="1200"/>
            </a:lvl1pPr>
          </a:lstStyle>
          <a:p>
            <a:r>
              <a:rPr lang="fi-FI"/>
              <a:t>Lisää kaavio napsauttamalla kuvaketta</a:t>
            </a:r>
            <a:endParaRPr lang="fi-FI" dirty="0"/>
          </a:p>
        </p:txBody>
      </p:sp>
      <p:sp>
        <p:nvSpPr>
          <p:cNvPr id="12" name="Text Placeholder 19"/>
          <p:cNvSpPr>
            <a:spLocks noGrp="1"/>
          </p:cNvSpPr>
          <p:nvPr>
            <p:ph type="body" sz="quarter" idx="22" hasCustomPrompt="1"/>
          </p:nvPr>
        </p:nvSpPr>
        <p:spPr>
          <a:xfrm>
            <a:off x="4007768" y="6175468"/>
            <a:ext cx="7632848"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3"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682891685"/>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kstidia">
    <p:spTree>
      <p:nvGrpSpPr>
        <p:cNvPr id="1" name=""/>
        <p:cNvGrpSpPr/>
        <p:nvPr/>
      </p:nvGrpSpPr>
      <p:grpSpPr>
        <a:xfrm>
          <a:off x="0" y="0"/>
          <a:ext cx="0" cy="0"/>
          <a:chOff x="0" y="0"/>
          <a:chExt cx="0" cy="0"/>
        </a:xfrm>
      </p:grpSpPr>
      <p:pic>
        <p:nvPicPr>
          <p:cNvPr id="9" name="Kuva 8" descr="Kuva, joka sisältää kohteen piirtäminen&#10;&#10;Kuvaus luotu automaattisesti">
            <a:extLst>
              <a:ext uri="{FF2B5EF4-FFF2-40B4-BE49-F238E27FC236}">
                <a16:creationId xmlns:a16="http://schemas.microsoft.com/office/drawing/2014/main" id="{7EFFB0AC-A6B5-49E9-84B1-AEDB4F6F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5183"/>
            <a:ext cx="3636000" cy="5026619"/>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3834000" y="1548000"/>
            <a:ext cx="6228000" cy="90000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3833813" y="2559050"/>
            <a:ext cx="6227762" cy="1476000"/>
          </a:xfrm>
        </p:spPr>
        <p:txBody>
          <a:bodyPr bIns="0">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56" name="Alaotsikko 2">
            <a:extLst>
              <a:ext uri="{FF2B5EF4-FFF2-40B4-BE49-F238E27FC236}">
                <a16:creationId xmlns:a16="http://schemas.microsoft.com/office/drawing/2014/main" id="{43C44EA4-36A4-4BAF-A7BB-834E53EF19B2}"/>
              </a:ext>
            </a:extLst>
          </p:cNvPr>
          <p:cNvSpPr>
            <a:spLocks noGrp="1"/>
          </p:cNvSpPr>
          <p:nvPr>
            <p:ph type="subTitle" idx="1"/>
          </p:nvPr>
        </p:nvSpPr>
        <p:spPr>
          <a:xfrm>
            <a:off x="3833999" y="4110549"/>
            <a:ext cx="6228000" cy="375591"/>
          </a:xfrm>
        </p:spPr>
        <p:txBody>
          <a:bodyPr anchor="b">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54" name="Tekstin paikkamerkki 52">
            <a:extLst>
              <a:ext uri="{FF2B5EF4-FFF2-40B4-BE49-F238E27FC236}">
                <a16:creationId xmlns:a16="http://schemas.microsoft.com/office/drawing/2014/main" id="{803DCDF3-185F-43EC-9FED-B91BE71BA920}"/>
              </a:ext>
            </a:extLst>
          </p:cNvPr>
          <p:cNvSpPr>
            <a:spLocks noGrp="1"/>
          </p:cNvSpPr>
          <p:nvPr>
            <p:ph type="body" sz="quarter" idx="14" hasCustomPrompt="1"/>
          </p:nvPr>
        </p:nvSpPr>
        <p:spPr>
          <a:xfrm>
            <a:off x="3834000" y="4455775"/>
            <a:ext cx="6227762" cy="1080000"/>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dirty="0"/>
              <a:t>Muokkaa testin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23.4.2026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9552336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Content ">
    <p:spTree>
      <p:nvGrpSpPr>
        <p:cNvPr id="1" name=""/>
        <p:cNvGrpSpPr/>
        <p:nvPr/>
      </p:nvGrpSpPr>
      <p:grpSpPr>
        <a:xfrm>
          <a:off x="0" y="0"/>
          <a:ext cx="0" cy="0"/>
          <a:chOff x="0" y="0"/>
          <a:chExt cx="0" cy="0"/>
        </a:xfrm>
      </p:grpSpPr>
      <p:sp>
        <p:nvSpPr>
          <p:cNvPr id="8" name="Rectangle 7"/>
          <p:cNvSpPr/>
          <p:nvPr userDrawn="1"/>
        </p:nvSpPr>
        <p:spPr>
          <a:xfrm>
            <a:off x="8184232" y="1700809"/>
            <a:ext cx="3599781"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0" name="Rectangle 9"/>
          <p:cNvSpPr/>
          <p:nvPr userDrawn="1"/>
        </p:nvSpPr>
        <p:spPr>
          <a:xfrm>
            <a:off x="407988" y="1700809"/>
            <a:ext cx="3599780"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3" name="Rectangle 12"/>
          <p:cNvSpPr/>
          <p:nvPr userDrawn="1"/>
        </p:nvSpPr>
        <p:spPr>
          <a:xfrm>
            <a:off x="4295800" y="1700809"/>
            <a:ext cx="3600400"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CF16B4C4-D54D-4CD0-A49D-D6EABDEBF8C9}" type="datetime1">
              <a:rPr lang="fi-FI" smtClean="0"/>
              <a:t>23.4.2026</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4" name="Text Placeholder 19"/>
          <p:cNvSpPr>
            <a:spLocks noGrp="1"/>
          </p:cNvSpPr>
          <p:nvPr>
            <p:ph type="body" sz="quarter" idx="14"/>
          </p:nvPr>
        </p:nvSpPr>
        <p:spPr>
          <a:xfrm>
            <a:off x="8400256" y="3717032"/>
            <a:ext cx="3168352" cy="2088456"/>
          </a:xfrm>
        </p:spPr>
        <p:txBody>
          <a:bodyPr/>
          <a:lstStyle>
            <a:lvl1pPr marL="0" indent="0" algn="ctr">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15" name="Text Placeholder 19"/>
          <p:cNvSpPr>
            <a:spLocks noGrp="1"/>
          </p:cNvSpPr>
          <p:nvPr>
            <p:ph type="body" sz="quarter" idx="15" hasCustomPrompt="1"/>
          </p:nvPr>
        </p:nvSpPr>
        <p:spPr>
          <a:xfrm>
            <a:off x="8400256" y="6166589"/>
            <a:ext cx="3168352"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
        <p:nvSpPr>
          <p:cNvPr id="16" name="Picture Placeholder 15"/>
          <p:cNvSpPr>
            <a:spLocks noGrp="1"/>
          </p:cNvSpPr>
          <p:nvPr>
            <p:ph type="pic" sz="quarter" idx="16"/>
          </p:nvPr>
        </p:nvSpPr>
        <p:spPr>
          <a:xfrm>
            <a:off x="8544272" y="2060847"/>
            <a:ext cx="2880320" cy="1296145"/>
          </a:xfrm>
        </p:spPr>
        <p:txBody>
          <a:bodyPr/>
          <a:lstStyle>
            <a:lvl1pPr marL="0" indent="0">
              <a:buFontTx/>
              <a:buNone/>
              <a:defRPr sz="1200"/>
            </a:lvl1pPr>
          </a:lstStyle>
          <a:p>
            <a:r>
              <a:rPr lang="fi-FI"/>
              <a:t>Lisää kuva napsauttamalla kuvaketta</a:t>
            </a:r>
            <a:endParaRPr lang="fi-FI" dirty="0"/>
          </a:p>
        </p:txBody>
      </p:sp>
      <p:sp>
        <p:nvSpPr>
          <p:cNvPr id="17" name="Text Placeholder 19"/>
          <p:cNvSpPr>
            <a:spLocks noGrp="1"/>
          </p:cNvSpPr>
          <p:nvPr>
            <p:ph type="body" sz="quarter" idx="17"/>
          </p:nvPr>
        </p:nvSpPr>
        <p:spPr>
          <a:xfrm>
            <a:off x="4511824" y="3717032"/>
            <a:ext cx="3168352" cy="2088456"/>
          </a:xfrm>
        </p:spPr>
        <p:txBody>
          <a:bodyPr/>
          <a:lstStyle>
            <a:lvl1pPr marL="0" indent="0" algn="ctr">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18" name="Text Placeholder 19"/>
          <p:cNvSpPr>
            <a:spLocks noGrp="1"/>
          </p:cNvSpPr>
          <p:nvPr>
            <p:ph type="body" sz="quarter" idx="18" hasCustomPrompt="1"/>
          </p:nvPr>
        </p:nvSpPr>
        <p:spPr>
          <a:xfrm>
            <a:off x="4511824" y="6166589"/>
            <a:ext cx="3168352"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
        <p:nvSpPr>
          <p:cNvPr id="19" name="Picture Placeholder 15"/>
          <p:cNvSpPr>
            <a:spLocks noGrp="1"/>
          </p:cNvSpPr>
          <p:nvPr>
            <p:ph type="pic" sz="quarter" idx="19"/>
          </p:nvPr>
        </p:nvSpPr>
        <p:spPr>
          <a:xfrm>
            <a:off x="4655840" y="2060847"/>
            <a:ext cx="2880320" cy="1296145"/>
          </a:xfrm>
        </p:spPr>
        <p:txBody>
          <a:bodyPr/>
          <a:lstStyle>
            <a:lvl1pPr marL="0" indent="0">
              <a:buFontTx/>
              <a:buNone/>
              <a:defRPr sz="1200"/>
            </a:lvl1pPr>
          </a:lstStyle>
          <a:p>
            <a:r>
              <a:rPr lang="fi-FI"/>
              <a:t>Lisää kuva napsauttamalla kuvaketta</a:t>
            </a:r>
            <a:endParaRPr lang="fi-FI" dirty="0"/>
          </a:p>
        </p:txBody>
      </p:sp>
      <p:sp>
        <p:nvSpPr>
          <p:cNvPr id="20" name="Text Placeholder 19"/>
          <p:cNvSpPr>
            <a:spLocks noGrp="1"/>
          </p:cNvSpPr>
          <p:nvPr>
            <p:ph type="body" sz="quarter" idx="20"/>
          </p:nvPr>
        </p:nvSpPr>
        <p:spPr>
          <a:xfrm>
            <a:off x="623392" y="3717032"/>
            <a:ext cx="3168352" cy="2088456"/>
          </a:xfrm>
        </p:spPr>
        <p:txBody>
          <a:bodyPr/>
          <a:lstStyle>
            <a:lvl1pPr marL="0" indent="0" algn="ctr">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21" name="Text Placeholder 19"/>
          <p:cNvSpPr>
            <a:spLocks noGrp="1"/>
          </p:cNvSpPr>
          <p:nvPr>
            <p:ph type="body" sz="quarter" idx="21" hasCustomPrompt="1"/>
          </p:nvPr>
        </p:nvSpPr>
        <p:spPr>
          <a:xfrm>
            <a:off x="623392" y="6166589"/>
            <a:ext cx="3168352"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
        <p:nvSpPr>
          <p:cNvPr id="22" name="Picture Placeholder 15"/>
          <p:cNvSpPr>
            <a:spLocks noGrp="1"/>
          </p:cNvSpPr>
          <p:nvPr>
            <p:ph type="pic" sz="quarter" idx="22"/>
          </p:nvPr>
        </p:nvSpPr>
        <p:spPr>
          <a:xfrm>
            <a:off x="767408" y="2060847"/>
            <a:ext cx="2880320" cy="1296145"/>
          </a:xfrm>
        </p:spPr>
        <p:txBody>
          <a:bodyPr/>
          <a:lstStyle>
            <a:lvl1pPr marL="0" indent="0">
              <a:buFontTx/>
              <a:buNone/>
              <a:defRPr sz="1200"/>
            </a:lvl1pPr>
          </a:lstStyle>
          <a:p>
            <a:r>
              <a:rPr lang="fi-FI"/>
              <a:t>Lisää kuva napsauttamalla kuvaketta</a:t>
            </a:r>
            <a:endParaRPr lang="fi-FI" dirty="0"/>
          </a:p>
        </p:txBody>
      </p:sp>
    </p:spTree>
    <p:extLst>
      <p:ext uri="{BB962C8B-B14F-4D97-AF65-F5344CB8AC3E}">
        <p14:creationId xmlns:p14="http://schemas.microsoft.com/office/powerpoint/2010/main" val="414738082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Content 2">
    <p:spTree>
      <p:nvGrpSpPr>
        <p:cNvPr id="1" name=""/>
        <p:cNvGrpSpPr/>
        <p:nvPr/>
      </p:nvGrpSpPr>
      <p:grpSpPr>
        <a:xfrm>
          <a:off x="0" y="0"/>
          <a:ext cx="0" cy="0"/>
          <a:chOff x="0" y="0"/>
          <a:chExt cx="0" cy="0"/>
        </a:xfrm>
      </p:grpSpPr>
      <p:sp>
        <p:nvSpPr>
          <p:cNvPr id="10" name="Rectangle 9"/>
          <p:cNvSpPr/>
          <p:nvPr userDrawn="1"/>
        </p:nvSpPr>
        <p:spPr>
          <a:xfrm>
            <a:off x="5375919" y="404813"/>
            <a:ext cx="6408093" cy="1944067"/>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userDrawn="1"/>
        </p:nvSpPr>
        <p:spPr>
          <a:xfrm>
            <a:off x="5375919" y="4509121"/>
            <a:ext cx="6408093" cy="1944068"/>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userDrawn="1"/>
        </p:nvSpPr>
        <p:spPr>
          <a:xfrm>
            <a:off x="5375919" y="2492896"/>
            <a:ext cx="6408093" cy="1872208"/>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a:xfrm>
            <a:off x="407988" y="404813"/>
            <a:ext cx="4319587" cy="3024187"/>
          </a:xfrm>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A31C896E-DF54-4CCF-B0D4-1A3890F3D578}" type="datetime1">
              <a:rPr lang="fi-FI" smtClean="0"/>
              <a:t>23.4.2026</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4" name="Text Placeholder 19"/>
          <p:cNvSpPr>
            <a:spLocks noGrp="1"/>
          </p:cNvSpPr>
          <p:nvPr>
            <p:ph type="body" sz="quarter" idx="14"/>
          </p:nvPr>
        </p:nvSpPr>
        <p:spPr>
          <a:xfrm>
            <a:off x="8472264" y="4725144"/>
            <a:ext cx="3096344" cy="1512168"/>
          </a:xfrm>
        </p:spPr>
        <p:txBody>
          <a:bodyPr/>
          <a:lstStyle>
            <a:lvl1pPr marL="0" indent="0" algn="l">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l">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16" name="Picture Placeholder 15"/>
          <p:cNvSpPr>
            <a:spLocks noGrp="1"/>
          </p:cNvSpPr>
          <p:nvPr>
            <p:ph type="pic" sz="quarter" idx="16"/>
          </p:nvPr>
        </p:nvSpPr>
        <p:spPr>
          <a:xfrm>
            <a:off x="5735960" y="4797153"/>
            <a:ext cx="2448272" cy="1368698"/>
          </a:xfrm>
        </p:spPr>
        <p:txBody>
          <a:bodyPr/>
          <a:lstStyle>
            <a:lvl1pPr marL="0" indent="0">
              <a:buFontTx/>
              <a:buNone/>
              <a:defRPr sz="1200"/>
            </a:lvl1pPr>
          </a:lstStyle>
          <a:p>
            <a:r>
              <a:rPr lang="fi-FI"/>
              <a:t>Lisää kuva napsauttamalla kuvaketta</a:t>
            </a:r>
            <a:endParaRPr lang="fi-FI" dirty="0"/>
          </a:p>
        </p:txBody>
      </p:sp>
      <p:sp>
        <p:nvSpPr>
          <p:cNvPr id="17" name="Text Placeholder 19"/>
          <p:cNvSpPr>
            <a:spLocks noGrp="1"/>
          </p:cNvSpPr>
          <p:nvPr>
            <p:ph type="body" sz="quarter" idx="17"/>
          </p:nvPr>
        </p:nvSpPr>
        <p:spPr>
          <a:xfrm>
            <a:off x="8472264" y="2708920"/>
            <a:ext cx="3096344" cy="1440160"/>
          </a:xfrm>
        </p:spPr>
        <p:txBody>
          <a:bodyPr/>
          <a:lstStyle>
            <a:lvl1pPr marL="0" indent="0" algn="l">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l">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19" name="Picture Placeholder 15"/>
          <p:cNvSpPr>
            <a:spLocks noGrp="1"/>
          </p:cNvSpPr>
          <p:nvPr>
            <p:ph type="pic" sz="quarter" idx="19"/>
          </p:nvPr>
        </p:nvSpPr>
        <p:spPr>
          <a:xfrm>
            <a:off x="5735960" y="2708920"/>
            <a:ext cx="2448272" cy="1440160"/>
          </a:xfrm>
        </p:spPr>
        <p:txBody>
          <a:bodyPr/>
          <a:lstStyle>
            <a:lvl1pPr marL="0" indent="0">
              <a:buFontTx/>
              <a:buNone/>
              <a:defRPr sz="1200"/>
            </a:lvl1pPr>
          </a:lstStyle>
          <a:p>
            <a:r>
              <a:rPr lang="fi-FI"/>
              <a:t>Lisää kuva napsauttamalla kuvaketta</a:t>
            </a:r>
            <a:endParaRPr lang="fi-FI" dirty="0"/>
          </a:p>
        </p:txBody>
      </p:sp>
      <p:sp>
        <p:nvSpPr>
          <p:cNvPr id="20" name="Text Placeholder 19"/>
          <p:cNvSpPr>
            <a:spLocks noGrp="1"/>
          </p:cNvSpPr>
          <p:nvPr>
            <p:ph type="body" sz="quarter" idx="20"/>
          </p:nvPr>
        </p:nvSpPr>
        <p:spPr>
          <a:xfrm>
            <a:off x="8472264" y="620688"/>
            <a:ext cx="3096344" cy="1512168"/>
          </a:xfrm>
        </p:spPr>
        <p:txBody>
          <a:bodyPr/>
          <a:lstStyle>
            <a:lvl1pPr marL="0" indent="0" algn="l">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l">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22" name="Picture Placeholder 15"/>
          <p:cNvSpPr>
            <a:spLocks noGrp="1"/>
          </p:cNvSpPr>
          <p:nvPr>
            <p:ph type="pic" sz="quarter" idx="22"/>
          </p:nvPr>
        </p:nvSpPr>
        <p:spPr>
          <a:xfrm>
            <a:off x="5735960" y="692697"/>
            <a:ext cx="2448272" cy="1368152"/>
          </a:xfrm>
        </p:spPr>
        <p:txBody>
          <a:bodyPr/>
          <a:lstStyle>
            <a:lvl1pPr marL="0" indent="0">
              <a:buFontTx/>
              <a:buNone/>
              <a:defRPr sz="1200"/>
            </a:lvl1pPr>
          </a:lstStyle>
          <a:p>
            <a:r>
              <a:rPr lang="fi-FI"/>
              <a:t>Lisää kuva napsauttamalla kuvaketta</a:t>
            </a:r>
            <a:endParaRPr lang="fi-FI" dirty="0"/>
          </a:p>
        </p:txBody>
      </p:sp>
      <p:grpSp>
        <p:nvGrpSpPr>
          <p:cNvPr id="15" name="Group 14"/>
          <p:cNvGrpSpPr>
            <a:grpSpLocks noChangeAspect="1"/>
          </p:cNvGrpSpPr>
          <p:nvPr userDrawn="1"/>
        </p:nvGrpSpPr>
        <p:grpSpPr>
          <a:xfrm>
            <a:off x="263504" y="6309320"/>
            <a:ext cx="1368000" cy="304812"/>
            <a:chOff x="7680325" y="1846263"/>
            <a:chExt cx="3868738" cy="862013"/>
          </a:xfrm>
        </p:grpSpPr>
        <p:sp>
          <p:nvSpPr>
            <p:cNvPr id="18"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300100125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8" name="Rectangle 7"/>
          <p:cNvSpPr/>
          <p:nvPr userDrawn="1"/>
        </p:nvSpPr>
        <p:spPr>
          <a:xfrm>
            <a:off x="6240016" y="1700809"/>
            <a:ext cx="5543997"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0" name="Rectangle 9"/>
          <p:cNvSpPr/>
          <p:nvPr userDrawn="1"/>
        </p:nvSpPr>
        <p:spPr>
          <a:xfrm>
            <a:off x="407988" y="1700809"/>
            <a:ext cx="5543377"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D06D66DC-12D5-41FB-9798-7061D215CCAF}" type="datetime1">
              <a:rPr lang="fi-FI" smtClean="0"/>
              <a:t>23.4.2026</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5" name="Text Placeholder 2"/>
          <p:cNvSpPr>
            <a:spLocks noGrp="1"/>
          </p:cNvSpPr>
          <p:nvPr>
            <p:ph type="body" idx="1"/>
          </p:nvPr>
        </p:nvSpPr>
        <p:spPr>
          <a:xfrm>
            <a:off x="623392" y="1988840"/>
            <a:ext cx="5112568"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6" name="Content Placeholder 3"/>
          <p:cNvSpPr>
            <a:spLocks noGrp="1"/>
          </p:cNvSpPr>
          <p:nvPr>
            <p:ph sz="half" idx="2"/>
          </p:nvPr>
        </p:nvSpPr>
        <p:spPr>
          <a:xfrm>
            <a:off x="623391" y="2420888"/>
            <a:ext cx="5112569" cy="1512167"/>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7" name="Text Placeholder 4"/>
          <p:cNvSpPr>
            <a:spLocks noGrp="1"/>
          </p:cNvSpPr>
          <p:nvPr>
            <p:ph type="body" sz="quarter" idx="3"/>
          </p:nvPr>
        </p:nvSpPr>
        <p:spPr>
          <a:xfrm>
            <a:off x="6456040" y="1988840"/>
            <a:ext cx="5112568"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8" name="Content Placeholder 5"/>
          <p:cNvSpPr>
            <a:spLocks noGrp="1"/>
          </p:cNvSpPr>
          <p:nvPr>
            <p:ph sz="quarter" idx="4"/>
          </p:nvPr>
        </p:nvSpPr>
        <p:spPr>
          <a:xfrm>
            <a:off x="6456040" y="2420889"/>
            <a:ext cx="5112568" cy="1512168"/>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9" name="Text Placeholder 2"/>
          <p:cNvSpPr>
            <a:spLocks noGrp="1"/>
          </p:cNvSpPr>
          <p:nvPr>
            <p:ph type="body" idx="13"/>
          </p:nvPr>
        </p:nvSpPr>
        <p:spPr>
          <a:xfrm>
            <a:off x="623392" y="4221088"/>
            <a:ext cx="5112568"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20" name="Content Placeholder 3"/>
          <p:cNvSpPr>
            <a:spLocks noGrp="1"/>
          </p:cNvSpPr>
          <p:nvPr>
            <p:ph sz="half" idx="14"/>
          </p:nvPr>
        </p:nvSpPr>
        <p:spPr>
          <a:xfrm>
            <a:off x="623391" y="4653136"/>
            <a:ext cx="5112569" cy="1512713"/>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21" name="Text Placeholder 4"/>
          <p:cNvSpPr>
            <a:spLocks noGrp="1"/>
          </p:cNvSpPr>
          <p:nvPr>
            <p:ph type="body" sz="quarter" idx="15"/>
          </p:nvPr>
        </p:nvSpPr>
        <p:spPr>
          <a:xfrm>
            <a:off x="6456040" y="4221088"/>
            <a:ext cx="5112568"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22" name="Content Placeholder 5"/>
          <p:cNvSpPr>
            <a:spLocks noGrp="1"/>
          </p:cNvSpPr>
          <p:nvPr>
            <p:ph sz="quarter" idx="16"/>
          </p:nvPr>
        </p:nvSpPr>
        <p:spPr>
          <a:xfrm>
            <a:off x="6456040" y="4653137"/>
            <a:ext cx="5112568" cy="1512168"/>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Tree>
    <p:extLst>
      <p:ext uri="{BB962C8B-B14F-4D97-AF65-F5344CB8AC3E}">
        <p14:creationId xmlns:p14="http://schemas.microsoft.com/office/powerpoint/2010/main" val="2628642305"/>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Text Boxes">
    <p:spTree>
      <p:nvGrpSpPr>
        <p:cNvPr id="1" name=""/>
        <p:cNvGrpSpPr/>
        <p:nvPr/>
      </p:nvGrpSpPr>
      <p:grpSpPr>
        <a:xfrm>
          <a:off x="0" y="0"/>
          <a:ext cx="0" cy="0"/>
          <a:chOff x="0" y="0"/>
          <a:chExt cx="0" cy="0"/>
        </a:xfrm>
      </p:grpSpPr>
      <p:sp>
        <p:nvSpPr>
          <p:cNvPr id="23" name="Rectangle 22"/>
          <p:cNvSpPr/>
          <p:nvPr userDrawn="1"/>
        </p:nvSpPr>
        <p:spPr>
          <a:xfrm>
            <a:off x="8184232" y="1700809"/>
            <a:ext cx="3599781"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userDrawn="1"/>
        </p:nvSpPr>
        <p:spPr>
          <a:xfrm>
            <a:off x="407988" y="1700809"/>
            <a:ext cx="3599780"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userDrawn="1"/>
        </p:nvSpPr>
        <p:spPr>
          <a:xfrm>
            <a:off x="4295800" y="1700809"/>
            <a:ext cx="3600400"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80421C19-CDF9-4212-A9D7-743C27C13417}" type="datetime1">
              <a:rPr lang="fi-FI" smtClean="0"/>
              <a:t>23.4.2026</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5" name="Text Placeholder 2"/>
          <p:cNvSpPr>
            <a:spLocks noGrp="1"/>
          </p:cNvSpPr>
          <p:nvPr>
            <p:ph type="body" idx="1"/>
          </p:nvPr>
        </p:nvSpPr>
        <p:spPr>
          <a:xfrm>
            <a:off x="623392" y="1988840"/>
            <a:ext cx="3168352"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6" name="Content Placeholder 3"/>
          <p:cNvSpPr>
            <a:spLocks noGrp="1"/>
          </p:cNvSpPr>
          <p:nvPr>
            <p:ph sz="half" idx="2"/>
          </p:nvPr>
        </p:nvSpPr>
        <p:spPr>
          <a:xfrm>
            <a:off x="623391" y="2420888"/>
            <a:ext cx="3168353" cy="3743610"/>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7" name="Text Placeholder 4"/>
          <p:cNvSpPr>
            <a:spLocks noGrp="1"/>
          </p:cNvSpPr>
          <p:nvPr>
            <p:ph type="body" sz="quarter" idx="3"/>
          </p:nvPr>
        </p:nvSpPr>
        <p:spPr>
          <a:xfrm>
            <a:off x="4511824" y="1988840"/>
            <a:ext cx="3168352"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8" name="Content Placeholder 5"/>
          <p:cNvSpPr>
            <a:spLocks noGrp="1"/>
          </p:cNvSpPr>
          <p:nvPr>
            <p:ph sz="quarter" idx="4"/>
          </p:nvPr>
        </p:nvSpPr>
        <p:spPr>
          <a:xfrm>
            <a:off x="4511824" y="2420888"/>
            <a:ext cx="3168352" cy="3743613"/>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9" name="Text Placeholder 2"/>
          <p:cNvSpPr>
            <a:spLocks noGrp="1"/>
          </p:cNvSpPr>
          <p:nvPr>
            <p:ph type="body" idx="13"/>
          </p:nvPr>
        </p:nvSpPr>
        <p:spPr>
          <a:xfrm>
            <a:off x="8400256" y="1988840"/>
            <a:ext cx="3168351"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20" name="Content Placeholder 3"/>
          <p:cNvSpPr>
            <a:spLocks noGrp="1"/>
          </p:cNvSpPr>
          <p:nvPr>
            <p:ph sz="half" idx="14"/>
          </p:nvPr>
        </p:nvSpPr>
        <p:spPr>
          <a:xfrm>
            <a:off x="8400256" y="2420888"/>
            <a:ext cx="3168352" cy="3744962"/>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Tree>
    <p:extLst>
      <p:ext uri="{BB962C8B-B14F-4D97-AF65-F5344CB8AC3E}">
        <p14:creationId xmlns:p14="http://schemas.microsoft.com/office/powerpoint/2010/main" val="110488115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abl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Date Placeholder 2"/>
          <p:cNvSpPr>
            <a:spLocks noGrp="1"/>
          </p:cNvSpPr>
          <p:nvPr>
            <p:ph type="dt" sz="half" idx="10"/>
          </p:nvPr>
        </p:nvSpPr>
        <p:spPr/>
        <p:txBody>
          <a:bodyPr/>
          <a:lstStyle/>
          <a:p>
            <a:fld id="{5774C542-5D34-43DF-8009-9EDF1AF5F2A9}" type="datetime1">
              <a:rPr lang="fi-FI" smtClean="0"/>
              <a:t>23.4.2026</a:t>
            </a:fld>
            <a:endParaRPr lang="en-US"/>
          </a:p>
        </p:txBody>
      </p:sp>
      <p:sp>
        <p:nvSpPr>
          <p:cNvPr id="4" name="Footer Placeholder 3"/>
          <p:cNvSpPr>
            <a:spLocks noGrp="1"/>
          </p:cNvSpPr>
          <p:nvPr>
            <p:ph type="ftr" sz="quarter" idx="11"/>
          </p:nvPr>
        </p:nvSpPr>
        <p:spPr/>
        <p:txBody>
          <a:bodyPr/>
          <a:lstStyle/>
          <a:p>
            <a:r>
              <a:rPr lang="fi-FI" noProof="0"/>
              <a:t>Esityksen nimi ja Tekijä</a:t>
            </a:r>
            <a:endParaRPr lang="fi-FI" noProof="0" dirty="0"/>
          </a:p>
        </p:txBody>
      </p:sp>
      <p:sp>
        <p:nvSpPr>
          <p:cNvPr id="5" name="Slide Number Placeholder 4"/>
          <p:cNvSpPr>
            <a:spLocks noGrp="1"/>
          </p:cNvSpPr>
          <p:nvPr>
            <p:ph type="sldNum" sz="quarter" idx="12"/>
          </p:nvPr>
        </p:nvSpPr>
        <p:spPr/>
        <p:txBody>
          <a:bodyPr/>
          <a:lstStyle/>
          <a:p>
            <a:fld id="{449D1DC6-4D9D-49B0-BBAF-7A30D1B54A51}" type="slidenum">
              <a:rPr lang="en-US" smtClean="0"/>
              <a:t>‹#›</a:t>
            </a:fld>
            <a:endParaRPr lang="en-US"/>
          </a:p>
        </p:txBody>
      </p:sp>
      <p:sp>
        <p:nvSpPr>
          <p:cNvPr id="7" name="Table Placeholder 6"/>
          <p:cNvSpPr>
            <a:spLocks noGrp="1"/>
          </p:cNvSpPr>
          <p:nvPr>
            <p:ph type="tbl" sz="quarter" idx="13"/>
          </p:nvPr>
        </p:nvSpPr>
        <p:spPr>
          <a:xfrm>
            <a:off x="407988" y="1844675"/>
            <a:ext cx="11376025" cy="4321175"/>
          </a:xfrm>
        </p:spPr>
        <p:txBody>
          <a:bodyPr/>
          <a:lstStyle>
            <a:lvl1pPr marL="0" indent="0">
              <a:buFontTx/>
              <a:buNone/>
              <a:defRPr sz="1200"/>
            </a:lvl1pPr>
          </a:lstStyle>
          <a:p>
            <a:r>
              <a:rPr lang="fi-FI"/>
              <a:t>Lisää taulukko napsauttamalla kuvaketta</a:t>
            </a:r>
          </a:p>
        </p:txBody>
      </p:sp>
    </p:spTree>
    <p:extLst>
      <p:ext uri="{BB962C8B-B14F-4D97-AF65-F5344CB8AC3E}">
        <p14:creationId xmlns:p14="http://schemas.microsoft.com/office/powerpoint/2010/main" val="178613839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Date Placeholder 2"/>
          <p:cNvSpPr>
            <a:spLocks noGrp="1"/>
          </p:cNvSpPr>
          <p:nvPr>
            <p:ph type="dt" sz="half" idx="10"/>
          </p:nvPr>
        </p:nvSpPr>
        <p:spPr/>
        <p:txBody>
          <a:bodyPr/>
          <a:lstStyle/>
          <a:p>
            <a:fld id="{CCD9EBE6-A51C-4D0C-B2EC-209DFBD45BF8}" type="datetime1">
              <a:rPr lang="fi-FI" smtClean="0"/>
              <a:t>23.4.2026</a:t>
            </a:fld>
            <a:endParaRPr lang="en-US"/>
          </a:p>
        </p:txBody>
      </p:sp>
      <p:sp>
        <p:nvSpPr>
          <p:cNvPr id="4" name="Footer Placeholder 3"/>
          <p:cNvSpPr>
            <a:spLocks noGrp="1"/>
          </p:cNvSpPr>
          <p:nvPr>
            <p:ph type="ftr" sz="quarter" idx="11"/>
          </p:nvPr>
        </p:nvSpPr>
        <p:spPr/>
        <p:txBody>
          <a:bodyPr/>
          <a:lstStyle/>
          <a:p>
            <a:r>
              <a:rPr lang="fi-FI" noProof="0"/>
              <a:t>Esityksen nimi ja Tekijä</a:t>
            </a:r>
            <a:endParaRPr lang="fi-FI" noProof="0" dirty="0"/>
          </a:p>
        </p:txBody>
      </p:sp>
      <p:sp>
        <p:nvSpPr>
          <p:cNvPr id="5" name="Slide Number Placeholder 4"/>
          <p:cNvSpPr>
            <a:spLocks noGrp="1"/>
          </p:cNvSpPr>
          <p:nvPr>
            <p:ph type="sldNum" sz="quarter" idx="12"/>
          </p:nvPr>
        </p:nvSpPr>
        <p:spPr/>
        <p:txBody>
          <a:bodyPr/>
          <a:lstStyle/>
          <a:p>
            <a:fld id="{449D1DC6-4D9D-49B0-BBAF-7A30D1B54A51}" type="slidenum">
              <a:rPr lang="en-US" smtClean="0"/>
              <a:t>‹#›</a:t>
            </a:fld>
            <a:endParaRPr lang="en-US"/>
          </a:p>
        </p:txBody>
      </p:sp>
    </p:spTree>
    <p:extLst>
      <p:ext uri="{BB962C8B-B14F-4D97-AF65-F5344CB8AC3E}">
        <p14:creationId xmlns:p14="http://schemas.microsoft.com/office/powerpoint/2010/main" val="355812767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A70F44-956D-466B-882B-2DF9E6D53195}" type="datetime1">
              <a:rPr lang="fi-FI" smtClean="0"/>
              <a:t>23.4.2026</a:t>
            </a:fld>
            <a:endParaRPr lang="en-US" dirty="0"/>
          </a:p>
        </p:txBody>
      </p:sp>
      <p:sp>
        <p:nvSpPr>
          <p:cNvPr id="3" name="Footer Placeholder 2"/>
          <p:cNvSpPr>
            <a:spLocks noGrp="1"/>
          </p:cNvSpPr>
          <p:nvPr>
            <p:ph type="ftr" sz="quarter" idx="11"/>
          </p:nvPr>
        </p:nvSpPr>
        <p:spPr/>
        <p:txBody>
          <a:bodyPr/>
          <a:lstStyle/>
          <a:p>
            <a:r>
              <a:rPr lang="fi-FI" noProof="0"/>
              <a:t>Esityksen nimi ja Tekijä</a:t>
            </a:r>
            <a:endParaRPr lang="fi-FI" noProof="0" dirty="0"/>
          </a:p>
        </p:txBody>
      </p:sp>
      <p:sp>
        <p:nvSpPr>
          <p:cNvPr id="4" name="Slide Number Placeholder 3"/>
          <p:cNvSpPr>
            <a:spLocks noGrp="1"/>
          </p:cNvSpPr>
          <p:nvPr>
            <p:ph type="sldNum" sz="quarter" idx="12"/>
          </p:nvPr>
        </p:nvSpPr>
        <p:spPr/>
        <p:txBody>
          <a:bodyPr/>
          <a:lstStyle/>
          <a:p>
            <a:fld id="{449D1DC6-4D9D-49B0-BBAF-7A30D1B54A51}" type="slidenum">
              <a:rPr lang="en-US" smtClean="0"/>
              <a:t>‹#›</a:t>
            </a:fld>
            <a:endParaRPr lang="en-US"/>
          </a:p>
        </p:txBody>
      </p:sp>
    </p:spTree>
    <p:extLst>
      <p:ext uri="{BB962C8B-B14F-4D97-AF65-F5344CB8AC3E}">
        <p14:creationId xmlns:p14="http://schemas.microsoft.com/office/powerpoint/2010/main" val="14853928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Only" preserve="1">
  <p:cSld name="Titl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Date Placeholder 2"/>
          <p:cNvSpPr>
            <a:spLocks noGrp="1"/>
          </p:cNvSpPr>
          <p:nvPr>
            <p:ph type="dt" sz="half" idx="10"/>
          </p:nvPr>
        </p:nvSpPr>
        <p:spPr/>
        <p:txBody>
          <a:bodyPr/>
          <a:lstStyle/>
          <a:p>
            <a:fld id="{71E3B407-7A38-4F2B-B9E2-CBBAE7780586}" type="datetime1">
              <a:rPr lang="fi-FI" smtClean="0"/>
              <a:t>23.4.2026</a:t>
            </a:fld>
            <a:endParaRPr lang="en-US"/>
          </a:p>
        </p:txBody>
      </p:sp>
      <p:sp>
        <p:nvSpPr>
          <p:cNvPr id="4" name="Footer Placeholder 3"/>
          <p:cNvSpPr>
            <a:spLocks noGrp="1"/>
          </p:cNvSpPr>
          <p:nvPr>
            <p:ph type="ftr" sz="quarter" idx="11"/>
          </p:nvPr>
        </p:nvSpPr>
        <p:spPr/>
        <p:txBody>
          <a:bodyPr/>
          <a:lstStyle/>
          <a:p>
            <a:r>
              <a:rPr lang="fi-FI" noProof="0"/>
              <a:t>Esityksen nimi ja Tekijä</a:t>
            </a:r>
            <a:endParaRPr lang="fi-FI" noProof="0" dirty="0"/>
          </a:p>
        </p:txBody>
      </p:sp>
      <p:sp>
        <p:nvSpPr>
          <p:cNvPr id="5" name="Slide Number Placeholder 4"/>
          <p:cNvSpPr>
            <a:spLocks noGrp="1"/>
          </p:cNvSpPr>
          <p:nvPr>
            <p:ph type="sldNum" sz="quarter" idx="12"/>
          </p:nvPr>
        </p:nvSpPr>
        <p:spPr/>
        <p:txBody>
          <a:bodyPr/>
          <a:lstStyle/>
          <a:p>
            <a:fld id="{449D1DC6-4D9D-49B0-BBAF-7A30D1B54A51}" type="slidenum">
              <a:rPr lang="en-US" smtClean="0"/>
              <a:t>‹#›</a:t>
            </a:fld>
            <a:endParaRPr lang="en-US"/>
          </a:p>
        </p:txBody>
      </p:sp>
    </p:spTree>
    <p:extLst>
      <p:ext uri="{BB962C8B-B14F-4D97-AF65-F5344CB8AC3E}">
        <p14:creationId xmlns:p14="http://schemas.microsoft.com/office/powerpoint/2010/main" val="423169245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Emp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1B19ED-DA7B-4800-86BA-75543832BCF8}" type="datetime1">
              <a:rPr lang="fi-FI" smtClean="0"/>
              <a:t>23.4.2026</a:t>
            </a:fld>
            <a:endParaRPr lang="en-US" dirty="0"/>
          </a:p>
        </p:txBody>
      </p:sp>
      <p:sp>
        <p:nvSpPr>
          <p:cNvPr id="3" name="Footer Placeholder 2"/>
          <p:cNvSpPr>
            <a:spLocks noGrp="1"/>
          </p:cNvSpPr>
          <p:nvPr>
            <p:ph type="ftr" sz="quarter" idx="11"/>
          </p:nvPr>
        </p:nvSpPr>
        <p:spPr/>
        <p:txBody>
          <a:bodyPr/>
          <a:lstStyle/>
          <a:p>
            <a:r>
              <a:rPr lang="fi-FI" noProof="0"/>
              <a:t>Esityksen nimi ja Tekijä</a:t>
            </a:r>
            <a:endParaRPr lang="fi-FI" noProof="0" dirty="0"/>
          </a:p>
        </p:txBody>
      </p:sp>
      <p:sp>
        <p:nvSpPr>
          <p:cNvPr id="4" name="Slide Number Placeholder 3"/>
          <p:cNvSpPr>
            <a:spLocks noGrp="1"/>
          </p:cNvSpPr>
          <p:nvPr>
            <p:ph type="sldNum" sz="quarter" idx="12"/>
          </p:nvPr>
        </p:nvSpPr>
        <p:spPr/>
        <p:txBody>
          <a:bodyPr/>
          <a:lstStyle/>
          <a:p>
            <a:fld id="{449D1DC6-4D9D-49B0-BBAF-7A30D1B54A51}" type="slidenum">
              <a:rPr lang="en-US" smtClean="0"/>
              <a:t>‹#›</a:t>
            </a:fld>
            <a:endParaRPr lang="en-US"/>
          </a:p>
        </p:txBody>
      </p:sp>
    </p:spTree>
    <p:extLst>
      <p:ext uri="{BB962C8B-B14F-4D97-AF65-F5344CB8AC3E}">
        <p14:creationId xmlns:p14="http://schemas.microsoft.com/office/powerpoint/2010/main" val="285664160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ounded Rectangle 32"/>
          <p:cNvSpPr/>
          <p:nvPr userDrawn="1"/>
        </p:nvSpPr>
        <p:spPr>
          <a:xfrm>
            <a:off x="6096000" y="4005064"/>
            <a:ext cx="6096000" cy="2016224"/>
          </a:xfrm>
          <a:custGeom>
            <a:avLst/>
            <a:gdLst/>
            <a:ahLst/>
            <a:cxnLst/>
            <a:rect l="l" t="t" r="r" b="b"/>
            <a:pathLst>
              <a:path w="6096000" h="2016224">
                <a:moveTo>
                  <a:pt x="209949" y="0"/>
                </a:moveTo>
                <a:lnTo>
                  <a:pt x="6096000" y="0"/>
                </a:lnTo>
                <a:lnTo>
                  <a:pt x="6096000" y="2016224"/>
                </a:lnTo>
                <a:lnTo>
                  <a:pt x="209949" y="2016224"/>
                </a:lnTo>
                <a:cubicBezTo>
                  <a:pt x="93997" y="2016224"/>
                  <a:pt x="0" y="1922227"/>
                  <a:pt x="0" y="1806275"/>
                </a:cubicBezTo>
                <a:lnTo>
                  <a:pt x="0" y="209949"/>
                </a:lnTo>
                <a:cubicBezTo>
                  <a:pt x="0" y="93997"/>
                  <a:pt x="93997" y="0"/>
                  <a:pt x="20994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Rounded Rectangle 16"/>
          <p:cNvSpPr/>
          <p:nvPr userDrawn="1"/>
        </p:nvSpPr>
        <p:spPr>
          <a:xfrm>
            <a:off x="6096000" y="620688"/>
            <a:ext cx="6096000" cy="3312368"/>
          </a:xfrm>
          <a:custGeom>
            <a:avLst/>
            <a:gdLst/>
            <a:ahLst/>
            <a:cxnLst/>
            <a:rect l="l" t="t" r="r" b="b"/>
            <a:pathLst>
              <a:path w="6096000" h="3312368">
                <a:moveTo>
                  <a:pt x="180127" y="0"/>
                </a:moveTo>
                <a:lnTo>
                  <a:pt x="6096000" y="0"/>
                </a:lnTo>
                <a:lnTo>
                  <a:pt x="609600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p:cNvSpPr>
            <a:spLocks noGrp="1"/>
          </p:cNvSpPr>
          <p:nvPr>
            <p:ph type="title" hasCustomPrompt="1"/>
          </p:nvPr>
        </p:nvSpPr>
        <p:spPr>
          <a:xfrm>
            <a:off x="6528049" y="980728"/>
            <a:ext cx="5255964" cy="1440160"/>
          </a:xfrm>
        </p:spPr>
        <p:txBody>
          <a:bodyPr/>
          <a:lstStyle>
            <a:lvl1pPr>
              <a:defRPr sz="4000" baseline="0">
                <a:solidFill>
                  <a:schemeClr val="bg1"/>
                </a:solidFill>
              </a:defRPr>
            </a:lvl1pPr>
          </a:lstStyle>
          <a:p>
            <a:r>
              <a:rPr lang="fi-FI" noProof="0" dirty="0"/>
              <a:t>Loppusanat tähän korkeintaan 2 riville</a:t>
            </a:r>
          </a:p>
        </p:txBody>
      </p:sp>
      <p:sp>
        <p:nvSpPr>
          <p:cNvPr id="4" name="Date Placeholder 3"/>
          <p:cNvSpPr>
            <a:spLocks noGrp="1"/>
          </p:cNvSpPr>
          <p:nvPr>
            <p:ph type="dt" sz="half" idx="10"/>
          </p:nvPr>
        </p:nvSpPr>
        <p:spPr/>
        <p:txBody>
          <a:bodyPr/>
          <a:lstStyle>
            <a:lvl1pPr>
              <a:defRPr>
                <a:noFill/>
              </a:defRPr>
            </a:lvl1pPr>
          </a:lstStyle>
          <a:p>
            <a:fld id="{129DA2DA-4081-4AEC-AF43-427E2C9C78EF}" type="datetime1">
              <a:rPr lang="fi-FI" smtClean="0"/>
              <a:t>23.4.2026</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10" name="Text Placeholder 19"/>
          <p:cNvSpPr>
            <a:spLocks noGrp="1"/>
          </p:cNvSpPr>
          <p:nvPr>
            <p:ph type="body" sz="quarter" idx="14" hasCustomPrompt="1"/>
          </p:nvPr>
        </p:nvSpPr>
        <p:spPr>
          <a:xfrm>
            <a:off x="6528667" y="2564904"/>
            <a:ext cx="5255346"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grpSp>
        <p:nvGrpSpPr>
          <p:cNvPr id="12" name="Group 11"/>
          <p:cNvGrpSpPr>
            <a:grpSpLocks noChangeAspect="1"/>
          </p:cNvGrpSpPr>
          <p:nvPr userDrawn="1"/>
        </p:nvGrpSpPr>
        <p:grpSpPr>
          <a:xfrm>
            <a:off x="6528336" y="4363629"/>
            <a:ext cx="2592000" cy="577539"/>
            <a:chOff x="7680325" y="1846263"/>
            <a:chExt cx="3868738" cy="862013"/>
          </a:xfrm>
        </p:grpSpPr>
        <p:sp>
          <p:nvSpPr>
            <p:cNvPr id="13"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1" name="TextBox 20"/>
          <p:cNvSpPr txBox="1"/>
          <p:nvPr userDrawn="1"/>
        </p:nvSpPr>
        <p:spPr>
          <a:xfrm>
            <a:off x="9813545" y="4293096"/>
            <a:ext cx="1761701" cy="1019766"/>
          </a:xfrm>
          <a:prstGeom prst="rect">
            <a:avLst/>
          </a:prstGeom>
          <a:noFill/>
        </p:spPr>
        <p:txBody>
          <a:bodyPr wrap="none" lIns="0" tIns="0" rIns="0" bIns="0" rtlCol="0">
            <a:spAutoFit/>
          </a:bodyPr>
          <a:lstStyle/>
          <a:p>
            <a:r>
              <a:rPr lang="fi-FI" sz="2000" b="1" noProof="0" dirty="0">
                <a:solidFill>
                  <a:schemeClr val="accent2"/>
                </a:solidFill>
              </a:rPr>
              <a:t>kuntaliitto.fi</a:t>
            </a:r>
          </a:p>
          <a:p>
            <a:pPr>
              <a:lnSpc>
                <a:spcPct val="110000"/>
              </a:lnSpc>
              <a:spcBef>
                <a:spcPts val="800"/>
              </a:spcBef>
            </a:pPr>
            <a:r>
              <a:rPr lang="fi-FI" sz="1200" noProof="0" dirty="0">
                <a:solidFill>
                  <a:schemeClr val="accent2"/>
                </a:solidFill>
              </a:rPr>
              <a:t>PL 200, 00101 Helsinki</a:t>
            </a:r>
          </a:p>
          <a:p>
            <a:pPr>
              <a:lnSpc>
                <a:spcPct val="110000"/>
              </a:lnSpc>
            </a:pPr>
            <a:r>
              <a:rPr lang="fi-FI" sz="1200" noProof="0" dirty="0">
                <a:solidFill>
                  <a:schemeClr val="accent2"/>
                </a:solidFill>
              </a:rPr>
              <a:t>Kuntatalo, Toinen linja 14</a:t>
            </a:r>
          </a:p>
          <a:p>
            <a:pPr>
              <a:lnSpc>
                <a:spcPct val="110000"/>
              </a:lnSpc>
            </a:pPr>
            <a:r>
              <a:rPr lang="fi-FI" sz="1200" noProof="0" dirty="0">
                <a:solidFill>
                  <a:schemeClr val="accent2"/>
                </a:solidFill>
              </a:rPr>
              <a:t>00530 Helsinki</a:t>
            </a:r>
          </a:p>
        </p:txBody>
      </p:sp>
      <p:sp>
        <p:nvSpPr>
          <p:cNvPr id="24" name="Freeform 6">
            <a:hlinkClick r:id="rId3" tooltip="Facebook"/>
          </p:cNvPr>
          <p:cNvSpPr>
            <a:spLocks noChangeAspect="1" noEditPoints="1"/>
          </p:cNvSpPr>
          <p:nvPr userDrawn="1"/>
        </p:nvSpPr>
        <p:spPr bwMode="auto">
          <a:xfrm>
            <a:off x="10127079"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5" name="Freeform 7">
            <a:hlinkClick r:id="rId4" tooltip="Twitter"/>
          </p:cNvPr>
          <p:cNvSpPr>
            <a:spLocks noChangeAspect="1" noEditPoints="1"/>
          </p:cNvSpPr>
          <p:nvPr userDrawn="1"/>
        </p:nvSpPr>
        <p:spPr bwMode="auto">
          <a:xfrm>
            <a:off x="9768408"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6" name="Freeform 8">
            <a:hlinkClick r:id="rId5" tooltip="Linkedin"/>
          </p:cNvPr>
          <p:cNvSpPr>
            <a:spLocks noChangeAspect="1" noEditPoints="1"/>
          </p:cNvSpPr>
          <p:nvPr userDrawn="1"/>
        </p:nvSpPr>
        <p:spPr bwMode="auto">
          <a:xfrm>
            <a:off x="10485749"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7" name="Freeform 9">
            <a:hlinkClick r:id="rId6" tooltip="Youtube"/>
          </p:cNvPr>
          <p:cNvSpPr>
            <a:spLocks noChangeAspect="1" noEditPoints="1"/>
          </p:cNvSpPr>
          <p:nvPr userDrawn="1"/>
        </p:nvSpPr>
        <p:spPr bwMode="auto">
          <a:xfrm>
            <a:off x="10844176"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0" name="Text Placeholder 19"/>
          <p:cNvSpPr>
            <a:spLocks noGrp="1"/>
          </p:cNvSpPr>
          <p:nvPr>
            <p:ph type="body" sz="quarter" idx="16" hasCustomPrompt="1"/>
          </p:nvPr>
        </p:nvSpPr>
        <p:spPr>
          <a:xfrm>
            <a:off x="6528667" y="2852166"/>
            <a:ext cx="5255346"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6528667" y="3140968"/>
            <a:ext cx="5255346"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6528667" y="3428999"/>
            <a:ext cx="5255346"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sp>
        <p:nvSpPr>
          <p:cNvPr id="20" name="Tekstiruutu 19"/>
          <p:cNvSpPr txBox="1"/>
          <p:nvPr userDrawn="1"/>
        </p:nvSpPr>
        <p:spPr>
          <a:xfrm>
            <a:off x="6528049" y="5064666"/>
            <a:ext cx="2664295" cy="276999"/>
          </a:xfrm>
          <a:prstGeom prst="rect">
            <a:avLst/>
          </a:prstGeom>
          <a:noFill/>
        </p:spPr>
        <p:txBody>
          <a:bodyPr wrap="square" lIns="0" rtlCol="0">
            <a:spAutoFit/>
          </a:bodyPr>
          <a:lstStyle/>
          <a:p>
            <a:r>
              <a:rPr lang="fi-FI" sz="1200" dirty="0">
                <a:solidFill>
                  <a:schemeClr val="accent2"/>
                </a:solidFill>
              </a:rPr>
              <a:t>Onnistuva Suomi tehdään lähellä</a:t>
            </a:r>
          </a:p>
        </p:txBody>
      </p:sp>
    </p:spTree>
    <p:extLst>
      <p:ext uri="{BB962C8B-B14F-4D97-AF65-F5344CB8AC3E}">
        <p14:creationId xmlns:p14="http://schemas.microsoft.com/office/powerpoint/2010/main" val="65208788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kstidia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64000" y="1548000"/>
            <a:ext cx="8298000" cy="90000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1764000" y="2559050"/>
            <a:ext cx="8298000" cy="1476000"/>
          </a:xfrm>
        </p:spPr>
        <p:txBody>
          <a:bodyPr bIns="0">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56" name="Alaotsikko 2">
            <a:extLst>
              <a:ext uri="{FF2B5EF4-FFF2-40B4-BE49-F238E27FC236}">
                <a16:creationId xmlns:a16="http://schemas.microsoft.com/office/drawing/2014/main" id="{43C44EA4-36A4-4BAF-A7BB-834E53EF19B2}"/>
              </a:ext>
            </a:extLst>
          </p:cNvPr>
          <p:cNvSpPr>
            <a:spLocks noGrp="1"/>
          </p:cNvSpPr>
          <p:nvPr>
            <p:ph type="subTitle" idx="1"/>
          </p:nvPr>
        </p:nvSpPr>
        <p:spPr>
          <a:xfrm>
            <a:off x="1764000" y="4110549"/>
            <a:ext cx="8298000" cy="375591"/>
          </a:xfrm>
        </p:spPr>
        <p:txBody>
          <a:bodyPr anchor="b">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54" name="Tekstin paikkamerkki 52">
            <a:extLst>
              <a:ext uri="{FF2B5EF4-FFF2-40B4-BE49-F238E27FC236}">
                <a16:creationId xmlns:a16="http://schemas.microsoft.com/office/drawing/2014/main" id="{803DCDF3-185F-43EC-9FED-B91BE71BA920}"/>
              </a:ext>
            </a:extLst>
          </p:cNvPr>
          <p:cNvSpPr>
            <a:spLocks noGrp="1"/>
          </p:cNvSpPr>
          <p:nvPr>
            <p:ph type="body" sz="quarter" idx="14" hasCustomPrompt="1"/>
          </p:nvPr>
        </p:nvSpPr>
        <p:spPr>
          <a:xfrm>
            <a:off x="1764000" y="4455775"/>
            <a:ext cx="8298000" cy="1080000"/>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dirty="0"/>
              <a:t>Muokkaa testin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23.4.2026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6176262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S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ounded Rectangle 32"/>
          <p:cNvSpPr/>
          <p:nvPr userDrawn="1"/>
        </p:nvSpPr>
        <p:spPr>
          <a:xfrm>
            <a:off x="6096000" y="4005064"/>
            <a:ext cx="6096000" cy="2016224"/>
          </a:xfrm>
          <a:custGeom>
            <a:avLst/>
            <a:gdLst/>
            <a:ahLst/>
            <a:cxnLst/>
            <a:rect l="l" t="t" r="r" b="b"/>
            <a:pathLst>
              <a:path w="6096000" h="2016224">
                <a:moveTo>
                  <a:pt x="209949" y="0"/>
                </a:moveTo>
                <a:lnTo>
                  <a:pt x="6096000" y="0"/>
                </a:lnTo>
                <a:lnTo>
                  <a:pt x="6096000" y="2016224"/>
                </a:lnTo>
                <a:lnTo>
                  <a:pt x="209949" y="2016224"/>
                </a:lnTo>
                <a:cubicBezTo>
                  <a:pt x="93997" y="2016224"/>
                  <a:pt x="0" y="1922227"/>
                  <a:pt x="0" y="1806275"/>
                </a:cubicBezTo>
                <a:lnTo>
                  <a:pt x="0" y="209949"/>
                </a:lnTo>
                <a:cubicBezTo>
                  <a:pt x="0" y="93997"/>
                  <a:pt x="93997" y="0"/>
                  <a:pt x="20994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Rounded Rectangle 16"/>
          <p:cNvSpPr/>
          <p:nvPr userDrawn="1"/>
        </p:nvSpPr>
        <p:spPr>
          <a:xfrm>
            <a:off x="6096000" y="620688"/>
            <a:ext cx="6096000" cy="3312368"/>
          </a:xfrm>
          <a:custGeom>
            <a:avLst/>
            <a:gdLst/>
            <a:ahLst/>
            <a:cxnLst/>
            <a:rect l="l" t="t" r="r" b="b"/>
            <a:pathLst>
              <a:path w="6096000" h="3312368">
                <a:moveTo>
                  <a:pt x="180127" y="0"/>
                </a:moveTo>
                <a:lnTo>
                  <a:pt x="6096000" y="0"/>
                </a:lnTo>
                <a:lnTo>
                  <a:pt x="609600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4" name="Date Placeholder 3"/>
          <p:cNvSpPr>
            <a:spLocks noGrp="1"/>
          </p:cNvSpPr>
          <p:nvPr>
            <p:ph type="dt" sz="half" idx="10"/>
          </p:nvPr>
        </p:nvSpPr>
        <p:spPr/>
        <p:txBody>
          <a:bodyPr/>
          <a:lstStyle>
            <a:lvl1pPr>
              <a:defRPr>
                <a:noFill/>
              </a:defRPr>
            </a:lvl1pPr>
          </a:lstStyle>
          <a:p>
            <a:fld id="{B7B8F616-E376-4DED-8029-2D10729B0BF1}" type="datetime1">
              <a:rPr lang="fi-FI" smtClean="0"/>
              <a:t>23.4.2026</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grpSp>
        <p:nvGrpSpPr>
          <p:cNvPr id="12" name="Group 11"/>
          <p:cNvGrpSpPr>
            <a:grpSpLocks noChangeAspect="1"/>
          </p:cNvGrpSpPr>
          <p:nvPr userDrawn="1"/>
        </p:nvGrpSpPr>
        <p:grpSpPr>
          <a:xfrm>
            <a:off x="6528336" y="4363630"/>
            <a:ext cx="2159952" cy="481272"/>
            <a:chOff x="7680325" y="1846263"/>
            <a:chExt cx="3868738" cy="862013"/>
          </a:xfrm>
        </p:grpSpPr>
        <p:sp>
          <p:nvSpPr>
            <p:cNvPr id="13"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1" name="TextBox 20"/>
          <p:cNvSpPr txBox="1"/>
          <p:nvPr userDrawn="1"/>
        </p:nvSpPr>
        <p:spPr>
          <a:xfrm>
            <a:off x="9264651" y="4293096"/>
            <a:ext cx="2519362" cy="1019766"/>
          </a:xfrm>
          <a:prstGeom prst="rect">
            <a:avLst/>
          </a:prstGeom>
          <a:noFill/>
        </p:spPr>
        <p:txBody>
          <a:bodyPr wrap="square" lIns="0" tIns="0" rIns="0" bIns="0" rtlCol="0">
            <a:spAutoFit/>
          </a:bodyPr>
          <a:lstStyle/>
          <a:p>
            <a:r>
              <a:rPr lang="fi-FI" sz="2000" b="1" noProof="0" dirty="0">
                <a:solidFill>
                  <a:schemeClr val="accent2"/>
                </a:solidFill>
              </a:rPr>
              <a:t>Kommunforbundet.fi</a:t>
            </a:r>
          </a:p>
          <a:p>
            <a:pPr>
              <a:lnSpc>
                <a:spcPct val="110000"/>
              </a:lnSpc>
              <a:spcBef>
                <a:spcPts val="800"/>
              </a:spcBef>
            </a:pPr>
            <a:r>
              <a:rPr lang="fi-FI" sz="1200" noProof="0" dirty="0">
                <a:solidFill>
                  <a:schemeClr val="accent2"/>
                </a:solidFill>
              </a:rPr>
              <a:t>PB 200, 00101 Helsingfors</a:t>
            </a:r>
          </a:p>
          <a:p>
            <a:pPr>
              <a:lnSpc>
                <a:spcPct val="110000"/>
              </a:lnSpc>
            </a:pPr>
            <a:r>
              <a:rPr lang="fi-FI" sz="1200" noProof="0" dirty="0">
                <a:solidFill>
                  <a:schemeClr val="accent2"/>
                </a:solidFill>
              </a:rPr>
              <a:t>Kommunernas</a:t>
            </a:r>
            <a:r>
              <a:rPr lang="fi-FI" sz="1200" baseline="0" noProof="0" dirty="0">
                <a:solidFill>
                  <a:schemeClr val="accent2"/>
                </a:solidFill>
              </a:rPr>
              <a:t> hus</a:t>
            </a:r>
            <a:r>
              <a:rPr lang="fi-FI" sz="1200" noProof="0" dirty="0">
                <a:solidFill>
                  <a:schemeClr val="accent2"/>
                </a:solidFill>
              </a:rPr>
              <a:t>, Andra linjen 14</a:t>
            </a:r>
          </a:p>
          <a:p>
            <a:pPr>
              <a:lnSpc>
                <a:spcPct val="110000"/>
              </a:lnSpc>
            </a:pPr>
            <a:r>
              <a:rPr lang="fi-FI" sz="1200" noProof="0" dirty="0">
                <a:solidFill>
                  <a:schemeClr val="accent2"/>
                </a:solidFill>
              </a:rPr>
              <a:t>00530 Helsingfors</a:t>
            </a:r>
          </a:p>
        </p:txBody>
      </p:sp>
      <p:sp>
        <p:nvSpPr>
          <p:cNvPr id="24" name="Freeform 6">
            <a:hlinkClick r:id="rId3" tooltip="Facebook"/>
          </p:cNvPr>
          <p:cNvSpPr>
            <a:spLocks noChangeAspect="1" noEditPoints="1"/>
          </p:cNvSpPr>
          <p:nvPr userDrawn="1"/>
        </p:nvSpPr>
        <p:spPr bwMode="auto">
          <a:xfrm>
            <a:off x="9623023"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5" name="Freeform 7">
            <a:hlinkClick r:id="rId4" tooltip="Twitter"/>
          </p:cNvPr>
          <p:cNvSpPr>
            <a:spLocks noChangeAspect="1" noEditPoints="1"/>
          </p:cNvSpPr>
          <p:nvPr userDrawn="1"/>
        </p:nvSpPr>
        <p:spPr bwMode="auto">
          <a:xfrm>
            <a:off x="9264352"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6" name="Freeform 8">
            <a:hlinkClick r:id="rId5" tooltip="Linkedin"/>
          </p:cNvPr>
          <p:cNvSpPr>
            <a:spLocks noChangeAspect="1" noEditPoints="1"/>
          </p:cNvSpPr>
          <p:nvPr userDrawn="1"/>
        </p:nvSpPr>
        <p:spPr bwMode="auto">
          <a:xfrm>
            <a:off x="9981693"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7" name="Freeform 9">
            <a:hlinkClick r:id="rId6" tooltip="Youtube"/>
          </p:cNvPr>
          <p:cNvSpPr>
            <a:spLocks noChangeAspect="1" noEditPoints="1"/>
          </p:cNvSpPr>
          <p:nvPr userDrawn="1"/>
        </p:nvSpPr>
        <p:spPr bwMode="auto">
          <a:xfrm>
            <a:off x="10340120"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 name="Title 1"/>
          <p:cNvSpPr>
            <a:spLocks noGrp="1"/>
          </p:cNvSpPr>
          <p:nvPr>
            <p:ph type="title" hasCustomPrompt="1"/>
          </p:nvPr>
        </p:nvSpPr>
        <p:spPr>
          <a:xfrm>
            <a:off x="6528049" y="980728"/>
            <a:ext cx="5255964" cy="1440160"/>
          </a:xfrm>
        </p:spPr>
        <p:txBody>
          <a:bodyPr/>
          <a:lstStyle>
            <a:lvl1pPr>
              <a:defRPr sz="4000" baseline="0">
                <a:solidFill>
                  <a:schemeClr val="bg1"/>
                </a:solidFill>
              </a:defRPr>
            </a:lvl1pPr>
          </a:lstStyle>
          <a:p>
            <a:r>
              <a:rPr lang="fi-FI" noProof="0" dirty="0"/>
              <a:t>Loppusanat tähän korkeintaan 2 riville</a:t>
            </a:r>
          </a:p>
        </p:txBody>
      </p:sp>
      <p:sp>
        <p:nvSpPr>
          <p:cNvPr id="10" name="Text Placeholder 19"/>
          <p:cNvSpPr>
            <a:spLocks noGrp="1"/>
          </p:cNvSpPr>
          <p:nvPr>
            <p:ph type="body" sz="quarter" idx="14" hasCustomPrompt="1"/>
          </p:nvPr>
        </p:nvSpPr>
        <p:spPr>
          <a:xfrm>
            <a:off x="6528667" y="2564904"/>
            <a:ext cx="5255346"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sp>
        <p:nvSpPr>
          <p:cNvPr id="30" name="Text Placeholder 19"/>
          <p:cNvSpPr>
            <a:spLocks noGrp="1"/>
          </p:cNvSpPr>
          <p:nvPr>
            <p:ph type="body" sz="quarter" idx="16" hasCustomPrompt="1"/>
          </p:nvPr>
        </p:nvSpPr>
        <p:spPr>
          <a:xfrm>
            <a:off x="6528667" y="2852166"/>
            <a:ext cx="5255346"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6528667" y="3140968"/>
            <a:ext cx="5255346"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6528667" y="3428999"/>
            <a:ext cx="5255346"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sp>
        <p:nvSpPr>
          <p:cNvPr id="20" name="Tekstiruutu 19"/>
          <p:cNvSpPr txBox="1"/>
          <p:nvPr userDrawn="1"/>
        </p:nvSpPr>
        <p:spPr>
          <a:xfrm>
            <a:off x="6528049" y="5054731"/>
            <a:ext cx="2664295" cy="276999"/>
          </a:xfrm>
          <a:prstGeom prst="rect">
            <a:avLst/>
          </a:prstGeom>
          <a:noFill/>
        </p:spPr>
        <p:txBody>
          <a:bodyPr wrap="square" lIns="0" rtlCol="0">
            <a:spAutoFit/>
          </a:bodyPr>
          <a:lstStyle/>
          <a:p>
            <a:r>
              <a:rPr lang="sv-FI" sz="1200" noProof="0" dirty="0">
                <a:solidFill>
                  <a:schemeClr val="accent2"/>
                </a:solidFill>
              </a:rPr>
              <a:t>Finlands framgång skapas lokalt</a:t>
            </a:r>
          </a:p>
        </p:txBody>
      </p:sp>
    </p:spTree>
    <p:extLst>
      <p:ext uri="{BB962C8B-B14F-4D97-AF65-F5344CB8AC3E}">
        <p14:creationId xmlns:p14="http://schemas.microsoft.com/office/powerpoint/2010/main" val="373443202"/>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Pic">
    <p:spTree>
      <p:nvGrpSpPr>
        <p:cNvPr id="1" name=""/>
        <p:cNvGrpSpPr/>
        <p:nvPr/>
      </p:nvGrpSpPr>
      <p:grpSpPr>
        <a:xfrm>
          <a:off x="0" y="0"/>
          <a:ext cx="0" cy="0"/>
          <a:chOff x="0" y="0"/>
          <a:chExt cx="0" cy="0"/>
        </a:xfrm>
      </p:grpSpPr>
      <p:sp>
        <p:nvSpPr>
          <p:cNvPr id="17" name="Rounded Rectangle 16"/>
          <p:cNvSpPr/>
          <p:nvPr userDrawn="1"/>
        </p:nvSpPr>
        <p:spPr>
          <a:xfrm>
            <a:off x="6096000" y="620688"/>
            <a:ext cx="6096000" cy="3312368"/>
          </a:xfrm>
          <a:custGeom>
            <a:avLst/>
            <a:gdLst/>
            <a:ahLst/>
            <a:cxnLst/>
            <a:rect l="l" t="t" r="r" b="b"/>
            <a:pathLst>
              <a:path w="6096000" h="3312368">
                <a:moveTo>
                  <a:pt x="180127" y="0"/>
                </a:moveTo>
                <a:lnTo>
                  <a:pt x="6096000" y="0"/>
                </a:lnTo>
                <a:lnTo>
                  <a:pt x="609600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9" name="Picture Placeholder 18"/>
          <p:cNvSpPr>
            <a:spLocks noGrp="1"/>
          </p:cNvSpPr>
          <p:nvPr>
            <p:ph type="pic" sz="quarter" idx="15"/>
          </p:nvPr>
        </p:nvSpPr>
        <p:spPr>
          <a:xfrm>
            <a:off x="0" y="0"/>
            <a:ext cx="12192000" cy="6858000"/>
          </a:xfrm>
          <a:custGeom>
            <a:avLst/>
            <a:gdLst/>
            <a:ahLst/>
            <a:cxnLst/>
            <a:rect l="l" t="t" r="r" b="b"/>
            <a:pathLst>
              <a:path w="12192000" h="6858000">
                <a:moveTo>
                  <a:pt x="0" y="0"/>
                </a:moveTo>
                <a:lnTo>
                  <a:pt x="12192000" y="0"/>
                </a:lnTo>
                <a:lnTo>
                  <a:pt x="12192000" y="620688"/>
                </a:lnTo>
                <a:lnTo>
                  <a:pt x="6276127" y="620688"/>
                </a:lnTo>
                <a:cubicBezTo>
                  <a:pt x="6176646" y="620688"/>
                  <a:pt x="6096000" y="701334"/>
                  <a:pt x="6096000" y="800815"/>
                </a:cubicBezTo>
                <a:lnTo>
                  <a:pt x="6096000" y="3752929"/>
                </a:lnTo>
                <a:cubicBezTo>
                  <a:pt x="6096000" y="3852410"/>
                  <a:pt x="6176646" y="3933056"/>
                  <a:pt x="6276127" y="3933056"/>
                </a:cubicBezTo>
                <a:lnTo>
                  <a:pt x="12192000" y="3933056"/>
                </a:lnTo>
                <a:lnTo>
                  <a:pt x="12192000" y="4005064"/>
                </a:lnTo>
                <a:lnTo>
                  <a:pt x="6288106" y="4005064"/>
                </a:lnTo>
                <a:cubicBezTo>
                  <a:pt x="6182009" y="4005064"/>
                  <a:pt x="6096000" y="4091073"/>
                  <a:pt x="6096000" y="4197170"/>
                </a:cubicBezTo>
                <a:lnTo>
                  <a:pt x="6096000" y="5829182"/>
                </a:lnTo>
                <a:cubicBezTo>
                  <a:pt x="6096000" y="5935279"/>
                  <a:pt x="6182009" y="6021288"/>
                  <a:pt x="6288106" y="6021288"/>
                </a:cubicBezTo>
                <a:lnTo>
                  <a:pt x="12192000" y="6021288"/>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endParaRPr lang="fi-FI" dirty="0"/>
          </a:p>
        </p:txBody>
      </p:sp>
      <p:sp>
        <p:nvSpPr>
          <p:cNvPr id="2" name="Title 1"/>
          <p:cNvSpPr>
            <a:spLocks noGrp="1"/>
          </p:cNvSpPr>
          <p:nvPr>
            <p:ph type="title" hasCustomPrompt="1"/>
          </p:nvPr>
        </p:nvSpPr>
        <p:spPr>
          <a:xfrm>
            <a:off x="6528049" y="980728"/>
            <a:ext cx="5255964" cy="1440160"/>
          </a:xfrm>
        </p:spPr>
        <p:txBody>
          <a:bodyPr/>
          <a:lstStyle>
            <a:lvl1pPr>
              <a:defRPr sz="4000" baseline="0">
                <a:solidFill>
                  <a:schemeClr val="bg1"/>
                </a:solidFill>
              </a:defRPr>
            </a:lvl1pPr>
          </a:lstStyle>
          <a:p>
            <a:r>
              <a:rPr lang="fi-FI" noProof="0" dirty="0"/>
              <a:t>Loppusanat tähän korkeintaan 2 riville</a:t>
            </a:r>
          </a:p>
        </p:txBody>
      </p:sp>
      <p:sp>
        <p:nvSpPr>
          <p:cNvPr id="4" name="Date Placeholder 3"/>
          <p:cNvSpPr>
            <a:spLocks noGrp="1"/>
          </p:cNvSpPr>
          <p:nvPr>
            <p:ph type="dt" sz="half" idx="10"/>
          </p:nvPr>
        </p:nvSpPr>
        <p:spPr/>
        <p:txBody>
          <a:bodyPr/>
          <a:lstStyle>
            <a:lvl1pPr>
              <a:defRPr>
                <a:noFill/>
              </a:defRPr>
            </a:lvl1pPr>
          </a:lstStyle>
          <a:p>
            <a:fld id="{30D8B019-2CBA-45F0-9DB7-EFB92FAAC1A1}" type="datetime1">
              <a:rPr lang="fi-FI" smtClean="0"/>
              <a:t>23.4.2026</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10" name="Text Placeholder 19"/>
          <p:cNvSpPr>
            <a:spLocks noGrp="1"/>
          </p:cNvSpPr>
          <p:nvPr>
            <p:ph type="body" sz="quarter" idx="14" hasCustomPrompt="1"/>
          </p:nvPr>
        </p:nvSpPr>
        <p:spPr>
          <a:xfrm>
            <a:off x="6528667" y="2564904"/>
            <a:ext cx="5255346"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grpSp>
        <p:nvGrpSpPr>
          <p:cNvPr id="12" name="Group 11"/>
          <p:cNvGrpSpPr>
            <a:grpSpLocks noChangeAspect="1"/>
          </p:cNvGrpSpPr>
          <p:nvPr userDrawn="1"/>
        </p:nvGrpSpPr>
        <p:grpSpPr>
          <a:xfrm>
            <a:off x="6528336" y="4363629"/>
            <a:ext cx="2592000" cy="577539"/>
            <a:chOff x="7680325" y="1846263"/>
            <a:chExt cx="3868738" cy="862013"/>
          </a:xfrm>
        </p:grpSpPr>
        <p:sp>
          <p:nvSpPr>
            <p:cNvPr id="13"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1" name="TextBox 20"/>
          <p:cNvSpPr txBox="1"/>
          <p:nvPr userDrawn="1"/>
        </p:nvSpPr>
        <p:spPr>
          <a:xfrm>
            <a:off x="9813545" y="4293096"/>
            <a:ext cx="1761701" cy="1019766"/>
          </a:xfrm>
          <a:prstGeom prst="rect">
            <a:avLst/>
          </a:prstGeom>
          <a:noFill/>
        </p:spPr>
        <p:txBody>
          <a:bodyPr wrap="none" lIns="0" tIns="0" rIns="0" bIns="0" rtlCol="0">
            <a:spAutoFit/>
          </a:bodyPr>
          <a:lstStyle/>
          <a:p>
            <a:r>
              <a:rPr lang="fi-FI" sz="2000" b="1" noProof="0" dirty="0">
                <a:solidFill>
                  <a:schemeClr val="accent2"/>
                </a:solidFill>
              </a:rPr>
              <a:t>kuntaliitto.fi</a:t>
            </a:r>
          </a:p>
          <a:p>
            <a:pPr>
              <a:lnSpc>
                <a:spcPct val="110000"/>
              </a:lnSpc>
              <a:spcBef>
                <a:spcPts val="800"/>
              </a:spcBef>
            </a:pPr>
            <a:r>
              <a:rPr lang="fi-FI" sz="1200" noProof="0" dirty="0">
                <a:solidFill>
                  <a:schemeClr val="accent2"/>
                </a:solidFill>
              </a:rPr>
              <a:t>PL 200, 00101 Helsinki</a:t>
            </a:r>
          </a:p>
          <a:p>
            <a:pPr>
              <a:lnSpc>
                <a:spcPct val="110000"/>
              </a:lnSpc>
            </a:pPr>
            <a:r>
              <a:rPr lang="fi-FI" sz="1200" noProof="0" dirty="0">
                <a:solidFill>
                  <a:schemeClr val="accent2"/>
                </a:solidFill>
              </a:rPr>
              <a:t>Kuntatalo, Toinen linja 14</a:t>
            </a:r>
          </a:p>
          <a:p>
            <a:pPr>
              <a:lnSpc>
                <a:spcPct val="110000"/>
              </a:lnSpc>
            </a:pPr>
            <a:r>
              <a:rPr lang="fi-FI" sz="1200" noProof="0" dirty="0">
                <a:solidFill>
                  <a:schemeClr val="accent2"/>
                </a:solidFill>
              </a:rPr>
              <a:t>00530 Helsinki</a:t>
            </a:r>
          </a:p>
        </p:txBody>
      </p:sp>
      <p:sp>
        <p:nvSpPr>
          <p:cNvPr id="24" name="Freeform 6">
            <a:hlinkClick r:id="rId2" tooltip="Facebook"/>
          </p:cNvPr>
          <p:cNvSpPr>
            <a:spLocks noChangeAspect="1" noEditPoints="1"/>
          </p:cNvSpPr>
          <p:nvPr userDrawn="1"/>
        </p:nvSpPr>
        <p:spPr bwMode="auto">
          <a:xfrm>
            <a:off x="10127079"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5" name="Freeform 7">
            <a:hlinkClick r:id="rId3" tooltip="Twitter"/>
          </p:cNvPr>
          <p:cNvSpPr>
            <a:spLocks noChangeAspect="1" noEditPoints="1"/>
          </p:cNvSpPr>
          <p:nvPr userDrawn="1"/>
        </p:nvSpPr>
        <p:spPr bwMode="auto">
          <a:xfrm>
            <a:off x="9768408"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6" name="Freeform 8">
            <a:hlinkClick r:id="rId4" tooltip="Linkedin"/>
          </p:cNvPr>
          <p:cNvSpPr>
            <a:spLocks noChangeAspect="1" noEditPoints="1"/>
          </p:cNvSpPr>
          <p:nvPr userDrawn="1"/>
        </p:nvSpPr>
        <p:spPr bwMode="auto">
          <a:xfrm>
            <a:off x="10485749"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7" name="Freeform 9">
            <a:hlinkClick r:id="rId5" tooltip="Youtube"/>
          </p:cNvPr>
          <p:cNvSpPr>
            <a:spLocks noChangeAspect="1" noEditPoints="1"/>
          </p:cNvSpPr>
          <p:nvPr userDrawn="1"/>
        </p:nvSpPr>
        <p:spPr bwMode="auto">
          <a:xfrm>
            <a:off x="10844176"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0" name="Text Placeholder 19"/>
          <p:cNvSpPr>
            <a:spLocks noGrp="1"/>
          </p:cNvSpPr>
          <p:nvPr>
            <p:ph type="body" sz="quarter" idx="16" hasCustomPrompt="1"/>
          </p:nvPr>
        </p:nvSpPr>
        <p:spPr>
          <a:xfrm>
            <a:off x="6528667" y="2852166"/>
            <a:ext cx="5255346"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6528667" y="3140968"/>
            <a:ext cx="5255346"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6528667" y="3428999"/>
            <a:ext cx="5255346"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sp>
        <p:nvSpPr>
          <p:cNvPr id="20" name="Tekstiruutu 19"/>
          <p:cNvSpPr txBox="1"/>
          <p:nvPr userDrawn="1"/>
        </p:nvSpPr>
        <p:spPr>
          <a:xfrm>
            <a:off x="6528049" y="5064138"/>
            <a:ext cx="2664295" cy="276999"/>
          </a:xfrm>
          <a:prstGeom prst="rect">
            <a:avLst/>
          </a:prstGeom>
          <a:noFill/>
        </p:spPr>
        <p:txBody>
          <a:bodyPr wrap="square" lIns="0" rtlCol="0">
            <a:spAutoFit/>
          </a:bodyPr>
          <a:lstStyle/>
          <a:p>
            <a:r>
              <a:rPr lang="fi-FI" sz="1200" dirty="0">
                <a:solidFill>
                  <a:schemeClr val="accent2"/>
                </a:solidFill>
              </a:rPr>
              <a:t>Onnistuva Suomi tehdään lähellä</a:t>
            </a:r>
          </a:p>
        </p:txBody>
      </p:sp>
    </p:spTree>
    <p:extLst>
      <p:ext uri="{BB962C8B-B14F-4D97-AF65-F5344CB8AC3E}">
        <p14:creationId xmlns:p14="http://schemas.microsoft.com/office/powerpoint/2010/main" val="102745894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SV Pic">
    <p:spTree>
      <p:nvGrpSpPr>
        <p:cNvPr id="1" name=""/>
        <p:cNvGrpSpPr/>
        <p:nvPr/>
      </p:nvGrpSpPr>
      <p:grpSpPr>
        <a:xfrm>
          <a:off x="0" y="0"/>
          <a:ext cx="0" cy="0"/>
          <a:chOff x="0" y="0"/>
          <a:chExt cx="0" cy="0"/>
        </a:xfrm>
      </p:grpSpPr>
      <p:sp>
        <p:nvSpPr>
          <p:cNvPr id="17" name="Rounded Rectangle 16"/>
          <p:cNvSpPr/>
          <p:nvPr userDrawn="1"/>
        </p:nvSpPr>
        <p:spPr>
          <a:xfrm>
            <a:off x="6096000" y="620688"/>
            <a:ext cx="6096000" cy="3312368"/>
          </a:xfrm>
          <a:custGeom>
            <a:avLst/>
            <a:gdLst/>
            <a:ahLst/>
            <a:cxnLst/>
            <a:rect l="l" t="t" r="r" b="b"/>
            <a:pathLst>
              <a:path w="6096000" h="3312368">
                <a:moveTo>
                  <a:pt x="180127" y="0"/>
                </a:moveTo>
                <a:lnTo>
                  <a:pt x="6096000" y="0"/>
                </a:lnTo>
                <a:lnTo>
                  <a:pt x="609600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9" name="Picture Placeholder 18"/>
          <p:cNvSpPr>
            <a:spLocks noGrp="1"/>
          </p:cNvSpPr>
          <p:nvPr>
            <p:ph type="pic" sz="quarter" idx="15"/>
          </p:nvPr>
        </p:nvSpPr>
        <p:spPr>
          <a:xfrm>
            <a:off x="0" y="0"/>
            <a:ext cx="12192000" cy="6858000"/>
          </a:xfrm>
          <a:custGeom>
            <a:avLst/>
            <a:gdLst/>
            <a:ahLst/>
            <a:cxnLst/>
            <a:rect l="l" t="t" r="r" b="b"/>
            <a:pathLst>
              <a:path w="12192000" h="6858000">
                <a:moveTo>
                  <a:pt x="0" y="0"/>
                </a:moveTo>
                <a:lnTo>
                  <a:pt x="12192000" y="0"/>
                </a:lnTo>
                <a:lnTo>
                  <a:pt x="12192000" y="620688"/>
                </a:lnTo>
                <a:lnTo>
                  <a:pt x="6276127" y="620688"/>
                </a:lnTo>
                <a:cubicBezTo>
                  <a:pt x="6176646" y="620688"/>
                  <a:pt x="6096000" y="701334"/>
                  <a:pt x="6096000" y="800815"/>
                </a:cubicBezTo>
                <a:lnTo>
                  <a:pt x="6096000" y="3752929"/>
                </a:lnTo>
                <a:cubicBezTo>
                  <a:pt x="6096000" y="3852410"/>
                  <a:pt x="6176646" y="3933056"/>
                  <a:pt x="6276127" y="3933056"/>
                </a:cubicBezTo>
                <a:lnTo>
                  <a:pt x="12192000" y="3933056"/>
                </a:lnTo>
                <a:lnTo>
                  <a:pt x="12192000" y="4005064"/>
                </a:lnTo>
                <a:lnTo>
                  <a:pt x="6288106" y="4005064"/>
                </a:lnTo>
                <a:cubicBezTo>
                  <a:pt x="6182009" y="4005064"/>
                  <a:pt x="6096000" y="4091073"/>
                  <a:pt x="6096000" y="4197170"/>
                </a:cubicBezTo>
                <a:lnTo>
                  <a:pt x="6096000" y="5829182"/>
                </a:lnTo>
                <a:cubicBezTo>
                  <a:pt x="6096000" y="5935279"/>
                  <a:pt x="6182009" y="6021288"/>
                  <a:pt x="6288106" y="6021288"/>
                </a:cubicBezTo>
                <a:lnTo>
                  <a:pt x="12192000" y="6021288"/>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endParaRPr lang="fi-FI" dirty="0"/>
          </a:p>
        </p:txBody>
      </p:sp>
      <p:sp>
        <p:nvSpPr>
          <p:cNvPr id="2" name="Title 1"/>
          <p:cNvSpPr>
            <a:spLocks noGrp="1"/>
          </p:cNvSpPr>
          <p:nvPr>
            <p:ph type="title" hasCustomPrompt="1"/>
          </p:nvPr>
        </p:nvSpPr>
        <p:spPr>
          <a:xfrm>
            <a:off x="6528049" y="980728"/>
            <a:ext cx="5255964" cy="1440160"/>
          </a:xfrm>
        </p:spPr>
        <p:txBody>
          <a:bodyPr/>
          <a:lstStyle>
            <a:lvl1pPr>
              <a:defRPr sz="4000" baseline="0">
                <a:solidFill>
                  <a:schemeClr val="bg1"/>
                </a:solidFill>
              </a:defRPr>
            </a:lvl1pPr>
          </a:lstStyle>
          <a:p>
            <a:r>
              <a:rPr lang="fi-FI" noProof="0" dirty="0"/>
              <a:t>Loppusanat tähän korkeintaan 2 riville</a:t>
            </a:r>
          </a:p>
        </p:txBody>
      </p:sp>
      <p:sp>
        <p:nvSpPr>
          <p:cNvPr id="4" name="Date Placeholder 3"/>
          <p:cNvSpPr>
            <a:spLocks noGrp="1"/>
          </p:cNvSpPr>
          <p:nvPr>
            <p:ph type="dt" sz="half" idx="10"/>
          </p:nvPr>
        </p:nvSpPr>
        <p:spPr/>
        <p:txBody>
          <a:bodyPr/>
          <a:lstStyle>
            <a:lvl1pPr>
              <a:defRPr>
                <a:noFill/>
              </a:defRPr>
            </a:lvl1pPr>
          </a:lstStyle>
          <a:p>
            <a:fld id="{D7388533-5A97-4083-B784-FB96B231D039}" type="datetime1">
              <a:rPr lang="fi-FI" smtClean="0"/>
              <a:t>23.4.2026</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10" name="Text Placeholder 19"/>
          <p:cNvSpPr>
            <a:spLocks noGrp="1"/>
          </p:cNvSpPr>
          <p:nvPr>
            <p:ph type="body" sz="quarter" idx="14" hasCustomPrompt="1"/>
          </p:nvPr>
        </p:nvSpPr>
        <p:spPr>
          <a:xfrm>
            <a:off x="6528667" y="2564904"/>
            <a:ext cx="5255346"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sp>
        <p:nvSpPr>
          <p:cNvPr id="30" name="Text Placeholder 19"/>
          <p:cNvSpPr>
            <a:spLocks noGrp="1"/>
          </p:cNvSpPr>
          <p:nvPr>
            <p:ph type="body" sz="quarter" idx="16" hasCustomPrompt="1"/>
          </p:nvPr>
        </p:nvSpPr>
        <p:spPr>
          <a:xfrm>
            <a:off x="6528667" y="2852166"/>
            <a:ext cx="5255346"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6528667" y="3140968"/>
            <a:ext cx="5255346"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6528667" y="3428999"/>
            <a:ext cx="5255346"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grpSp>
        <p:nvGrpSpPr>
          <p:cNvPr id="20" name="Group 19"/>
          <p:cNvGrpSpPr>
            <a:grpSpLocks noChangeAspect="1"/>
          </p:cNvGrpSpPr>
          <p:nvPr userDrawn="1"/>
        </p:nvGrpSpPr>
        <p:grpSpPr>
          <a:xfrm>
            <a:off x="6528336" y="4363630"/>
            <a:ext cx="2159952" cy="481272"/>
            <a:chOff x="7680325" y="1846263"/>
            <a:chExt cx="3868738" cy="862013"/>
          </a:xfrm>
        </p:grpSpPr>
        <p:sp>
          <p:nvSpPr>
            <p:cNvPr id="22"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3"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8" name="TextBox 27"/>
          <p:cNvSpPr txBox="1"/>
          <p:nvPr userDrawn="1"/>
        </p:nvSpPr>
        <p:spPr>
          <a:xfrm>
            <a:off x="9264651" y="4293096"/>
            <a:ext cx="2519362" cy="1019766"/>
          </a:xfrm>
          <a:prstGeom prst="rect">
            <a:avLst/>
          </a:prstGeom>
          <a:noFill/>
        </p:spPr>
        <p:txBody>
          <a:bodyPr wrap="square" lIns="0" tIns="0" rIns="0" bIns="0" rtlCol="0">
            <a:spAutoFit/>
          </a:bodyPr>
          <a:lstStyle/>
          <a:p>
            <a:r>
              <a:rPr lang="fi-FI" sz="2000" b="1" noProof="0" dirty="0">
                <a:solidFill>
                  <a:schemeClr val="accent2"/>
                </a:solidFill>
              </a:rPr>
              <a:t>Kommunforbundet.fi</a:t>
            </a:r>
          </a:p>
          <a:p>
            <a:pPr>
              <a:lnSpc>
                <a:spcPct val="110000"/>
              </a:lnSpc>
              <a:spcBef>
                <a:spcPts val="800"/>
              </a:spcBef>
            </a:pPr>
            <a:r>
              <a:rPr lang="fi-FI" sz="1200" noProof="0" dirty="0">
                <a:solidFill>
                  <a:schemeClr val="accent2"/>
                </a:solidFill>
              </a:rPr>
              <a:t>PB 200, 00101 Helsingfors</a:t>
            </a:r>
          </a:p>
          <a:p>
            <a:pPr>
              <a:lnSpc>
                <a:spcPct val="110000"/>
              </a:lnSpc>
            </a:pPr>
            <a:r>
              <a:rPr lang="fi-FI" sz="1200" noProof="0" dirty="0">
                <a:solidFill>
                  <a:schemeClr val="accent2"/>
                </a:solidFill>
              </a:rPr>
              <a:t>Kommunernas</a:t>
            </a:r>
            <a:r>
              <a:rPr lang="fi-FI" sz="1200" baseline="0" noProof="0" dirty="0">
                <a:solidFill>
                  <a:schemeClr val="accent2"/>
                </a:solidFill>
              </a:rPr>
              <a:t> hus</a:t>
            </a:r>
            <a:r>
              <a:rPr lang="fi-FI" sz="1200" noProof="0" dirty="0">
                <a:solidFill>
                  <a:schemeClr val="accent2"/>
                </a:solidFill>
              </a:rPr>
              <a:t>, Andra linjen 14</a:t>
            </a:r>
          </a:p>
          <a:p>
            <a:pPr>
              <a:lnSpc>
                <a:spcPct val="110000"/>
              </a:lnSpc>
            </a:pPr>
            <a:r>
              <a:rPr lang="fi-FI" sz="1200" noProof="0" dirty="0">
                <a:solidFill>
                  <a:schemeClr val="accent2"/>
                </a:solidFill>
              </a:rPr>
              <a:t>00530 Helsingfors</a:t>
            </a:r>
          </a:p>
        </p:txBody>
      </p:sp>
      <p:sp>
        <p:nvSpPr>
          <p:cNvPr id="29" name="Freeform 6">
            <a:hlinkClick r:id="rId2" tooltip="Facebook"/>
          </p:cNvPr>
          <p:cNvSpPr>
            <a:spLocks noChangeAspect="1" noEditPoints="1"/>
          </p:cNvSpPr>
          <p:nvPr userDrawn="1"/>
        </p:nvSpPr>
        <p:spPr bwMode="auto">
          <a:xfrm>
            <a:off x="9623023"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3" name="Freeform 7">
            <a:hlinkClick r:id="rId3" tooltip="Twitter"/>
          </p:cNvPr>
          <p:cNvSpPr>
            <a:spLocks noChangeAspect="1" noEditPoints="1"/>
          </p:cNvSpPr>
          <p:nvPr userDrawn="1"/>
        </p:nvSpPr>
        <p:spPr bwMode="auto">
          <a:xfrm>
            <a:off x="9264352"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4" name="Freeform 8">
            <a:hlinkClick r:id="rId4" tooltip="Linkedin"/>
          </p:cNvPr>
          <p:cNvSpPr>
            <a:spLocks noChangeAspect="1" noEditPoints="1"/>
          </p:cNvSpPr>
          <p:nvPr userDrawn="1"/>
        </p:nvSpPr>
        <p:spPr bwMode="auto">
          <a:xfrm>
            <a:off x="9981693"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5" name="Freeform 9">
            <a:hlinkClick r:id="rId5" tooltip="Youtube"/>
          </p:cNvPr>
          <p:cNvSpPr>
            <a:spLocks noChangeAspect="1" noEditPoints="1"/>
          </p:cNvSpPr>
          <p:nvPr userDrawn="1"/>
        </p:nvSpPr>
        <p:spPr bwMode="auto">
          <a:xfrm>
            <a:off x="10340120"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1" name="Tekstiruutu 20"/>
          <p:cNvSpPr txBox="1"/>
          <p:nvPr userDrawn="1"/>
        </p:nvSpPr>
        <p:spPr>
          <a:xfrm>
            <a:off x="6528049" y="5054731"/>
            <a:ext cx="2664295" cy="276999"/>
          </a:xfrm>
          <a:prstGeom prst="rect">
            <a:avLst/>
          </a:prstGeom>
          <a:noFill/>
        </p:spPr>
        <p:txBody>
          <a:bodyPr wrap="square" lIns="0" rtlCol="0">
            <a:spAutoFit/>
          </a:bodyPr>
          <a:lstStyle/>
          <a:p>
            <a:r>
              <a:rPr lang="sv-FI" sz="1200" noProof="0" dirty="0">
                <a:solidFill>
                  <a:schemeClr val="accent2"/>
                </a:solidFill>
              </a:rPr>
              <a:t>Finlands framgång skapas lokalt</a:t>
            </a:r>
          </a:p>
        </p:txBody>
      </p:sp>
    </p:spTree>
    <p:extLst>
      <p:ext uri="{BB962C8B-B14F-4D97-AF65-F5344CB8AC3E}">
        <p14:creationId xmlns:p14="http://schemas.microsoft.com/office/powerpoint/2010/main" val="368758305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Long">
    <p:bg>
      <p:bgPr>
        <a:solidFill>
          <a:srgbClr val="83CFEA"/>
        </a:solidFill>
        <a:effectLst/>
      </p:bgPr>
    </p:bg>
    <p:spTree>
      <p:nvGrpSpPr>
        <p:cNvPr id="1" name=""/>
        <p:cNvGrpSpPr/>
        <p:nvPr/>
      </p:nvGrpSpPr>
      <p:grpSpPr>
        <a:xfrm>
          <a:off x="0" y="0"/>
          <a:ext cx="0" cy="0"/>
          <a:chOff x="0" y="0"/>
          <a:chExt cx="0" cy="0"/>
        </a:xfrm>
      </p:grpSpPr>
      <p:sp>
        <p:nvSpPr>
          <p:cNvPr id="17" name="Rounded Rectangle 16"/>
          <p:cNvSpPr/>
          <p:nvPr userDrawn="1"/>
        </p:nvSpPr>
        <p:spPr>
          <a:xfrm>
            <a:off x="3287688" y="620688"/>
            <a:ext cx="8904312" cy="3312368"/>
          </a:xfrm>
          <a:custGeom>
            <a:avLst/>
            <a:gdLst/>
            <a:ahLst/>
            <a:cxnLst/>
            <a:rect l="l" t="t" r="r" b="b"/>
            <a:pathLst>
              <a:path w="8904312" h="3312368">
                <a:moveTo>
                  <a:pt x="180127" y="0"/>
                </a:moveTo>
                <a:lnTo>
                  <a:pt x="4320480" y="0"/>
                </a:lnTo>
                <a:lnTo>
                  <a:pt x="6096000" y="0"/>
                </a:lnTo>
                <a:lnTo>
                  <a:pt x="8904312" y="0"/>
                </a:lnTo>
                <a:lnTo>
                  <a:pt x="8904312" y="3312368"/>
                </a:lnTo>
                <a:lnTo>
                  <a:pt x="6096000" y="3312368"/>
                </a:lnTo>
                <a:lnTo>
                  <a:pt x="432048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0" name="Rounded Rectangle 19"/>
          <p:cNvSpPr/>
          <p:nvPr userDrawn="1"/>
        </p:nvSpPr>
        <p:spPr>
          <a:xfrm>
            <a:off x="3287713" y="4005064"/>
            <a:ext cx="8904287" cy="2016324"/>
          </a:xfrm>
          <a:custGeom>
            <a:avLst/>
            <a:gdLst/>
            <a:ahLst/>
            <a:cxnLst/>
            <a:rect l="l" t="t" r="r" b="b"/>
            <a:pathLst>
              <a:path w="8904287" h="2016324">
                <a:moveTo>
                  <a:pt x="217521" y="0"/>
                </a:moveTo>
                <a:lnTo>
                  <a:pt x="8904287" y="0"/>
                </a:lnTo>
                <a:lnTo>
                  <a:pt x="8904287" y="2016324"/>
                </a:lnTo>
                <a:lnTo>
                  <a:pt x="217521" y="2016324"/>
                </a:lnTo>
                <a:cubicBezTo>
                  <a:pt x="97387" y="2016324"/>
                  <a:pt x="0" y="1918937"/>
                  <a:pt x="0" y="1798803"/>
                </a:cubicBezTo>
                <a:lnTo>
                  <a:pt x="0" y="217521"/>
                </a:lnTo>
                <a:cubicBezTo>
                  <a:pt x="0" y="97387"/>
                  <a:pt x="97387" y="0"/>
                  <a:pt x="21752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title" hasCustomPrompt="1"/>
          </p:nvPr>
        </p:nvSpPr>
        <p:spPr>
          <a:xfrm>
            <a:off x="3719737" y="980728"/>
            <a:ext cx="8064606" cy="1440160"/>
          </a:xfrm>
        </p:spPr>
        <p:txBody>
          <a:bodyPr/>
          <a:lstStyle>
            <a:lvl1pPr>
              <a:defRPr sz="4000" baseline="0">
                <a:solidFill>
                  <a:schemeClr val="bg1"/>
                </a:solidFill>
              </a:defRPr>
            </a:lvl1pPr>
          </a:lstStyle>
          <a:p>
            <a:r>
              <a:rPr lang="fi-FI" noProof="0" dirty="0"/>
              <a:t>Loppusanat tähän korkeintaan 2 riville</a:t>
            </a:r>
          </a:p>
        </p:txBody>
      </p:sp>
      <p:sp>
        <p:nvSpPr>
          <p:cNvPr id="4" name="Date Placeholder 3"/>
          <p:cNvSpPr>
            <a:spLocks noGrp="1"/>
          </p:cNvSpPr>
          <p:nvPr>
            <p:ph type="dt" sz="half" idx="10"/>
          </p:nvPr>
        </p:nvSpPr>
        <p:spPr/>
        <p:txBody>
          <a:bodyPr/>
          <a:lstStyle>
            <a:lvl1pPr>
              <a:defRPr>
                <a:noFill/>
              </a:defRPr>
            </a:lvl1pPr>
          </a:lstStyle>
          <a:p>
            <a:fld id="{C0DF2AC4-D444-4DC1-82C7-F0CA1CFF7238}" type="datetime1">
              <a:rPr lang="fi-FI" smtClean="0"/>
              <a:t>23.4.2026</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10" name="Text Placeholder 19"/>
          <p:cNvSpPr>
            <a:spLocks noGrp="1"/>
          </p:cNvSpPr>
          <p:nvPr>
            <p:ph type="body" sz="quarter" idx="14" hasCustomPrompt="1"/>
          </p:nvPr>
        </p:nvSpPr>
        <p:spPr>
          <a:xfrm>
            <a:off x="3720355" y="2564904"/>
            <a:ext cx="8063658"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grpSp>
        <p:nvGrpSpPr>
          <p:cNvPr id="12" name="Group 11"/>
          <p:cNvGrpSpPr>
            <a:grpSpLocks noChangeAspect="1"/>
          </p:cNvGrpSpPr>
          <p:nvPr userDrawn="1"/>
        </p:nvGrpSpPr>
        <p:grpSpPr>
          <a:xfrm>
            <a:off x="3720024" y="4363629"/>
            <a:ext cx="2592000" cy="577539"/>
            <a:chOff x="7680325" y="1846263"/>
            <a:chExt cx="3868738" cy="862013"/>
          </a:xfrm>
        </p:grpSpPr>
        <p:sp>
          <p:nvSpPr>
            <p:cNvPr id="13"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30" name="Text Placeholder 19"/>
          <p:cNvSpPr>
            <a:spLocks noGrp="1"/>
          </p:cNvSpPr>
          <p:nvPr>
            <p:ph type="body" sz="quarter" idx="16" hasCustomPrompt="1"/>
          </p:nvPr>
        </p:nvSpPr>
        <p:spPr>
          <a:xfrm>
            <a:off x="3720355" y="2852166"/>
            <a:ext cx="8063658"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3720355" y="3140968"/>
            <a:ext cx="8063658"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3720355" y="3428999"/>
            <a:ext cx="8063658"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sp>
        <p:nvSpPr>
          <p:cNvPr id="22" name="TextBox 21"/>
          <p:cNvSpPr txBox="1"/>
          <p:nvPr userDrawn="1"/>
        </p:nvSpPr>
        <p:spPr>
          <a:xfrm>
            <a:off x="9813545" y="4293096"/>
            <a:ext cx="1761701" cy="1019766"/>
          </a:xfrm>
          <a:prstGeom prst="rect">
            <a:avLst/>
          </a:prstGeom>
          <a:noFill/>
        </p:spPr>
        <p:txBody>
          <a:bodyPr wrap="none" lIns="0" tIns="0" rIns="0" bIns="0" rtlCol="0">
            <a:spAutoFit/>
          </a:bodyPr>
          <a:lstStyle/>
          <a:p>
            <a:r>
              <a:rPr lang="fi-FI" sz="2000" b="1" noProof="0" dirty="0">
                <a:solidFill>
                  <a:schemeClr val="accent2"/>
                </a:solidFill>
              </a:rPr>
              <a:t>kuntaliitto.fi</a:t>
            </a:r>
          </a:p>
          <a:p>
            <a:pPr>
              <a:lnSpc>
                <a:spcPct val="110000"/>
              </a:lnSpc>
              <a:spcBef>
                <a:spcPts val="800"/>
              </a:spcBef>
            </a:pPr>
            <a:r>
              <a:rPr lang="fi-FI" sz="1200" noProof="0" dirty="0">
                <a:solidFill>
                  <a:schemeClr val="accent2"/>
                </a:solidFill>
              </a:rPr>
              <a:t>PL 200, 00101 Helsinki</a:t>
            </a:r>
          </a:p>
          <a:p>
            <a:pPr>
              <a:lnSpc>
                <a:spcPct val="110000"/>
              </a:lnSpc>
            </a:pPr>
            <a:r>
              <a:rPr lang="fi-FI" sz="1200" noProof="0" dirty="0">
                <a:solidFill>
                  <a:schemeClr val="accent2"/>
                </a:solidFill>
              </a:rPr>
              <a:t>Kuntatalo, Toinen linja 14</a:t>
            </a:r>
          </a:p>
          <a:p>
            <a:pPr>
              <a:lnSpc>
                <a:spcPct val="110000"/>
              </a:lnSpc>
            </a:pPr>
            <a:r>
              <a:rPr lang="fi-FI" sz="1200" noProof="0" dirty="0">
                <a:solidFill>
                  <a:schemeClr val="accent2"/>
                </a:solidFill>
              </a:rPr>
              <a:t>00530 Helsinki</a:t>
            </a:r>
          </a:p>
        </p:txBody>
      </p:sp>
      <p:sp>
        <p:nvSpPr>
          <p:cNvPr id="23" name="Freeform 6">
            <a:hlinkClick r:id="rId2" tooltip="Facebook"/>
          </p:cNvPr>
          <p:cNvSpPr>
            <a:spLocks noChangeAspect="1" noEditPoints="1"/>
          </p:cNvSpPr>
          <p:nvPr userDrawn="1"/>
        </p:nvSpPr>
        <p:spPr bwMode="auto">
          <a:xfrm>
            <a:off x="10127079"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8" name="Freeform 7">
            <a:hlinkClick r:id="rId3" tooltip="Twitter"/>
          </p:cNvPr>
          <p:cNvSpPr>
            <a:spLocks noChangeAspect="1" noEditPoints="1"/>
          </p:cNvSpPr>
          <p:nvPr userDrawn="1"/>
        </p:nvSpPr>
        <p:spPr bwMode="auto">
          <a:xfrm>
            <a:off x="9768408"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9" name="Freeform 8">
            <a:hlinkClick r:id="rId4" tooltip="Linkedin"/>
          </p:cNvPr>
          <p:cNvSpPr>
            <a:spLocks noChangeAspect="1" noEditPoints="1"/>
          </p:cNvSpPr>
          <p:nvPr userDrawn="1"/>
        </p:nvSpPr>
        <p:spPr bwMode="auto">
          <a:xfrm>
            <a:off x="10485749"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3" name="Freeform 9">
            <a:hlinkClick r:id="rId5" tooltip="Youtube"/>
          </p:cNvPr>
          <p:cNvSpPr>
            <a:spLocks noChangeAspect="1" noEditPoints="1"/>
          </p:cNvSpPr>
          <p:nvPr userDrawn="1"/>
        </p:nvSpPr>
        <p:spPr bwMode="auto">
          <a:xfrm>
            <a:off x="10844176"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1" name="Tekstiruutu 20"/>
          <p:cNvSpPr txBox="1"/>
          <p:nvPr userDrawn="1"/>
        </p:nvSpPr>
        <p:spPr>
          <a:xfrm>
            <a:off x="3719737" y="5435932"/>
            <a:ext cx="5092747" cy="369332"/>
          </a:xfrm>
          <a:prstGeom prst="rect">
            <a:avLst/>
          </a:prstGeom>
          <a:noFill/>
        </p:spPr>
        <p:txBody>
          <a:bodyPr wrap="square" lIns="0" rtlCol="0">
            <a:spAutoFit/>
          </a:bodyPr>
          <a:lstStyle/>
          <a:p>
            <a:r>
              <a:rPr lang="fi-FI" dirty="0">
                <a:solidFill>
                  <a:schemeClr val="accent2"/>
                </a:solidFill>
              </a:rPr>
              <a:t>Onnistuva Suomi tehdään lähellä</a:t>
            </a:r>
          </a:p>
        </p:txBody>
      </p:sp>
    </p:spTree>
    <p:extLst>
      <p:ext uri="{BB962C8B-B14F-4D97-AF65-F5344CB8AC3E}">
        <p14:creationId xmlns:p14="http://schemas.microsoft.com/office/powerpoint/2010/main" val="171564174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Long SV">
    <p:bg>
      <p:bgPr>
        <a:solidFill>
          <a:srgbClr val="83CFEA"/>
        </a:solidFill>
        <a:effectLst/>
      </p:bgPr>
    </p:bg>
    <p:spTree>
      <p:nvGrpSpPr>
        <p:cNvPr id="1" name=""/>
        <p:cNvGrpSpPr/>
        <p:nvPr/>
      </p:nvGrpSpPr>
      <p:grpSpPr>
        <a:xfrm>
          <a:off x="0" y="0"/>
          <a:ext cx="0" cy="0"/>
          <a:chOff x="0" y="0"/>
          <a:chExt cx="0" cy="0"/>
        </a:xfrm>
      </p:grpSpPr>
      <p:sp>
        <p:nvSpPr>
          <p:cNvPr id="17" name="Rounded Rectangle 16"/>
          <p:cNvSpPr/>
          <p:nvPr userDrawn="1"/>
        </p:nvSpPr>
        <p:spPr>
          <a:xfrm>
            <a:off x="3287688" y="620688"/>
            <a:ext cx="8904312" cy="3312368"/>
          </a:xfrm>
          <a:custGeom>
            <a:avLst/>
            <a:gdLst/>
            <a:ahLst/>
            <a:cxnLst/>
            <a:rect l="l" t="t" r="r" b="b"/>
            <a:pathLst>
              <a:path w="8904312" h="3312368">
                <a:moveTo>
                  <a:pt x="180127" y="0"/>
                </a:moveTo>
                <a:lnTo>
                  <a:pt x="4320480" y="0"/>
                </a:lnTo>
                <a:lnTo>
                  <a:pt x="6096000" y="0"/>
                </a:lnTo>
                <a:lnTo>
                  <a:pt x="8904312" y="0"/>
                </a:lnTo>
                <a:lnTo>
                  <a:pt x="8904312" y="3312368"/>
                </a:lnTo>
                <a:lnTo>
                  <a:pt x="6096000" y="3312368"/>
                </a:lnTo>
                <a:lnTo>
                  <a:pt x="432048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0" name="Rounded Rectangle 19"/>
          <p:cNvSpPr/>
          <p:nvPr userDrawn="1"/>
        </p:nvSpPr>
        <p:spPr>
          <a:xfrm>
            <a:off x="3287713" y="4005064"/>
            <a:ext cx="8904287" cy="2016324"/>
          </a:xfrm>
          <a:custGeom>
            <a:avLst/>
            <a:gdLst/>
            <a:ahLst/>
            <a:cxnLst/>
            <a:rect l="l" t="t" r="r" b="b"/>
            <a:pathLst>
              <a:path w="8904287" h="2016324">
                <a:moveTo>
                  <a:pt x="217521" y="0"/>
                </a:moveTo>
                <a:lnTo>
                  <a:pt x="8904287" y="0"/>
                </a:lnTo>
                <a:lnTo>
                  <a:pt x="8904287" y="2016324"/>
                </a:lnTo>
                <a:lnTo>
                  <a:pt x="217521" y="2016324"/>
                </a:lnTo>
                <a:cubicBezTo>
                  <a:pt x="97387" y="2016324"/>
                  <a:pt x="0" y="1918937"/>
                  <a:pt x="0" y="1798803"/>
                </a:cubicBezTo>
                <a:lnTo>
                  <a:pt x="0" y="217521"/>
                </a:lnTo>
                <a:cubicBezTo>
                  <a:pt x="0" y="97387"/>
                  <a:pt x="97387" y="0"/>
                  <a:pt x="21752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title" hasCustomPrompt="1"/>
          </p:nvPr>
        </p:nvSpPr>
        <p:spPr>
          <a:xfrm>
            <a:off x="3719737" y="980728"/>
            <a:ext cx="8064606" cy="1440160"/>
          </a:xfrm>
        </p:spPr>
        <p:txBody>
          <a:bodyPr/>
          <a:lstStyle>
            <a:lvl1pPr>
              <a:defRPr sz="4000" baseline="0">
                <a:solidFill>
                  <a:schemeClr val="bg1"/>
                </a:solidFill>
              </a:defRPr>
            </a:lvl1pPr>
          </a:lstStyle>
          <a:p>
            <a:r>
              <a:rPr lang="fi-FI" noProof="0" dirty="0"/>
              <a:t>Loppusanat tähän korkeintaan 2 riville</a:t>
            </a:r>
          </a:p>
        </p:txBody>
      </p:sp>
      <p:sp>
        <p:nvSpPr>
          <p:cNvPr id="4" name="Date Placeholder 3"/>
          <p:cNvSpPr>
            <a:spLocks noGrp="1"/>
          </p:cNvSpPr>
          <p:nvPr>
            <p:ph type="dt" sz="half" idx="10"/>
          </p:nvPr>
        </p:nvSpPr>
        <p:spPr/>
        <p:txBody>
          <a:bodyPr/>
          <a:lstStyle>
            <a:lvl1pPr>
              <a:defRPr>
                <a:noFill/>
              </a:defRPr>
            </a:lvl1pPr>
          </a:lstStyle>
          <a:p>
            <a:fld id="{F1FE571B-0C2A-422B-A2B4-E3E4AD0616C4}" type="datetime1">
              <a:rPr lang="fi-FI" smtClean="0"/>
              <a:t>23.4.2026</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10" name="Text Placeholder 19"/>
          <p:cNvSpPr>
            <a:spLocks noGrp="1"/>
          </p:cNvSpPr>
          <p:nvPr>
            <p:ph type="body" sz="quarter" idx="14" hasCustomPrompt="1"/>
          </p:nvPr>
        </p:nvSpPr>
        <p:spPr>
          <a:xfrm>
            <a:off x="3720355" y="2564904"/>
            <a:ext cx="8063658"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grpSp>
        <p:nvGrpSpPr>
          <p:cNvPr id="12" name="Group 11"/>
          <p:cNvGrpSpPr>
            <a:grpSpLocks noChangeAspect="1"/>
          </p:cNvGrpSpPr>
          <p:nvPr userDrawn="1"/>
        </p:nvGrpSpPr>
        <p:grpSpPr>
          <a:xfrm>
            <a:off x="3720024" y="4363629"/>
            <a:ext cx="2592000" cy="577539"/>
            <a:chOff x="7680325" y="1846263"/>
            <a:chExt cx="3868738" cy="862013"/>
          </a:xfrm>
        </p:grpSpPr>
        <p:sp>
          <p:nvSpPr>
            <p:cNvPr id="13"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30" name="Text Placeholder 19"/>
          <p:cNvSpPr>
            <a:spLocks noGrp="1"/>
          </p:cNvSpPr>
          <p:nvPr>
            <p:ph type="body" sz="quarter" idx="16" hasCustomPrompt="1"/>
          </p:nvPr>
        </p:nvSpPr>
        <p:spPr>
          <a:xfrm>
            <a:off x="3720355" y="2852166"/>
            <a:ext cx="8063658"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3720355" y="3140968"/>
            <a:ext cx="8063658"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3720355" y="3428999"/>
            <a:ext cx="8063658"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sp>
        <p:nvSpPr>
          <p:cNvPr id="21" name="TextBox 20"/>
          <p:cNvSpPr txBox="1"/>
          <p:nvPr userDrawn="1"/>
        </p:nvSpPr>
        <p:spPr>
          <a:xfrm>
            <a:off x="9264651" y="4293096"/>
            <a:ext cx="2519362" cy="1019766"/>
          </a:xfrm>
          <a:prstGeom prst="rect">
            <a:avLst/>
          </a:prstGeom>
          <a:noFill/>
        </p:spPr>
        <p:txBody>
          <a:bodyPr wrap="square" lIns="0" tIns="0" rIns="0" bIns="0" rtlCol="0">
            <a:spAutoFit/>
          </a:bodyPr>
          <a:lstStyle/>
          <a:p>
            <a:r>
              <a:rPr lang="fi-FI" sz="2000" b="1" noProof="0" dirty="0">
                <a:solidFill>
                  <a:schemeClr val="accent2"/>
                </a:solidFill>
              </a:rPr>
              <a:t>Kommunforbundet.fi</a:t>
            </a:r>
          </a:p>
          <a:p>
            <a:pPr>
              <a:lnSpc>
                <a:spcPct val="110000"/>
              </a:lnSpc>
              <a:spcBef>
                <a:spcPts val="800"/>
              </a:spcBef>
            </a:pPr>
            <a:r>
              <a:rPr lang="fi-FI" sz="1200" noProof="0" dirty="0">
                <a:solidFill>
                  <a:schemeClr val="accent2"/>
                </a:solidFill>
              </a:rPr>
              <a:t>PB 200, 00101 Helsingfors</a:t>
            </a:r>
          </a:p>
          <a:p>
            <a:pPr>
              <a:lnSpc>
                <a:spcPct val="110000"/>
              </a:lnSpc>
            </a:pPr>
            <a:r>
              <a:rPr lang="fi-FI" sz="1200" noProof="0" dirty="0">
                <a:solidFill>
                  <a:schemeClr val="accent2"/>
                </a:solidFill>
              </a:rPr>
              <a:t>Kommunernas</a:t>
            </a:r>
            <a:r>
              <a:rPr lang="fi-FI" sz="1200" baseline="0" noProof="0" dirty="0">
                <a:solidFill>
                  <a:schemeClr val="accent2"/>
                </a:solidFill>
              </a:rPr>
              <a:t> hus</a:t>
            </a:r>
            <a:r>
              <a:rPr lang="fi-FI" sz="1200" noProof="0" dirty="0">
                <a:solidFill>
                  <a:schemeClr val="accent2"/>
                </a:solidFill>
              </a:rPr>
              <a:t>, Andra linjen 14</a:t>
            </a:r>
          </a:p>
          <a:p>
            <a:pPr>
              <a:lnSpc>
                <a:spcPct val="110000"/>
              </a:lnSpc>
            </a:pPr>
            <a:r>
              <a:rPr lang="fi-FI" sz="1200" noProof="0" dirty="0">
                <a:solidFill>
                  <a:schemeClr val="accent2"/>
                </a:solidFill>
              </a:rPr>
              <a:t>00530 Helsingfors</a:t>
            </a:r>
          </a:p>
        </p:txBody>
      </p:sp>
      <p:sp>
        <p:nvSpPr>
          <p:cNvPr id="24" name="Freeform 6">
            <a:hlinkClick r:id="rId2" tooltip="Facebook"/>
          </p:cNvPr>
          <p:cNvSpPr>
            <a:spLocks noChangeAspect="1" noEditPoints="1"/>
          </p:cNvSpPr>
          <p:nvPr userDrawn="1"/>
        </p:nvSpPr>
        <p:spPr bwMode="auto">
          <a:xfrm>
            <a:off x="9623023"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5" name="Freeform 7">
            <a:hlinkClick r:id="rId3" tooltip="Twitter"/>
          </p:cNvPr>
          <p:cNvSpPr>
            <a:spLocks noChangeAspect="1" noEditPoints="1"/>
          </p:cNvSpPr>
          <p:nvPr userDrawn="1"/>
        </p:nvSpPr>
        <p:spPr bwMode="auto">
          <a:xfrm>
            <a:off x="9264352"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6" name="Freeform 8">
            <a:hlinkClick r:id="rId4" tooltip="Linkedin"/>
          </p:cNvPr>
          <p:cNvSpPr>
            <a:spLocks noChangeAspect="1" noEditPoints="1"/>
          </p:cNvSpPr>
          <p:nvPr userDrawn="1"/>
        </p:nvSpPr>
        <p:spPr bwMode="auto">
          <a:xfrm>
            <a:off x="9981693"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7" name="Freeform 9">
            <a:hlinkClick r:id="rId5" tooltip="Youtube"/>
          </p:cNvPr>
          <p:cNvSpPr>
            <a:spLocks noChangeAspect="1" noEditPoints="1"/>
          </p:cNvSpPr>
          <p:nvPr userDrawn="1"/>
        </p:nvSpPr>
        <p:spPr bwMode="auto">
          <a:xfrm>
            <a:off x="10340120"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 name="Tekstiruutu 2"/>
          <p:cNvSpPr txBox="1"/>
          <p:nvPr userDrawn="1"/>
        </p:nvSpPr>
        <p:spPr>
          <a:xfrm>
            <a:off x="3719737" y="5435932"/>
            <a:ext cx="5092747" cy="369332"/>
          </a:xfrm>
          <a:prstGeom prst="rect">
            <a:avLst/>
          </a:prstGeom>
          <a:noFill/>
        </p:spPr>
        <p:txBody>
          <a:bodyPr wrap="square" lIns="0" rtlCol="0">
            <a:spAutoFit/>
          </a:bodyPr>
          <a:lstStyle/>
          <a:p>
            <a:r>
              <a:rPr lang="sv-FI" noProof="0" dirty="0">
                <a:solidFill>
                  <a:schemeClr val="accent2"/>
                </a:solidFill>
              </a:rPr>
              <a:t>Finlands framgång skapas lokalt</a:t>
            </a:r>
          </a:p>
        </p:txBody>
      </p:sp>
    </p:spTree>
    <p:extLst>
      <p:ext uri="{BB962C8B-B14F-4D97-AF65-F5344CB8AC3E}">
        <p14:creationId xmlns:p14="http://schemas.microsoft.com/office/powerpoint/2010/main" val="225166084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SOME message">
    <p:bg>
      <p:bgPr>
        <a:solidFill>
          <a:schemeClr val="tx2"/>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4" name="Date Placeholder 3"/>
          <p:cNvSpPr>
            <a:spLocks noGrp="1"/>
          </p:cNvSpPr>
          <p:nvPr>
            <p:ph type="dt" sz="half" idx="10"/>
          </p:nvPr>
        </p:nvSpPr>
        <p:spPr/>
        <p:txBody>
          <a:bodyPr/>
          <a:lstStyle>
            <a:lvl1pPr>
              <a:defRPr>
                <a:noFill/>
              </a:defRPr>
            </a:lvl1pPr>
          </a:lstStyle>
          <a:p>
            <a:fld id="{177BF114-63DE-4FF4-A26D-E101C63B0E58}" type="datetime1">
              <a:rPr lang="fi-FI" smtClean="0"/>
              <a:t>23.4.2026</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7" name="Text Placeholder 6"/>
          <p:cNvSpPr>
            <a:spLocks noGrp="1"/>
          </p:cNvSpPr>
          <p:nvPr>
            <p:ph type="body" sz="quarter" idx="14" hasCustomPrompt="1"/>
          </p:nvPr>
        </p:nvSpPr>
        <p:spPr>
          <a:xfrm>
            <a:off x="6096000" y="2132856"/>
            <a:ext cx="6264696" cy="2592288"/>
          </a:xfrm>
          <a:prstGeom prst="roundRect">
            <a:avLst>
              <a:gd name="adj" fmla="val 5562"/>
            </a:avLst>
          </a:prstGeom>
          <a:solidFill>
            <a:schemeClr val="accent2"/>
          </a:solidFill>
        </p:spPr>
        <p:txBody>
          <a:bodyPr lIns="504000" tIns="324000" rIns="504000" bIns="108000" anchor="ctr" anchorCtr="0"/>
          <a:lstStyle>
            <a:lvl1pPr marL="0" indent="0">
              <a:lnSpc>
                <a:spcPct val="90000"/>
              </a:lnSpc>
              <a:spcBef>
                <a:spcPts val="0"/>
              </a:spcBef>
              <a:buClr>
                <a:schemeClr val="bg1"/>
              </a:buClr>
              <a:buNone/>
              <a:defRPr sz="3600" b="1" baseline="0">
                <a:solidFill>
                  <a:schemeClr val="bg1"/>
                </a:solidFill>
              </a:defRPr>
            </a:lvl1pPr>
            <a:lvl2pPr marL="266700" indent="-266700">
              <a:buClr>
                <a:schemeClr val="bg1"/>
              </a:buClr>
              <a:defRPr>
                <a:solidFill>
                  <a:schemeClr val="bg1"/>
                </a:solidFill>
              </a:defRPr>
            </a:lvl2pPr>
            <a:lvl3pPr marL="539750" indent="-273050">
              <a:buClr>
                <a:schemeClr val="bg1"/>
              </a:buClr>
              <a:defRPr>
                <a:solidFill>
                  <a:schemeClr val="bg1"/>
                </a:solidFill>
              </a:defRPr>
            </a:lvl3pPr>
            <a:lvl4pPr marL="806450" indent="-266700">
              <a:buClr>
                <a:schemeClr val="bg1"/>
              </a:buClr>
              <a:defRPr>
                <a:solidFill>
                  <a:schemeClr val="bg1"/>
                </a:solidFill>
              </a:defRPr>
            </a:lvl4pPr>
            <a:lvl5pPr marL="1071563" indent="-265113">
              <a:buClr>
                <a:schemeClr val="bg1"/>
              </a:buClr>
              <a:defRPr>
                <a:solidFill>
                  <a:schemeClr val="bg1"/>
                </a:solidFill>
              </a:defRPr>
            </a:lvl5pPr>
          </a:lstStyle>
          <a:p>
            <a:pPr lvl="0"/>
            <a:r>
              <a:rPr lang="fi-FI" noProof="0" dirty="0"/>
              <a:t>Lisää tähän </a:t>
            </a:r>
            <a:r>
              <a:rPr lang="fi-FI" noProof="0" dirty="0" err="1"/>
              <a:t>some</a:t>
            </a:r>
            <a:r>
              <a:rPr lang="fi-FI" noProof="0" dirty="0"/>
              <a:t> viestisi</a:t>
            </a:r>
          </a:p>
        </p:txBody>
      </p:sp>
    </p:spTree>
    <p:extLst>
      <p:ext uri="{BB962C8B-B14F-4D97-AF65-F5344CB8AC3E}">
        <p14:creationId xmlns:p14="http://schemas.microsoft.com/office/powerpoint/2010/main" val="318507222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Sitaatti ympyrakuvalla">
    <p:bg>
      <p:bgPr>
        <a:solidFill>
          <a:srgbClr val="BCE4FA"/>
        </a:solidFill>
        <a:effectLst/>
      </p:bgPr>
    </p:bg>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1847850" y="6597353"/>
            <a:ext cx="1439863" cy="144016"/>
          </a:xfrm>
        </p:spPr>
        <p:txBody>
          <a:bodyPr/>
          <a:lstStyle>
            <a:lvl1pPr>
              <a:defRPr>
                <a:noFill/>
              </a:defRPr>
            </a:lvl1pPr>
          </a:lstStyle>
          <a:p>
            <a:fld id="{177BF114-63DE-4FF4-A26D-E101C63B0E58}" type="datetime1">
              <a:rPr lang="fi-FI" smtClean="0"/>
              <a:t>23.4.2026</a:t>
            </a:fld>
            <a:endParaRPr lang="en-US"/>
          </a:p>
        </p:txBody>
      </p:sp>
      <p:sp>
        <p:nvSpPr>
          <p:cNvPr id="6" name="Footer Placeholder 4"/>
          <p:cNvSpPr>
            <a:spLocks noGrp="1"/>
          </p:cNvSpPr>
          <p:nvPr>
            <p:ph type="ftr" sz="quarter" idx="11"/>
          </p:nvPr>
        </p:nvSpPr>
        <p:spPr>
          <a:xfrm>
            <a:off x="3287713" y="6597353"/>
            <a:ext cx="7056437" cy="144016"/>
          </a:xfrm>
        </p:spPr>
        <p:txBody>
          <a:bodyPr/>
          <a:lstStyle>
            <a:lvl1pPr>
              <a:defRPr>
                <a:noFill/>
              </a:defRPr>
            </a:lvl1pPr>
          </a:lstStyle>
          <a:p>
            <a:r>
              <a:rPr lang="en-US"/>
              <a:t>Esityksen nimi ja Tekijä</a:t>
            </a:r>
          </a:p>
        </p:txBody>
      </p:sp>
      <p:sp>
        <p:nvSpPr>
          <p:cNvPr id="7" name="Slide Number Placeholder 5"/>
          <p:cNvSpPr>
            <a:spLocks noGrp="1"/>
          </p:cNvSpPr>
          <p:nvPr>
            <p:ph type="sldNum" sz="quarter" idx="12"/>
          </p:nvPr>
        </p:nvSpPr>
        <p:spPr>
          <a:xfrm>
            <a:off x="10344150" y="6597352"/>
            <a:ext cx="1584325" cy="144016"/>
          </a:xfrm>
        </p:spPr>
        <p:txBody>
          <a:bodyPr/>
          <a:lstStyle>
            <a:lvl1pPr>
              <a:defRPr>
                <a:noFill/>
              </a:defRPr>
            </a:lvl1pPr>
          </a:lstStyle>
          <a:p>
            <a:fld id="{449D1DC6-4D9D-49B0-BBAF-7A30D1B54A51}" type="slidenum">
              <a:rPr lang="en-US" smtClean="0"/>
              <a:pPr/>
              <a:t>‹#›</a:t>
            </a:fld>
            <a:endParaRPr lang="en-US"/>
          </a:p>
        </p:txBody>
      </p:sp>
      <p:sp>
        <p:nvSpPr>
          <p:cNvPr id="8" name="Picture Placeholder 11"/>
          <p:cNvSpPr>
            <a:spLocks noGrp="1"/>
          </p:cNvSpPr>
          <p:nvPr>
            <p:ph type="pic" sz="quarter" idx="14"/>
          </p:nvPr>
        </p:nvSpPr>
        <p:spPr>
          <a:xfrm>
            <a:off x="407368" y="1124744"/>
            <a:ext cx="3889684" cy="3888432"/>
          </a:xfrm>
          <a:prstGeom prst="ellipse">
            <a:avLst/>
          </a:prstGeom>
          <a:solidFill>
            <a:schemeClr val="bg2">
              <a:lumMod val="20000"/>
              <a:lumOff val="80000"/>
            </a:schemeClr>
          </a:solidFill>
          <a:ln>
            <a:noFill/>
          </a:ln>
        </p:spPr>
        <p:txBody>
          <a:bodyPr/>
          <a:lstStyle>
            <a:lvl1pPr marL="0" indent="0">
              <a:buFontTx/>
              <a:buNone/>
              <a:defRPr sz="1200"/>
            </a:lvl1pPr>
          </a:lstStyle>
          <a:p>
            <a:r>
              <a:rPr lang="fi-FI"/>
              <a:t>Lisää kuva napsauttamalla kuvaketta</a:t>
            </a:r>
            <a:endParaRPr lang="fi-FI" dirty="0"/>
          </a:p>
        </p:txBody>
      </p:sp>
      <p:grpSp>
        <p:nvGrpSpPr>
          <p:cNvPr id="13" name="Group 11"/>
          <p:cNvGrpSpPr>
            <a:grpSpLocks noChangeAspect="1"/>
          </p:cNvGrpSpPr>
          <p:nvPr userDrawn="1"/>
        </p:nvGrpSpPr>
        <p:grpSpPr>
          <a:xfrm>
            <a:off x="8544272" y="5661248"/>
            <a:ext cx="3167732" cy="705821"/>
            <a:chOff x="7680325" y="1846263"/>
            <a:chExt cx="3868738" cy="862013"/>
          </a:xfrm>
        </p:grpSpPr>
        <p:sp>
          <p:nvSpPr>
            <p:cNvPr id="14"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5"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pic>
        <p:nvPicPr>
          <p:cNvPr id="16" name="Kuva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8771" y="1773"/>
            <a:ext cx="2340754" cy="2779155"/>
          </a:xfrm>
          <a:prstGeom prst="rect">
            <a:avLst/>
          </a:prstGeom>
        </p:spPr>
      </p:pic>
      <p:sp>
        <p:nvSpPr>
          <p:cNvPr id="37" name="Tekstin paikkamerkki 35"/>
          <p:cNvSpPr>
            <a:spLocks noGrp="1"/>
          </p:cNvSpPr>
          <p:nvPr>
            <p:ph type="body" sz="quarter" idx="15"/>
          </p:nvPr>
        </p:nvSpPr>
        <p:spPr>
          <a:xfrm>
            <a:off x="4727848" y="1125387"/>
            <a:ext cx="5183932" cy="3095702"/>
          </a:xfrm>
        </p:spPr>
        <p:txBody>
          <a:bodyPr/>
          <a:lstStyle>
            <a:lvl1pPr marL="0" marR="0" indent="0" algn="l" defTabSz="914400" rtl="0" eaLnBrk="1" fontAlgn="auto" latinLnBrk="0" hangingPunct="1">
              <a:lnSpc>
                <a:spcPct val="110000"/>
              </a:lnSpc>
              <a:spcBef>
                <a:spcPts val="800"/>
              </a:spcBef>
              <a:spcAft>
                <a:spcPts val="0"/>
              </a:spcAft>
              <a:buClr>
                <a:schemeClr val="accent2"/>
              </a:buClr>
              <a:buSzTx/>
              <a:buFont typeface="Wingdings" panose="05000000000000000000" pitchFamily="2" charset="2"/>
              <a:buNone/>
              <a:tabLst/>
              <a:defRPr sz="2600" baseline="0">
                <a:solidFill>
                  <a:schemeClr val="accent1"/>
                </a:solidFill>
              </a:defRPr>
            </a:lvl1pPr>
            <a:lvl2pPr marL="266700" indent="0">
              <a:buNone/>
              <a:defRPr/>
            </a:lvl2pPr>
            <a:lvl3pPr marL="539750" indent="0">
              <a:buNone/>
              <a:defRPr/>
            </a:lvl3pPr>
            <a:lvl4pPr marL="806450" indent="0">
              <a:buNone/>
              <a:defRPr/>
            </a:lvl4pPr>
            <a:lvl5pPr marL="1071562" indent="0">
              <a:buNone/>
              <a:defRPr/>
            </a:lvl5pPr>
          </a:lstStyle>
          <a:p>
            <a:pPr marL="0" marR="0" lvl="0" indent="0" algn="l" defTabSz="914400" rtl="0" eaLnBrk="1" fontAlgn="auto" latinLnBrk="0" hangingPunct="1">
              <a:lnSpc>
                <a:spcPct val="110000"/>
              </a:lnSpc>
              <a:spcBef>
                <a:spcPts val="800"/>
              </a:spcBef>
              <a:spcAft>
                <a:spcPts val="0"/>
              </a:spcAft>
              <a:buClr>
                <a:schemeClr val="accent2"/>
              </a:buClr>
              <a:buSzTx/>
              <a:buFont typeface="Wingdings" panose="05000000000000000000" pitchFamily="2" charset="2"/>
              <a:buNone/>
              <a:tabLst/>
              <a:defRPr/>
            </a:pPr>
            <a:r>
              <a:rPr lang="fi-FI" sz="2000" b="0">
                <a:solidFill>
                  <a:schemeClr val="accent1"/>
                </a:solidFill>
              </a:rPr>
              <a:t>Muokkaa tekstin perustyylejä napsauttamalla</a:t>
            </a:r>
          </a:p>
        </p:txBody>
      </p:sp>
      <p:sp>
        <p:nvSpPr>
          <p:cNvPr id="20" name="Tekstin paikkamerkki 35"/>
          <p:cNvSpPr>
            <a:spLocks noGrp="1"/>
          </p:cNvSpPr>
          <p:nvPr>
            <p:ph type="body" sz="quarter" idx="16" hasCustomPrompt="1"/>
          </p:nvPr>
        </p:nvSpPr>
        <p:spPr>
          <a:xfrm>
            <a:off x="4727848" y="4581128"/>
            <a:ext cx="5328592" cy="864096"/>
          </a:xfrm>
        </p:spPr>
        <p:txBody>
          <a:bodyPr/>
          <a:lstStyle>
            <a:lvl1pPr marL="0" indent="0">
              <a:buNone/>
              <a:defRPr sz="2200" baseline="0">
                <a:solidFill>
                  <a:schemeClr val="accent1"/>
                </a:solidFill>
              </a:defRPr>
            </a:lvl1pPr>
            <a:lvl2pPr marL="266700" indent="0">
              <a:buNone/>
              <a:defRPr/>
            </a:lvl2pPr>
            <a:lvl3pPr marL="539750" indent="0">
              <a:buNone/>
              <a:defRPr/>
            </a:lvl3pPr>
            <a:lvl4pPr marL="806450" indent="0">
              <a:buNone/>
              <a:defRPr/>
            </a:lvl4pPr>
            <a:lvl5pPr marL="1071562" indent="0">
              <a:buNone/>
              <a:defRPr/>
            </a:lvl5pPr>
          </a:lstStyle>
          <a:p>
            <a:r>
              <a:rPr lang="fi-FI" sz="2000" b="0" dirty="0">
                <a:solidFill>
                  <a:schemeClr val="accent1"/>
                </a:solidFill>
              </a:rPr>
              <a:t>Etunimi Sukunimi, titteli</a:t>
            </a:r>
          </a:p>
        </p:txBody>
      </p:sp>
    </p:spTree>
    <p:extLst>
      <p:ext uri="{BB962C8B-B14F-4D97-AF65-F5344CB8AC3E}">
        <p14:creationId xmlns:p14="http://schemas.microsoft.com/office/powerpoint/2010/main" val="185914271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Esittely">
    <p:bg>
      <p:bgPr>
        <a:solidFill>
          <a:srgbClr val="BCE4FA"/>
        </a:solidFill>
        <a:effectLst/>
      </p:bgPr>
    </p:bg>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1847850" y="6597353"/>
            <a:ext cx="1439863" cy="144016"/>
          </a:xfrm>
        </p:spPr>
        <p:txBody>
          <a:bodyPr/>
          <a:lstStyle>
            <a:lvl1pPr>
              <a:defRPr>
                <a:noFill/>
              </a:defRPr>
            </a:lvl1pPr>
          </a:lstStyle>
          <a:p>
            <a:fld id="{177BF114-63DE-4FF4-A26D-E101C63B0E58}" type="datetime1">
              <a:rPr lang="fi-FI" smtClean="0"/>
              <a:t>23.4.2026</a:t>
            </a:fld>
            <a:endParaRPr lang="en-US"/>
          </a:p>
        </p:txBody>
      </p:sp>
      <p:sp>
        <p:nvSpPr>
          <p:cNvPr id="6" name="Footer Placeholder 4"/>
          <p:cNvSpPr>
            <a:spLocks noGrp="1"/>
          </p:cNvSpPr>
          <p:nvPr>
            <p:ph type="ftr" sz="quarter" idx="11"/>
          </p:nvPr>
        </p:nvSpPr>
        <p:spPr>
          <a:xfrm>
            <a:off x="3287713" y="6597353"/>
            <a:ext cx="7056437" cy="144016"/>
          </a:xfrm>
        </p:spPr>
        <p:txBody>
          <a:bodyPr/>
          <a:lstStyle>
            <a:lvl1pPr>
              <a:defRPr>
                <a:noFill/>
              </a:defRPr>
            </a:lvl1pPr>
          </a:lstStyle>
          <a:p>
            <a:r>
              <a:rPr lang="en-US"/>
              <a:t>Esityksen nimi ja Tekijä</a:t>
            </a:r>
          </a:p>
        </p:txBody>
      </p:sp>
      <p:sp>
        <p:nvSpPr>
          <p:cNvPr id="7" name="Slide Number Placeholder 5"/>
          <p:cNvSpPr>
            <a:spLocks noGrp="1"/>
          </p:cNvSpPr>
          <p:nvPr>
            <p:ph type="sldNum" sz="quarter" idx="12"/>
          </p:nvPr>
        </p:nvSpPr>
        <p:spPr>
          <a:xfrm>
            <a:off x="10344150" y="6597352"/>
            <a:ext cx="1584325" cy="144016"/>
          </a:xfrm>
        </p:spPr>
        <p:txBody>
          <a:bodyPr/>
          <a:lstStyle>
            <a:lvl1pPr>
              <a:defRPr>
                <a:noFill/>
              </a:defRPr>
            </a:lvl1pPr>
          </a:lstStyle>
          <a:p>
            <a:fld id="{449D1DC6-4D9D-49B0-BBAF-7A30D1B54A51}" type="slidenum">
              <a:rPr lang="en-US" smtClean="0"/>
              <a:pPr/>
              <a:t>‹#›</a:t>
            </a:fld>
            <a:endParaRPr lang="en-US"/>
          </a:p>
        </p:txBody>
      </p:sp>
      <p:grpSp>
        <p:nvGrpSpPr>
          <p:cNvPr id="9" name="Group 11"/>
          <p:cNvGrpSpPr>
            <a:grpSpLocks noChangeAspect="1"/>
          </p:cNvGrpSpPr>
          <p:nvPr userDrawn="1"/>
        </p:nvGrpSpPr>
        <p:grpSpPr>
          <a:xfrm>
            <a:off x="551384" y="5803789"/>
            <a:ext cx="2592000" cy="577539"/>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2" name="Rounded Rectangle 16"/>
          <p:cNvSpPr/>
          <p:nvPr userDrawn="1"/>
        </p:nvSpPr>
        <p:spPr>
          <a:xfrm>
            <a:off x="3579802" y="404664"/>
            <a:ext cx="8616280" cy="5974537"/>
          </a:xfrm>
          <a:custGeom>
            <a:avLst/>
            <a:gdLst/>
            <a:ahLst/>
            <a:cxnLst/>
            <a:rect l="l" t="t" r="r" b="b"/>
            <a:pathLst>
              <a:path w="6096000" h="3312368">
                <a:moveTo>
                  <a:pt x="180127" y="0"/>
                </a:moveTo>
                <a:lnTo>
                  <a:pt x="6096000" y="0"/>
                </a:lnTo>
                <a:lnTo>
                  <a:pt x="6096000" y="3312368"/>
                </a:lnTo>
                <a:lnTo>
                  <a:pt x="180127" y="3312368"/>
                </a:lnTo>
                <a:cubicBezTo>
                  <a:pt x="80646" y="3312368"/>
                  <a:pt x="0" y="3231722"/>
                  <a:pt x="0" y="3132241"/>
                </a:cubicBezTo>
                <a:lnTo>
                  <a:pt x="0" y="180127"/>
                </a:lnTo>
                <a:cubicBezTo>
                  <a:pt x="0" y="80646"/>
                  <a:pt x="80646" y="0"/>
                  <a:pt x="180127" y="0"/>
                </a:cubicBezTo>
                <a:close/>
              </a:path>
            </a:pathLst>
          </a:custGeom>
          <a:solidFill>
            <a:srgbClr val="EAF6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8" name="Picture Placeholder 11"/>
          <p:cNvSpPr>
            <a:spLocks noGrp="1"/>
          </p:cNvSpPr>
          <p:nvPr>
            <p:ph type="pic" sz="quarter" idx="14"/>
          </p:nvPr>
        </p:nvSpPr>
        <p:spPr>
          <a:xfrm>
            <a:off x="3935760" y="764704"/>
            <a:ext cx="2232248" cy="2952328"/>
          </a:xfrm>
          <a:prstGeom prst="rect">
            <a:avLst/>
          </a:prstGeom>
          <a:solidFill>
            <a:schemeClr val="bg2">
              <a:lumMod val="20000"/>
              <a:lumOff val="80000"/>
            </a:schemeClr>
          </a:solidFill>
        </p:spPr>
        <p:txBody>
          <a:bodyPr/>
          <a:lstStyle>
            <a:lvl1pPr marL="0" indent="0">
              <a:buFontTx/>
              <a:buNone/>
              <a:defRPr sz="1200"/>
            </a:lvl1pPr>
          </a:lstStyle>
          <a:p>
            <a:r>
              <a:rPr lang="fi-FI"/>
              <a:t>Lisää kuva napsauttamalla kuvaketta</a:t>
            </a:r>
            <a:endParaRPr lang="fi-FI" dirty="0"/>
          </a:p>
        </p:txBody>
      </p:sp>
      <p:sp>
        <p:nvSpPr>
          <p:cNvPr id="21" name="Tekstin paikkamerkki 35"/>
          <p:cNvSpPr>
            <a:spLocks noGrp="1"/>
          </p:cNvSpPr>
          <p:nvPr>
            <p:ph type="body" sz="quarter" idx="15" hasCustomPrompt="1"/>
          </p:nvPr>
        </p:nvSpPr>
        <p:spPr>
          <a:xfrm>
            <a:off x="6456040" y="4869160"/>
            <a:ext cx="5328592" cy="864096"/>
          </a:xfrm>
        </p:spPr>
        <p:txBody>
          <a:bodyPr/>
          <a:lstStyle>
            <a:lvl1pPr marL="0" indent="0">
              <a:buNone/>
              <a:defRPr sz="2200" baseline="0">
                <a:solidFill>
                  <a:schemeClr val="accent1"/>
                </a:solidFill>
              </a:defRPr>
            </a:lvl1pPr>
            <a:lvl2pPr marL="266700" indent="0">
              <a:buNone/>
              <a:defRPr/>
            </a:lvl2pPr>
            <a:lvl3pPr marL="539750" indent="0">
              <a:buNone/>
              <a:defRPr/>
            </a:lvl3pPr>
            <a:lvl4pPr marL="806450" indent="0">
              <a:buNone/>
              <a:defRPr/>
            </a:lvl4pPr>
            <a:lvl5pPr marL="1071562" indent="0">
              <a:buNone/>
              <a:defRPr/>
            </a:lvl5pPr>
          </a:lstStyle>
          <a:p>
            <a:r>
              <a:rPr lang="fi-FI" sz="2000" b="0" dirty="0">
                <a:solidFill>
                  <a:schemeClr val="accent1"/>
                </a:solidFill>
              </a:rPr>
              <a:t>Etunimi Sukunimi, titteli</a:t>
            </a:r>
          </a:p>
        </p:txBody>
      </p:sp>
      <p:sp>
        <p:nvSpPr>
          <p:cNvPr id="18" name="Tekstin paikkamerkki 35"/>
          <p:cNvSpPr>
            <a:spLocks noGrp="1"/>
          </p:cNvSpPr>
          <p:nvPr>
            <p:ph type="body" sz="quarter" idx="17"/>
          </p:nvPr>
        </p:nvSpPr>
        <p:spPr>
          <a:xfrm>
            <a:off x="6456040" y="764704"/>
            <a:ext cx="5183932" cy="3095702"/>
          </a:xfrm>
        </p:spPr>
        <p:txBody>
          <a:bodyPr/>
          <a:lstStyle>
            <a:lvl1pPr marL="0" marR="0" indent="0" algn="l" defTabSz="914400" rtl="0" eaLnBrk="1" fontAlgn="auto" latinLnBrk="0" hangingPunct="1">
              <a:lnSpc>
                <a:spcPct val="110000"/>
              </a:lnSpc>
              <a:spcBef>
                <a:spcPts val="800"/>
              </a:spcBef>
              <a:spcAft>
                <a:spcPts val="0"/>
              </a:spcAft>
              <a:buClr>
                <a:schemeClr val="accent2"/>
              </a:buClr>
              <a:buSzTx/>
              <a:buFont typeface="Wingdings" panose="05000000000000000000" pitchFamily="2" charset="2"/>
              <a:buNone/>
              <a:tabLst/>
              <a:defRPr sz="2600" baseline="0">
                <a:solidFill>
                  <a:schemeClr val="accent1"/>
                </a:solidFill>
              </a:defRPr>
            </a:lvl1pPr>
            <a:lvl2pPr marL="266700" indent="0">
              <a:buNone/>
              <a:defRPr/>
            </a:lvl2pPr>
            <a:lvl3pPr marL="539750" indent="0">
              <a:buNone/>
              <a:defRPr/>
            </a:lvl3pPr>
            <a:lvl4pPr marL="806450" indent="0">
              <a:buNone/>
              <a:defRPr/>
            </a:lvl4pPr>
            <a:lvl5pPr marL="1071562" indent="0">
              <a:buNone/>
              <a:defRPr/>
            </a:lvl5pPr>
          </a:lstStyle>
          <a:p>
            <a:pPr marL="0" marR="0" lvl="0" indent="0" algn="l" defTabSz="914400" rtl="0" eaLnBrk="1" fontAlgn="auto" latinLnBrk="0" hangingPunct="1">
              <a:lnSpc>
                <a:spcPct val="110000"/>
              </a:lnSpc>
              <a:spcBef>
                <a:spcPts val="800"/>
              </a:spcBef>
              <a:spcAft>
                <a:spcPts val="0"/>
              </a:spcAft>
              <a:buClr>
                <a:schemeClr val="accent2"/>
              </a:buClr>
              <a:buSzTx/>
              <a:buFont typeface="Wingdings" panose="05000000000000000000" pitchFamily="2" charset="2"/>
              <a:buNone/>
              <a:tabLst/>
              <a:defRPr/>
            </a:pPr>
            <a:r>
              <a:rPr lang="fi-FI" sz="2000" b="0">
                <a:solidFill>
                  <a:schemeClr val="accent1"/>
                </a:solidFill>
              </a:rPr>
              <a:t>Muokkaa tekstin perustyylejä napsauttamalla</a:t>
            </a:r>
          </a:p>
        </p:txBody>
      </p:sp>
    </p:spTree>
    <p:extLst>
      <p:ext uri="{BB962C8B-B14F-4D97-AF65-F5344CB8AC3E}">
        <p14:creationId xmlns:p14="http://schemas.microsoft.com/office/powerpoint/2010/main" val="156986570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kstidia 3">
    <p:spTree>
      <p:nvGrpSpPr>
        <p:cNvPr id="1" name=""/>
        <p:cNvGrpSpPr/>
        <p:nvPr/>
      </p:nvGrpSpPr>
      <p:grpSpPr>
        <a:xfrm>
          <a:off x="0" y="0"/>
          <a:ext cx="0" cy="0"/>
          <a:chOff x="0" y="0"/>
          <a:chExt cx="0" cy="0"/>
        </a:xfrm>
      </p:grpSpPr>
      <p:pic>
        <p:nvPicPr>
          <p:cNvPr id="9" name="Kuva 8" descr="Kuva, joka sisältää kohteen piirtäminen&#10;&#10;Kuvaus luotu automaattisesti">
            <a:extLst>
              <a:ext uri="{FF2B5EF4-FFF2-40B4-BE49-F238E27FC236}">
                <a16:creationId xmlns:a16="http://schemas.microsoft.com/office/drawing/2014/main" id="{7EFFB0AC-A6B5-49E9-84B1-AEDB4F6F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5183"/>
            <a:ext cx="3636000" cy="5026619"/>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3834000" y="1548000"/>
            <a:ext cx="6228000" cy="900000"/>
          </a:xfrm>
        </p:spPr>
        <p:txBody>
          <a:bodyPr anchor="b"/>
          <a:lstStyle>
            <a:lvl1pPr algn="l">
              <a:lnSpc>
                <a:spcPct val="100000"/>
              </a:lnSpc>
              <a:defRPr sz="2800"/>
            </a:lvl1pPr>
          </a:lstStyle>
          <a:p>
            <a:r>
              <a:rPr lang="fi-FI"/>
              <a:t>Muokkaa ots. perustyyl. napsautt.</a:t>
            </a:r>
            <a:endParaRPr lang="fi-FI" dirty="0"/>
          </a:p>
        </p:txBody>
      </p:sp>
      <p:sp>
        <p:nvSpPr>
          <p:cNvPr id="8" name="Tekstin paikkamerkki 7">
            <a:extLst>
              <a:ext uri="{FF2B5EF4-FFF2-40B4-BE49-F238E27FC236}">
                <a16:creationId xmlns:a16="http://schemas.microsoft.com/office/drawing/2014/main" id="{AD42E722-229E-4D11-A9F1-5F5E28AF6B69}"/>
              </a:ext>
            </a:extLst>
          </p:cNvPr>
          <p:cNvSpPr>
            <a:spLocks noGrp="1"/>
          </p:cNvSpPr>
          <p:nvPr>
            <p:ph type="body" sz="quarter" idx="14"/>
          </p:nvPr>
        </p:nvSpPr>
        <p:spPr>
          <a:xfrm>
            <a:off x="3833813" y="2587625"/>
            <a:ext cx="6221412" cy="2909888"/>
          </a:xfrm>
        </p:spPr>
        <p:txBody>
          <a:bodyPr>
            <a:normAutofit/>
          </a:bodyPr>
          <a:lstStyle>
            <a:lvl1pPr>
              <a:spcAft>
                <a:spcPts val="1600"/>
              </a:spcAft>
              <a:defRPr sz="2000" b="1"/>
            </a:lvl1pPr>
            <a:lvl2pPr>
              <a:spcAft>
                <a:spcPts val="1600"/>
              </a:spcAft>
              <a:defRPr sz="2000" b="1"/>
            </a:lvl2pPr>
            <a:lvl3pPr>
              <a:spcAft>
                <a:spcPts val="1600"/>
              </a:spcAft>
              <a:defRPr sz="2000" b="1"/>
            </a:lvl3pPr>
            <a:lvl4pPr>
              <a:spcAft>
                <a:spcPts val="1600"/>
              </a:spcAft>
              <a:defRPr sz="2000" b="1"/>
            </a:lvl4pPr>
            <a:lvl5pPr>
              <a:spcAft>
                <a:spcPts val="1600"/>
              </a:spcAft>
              <a:defRPr sz="2000" b="1"/>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23.4.2026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599780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kstidia 4">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64000" y="1548000"/>
            <a:ext cx="8298000" cy="900000"/>
          </a:xfrm>
        </p:spPr>
        <p:txBody>
          <a:bodyPr anchor="b"/>
          <a:lstStyle>
            <a:lvl1pPr algn="l">
              <a:lnSpc>
                <a:spcPct val="100000"/>
              </a:lnSpc>
              <a:defRPr sz="2800"/>
            </a:lvl1pPr>
          </a:lstStyle>
          <a:p>
            <a:r>
              <a:rPr lang="fi-FI"/>
              <a:t>Muokkaa ots. perustyyl. napsautt.</a:t>
            </a:r>
            <a:endParaRPr lang="fi-FI" dirty="0"/>
          </a:p>
        </p:txBody>
      </p:sp>
      <p:sp>
        <p:nvSpPr>
          <p:cNvPr id="8" name="Tekstin paikkamerkki 7">
            <a:extLst>
              <a:ext uri="{FF2B5EF4-FFF2-40B4-BE49-F238E27FC236}">
                <a16:creationId xmlns:a16="http://schemas.microsoft.com/office/drawing/2014/main" id="{AD42E722-229E-4D11-A9F1-5F5E28AF6B69}"/>
              </a:ext>
            </a:extLst>
          </p:cNvPr>
          <p:cNvSpPr>
            <a:spLocks noGrp="1"/>
          </p:cNvSpPr>
          <p:nvPr>
            <p:ph type="body" sz="quarter" idx="14"/>
          </p:nvPr>
        </p:nvSpPr>
        <p:spPr>
          <a:xfrm>
            <a:off x="1764000" y="2587625"/>
            <a:ext cx="8298000" cy="2909888"/>
          </a:xfrm>
        </p:spPr>
        <p:txBody>
          <a:bodyPr>
            <a:normAutofit/>
          </a:bodyPr>
          <a:lstStyle>
            <a:lvl1pPr>
              <a:spcAft>
                <a:spcPts val="1600"/>
              </a:spcAft>
              <a:defRPr sz="2000" b="1"/>
            </a:lvl1pPr>
            <a:lvl2pPr>
              <a:spcAft>
                <a:spcPts val="1600"/>
              </a:spcAft>
              <a:defRPr sz="2000" b="1"/>
            </a:lvl2pPr>
            <a:lvl3pPr>
              <a:spcAft>
                <a:spcPts val="1600"/>
              </a:spcAft>
              <a:defRPr sz="2000" b="1"/>
            </a:lvl3pPr>
            <a:lvl4pPr>
              <a:spcAft>
                <a:spcPts val="1600"/>
              </a:spcAft>
              <a:defRPr sz="2000" b="1"/>
            </a:lvl4pPr>
            <a:lvl5pPr>
              <a:spcAft>
                <a:spcPts val="1600"/>
              </a:spcAft>
              <a:defRPr sz="2000" b="1"/>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23.4.2026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822036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uoliotsikko">
    <p:spTree>
      <p:nvGrpSpPr>
        <p:cNvPr id="1" name=""/>
        <p:cNvGrpSpPr/>
        <p:nvPr/>
      </p:nvGrpSpPr>
      <p:grpSpPr>
        <a:xfrm>
          <a:off x="0" y="0"/>
          <a:ext cx="0" cy="0"/>
          <a:chOff x="0" y="0"/>
          <a:chExt cx="0" cy="0"/>
        </a:xfrm>
      </p:grpSpPr>
      <p:pic>
        <p:nvPicPr>
          <p:cNvPr id="53" name="Kuva 52" descr="Kuva, joka sisältää kohteen piirtäminen&#10;&#10;Kuvaus luotu automaattisesti">
            <a:extLst>
              <a:ext uri="{FF2B5EF4-FFF2-40B4-BE49-F238E27FC236}">
                <a16:creationId xmlns:a16="http://schemas.microsoft.com/office/drawing/2014/main" id="{2141F0D0-0FEA-4058-9143-828F1654926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37062" y="1269000"/>
            <a:ext cx="3672000" cy="4844452"/>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hasCustomPrompt="1"/>
          </p:nvPr>
        </p:nvSpPr>
        <p:spPr>
          <a:xfrm>
            <a:off x="751422" y="2036763"/>
            <a:ext cx="3904578" cy="3130550"/>
          </a:xfrm>
        </p:spPr>
        <p:txBody>
          <a:bodyPr anchor="ctr"/>
          <a:lstStyle>
            <a:lvl1pPr algn="l">
              <a:lnSpc>
                <a:spcPts val="4800"/>
              </a:lnSpc>
              <a:defRPr sz="5400"/>
            </a:lvl1pPr>
          </a:lstStyle>
          <a:p>
            <a:r>
              <a:rPr lang="fi-FI" dirty="0"/>
              <a:t>Lisää otsikko</a:t>
            </a:r>
          </a:p>
        </p:txBody>
      </p:sp>
      <p:sp>
        <p:nvSpPr>
          <p:cNvPr id="8" name="Tekstin paikkamerkki 7">
            <a:extLst>
              <a:ext uri="{FF2B5EF4-FFF2-40B4-BE49-F238E27FC236}">
                <a16:creationId xmlns:a16="http://schemas.microsoft.com/office/drawing/2014/main" id="{AD42E722-229E-4D11-A9F1-5F5E28AF6B69}"/>
              </a:ext>
            </a:extLst>
          </p:cNvPr>
          <p:cNvSpPr>
            <a:spLocks noGrp="1"/>
          </p:cNvSpPr>
          <p:nvPr>
            <p:ph type="body" sz="quarter" idx="14"/>
          </p:nvPr>
        </p:nvSpPr>
        <p:spPr>
          <a:xfrm>
            <a:off x="7620543" y="2536825"/>
            <a:ext cx="4194000" cy="2630488"/>
          </a:xfrm>
        </p:spPr>
        <p:txBody>
          <a:bodyPr>
            <a:normAutofit/>
          </a:bodyPr>
          <a:lstStyle>
            <a:lvl1pPr marL="0" indent="0">
              <a:spcAft>
                <a:spcPts val="1600"/>
              </a:spcAft>
              <a:buNone/>
              <a:defRPr sz="1600" b="0"/>
            </a:lvl1pPr>
            <a:lvl2pPr>
              <a:spcAft>
                <a:spcPts val="1600"/>
              </a:spcAft>
              <a:defRPr sz="2000" b="1"/>
            </a:lvl2pPr>
            <a:lvl3pPr>
              <a:spcAft>
                <a:spcPts val="1600"/>
              </a:spcAft>
              <a:defRPr sz="2000" b="1"/>
            </a:lvl3pPr>
            <a:lvl4pPr>
              <a:spcAft>
                <a:spcPts val="1600"/>
              </a:spcAft>
              <a:defRPr sz="2000" b="1"/>
            </a:lvl4pPr>
            <a:lvl5pPr>
              <a:spcAft>
                <a:spcPts val="1600"/>
              </a:spcAft>
              <a:defRPr sz="2000" b="1"/>
            </a:lvl5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23.4.2026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943958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9" Type="http://schemas.openxmlformats.org/officeDocument/2006/relationships/slideLayout" Target="../slideLayouts/slideLayout60.xml"/><Relationship Id="rId21" Type="http://schemas.openxmlformats.org/officeDocument/2006/relationships/slideLayout" Target="../slideLayouts/slideLayout42.xml"/><Relationship Id="rId34" Type="http://schemas.openxmlformats.org/officeDocument/2006/relationships/slideLayout" Target="../slideLayouts/slideLayout55.xml"/><Relationship Id="rId42" Type="http://schemas.openxmlformats.org/officeDocument/2006/relationships/slideLayout" Target="../slideLayouts/slideLayout63.xml"/><Relationship Id="rId47" Type="http://schemas.openxmlformats.org/officeDocument/2006/relationships/theme" Target="../theme/theme2.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9" Type="http://schemas.openxmlformats.org/officeDocument/2006/relationships/slideLayout" Target="../slideLayouts/slideLayout50.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32" Type="http://schemas.openxmlformats.org/officeDocument/2006/relationships/slideLayout" Target="../slideLayouts/slideLayout53.xml"/><Relationship Id="rId37" Type="http://schemas.openxmlformats.org/officeDocument/2006/relationships/slideLayout" Target="../slideLayouts/slideLayout58.xml"/><Relationship Id="rId40" Type="http://schemas.openxmlformats.org/officeDocument/2006/relationships/slideLayout" Target="../slideLayouts/slideLayout61.xml"/><Relationship Id="rId45" Type="http://schemas.openxmlformats.org/officeDocument/2006/relationships/slideLayout" Target="../slideLayouts/slideLayout66.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36" Type="http://schemas.openxmlformats.org/officeDocument/2006/relationships/slideLayout" Target="../slideLayouts/slideLayout57.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31" Type="http://schemas.openxmlformats.org/officeDocument/2006/relationships/slideLayout" Target="../slideLayouts/slideLayout52.xml"/><Relationship Id="rId44" Type="http://schemas.openxmlformats.org/officeDocument/2006/relationships/slideLayout" Target="../slideLayouts/slideLayout65.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slideLayout" Target="../slideLayouts/slideLayout51.xml"/><Relationship Id="rId35" Type="http://schemas.openxmlformats.org/officeDocument/2006/relationships/slideLayout" Target="../slideLayouts/slideLayout56.xml"/><Relationship Id="rId43" Type="http://schemas.openxmlformats.org/officeDocument/2006/relationships/slideLayout" Target="../slideLayouts/slideLayout64.xml"/><Relationship Id="rId48" Type="http://schemas.openxmlformats.org/officeDocument/2006/relationships/image" Target="../media/image6.png"/><Relationship Id="rId8" Type="http://schemas.openxmlformats.org/officeDocument/2006/relationships/slideLayout" Target="../slideLayouts/slideLayout29.xml"/><Relationship Id="rId3" Type="http://schemas.openxmlformats.org/officeDocument/2006/relationships/slideLayout" Target="../slideLayouts/slideLayout24.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33" Type="http://schemas.openxmlformats.org/officeDocument/2006/relationships/slideLayout" Target="../slideLayouts/slideLayout54.xml"/><Relationship Id="rId38" Type="http://schemas.openxmlformats.org/officeDocument/2006/relationships/slideLayout" Target="../slideLayouts/slideLayout59.xml"/><Relationship Id="rId46" Type="http://schemas.openxmlformats.org/officeDocument/2006/relationships/slideLayout" Target="../slideLayouts/slideLayout67.xml"/><Relationship Id="rId20" Type="http://schemas.openxmlformats.org/officeDocument/2006/relationships/slideLayout" Target="../slideLayouts/slideLayout41.xml"/><Relationship Id="rId41"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92EF62F-D49B-4A44-92B5-38DF0E46D841}"/>
              </a:ext>
            </a:extLst>
          </p:cNvPr>
          <p:cNvSpPr>
            <a:spLocks noGrp="1"/>
          </p:cNvSpPr>
          <p:nvPr>
            <p:ph type="title"/>
          </p:nvPr>
        </p:nvSpPr>
        <p:spPr>
          <a:xfrm>
            <a:off x="1764000" y="1548000"/>
            <a:ext cx="8298000" cy="900000"/>
          </a:xfrm>
          <a:prstGeom prst="rect">
            <a:avLst/>
          </a:prstGeom>
        </p:spPr>
        <p:txBody>
          <a:bodyPr vert="horz" lIns="0" tIns="0" rIns="0" bIns="45720" rtlCol="0" anchor="b">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8D489960-CB8D-4F48-B4C6-33518F04E42D}"/>
              </a:ext>
            </a:extLst>
          </p:cNvPr>
          <p:cNvSpPr>
            <a:spLocks noGrp="1"/>
          </p:cNvSpPr>
          <p:nvPr>
            <p:ph type="body" idx="1"/>
          </p:nvPr>
        </p:nvSpPr>
        <p:spPr>
          <a:xfrm>
            <a:off x="1764000" y="2592000"/>
            <a:ext cx="8298000" cy="2880000"/>
          </a:xfrm>
          <a:prstGeom prst="rect">
            <a:avLst/>
          </a:prstGeom>
        </p:spPr>
        <p:txBody>
          <a:bodyPr vert="horz" lIns="0" tIns="0" rIns="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p:txBody>
      </p:sp>
      <p:sp>
        <p:nvSpPr>
          <p:cNvPr id="4" name="Päivämäärän paikkamerkki 3">
            <a:extLst>
              <a:ext uri="{FF2B5EF4-FFF2-40B4-BE49-F238E27FC236}">
                <a16:creationId xmlns:a16="http://schemas.microsoft.com/office/drawing/2014/main" id="{90E7348C-6486-4251-801A-85B0E848DBE2}"/>
              </a:ext>
            </a:extLst>
          </p:cNvPr>
          <p:cNvSpPr>
            <a:spLocks noGrp="1"/>
          </p:cNvSpPr>
          <p:nvPr>
            <p:ph type="dt" sz="half" idx="2"/>
          </p:nvPr>
        </p:nvSpPr>
        <p:spPr>
          <a:xfrm>
            <a:off x="360000" y="6597000"/>
            <a:ext cx="1404000" cy="252000"/>
          </a:xfrm>
          <a:prstGeom prst="rect">
            <a:avLst/>
          </a:prstGeom>
        </p:spPr>
        <p:txBody>
          <a:bodyPr vert="horz" lIns="0" tIns="45720" rIns="91440" bIns="45720" rtlCol="0" anchor="ctr"/>
          <a:lstStyle>
            <a:lvl1pPr algn="l">
              <a:defRPr sz="1200">
                <a:noFill/>
              </a:defRPr>
            </a:lvl1pPr>
          </a:lstStyle>
          <a:p>
            <a:fld id="{6DC6F5ED-C14C-4DA4-AA51-40B6CDE4D00F}" type="datetimeFigureOut">
              <a:rPr lang="fi-FI" smtClean="0"/>
              <a:t>23.4.2026</a:t>
            </a:fld>
            <a:endParaRPr lang="fi-FI"/>
          </a:p>
        </p:txBody>
      </p:sp>
      <p:sp>
        <p:nvSpPr>
          <p:cNvPr id="5" name="Alatunnisteen paikkamerkki 4">
            <a:extLst>
              <a:ext uri="{FF2B5EF4-FFF2-40B4-BE49-F238E27FC236}">
                <a16:creationId xmlns:a16="http://schemas.microsoft.com/office/drawing/2014/main" id="{E21CDB72-9EDA-48DC-98AB-E1016A1D9D74}"/>
              </a:ext>
            </a:extLst>
          </p:cNvPr>
          <p:cNvSpPr>
            <a:spLocks noGrp="1"/>
          </p:cNvSpPr>
          <p:nvPr>
            <p:ph type="ftr" sz="quarter" idx="3"/>
          </p:nvPr>
        </p:nvSpPr>
        <p:spPr>
          <a:xfrm>
            <a:off x="2124000" y="6597000"/>
            <a:ext cx="4114800" cy="252000"/>
          </a:xfrm>
          <a:prstGeom prst="rect">
            <a:avLst/>
          </a:prstGeom>
        </p:spPr>
        <p:txBody>
          <a:bodyPr vert="horz" lIns="0" tIns="45720" rIns="91440" bIns="45720" rtlCol="0" anchor="ctr"/>
          <a:lstStyle>
            <a:lvl1pPr algn="l">
              <a:defRPr sz="1200">
                <a:noFill/>
              </a:defRPr>
            </a:lvl1pPr>
          </a:lstStyle>
          <a:p>
            <a:endParaRPr lang="fi-FI"/>
          </a:p>
        </p:txBody>
      </p:sp>
      <p:sp>
        <p:nvSpPr>
          <p:cNvPr id="6" name="Dian numeron paikkamerkki 5">
            <a:extLst>
              <a:ext uri="{FF2B5EF4-FFF2-40B4-BE49-F238E27FC236}">
                <a16:creationId xmlns:a16="http://schemas.microsoft.com/office/drawing/2014/main" id="{0E5A9A56-7B18-44D6-99B0-B87596D5F757}"/>
              </a:ext>
            </a:extLst>
          </p:cNvPr>
          <p:cNvSpPr>
            <a:spLocks noGrp="1"/>
          </p:cNvSpPr>
          <p:nvPr>
            <p:ph type="sldNum" sz="quarter" idx="4"/>
          </p:nvPr>
        </p:nvSpPr>
        <p:spPr>
          <a:xfrm>
            <a:off x="11057032" y="260412"/>
            <a:ext cx="807300" cy="365125"/>
          </a:xfrm>
          <a:prstGeom prst="rect">
            <a:avLst/>
          </a:prstGeom>
        </p:spPr>
        <p:txBody>
          <a:bodyPr vert="horz" lIns="91440" tIns="45720" rIns="91440" bIns="45720" rtlCol="0" anchor="ctr"/>
          <a:lstStyle>
            <a:lvl1pPr algn="r">
              <a:defRPr sz="1200">
                <a:noFill/>
              </a:defRPr>
            </a:lvl1pPr>
          </a:lstStyle>
          <a:p>
            <a:fld id="{F01552E5-F27A-4309-8F6A-42878645B083}" type="slidenum">
              <a:rPr lang="fi-FI" smtClean="0"/>
              <a:t>‹#›</a:t>
            </a:fld>
            <a:endParaRPr lang="fi-FI"/>
          </a:p>
        </p:txBody>
      </p:sp>
      <p:pic>
        <p:nvPicPr>
          <p:cNvPr id="60" name="Kuva 59">
            <a:extLst>
              <a:ext uri="{FF2B5EF4-FFF2-40B4-BE49-F238E27FC236}">
                <a16:creationId xmlns:a16="http://schemas.microsoft.com/office/drawing/2014/main" id="{37A535CD-8113-4A51-8B3F-7B541E72EAD4}"/>
              </a:ext>
            </a:extLst>
          </p:cNvPr>
          <p:cNvPicPr>
            <a:picLocks noChangeAspect="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10310" y="5532240"/>
            <a:ext cx="1778164" cy="1332000"/>
          </a:xfrm>
          <a:prstGeom prst="rect">
            <a:avLst/>
          </a:prstGeom>
        </p:spPr>
      </p:pic>
    </p:spTree>
    <p:extLst>
      <p:ext uri="{BB962C8B-B14F-4D97-AF65-F5344CB8AC3E}">
        <p14:creationId xmlns:p14="http://schemas.microsoft.com/office/powerpoint/2010/main" val="225562467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Lst>
  <p:txStyles>
    <p:title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p:titleStyle>
    <p:bodyStyle>
      <a:lvl1pPr marL="108000" indent="-108000" algn="l" defTabSz="914400" rtl="0" eaLnBrk="1" latinLnBrk="0" hangingPunct="1">
        <a:lnSpc>
          <a:spcPct val="100000"/>
        </a:lnSpc>
        <a:spcBef>
          <a:spcPts val="0"/>
        </a:spcBef>
        <a:buFont typeface="Arial" panose="020B0604020202020204" pitchFamily="34" charset="0"/>
        <a:buChar char="-"/>
        <a:defRPr sz="2000" b="1" kern="1200">
          <a:solidFill>
            <a:schemeClr val="tx1"/>
          </a:solidFill>
          <a:latin typeface="+mn-lt"/>
          <a:ea typeface="+mn-ea"/>
          <a:cs typeface="+mn-cs"/>
        </a:defRPr>
      </a:lvl1pPr>
      <a:lvl2pPr marL="216000" indent="-108000" algn="l" defTabSz="914400" rtl="0" eaLnBrk="1" latinLnBrk="0" hangingPunct="1">
        <a:lnSpc>
          <a:spcPct val="100000"/>
        </a:lnSpc>
        <a:spcBef>
          <a:spcPts val="0"/>
        </a:spcBef>
        <a:buFont typeface="Arial" panose="020B0604020202020204" pitchFamily="34" charset="0"/>
        <a:buChar char="-"/>
        <a:defRPr sz="2000" b="0" kern="1200">
          <a:solidFill>
            <a:schemeClr val="tx1"/>
          </a:solidFill>
          <a:latin typeface="+mn-lt"/>
          <a:ea typeface="+mn-ea"/>
          <a:cs typeface="+mn-cs"/>
        </a:defRPr>
      </a:lvl2pPr>
      <a:lvl3pPr marL="432000" indent="-108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648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4pPr>
      <a:lvl5pPr marL="864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5pPr>
      <a:lvl6pPr marL="1080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6pPr>
      <a:lvl7pPr marL="1296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7pPr>
      <a:lvl8pPr marL="1512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8pPr>
      <a:lvl9pPr marL="1728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26">
          <p15:clr>
            <a:srgbClr val="F26B43"/>
          </p15:clr>
        </p15:guide>
        <p15:guide id="4" orient="horz" pos="232">
          <p15:clr>
            <a:srgbClr val="F26B43"/>
          </p15:clr>
        </p15:guide>
        <p15:guide id="5" orient="horz" pos="4090">
          <p15:clr>
            <a:srgbClr val="F26B43"/>
          </p15:clr>
        </p15:guide>
        <p15:guide id="6" pos="7444">
          <p15:clr>
            <a:srgbClr val="F26B43"/>
          </p15:clr>
        </p15:guide>
        <p15:guide id="7" orient="horz" pos="1283">
          <p15:clr>
            <a:srgbClr val="F26B43"/>
          </p15:clr>
        </p15:guide>
        <p15:guide id="8" orient="horz" pos="3255">
          <p15:clr>
            <a:srgbClr val="F26B43"/>
          </p15:clr>
        </p15:guide>
        <p15:guide id="9" orient="horz" pos="3491">
          <p15:clr>
            <a:srgbClr val="F26B43"/>
          </p15:clr>
        </p15:guide>
        <p15:guide id="10" pos="1100">
          <p15:clr>
            <a:srgbClr val="F26B43"/>
          </p15:clr>
        </p15:guide>
        <p15:guide id="11" pos="1327">
          <p15:clr>
            <a:srgbClr val="F26B43"/>
          </p15:clr>
        </p15:guide>
        <p15:guide id="12" pos="2199">
          <p15:clr>
            <a:srgbClr val="F26B43"/>
          </p15:clr>
        </p15:guide>
        <p15:guide id="13" pos="2426">
          <p15:clr>
            <a:srgbClr val="F26B43"/>
          </p15:clr>
        </p15:guide>
        <p15:guide id="14" pos="3273">
          <p15:clr>
            <a:srgbClr val="F26B43"/>
          </p15:clr>
        </p15:guide>
        <p15:guide id="15" pos="3517">
          <p15:clr>
            <a:srgbClr val="F26B43"/>
          </p15:clr>
        </p15:guide>
        <p15:guide id="16" pos="6334">
          <p15:clr>
            <a:srgbClr val="F26B43"/>
          </p15:clr>
        </p15:guide>
        <p15:guide id="17" pos="656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7988" y="404813"/>
            <a:ext cx="9217025" cy="1151979"/>
          </a:xfrm>
          <a:prstGeom prst="rect">
            <a:avLst/>
          </a:prstGeom>
        </p:spPr>
        <p:txBody>
          <a:bodyPr vert="horz" lIns="0" tIns="0" rIns="0" bIns="0" rtlCol="0" anchor="t" anchorCtr="0">
            <a:noAutofit/>
          </a:bodyPr>
          <a:lstStyle/>
          <a:p>
            <a:r>
              <a:rPr lang="fi-FI" noProof="0"/>
              <a:t>Muokkaa perustyyl. napsautt.</a:t>
            </a:r>
            <a:endParaRPr lang="fi-FI" noProof="0" dirty="0"/>
          </a:p>
        </p:txBody>
      </p:sp>
      <p:sp>
        <p:nvSpPr>
          <p:cNvPr id="3" name="Text Placeholder 2"/>
          <p:cNvSpPr>
            <a:spLocks noGrp="1"/>
          </p:cNvSpPr>
          <p:nvPr>
            <p:ph type="body" idx="1"/>
          </p:nvPr>
        </p:nvSpPr>
        <p:spPr>
          <a:xfrm>
            <a:off x="1847528" y="1844675"/>
            <a:ext cx="8496622" cy="4332288"/>
          </a:xfrm>
          <a:prstGeom prst="rect">
            <a:avLst/>
          </a:prstGeom>
        </p:spPr>
        <p:txBody>
          <a:bodyPr vert="horz" lIns="0" tIns="0" rIns="0" bIns="0" rtlCol="0" anchor="t" anchorCtr="0">
            <a:noAutofit/>
          </a:bodyPr>
          <a:lstStyle/>
          <a:p>
            <a:pPr lvl="0"/>
            <a:r>
              <a:rPr lang="fi-FI" noProof="0"/>
              <a:t>Muokkaa tekstin perustyylejä</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2"/>
          </p:nvPr>
        </p:nvSpPr>
        <p:spPr>
          <a:xfrm>
            <a:off x="1847850" y="6597353"/>
            <a:ext cx="1439863" cy="144016"/>
          </a:xfrm>
          <a:prstGeom prst="rect">
            <a:avLst/>
          </a:prstGeom>
        </p:spPr>
        <p:txBody>
          <a:bodyPr vert="horz" lIns="0" tIns="0" rIns="0" bIns="0" rtlCol="0" anchor="ctr" anchorCtr="0">
            <a:noAutofit/>
          </a:bodyPr>
          <a:lstStyle>
            <a:lvl1pPr algn="l">
              <a:defRPr sz="900">
                <a:solidFill>
                  <a:schemeClr val="accent2"/>
                </a:solidFill>
              </a:defRPr>
            </a:lvl1pPr>
          </a:lstStyle>
          <a:p>
            <a:fld id="{235B10D1-7847-4EA1-89C8-CDD9057129D9}" type="datetime1">
              <a:rPr lang="fi-FI" noProof="0" smtClean="0"/>
              <a:t>23.4.2026</a:t>
            </a:fld>
            <a:endParaRPr lang="fi-FI" noProof="0" dirty="0"/>
          </a:p>
        </p:txBody>
      </p:sp>
      <p:sp>
        <p:nvSpPr>
          <p:cNvPr id="5" name="Footer Placeholder 4"/>
          <p:cNvSpPr>
            <a:spLocks noGrp="1"/>
          </p:cNvSpPr>
          <p:nvPr>
            <p:ph type="ftr" sz="quarter" idx="3"/>
          </p:nvPr>
        </p:nvSpPr>
        <p:spPr>
          <a:xfrm>
            <a:off x="3287713" y="6597353"/>
            <a:ext cx="7056437" cy="144016"/>
          </a:xfrm>
          <a:prstGeom prst="rect">
            <a:avLst/>
          </a:prstGeom>
        </p:spPr>
        <p:txBody>
          <a:bodyPr vert="horz" lIns="0" tIns="0" rIns="0" bIns="0" rtlCol="0" anchor="ctr" anchorCtr="0">
            <a:noAutofit/>
          </a:bodyPr>
          <a:lstStyle>
            <a:lvl1pPr algn="l">
              <a:defRPr sz="900">
                <a:solidFill>
                  <a:schemeClr val="accent2"/>
                </a:solidFill>
              </a:defRPr>
            </a:lvl1pPr>
          </a:lstStyle>
          <a:p>
            <a:r>
              <a:rPr lang="fi-FI" noProof="0"/>
              <a:t>Esityksen nimi ja Tekijä</a:t>
            </a:r>
            <a:endParaRPr lang="fi-FI" noProof="0" dirty="0"/>
          </a:p>
        </p:txBody>
      </p:sp>
      <p:sp>
        <p:nvSpPr>
          <p:cNvPr id="6" name="Slide Number Placeholder 5"/>
          <p:cNvSpPr>
            <a:spLocks noGrp="1"/>
          </p:cNvSpPr>
          <p:nvPr>
            <p:ph type="sldNum" sz="quarter" idx="4"/>
          </p:nvPr>
        </p:nvSpPr>
        <p:spPr>
          <a:xfrm>
            <a:off x="10344150" y="6597352"/>
            <a:ext cx="1584325" cy="144016"/>
          </a:xfrm>
          <a:prstGeom prst="rect">
            <a:avLst/>
          </a:prstGeom>
        </p:spPr>
        <p:txBody>
          <a:bodyPr vert="horz" lIns="0" tIns="0" rIns="0" bIns="0" rtlCol="0" anchor="ctr" anchorCtr="0">
            <a:noAutofit/>
          </a:bodyPr>
          <a:lstStyle>
            <a:lvl1pPr algn="r">
              <a:defRPr sz="900">
                <a:solidFill>
                  <a:schemeClr val="accent2"/>
                </a:solidFill>
              </a:defRPr>
            </a:lvl1pPr>
          </a:lstStyle>
          <a:p>
            <a:fld id="{449D1DC6-4D9D-49B0-BBAF-7A30D1B54A51}" type="slidenum">
              <a:rPr lang="fi-FI" noProof="0" smtClean="0"/>
              <a:pPr/>
              <a:t>‹#›</a:t>
            </a:fld>
            <a:endParaRPr lang="fi-FI" noProof="0" dirty="0"/>
          </a:p>
        </p:txBody>
      </p:sp>
      <p:grpSp>
        <p:nvGrpSpPr>
          <p:cNvPr id="13" name="Group 12"/>
          <p:cNvGrpSpPr>
            <a:grpSpLocks noChangeAspect="1"/>
          </p:cNvGrpSpPr>
          <p:nvPr userDrawn="1"/>
        </p:nvGrpSpPr>
        <p:grpSpPr>
          <a:xfrm>
            <a:off x="10395203" y="424177"/>
            <a:ext cx="1368000" cy="304812"/>
            <a:chOff x="7680325" y="1846263"/>
            <a:chExt cx="3868738" cy="862013"/>
          </a:xfrm>
        </p:grpSpPr>
        <p:sp>
          <p:nvSpPr>
            <p:cNvPr id="11"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2"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0" name="(c)" hidden="1"/>
          <p:cNvSpPr txBox="1"/>
          <p:nvPr userDrawn="1"/>
        </p:nvSpPr>
        <p:spPr>
          <a:xfrm>
            <a:off x="11932016" y="6891795"/>
            <a:ext cx="253274" cy="30778"/>
          </a:xfrm>
          <a:prstGeom prst="rect">
            <a:avLst/>
          </a:prstGeom>
          <a:noFill/>
        </p:spPr>
        <p:txBody>
          <a:bodyPr wrap="none" lIns="0" tIns="0" rIns="0" bIns="0" rtlCol="0">
            <a:spAutoFit/>
          </a:bodyPr>
          <a:lstStyle/>
          <a:p>
            <a:pPr algn="r"/>
            <a:r>
              <a:rPr lang="fi-FI" sz="200" dirty="0">
                <a:solidFill>
                  <a:schemeClr val="bg1"/>
                </a:solidFill>
                <a:latin typeface="+mn-lt"/>
              </a:rPr>
              <a:t>©grow. for</a:t>
            </a:r>
            <a:r>
              <a:rPr lang="fi-FI" sz="200" baseline="0" dirty="0">
                <a:solidFill>
                  <a:schemeClr val="bg1"/>
                </a:solidFill>
                <a:latin typeface="+mn-lt"/>
              </a:rPr>
              <a:t>  kuntaliitto</a:t>
            </a:r>
            <a:endParaRPr lang="en-GB" sz="200" dirty="0" err="1">
              <a:solidFill>
                <a:schemeClr val="bg1"/>
              </a:solidFill>
              <a:latin typeface="+mn-lt"/>
            </a:endParaRPr>
          </a:p>
        </p:txBody>
      </p:sp>
      <p:pic>
        <p:nvPicPr>
          <p:cNvPr id="14" name="(logo)" descr="Z:\GRW (grow)\logot\copyright_grow.png" hidden="1"/>
          <p:cNvPicPr>
            <a:picLocks noChangeAspect="1" noChangeArrowheads="1"/>
          </p:cNvPicPr>
          <p:nvPr userDrawn="1"/>
        </p:nvPicPr>
        <p:blipFill>
          <a:blip r:embed="rId48"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67141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59" r:id="rId21"/>
    <p:sldLayoutId id="2147483760" r:id="rId22"/>
    <p:sldLayoutId id="2147483761" r:id="rId23"/>
    <p:sldLayoutId id="2147483762" r:id="rId24"/>
    <p:sldLayoutId id="2147483763" r:id="rId25"/>
    <p:sldLayoutId id="2147483764" r:id="rId26"/>
    <p:sldLayoutId id="2147483765" r:id="rId27"/>
    <p:sldLayoutId id="2147483766" r:id="rId28"/>
    <p:sldLayoutId id="2147483767" r:id="rId29"/>
    <p:sldLayoutId id="2147483768" r:id="rId30"/>
    <p:sldLayoutId id="2147483769" r:id="rId31"/>
    <p:sldLayoutId id="2147483770" r:id="rId32"/>
    <p:sldLayoutId id="2147483771" r:id="rId33"/>
    <p:sldLayoutId id="2147483772" r:id="rId34"/>
    <p:sldLayoutId id="2147483773" r:id="rId35"/>
    <p:sldLayoutId id="2147483774" r:id="rId36"/>
    <p:sldLayoutId id="2147483775" r:id="rId37"/>
    <p:sldLayoutId id="2147483776" r:id="rId38"/>
    <p:sldLayoutId id="2147483777" r:id="rId39"/>
    <p:sldLayoutId id="2147483778" r:id="rId40"/>
    <p:sldLayoutId id="2147483779" r:id="rId41"/>
    <p:sldLayoutId id="2147483780" r:id="rId42"/>
    <p:sldLayoutId id="2147483781" r:id="rId43"/>
    <p:sldLayoutId id="2147483782" r:id="rId44"/>
    <p:sldLayoutId id="2147483783" r:id="rId45"/>
    <p:sldLayoutId id="2147483784" r:id="rId46"/>
  </p:sldLayoutIdLst>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66700" indent="-266700" algn="l" defTabSz="914400" rtl="0" eaLnBrk="1" latinLnBrk="0" hangingPunct="1">
        <a:lnSpc>
          <a:spcPct val="110000"/>
        </a:lnSpc>
        <a:spcBef>
          <a:spcPts val="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539750" indent="-273050" algn="l" defTabSz="914400" rtl="0" eaLnBrk="1" latinLnBrk="0" hangingPunct="1">
        <a:lnSpc>
          <a:spcPct val="110000"/>
        </a:lnSpc>
        <a:spcBef>
          <a:spcPts val="800"/>
        </a:spcBef>
        <a:buClr>
          <a:schemeClr val="accent2"/>
        </a:buClr>
        <a:buFont typeface="Wingdings" panose="05000000000000000000" pitchFamily="2" charset="2"/>
        <a:buChar char="§"/>
        <a:defRPr sz="1800" kern="1200">
          <a:solidFill>
            <a:schemeClr val="tx1"/>
          </a:solidFill>
          <a:latin typeface="+mn-lt"/>
          <a:ea typeface="+mn-ea"/>
          <a:cs typeface="+mn-cs"/>
        </a:defRPr>
      </a:lvl2pPr>
      <a:lvl3pPr marL="806450" indent="-266700" algn="l" defTabSz="914400" rtl="0" eaLnBrk="1" latinLnBrk="0" hangingPunct="1">
        <a:lnSpc>
          <a:spcPct val="110000"/>
        </a:lnSpc>
        <a:spcBef>
          <a:spcPts val="200"/>
        </a:spcBef>
        <a:buClrTx/>
        <a:buFont typeface="Roboto" panose="02000000000000000000" pitchFamily="2" charset="0"/>
        <a:buChar char="–"/>
        <a:defRPr sz="1600" kern="1200">
          <a:solidFill>
            <a:schemeClr val="tx1"/>
          </a:solidFill>
          <a:latin typeface="+mn-lt"/>
          <a:ea typeface="+mn-ea"/>
          <a:cs typeface="+mn-cs"/>
        </a:defRPr>
      </a:lvl3pPr>
      <a:lvl4pPr marL="1071563" indent="-265113" algn="l" defTabSz="914400" rtl="0" eaLnBrk="1" latinLnBrk="0" hangingPunct="1">
        <a:lnSpc>
          <a:spcPct val="110000"/>
        </a:lnSpc>
        <a:spcBef>
          <a:spcPts val="200"/>
        </a:spcBef>
        <a:buClrTx/>
        <a:buFont typeface="Wingdings" panose="05000000000000000000" pitchFamily="2" charset="2"/>
        <a:buChar char="§"/>
        <a:defRPr sz="1400" kern="1200">
          <a:solidFill>
            <a:schemeClr val="tx1"/>
          </a:solidFill>
          <a:latin typeface="+mn-lt"/>
          <a:ea typeface="+mn-ea"/>
          <a:cs typeface="+mn-cs"/>
        </a:defRPr>
      </a:lvl4pPr>
      <a:lvl5pPr marL="1346200" indent="-274638" algn="l" defTabSz="914400" rtl="0" eaLnBrk="1" latinLnBrk="0" hangingPunct="1">
        <a:lnSpc>
          <a:spcPct val="110000"/>
        </a:lnSpc>
        <a:spcBef>
          <a:spcPts val="200"/>
        </a:spcBef>
        <a:buClrTx/>
        <a:buFont typeface="Wingdings" panose="05000000000000000000" pitchFamily="2" charset="2"/>
        <a:buChar char="§"/>
        <a:defRPr sz="1200" kern="1200">
          <a:solidFill>
            <a:schemeClr val="tx1"/>
          </a:solidFill>
          <a:latin typeface="+mn-lt"/>
          <a:ea typeface="+mn-ea"/>
          <a:cs typeface="+mn-cs"/>
        </a:defRPr>
      </a:lvl5pPr>
      <a:lvl6pPr marL="1612900" indent="-266700" algn="l" defTabSz="914400" rtl="0" eaLnBrk="1" latinLnBrk="0" hangingPunct="1">
        <a:lnSpc>
          <a:spcPct val="110000"/>
        </a:lnSpc>
        <a:spcBef>
          <a:spcPts val="200"/>
        </a:spcBef>
        <a:buClrTx/>
        <a:buFont typeface="Wingdings" panose="05000000000000000000" pitchFamily="2" charset="2"/>
        <a:buChar char="§"/>
        <a:defRPr sz="1200" kern="1200">
          <a:solidFill>
            <a:schemeClr val="tx1"/>
          </a:solidFill>
          <a:latin typeface="+mn-lt"/>
          <a:ea typeface="+mn-ea"/>
          <a:cs typeface="+mn-cs"/>
        </a:defRPr>
      </a:lvl6pPr>
      <a:lvl7pPr marL="1878013" indent="-265113" algn="l" defTabSz="914400" rtl="0" eaLnBrk="1" latinLnBrk="0" hangingPunct="1">
        <a:lnSpc>
          <a:spcPct val="110000"/>
        </a:lnSpc>
        <a:spcBef>
          <a:spcPts val="200"/>
        </a:spcBef>
        <a:buClrTx/>
        <a:buFont typeface="Wingdings" panose="05000000000000000000" pitchFamily="2" charset="2"/>
        <a:buChar char="§"/>
        <a:defRPr sz="1200" kern="1200">
          <a:solidFill>
            <a:schemeClr val="tx1"/>
          </a:solidFill>
          <a:latin typeface="+mn-lt"/>
          <a:ea typeface="+mn-ea"/>
          <a:cs typeface="+mn-cs"/>
        </a:defRPr>
      </a:lvl7pPr>
      <a:lvl8pPr marL="2152650" indent="-274638" algn="l" defTabSz="914400" rtl="0" eaLnBrk="1" latinLnBrk="0" hangingPunct="1">
        <a:lnSpc>
          <a:spcPct val="110000"/>
        </a:lnSpc>
        <a:spcBef>
          <a:spcPts val="200"/>
        </a:spcBef>
        <a:buClrTx/>
        <a:buFont typeface="Wingdings" panose="05000000000000000000" pitchFamily="2" charset="2"/>
        <a:buChar char="§"/>
        <a:defRPr sz="1200" kern="1200">
          <a:solidFill>
            <a:schemeClr val="tx1"/>
          </a:solidFill>
          <a:latin typeface="+mn-lt"/>
          <a:ea typeface="+mn-ea"/>
          <a:cs typeface="+mn-cs"/>
        </a:defRPr>
      </a:lvl8pPr>
      <a:lvl9pPr marL="2419350" indent="-266700" algn="l" defTabSz="914400" rtl="0" eaLnBrk="1" latinLnBrk="0" hangingPunct="1">
        <a:lnSpc>
          <a:spcPct val="110000"/>
        </a:lnSpc>
        <a:spcBef>
          <a:spcPts val="200"/>
        </a:spcBef>
        <a:buClrTx/>
        <a:buFont typeface="Wingdings" panose="05000000000000000000" pitchFamily="2" charset="2"/>
        <a:buChar char="§"/>
        <a:defRPr sz="12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A73B43-1EB6-4A1D-81F2-91C5559DF55E}"/>
              </a:ext>
            </a:extLst>
          </p:cNvPr>
          <p:cNvSpPr>
            <a:spLocks noGrp="1"/>
          </p:cNvSpPr>
          <p:nvPr>
            <p:ph type="ctrTitle"/>
          </p:nvPr>
        </p:nvSpPr>
        <p:spPr/>
        <p:txBody>
          <a:bodyPr/>
          <a:lstStyle/>
          <a:p>
            <a:r>
              <a:rPr lang="fi-FI" dirty="0"/>
              <a:t>Väestönmuutosten ennakkotiedot 1.1. - 31.3.2026</a:t>
            </a:r>
          </a:p>
        </p:txBody>
      </p:sp>
    </p:spTree>
    <p:extLst>
      <p:ext uri="{BB962C8B-B14F-4D97-AF65-F5344CB8AC3E}">
        <p14:creationId xmlns:p14="http://schemas.microsoft.com/office/powerpoint/2010/main" val="506788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FE4C6191-FE8C-413B-AF5D-D8386993ECFA}"/>
              </a:ext>
            </a:extLst>
          </p:cNvPr>
          <p:cNvSpPr txBox="1">
            <a:spLocks noGrp="1"/>
          </p:cNvSpPr>
          <p:nvPr>
            <p:ph type="title" idx="4294967295"/>
          </p:nvPr>
        </p:nvSpPr>
        <p:spPr>
          <a:xfrm>
            <a:off x="551384" y="332656"/>
            <a:ext cx="10297144"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Muuttoliikkeen kehitys kuukausittain (vuosittain kumulatiivinen) Etelä-Savossa 2013 - 2026*</a:t>
            </a:r>
          </a:p>
        </p:txBody>
      </p:sp>
      <p:sp>
        <p:nvSpPr>
          <p:cNvPr id="6" name="Title 11">
            <a:extLst>
              <a:ext uri="{FF2B5EF4-FFF2-40B4-BE49-F238E27FC236}">
                <a16:creationId xmlns:a16="http://schemas.microsoft.com/office/drawing/2014/main" id="{C30EEB3F-A9BE-4E7B-B375-7AFE03D75FE5}"/>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23.4.2026/ 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graphicFrame>
        <p:nvGraphicFramePr>
          <p:cNvPr id="2" name="Taulukko 1">
            <a:extLst>
              <a:ext uri="{FF2B5EF4-FFF2-40B4-BE49-F238E27FC236}">
                <a16:creationId xmlns:a16="http://schemas.microsoft.com/office/drawing/2014/main" id="{5936EA45-0792-33BD-DEAC-A1EB5721A9A9}"/>
              </a:ext>
            </a:extLst>
          </p:cNvPr>
          <p:cNvGraphicFramePr>
            <a:graphicFrameLocks noGrp="1"/>
          </p:cNvGraphicFramePr>
          <p:nvPr>
            <p:extLst>
              <p:ext uri="{D42A27DB-BD31-4B8C-83A1-F6EECF244321}">
                <p14:modId xmlns:p14="http://schemas.microsoft.com/office/powerpoint/2010/main" val="3128199178"/>
              </p:ext>
            </p:extLst>
          </p:nvPr>
        </p:nvGraphicFramePr>
        <p:xfrm>
          <a:off x="623392" y="1484784"/>
          <a:ext cx="9577061" cy="4104454"/>
        </p:xfrm>
        <a:graphic>
          <a:graphicData uri="http://schemas.openxmlformats.org/drawingml/2006/table">
            <a:tbl>
              <a:tblPr firstRow="1" bandRow="1">
                <a:tableStyleId>{00A15C55-8517-42AA-B614-E9B94910E393}</a:tableStyleId>
              </a:tblPr>
              <a:tblGrid>
                <a:gridCol w="875985">
                  <a:extLst>
                    <a:ext uri="{9D8B030D-6E8A-4147-A177-3AD203B41FA5}">
                      <a16:colId xmlns:a16="http://schemas.microsoft.com/office/drawing/2014/main" val="144361914"/>
                    </a:ext>
                  </a:extLst>
                </a:gridCol>
                <a:gridCol w="627394">
                  <a:extLst>
                    <a:ext uri="{9D8B030D-6E8A-4147-A177-3AD203B41FA5}">
                      <a16:colId xmlns:a16="http://schemas.microsoft.com/office/drawing/2014/main" val="1973121833"/>
                    </a:ext>
                  </a:extLst>
                </a:gridCol>
                <a:gridCol w="627394">
                  <a:extLst>
                    <a:ext uri="{9D8B030D-6E8A-4147-A177-3AD203B41FA5}">
                      <a16:colId xmlns:a16="http://schemas.microsoft.com/office/drawing/2014/main" val="2351651737"/>
                    </a:ext>
                  </a:extLst>
                </a:gridCol>
                <a:gridCol w="627394">
                  <a:extLst>
                    <a:ext uri="{9D8B030D-6E8A-4147-A177-3AD203B41FA5}">
                      <a16:colId xmlns:a16="http://schemas.microsoft.com/office/drawing/2014/main" val="2558307339"/>
                    </a:ext>
                  </a:extLst>
                </a:gridCol>
                <a:gridCol w="627394">
                  <a:extLst>
                    <a:ext uri="{9D8B030D-6E8A-4147-A177-3AD203B41FA5}">
                      <a16:colId xmlns:a16="http://schemas.microsoft.com/office/drawing/2014/main" val="1824070174"/>
                    </a:ext>
                  </a:extLst>
                </a:gridCol>
                <a:gridCol w="627394">
                  <a:extLst>
                    <a:ext uri="{9D8B030D-6E8A-4147-A177-3AD203B41FA5}">
                      <a16:colId xmlns:a16="http://schemas.microsoft.com/office/drawing/2014/main" val="841540413"/>
                    </a:ext>
                  </a:extLst>
                </a:gridCol>
                <a:gridCol w="627394">
                  <a:extLst>
                    <a:ext uri="{9D8B030D-6E8A-4147-A177-3AD203B41FA5}">
                      <a16:colId xmlns:a16="http://schemas.microsoft.com/office/drawing/2014/main" val="3063728588"/>
                    </a:ext>
                  </a:extLst>
                </a:gridCol>
                <a:gridCol w="627394">
                  <a:extLst>
                    <a:ext uri="{9D8B030D-6E8A-4147-A177-3AD203B41FA5}">
                      <a16:colId xmlns:a16="http://schemas.microsoft.com/office/drawing/2014/main" val="3210966317"/>
                    </a:ext>
                  </a:extLst>
                </a:gridCol>
                <a:gridCol w="627394">
                  <a:extLst>
                    <a:ext uri="{9D8B030D-6E8A-4147-A177-3AD203B41FA5}">
                      <a16:colId xmlns:a16="http://schemas.microsoft.com/office/drawing/2014/main" val="3171544231"/>
                    </a:ext>
                  </a:extLst>
                </a:gridCol>
                <a:gridCol w="627394">
                  <a:extLst>
                    <a:ext uri="{9D8B030D-6E8A-4147-A177-3AD203B41FA5}">
                      <a16:colId xmlns:a16="http://schemas.microsoft.com/office/drawing/2014/main" val="2994738473"/>
                    </a:ext>
                  </a:extLst>
                </a:gridCol>
                <a:gridCol w="610906">
                  <a:extLst>
                    <a:ext uri="{9D8B030D-6E8A-4147-A177-3AD203B41FA5}">
                      <a16:colId xmlns:a16="http://schemas.microsoft.com/office/drawing/2014/main" val="2889986091"/>
                    </a:ext>
                  </a:extLst>
                </a:gridCol>
                <a:gridCol w="610906">
                  <a:extLst>
                    <a:ext uri="{9D8B030D-6E8A-4147-A177-3AD203B41FA5}">
                      <a16:colId xmlns:a16="http://schemas.microsoft.com/office/drawing/2014/main" val="2928473744"/>
                    </a:ext>
                  </a:extLst>
                </a:gridCol>
                <a:gridCol w="610906">
                  <a:extLst>
                    <a:ext uri="{9D8B030D-6E8A-4147-A177-3AD203B41FA5}">
                      <a16:colId xmlns:a16="http://schemas.microsoft.com/office/drawing/2014/main" val="2058462809"/>
                    </a:ext>
                  </a:extLst>
                </a:gridCol>
                <a:gridCol w="610906">
                  <a:extLst>
                    <a:ext uri="{9D8B030D-6E8A-4147-A177-3AD203B41FA5}">
                      <a16:colId xmlns:a16="http://schemas.microsoft.com/office/drawing/2014/main" val="2108265741"/>
                    </a:ext>
                  </a:extLst>
                </a:gridCol>
                <a:gridCol w="610906">
                  <a:extLst>
                    <a:ext uri="{9D8B030D-6E8A-4147-A177-3AD203B41FA5}">
                      <a16:colId xmlns:a16="http://schemas.microsoft.com/office/drawing/2014/main" val="792335276"/>
                    </a:ext>
                  </a:extLst>
                </a:gridCol>
              </a:tblGrid>
              <a:tr h="433145">
                <a:tc>
                  <a:txBody>
                    <a:bodyPr/>
                    <a:lstStyle/>
                    <a:p>
                      <a:pPr algn="l" fontAlgn="b"/>
                      <a:r>
                        <a:rPr lang="fi-FI" sz="1400" u="none" strike="noStrike" dirty="0">
                          <a:solidFill>
                            <a:schemeClr val="tx1"/>
                          </a:solidFill>
                          <a:effectLst/>
                        </a:rPr>
                        <a:t>Kuukausi</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2013</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2014</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2015</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2016</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2017</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2018</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2019</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2020</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2021</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2022</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2023</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2024</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2025*</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2026*</a:t>
                      </a:r>
                    </a:p>
                  </a:txBody>
                  <a:tcPr marL="7620" marR="36000" marT="7620" marB="0" anchor="ctr"/>
                </a:tc>
                <a:extLst>
                  <a:ext uri="{0D108BD9-81ED-4DB2-BD59-A6C34878D82A}">
                    <a16:rowId xmlns:a16="http://schemas.microsoft.com/office/drawing/2014/main" val="74464438"/>
                  </a:ext>
                </a:extLst>
              </a:tr>
              <a:tr h="304788">
                <a:tc>
                  <a:txBody>
                    <a:bodyPr/>
                    <a:lstStyle/>
                    <a:p>
                      <a:pPr algn="l" fontAlgn="b"/>
                      <a:r>
                        <a:rPr lang="fi-FI" sz="1600" u="none" strike="noStrike" dirty="0">
                          <a:effectLst/>
                        </a:rPr>
                        <a:t>Tammi</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44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34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139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62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103</a:t>
                      </a:r>
                    </a:p>
                  </a:txBody>
                  <a:tcPr marL="7620" marR="36000" marT="7620" marB="0" anchor="b"/>
                </a:tc>
                <a:tc>
                  <a:txBody>
                    <a:bodyPr/>
                    <a:lstStyle/>
                    <a:p>
                      <a:pPr algn="r" fontAlgn="b"/>
                      <a:r>
                        <a:rPr lang="fi-FI" sz="1400" b="0" i="0" u="none" strike="noStrike" dirty="0">
                          <a:effectLst/>
                          <a:latin typeface="Arial" panose="020B0604020202020204" pitchFamily="34" charset="0"/>
                        </a:rPr>
                        <a:t>100</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135</a:t>
                      </a:r>
                    </a:p>
                  </a:txBody>
                  <a:tcPr marL="0" marR="36000" marT="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44</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9</a:t>
                      </a:r>
                    </a:p>
                  </a:txBody>
                  <a:tcPr marL="0" marR="36000" marT="0" marB="0" anchor="b"/>
                </a:tc>
                <a:extLst>
                  <a:ext uri="{0D108BD9-81ED-4DB2-BD59-A6C34878D82A}">
                    <a16:rowId xmlns:a16="http://schemas.microsoft.com/office/drawing/2014/main" val="904411417"/>
                  </a:ext>
                </a:extLst>
              </a:tr>
              <a:tr h="304788">
                <a:tc>
                  <a:txBody>
                    <a:bodyPr/>
                    <a:lstStyle/>
                    <a:p>
                      <a:pPr algn="l" fontAlgn="b"/>
                      <a:r>
                        <a:rPr lang="fi-FI" sz="1600" u="none" strike="noStrike">
                          <a:effectLst/>
                        </a:rPr>
                        <a:t>Helmi</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55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187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23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72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128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93</a:t>
                      </a:r>
                    </a:p>
                  </a:txBody>
                  <a:tcPr marL="7620" marR="36000" marT="7620" marB="0" anchor="b"/>
                </a:tc>
                <a:tc>
                  <a:txBody>
                    <a:bodyPr/>
                    <a:lstStyle/>
                    <a:p>
                      <a:pPr algn="r" fontAlgn="b"/>
                      <a:r>
                        <a:rPr lang="fi-FI" sz="1400" b="0" i="0" u="none" strike="noStrike" dirty="0">
                          <a:effectLst/>
                          <a:latin typeface="Arial" panose="020B0604020202020204" pitchFamily="34" charset="0"/>
                        </a:rPr>
                        <a:t>96</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378</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100</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13</a:t>
                      </a:r>
                    </a:p>
                  </a:txBody>
                  <a:tcPr marL="0" marR="36000" marT="0" marB="0" anchor="b"/>
                </a:tc>
                <a:extLst>
                  <a:ext uri="{0D108BD9-81ED-4DB2-BD59-A6C34878D82A}">
                    <a16:rowId xmlns:a16="http://schemas.microsoft.com/office/drawing/2014/main" val="2382768852"/>
                  </a:ext>
                </a:extLst>
              </a:tr>
              <a:tr h="304788">
                <a:tc>
                  <a:txBody>
                    <a:bodyPr/>
                    <a:lstStyle/>
                    <a:p>
                      <a:pPr algn="l" fontAlgn="b"/>
                      <a:r>
                        <a:rPr lang="fi-FI" sz="1600" u="none" strike="noStrike" dirty="0">
                          <a:effectLst/>
                        </a:rPr>
                        <a:t>Maalis</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35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-54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170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-227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-142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98</a:t>
                      </a:r>
                    </a:p>
                  </a:txBody>
                  <a:tcPr marL="7620" marR="36000" marT="7620" marB="0" anchor="b"/>
                </a:tc>
                <a:tc>
                  <a:txBody>
                    <a:bodyPr/>
                    <a:lstStyle/>
                    <a:p>
                      <a:pPr algn="r" fontAlgn="b"/>
                      <a:r>
                        <a:rPr lang="fi-FI" sz="1400" u="none" strike="noStrike" dirty="0">
                          <a:effectLst/>
                        </a:rPr>
                        <a:t> 183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122</a:t>
                      </a:r>
                    </a:p>
                  </a:txBody>
                  <a:tcPr marL="7620" marR="36000" marT="7620" marB="0" anchor="b"/>
                </a:tc>
                <a:tc>
                  <a:txBody>
                    <a:bodyPr/>
                    <a:lstStyle/>
                    <a:p>
                      <a:pPr algn="r" fontAlgn="b"/>
                      <a:r>
                        <a:rPr lang="fi-FI" sz="1400" b="0" i="0" u="none" strike="noStrike" dirty="0">
                          <a:effectLst/>
                          <a:latin typeface="Arial" panose="020B0604020202020204" pitchFamily="34" charset="0"/>
                        </a:rPr>
                        <a:t>213</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479</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69</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-58</a:t>
                      </a:r>
                    </a:p>
                  </a:txBody>
                  <a:tcPr marL="0" marR="36000" marT="0" marB="0" anchor="b"/>
                </a:tc>
                <a:extLst>
                  <a:ext uri="{0D108BD9-81ED-4DB2-BD59-A6C34878D82A}">
                    <a16:rowId xmlns:a16="http://schemas.microsoft.com/office/drawing/2014/main" val="1876080426"/>
                  </a:ext>
                </a:extLst>
              </a:tr>
              <a:tr h="304788">
                <a:tc>
                  <a:txBody>
                    <a:bodyPr/>
                    <a:lstStyle/>
                    <a:p>
                      <a:pPr algn="l" fontAlgn="b"/>
                      <a:r>
                        <a:rPr lang="fi-FI" sz="1600" u="none" strike="noStrike" dirty="0">
                          <a:effectLst/>
                        </a:rPr>
                        <a:t>Huhti</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30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166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-81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-312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-234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97</a:t>
                      </a:r>
                    </a:p>
                  </a:txBody>
                  <a:tcPr marL="7620" marR="36000" marT="7620" marB="0" anchor="b"/>
                </a:tc>
                <a:tc>
                  <a:txBody>
                    <a:bodyPr/>
                    <a:lstStyle/>
                    <a:p>
                      <a:pPr algn="r" fontAlgn="b"/>
                      <a:r>
                        <a:rPr lang="fi-FI" sz="1400" u="none" strike="noStrike" dirty="0">
                          <a:effectLst/>
                        </a:rPr>
                        <a:t> 162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152</a:t>
                      </a:r>
                    </a:p>
                  </a:txBody>
                  <a:tcPr marL="7620" marR="36000" marT="7620" marB="0" anchor="b"/>
                </a:tc>
                <a:tc>
                  <a:txBody>
                    <a:bodyPr/>
                    <a:lstStyle/>
                    <a:p>
                      <a:pPr algn="r" fontAlgn="b"/>
                      <a:r>
                        <a:rPr lang="fi-FI" sz="1400" b="0" i="0" u="none" strike="noStrike" dirty="0">
                          <a:effectLst/>
                          <a:latin typeface="Arial" panose="020B0604020202020204" pitchFamily="34" charset="0"/>
                        </a:rPr>
                        <a:t>230</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580</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172</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tx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697999607"/>
                  </a:ext>
                </a:extLst>
              </a:tr>
              <a:tr h="304788">
                <a:tc>
                  <a:txBody>
                    <a:bodyPr/>
                    <a:lstStyle/>
                    <a:p>
                      <a:pPr algn="l" fontAlgn="b"/>
                      <a:r>
                        <a:rPr lang="fi-FI" sz="1600" u="none" strike="noStrike">
                          <a:effectLst/>
                        </a:rPr>
                        <a:t>Touko</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-202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-478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-223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227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227</a:t>
                      </a:r>
                    </a:p>
                  </a:txBody>
                  <a:tcPr marL="7620" marR="36000" marT="7620" marB="0" anchor="b"/>
                </a:tc>
                <a:tc>
                  <a:txBody>
                    <a:bodyPr/>
                    <a:lstStyle/>
                    <a:p>
                      <a:pPr algn="r" fontAlgn="b"/>
                      <a:r>
                        <a:rPr lang="fi-FI" sz="1400" b="0" i="0" u="none" strike="noStrike" dirty="0">
                          <a:effectLst/>
                          <a:latin typeface="Arial" panose="020B0604020202020204" pitchFamily="34" charset="0"/>
                        </a:rPr>
                        <a:t>292</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699</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236</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tx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1385622031"/>
                  </a:ext>
                </a:extLst>
              </a:tr>
              <a:tr h="304788">
                <a:tc>
                  <a:txBody>
                    <a:bodyPr/>
                    <a:lstStyle/>
                    <a:p>
                      <a:pPr algn="l" fontAlgn="b"/>
                      <a:r>
                        <a:rPr lang="fi-FI" sz="1600" u="none" strike="noStrike">
                          <a:effectLst/>
                        </a:rPr>
                        <a:t>Kesä</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-230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-523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-236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156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283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356</a:t>
                      </a:r>
                    </a:p>
                  </a:txBody>
                  <a:tcPr marL="7620" marR="36000" marT="7620" marB="0" anchor="b"/>
                </a:tc>
                <a:tc>
                  <a:txBody>
                    <a:bodyPr/>
                    <a:lstStyle/>
                    <a:p>
                      <a:pPr algn="r" fontAlgn="b"/>
                      <a:r>
                        <a:rPr lang="fi-FI" sz="1400" b="0" i="0" u="none" strike="noStrike" dirty="0">
                          <a:effectLst/>
                          <a:latin typeface="Arial" panose="020B0604020202020204" pitchFamily="34" charset="0"/>
                        </a:rPr>
                        <a:t>329</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781</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300</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tx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170533612"/>
                  </a:ext>
                </a:extLst>
              </a:tr>
              <a:tr h="304788">
                <a:tc>
                  <a:txBody>
                    <a:bodyPr/>
                    <a:lstStyle/>
                    <a:p>
                      <a:pPr algn="l" fontAlgn="b"/>
                      <a:r>
                        <a:rPr lang="fi-FI" sz="1600" u="none" strike="noStrike">
                          <a:effectLst/>
                        </a:rPr>
                        <a:t>Heinä</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-241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-647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-300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55</a:t>
                      </a:r>
                    </a:p>
                  </a:txBody>
                  <a:tcPr marL="7620" marR="36000" marT="7620" marB="0" anchor="b"/>
                </a:tc>
                <a:tc>
                  <a:txBody>
                    <a:bodyPr/>
                    <a:lstStyle/>
                    <a:p>
                      <a:pPr algn="r" fontAlgn="b"/>
                      <a:r>
                        <a:rPr lang="fi-FI" sz="1400" u="none" strike="noStrike" dirty="0">
                          <a:effectLst/>
                        </a:rPr>
                        <a:t> 281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333</a:t>
                      </a:r>
                    </a:p>
                  </a:txBody>
                  <a:tcPr marL="7620" marR="36000" marT="7620" marB="0" anchor="b"/>
                </a:tc>
                <a:tc>
                  <a:txBody>
                    <a:bodyPr/>
                    <a:lstStyle/>
                    <a:p>
                      <a:pPr algn="r" fontAlgn="b"/>
                      <a:r>
                        <a:rPr lang="fi-FI" sz="1400" b="0" i="0" u="none" strike="noStrike" dirty="0">
                          <a:effectLst/>
                          <a:latin typeface="Arial" panose="020B0604020202020204" pitchFamily="34" charset="0"/>
                        </a:rPr>
                        <a:t>405</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719</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 333</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tx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2257540492"/>
                  </a:ext>
                </a:extLst>
              </a:tr>
              <a:tr h="304788">
                <a:tc>
                  <a:txBody>
                    <a:bodyPr/>
                    <a:lstStyle/>
                    <a:p>
                      <a:pPr algn="l" fontAlgn="b"/>
                      <a:r>
                        <a:rPr lang="fi-FI" sz="1600" u="none" strike="noStrike">
                          <a:effectLst/>
                        </a:rPr>
                        <a:t>Elo</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-287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-883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-564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-136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216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281</a:t>
                      </a:r>
                    </a:p>
                  </a:txBody>
                  <a:tcPr marL="7620" marR="36000" marT="7620" marB="0" anchor="b"/>
                </a:tc>
                <a:tc>
                  <a:txBody>
                    <a:bodyPr/>
                    <a:lstStyle/>
                    <a:p>
                      <a:pPr algn="r" fontAlgn="b"/>
                      <a:r>
                        <a:rPr lang="fi-FI" sz="1400" b="0" i="0" u="none" strike="noStrike" dirty="0">
                          <a:effectLst/>
                          <a:latin typeface="Arial" panose="020B0604020202020204" pitchFamily="34" charset="0"/>
                        </a:rPr>
                        <a:t>406</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674</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 145</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tx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2127662670"/>
                  </a:ext>
                </a:extLst>
              </a:tr>
              <a:tr h="304788">
                <a:tc>
                  <a:txBody>
                    <a:bodyPr/>
                    <a:lstStyle/>
                    <a:p>
                      <a:pPr algn="l" fontAlgn="b"/>
                      <a:r>
                        <a:rPr lang="fi-FI" sz="1600" u="none" strike="noStrike">
                          <a:effectLst/>
                        </a:rPr>
                        <a:t>Syys</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-354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-1 020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-745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-224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153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257</a:t>
                      </a:r>
                    </a:p>
                  </a:txBody>
                  <a:tcPr marL="7620" marR="36000" marT="7620" marB="0" anchor="b"/>
                </a:tc>
                <a:tc>
                  <a:txBody>
                    <a:bodyPr/>
                    <a:lstStyle/>
                    <a:p>
                      <a:pPr algn="r" fontAlgn="b"/>
                      <a:r>
                        <a:rPr lang="fi-FI" sz="1400" b="0" i="0" u="none" strike="noStrike" dirty="0">
                          <a:effectLst/>
                          <a:latin typeface="Arial" panose="020B0604020202020204" pitchFamily="34" charset="0"/>
                        </a:rPr>
                        <a:t>490</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688</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 124</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tx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4265056402"/>
                  </a:ext>
                </a:extLst>
              </a:tr>
              <a:tr h="304788">
                <a:tc>
                  <a:txBody>
                    <a:bodyPr/>
                    <a:lstStyle/>
                    <a:p>
                      <a:pPr algn="l" fontAlgn="b"/>
                      <a:r>
                        <a:rPr lang="fi-FI" sz="1400" u="none" strike="noStrike">
                          <a:effectLst/>
                        </a:rPr>
                        <a:t>Loka</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-161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-439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-1 051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-786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-317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234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308</a:t>
                      </a:r>
                    </a:p>
                  </a:txBody>
                  <a:tcPr marL="7620" marR="36000" marT="7620" marB="0" anchor="b"/>
                </a:tc>
                <a:tc>
                  <a:txBody>
                    <a:bodyPr/>
                    <a:lstStyle/>
                    <a:p>
                      <a:pPr algn="r" fontAlgn="b"/>
                      <a:r>
                        <a:rPr lang="fi-FI" sz="1400" b="0" i="0" u="none" strike="noStrike" dirty="0">
                          <a:effectLst/>
                          <a:latin typeface="Arial" panose="020B0604020202020204" pitchFamily="34" charset="0"/>
                        </a:rPr>
                        <a:t>646</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811</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 188</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tx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3108121122"/>
                  </a:ext>
                </a:extLst>
              </a:tr>
              <a:tr h="304788">
                <a:tc>
                  <a:txBody>
                    <a:bodyPr/>
                    <a:lstStyle/>
                    <a:p>
                      <a:pPr algn="l" fontAlgn="b"/>
                      <a:r>
                        <a:rPr lang="fi-FI" sz="1400" u="none" strike="noStrike">
                          <a:effectLst/>
                        </a:rPr>
                        <a:t>Marras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-174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-534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-1 112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-827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-347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257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364</a:t>
                      </a:r>
                    </a:p>
                  </a:txBody>
                  <a:tcPr marL="7620" marR="36000" marT="7620" marB="0" anchor="b"/>
                </a:tc>
                <a:tc>
                  <a:txBody>
                    <a:bodyPr/>
                    <a:lstStyle/>
                    <a:p>
                      <a:pPr algn="r" fontAlgn="b"/>
                      <a:r>
                        <a:rPr lang="fi-FI" sz="1400" b="0" i="0" u="none" strike="noStrike" dirty="0">
                          <a:effectLst/>
                          <a:latin typeface="Arial" panose="020B0604020202020204" pitchFamily="34" charset="0"/>
                        </a:rPr>
                        <a:t>735</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833</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 210</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tx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157299789"/>
                  </a:ext>
                </a:extLst>
              </a:tr>
              <a:tr h="318641">
                <a:tc>
                  <a:txBody>
                    <a:bodyPr/>
                    <a:lstStyle/>
                    <a:p>
                      <a:pPr algn="l" fontAlgn="b"/>
                      <a:r>
                        <a:rPr lang="fi-FI" sz="1400" u="none" strike="noStrike">
                          <a:effectLst/>
                        </a:rPr>
                        <a:t>Joulu</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-12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-192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-609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-1 188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-986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-407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240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326</a:t>
                      </a:r>
                    </a:p>
                  </a:txBody>
                  <a:tcPr marL="7620" marR="36000" marT="7620" marB="0" anchor="b"/>
                </a:tc>
                <a:tc>
                  <a:txBody>
                    <a:bodyPr/>
                    <a:lstStyle/>
                    <a:p>
                      <a:pPr algn="r" fontAlgn="b"/>
                      <a:r>
                        <a:rPr lang="fi-FI" sz="1400" b="0" i="0" u="none" strike="noStrike" dirty="0">
                          <a:effectLst/>
                          <a:latin typeface="Arial" panose="020B0604020202020204" pitchFamily="34" charset="0"/>
                        </a:rPr>
                        <a:t>757</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811</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 153</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tx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2102186033"/>
                  </a:ext>
                </a:extLst>
              </a:tr>
            </a:tbl>
          </a:graphicData>
        </a:graphic>
      </p:graphicFrame>
    </p:spTree>
    <p:extLst>
      <p:ext uri="{BB962C8B-B14F-4D97-AF65-F5344CB8AC3E}">
        <p14:creationId xmlns:p14="http://schemas.microsoft.com/office/powerpoint/2010/main" val="4130168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FE4C6191-FE8C-413B-AF5D-D8386993ECFA}"/>
              </a:ext>
            </a:extLst>
          </p:cNvPr>
          <p:cNvSpPr txBox="1">
            <a:spLocks noGrp="1"/>
          </p:cNvSpPr>
          <p:nvPr>
            <p:ph type="title" idx="4294967295"/>
          </p:nvPr>
        </p:nvSpPr>
        <p:spPr>
          <a:xfrm>
            <a:off x="551384" y="332656"/>
            <a:ext cx="9145016"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Luonnollisen väestönmuutoksen kehitys kuukausittain Etelä-Savossa 2013 - 2026*</a:t>
            </a:r>
          </a:p>
        </p:txBody>
      </p:sp>
      <p:graphicFrame>
        <p:nvGraphicFramePr>
          <p:cNvPr id="3" name="Taulukko 2">
            <a:extLst>
              <a:ext uri="{FF2B5EF4-FFF2-40B4-BE49-F238E27FC236}">
                <a16:creationId xmlns:a16="http://schemas.microsoft.com/office/drawing/2014/main" id="{ABC722A7-2F85-45E0-BDBA-94E26B929762}"/>
              </a:ext>
            </a:extLst>
          </p:cNvPr>
          <p:cNvGraphicFramePr>
            <a:graphicFrameLocks noGrp="1"/>
          </p:cNvGraphicFramePr>
          <p:nvPr>
            <p:extLst>
              <p:ext uri="{D42A27DB-BD31-4B8C-83A1-F6EECF244321}">
                <p14:modId xmlns:p14="http://schemas.microsoft.com/office/powerpoint/2010/main" val="8859638"/>
              </p:ext>
            </p:extLst>
          </p:nvPr>
        </p:nvGraphicFramePr>
        <p:xfrm>
          <a:off x="551384" y="1484784"/>
          <a:ext cx="9721083" cy="4392490"/>
        </p:xfrm>
        <a:graphic>
          <a:graphicData uri="http://schemas.openxmlformats.org/drawingml/2006/table">
            <a:tbl>
              <a:tblPr firstRow="1" lastRow="1" bandRow="1">
                <a:tableStyleId>{7DF18680-E054-41AD-8BC1-D1AEF772440D}</a:tableStyleId>
              </a:tblPr>
              <a:tblGrid>
                <a:gridCol w="758547">
                  <a:extLst>
                    <a:ext uri="{9D8B030D-6E8A-4147-A177-3AD203B41FA5}">
                      <a16:colId xmlns:a16="http://schemas.microsoft.com/office/drawing/2014/main" val="1769232449"/>
                    </a:ext>
                  </a:extLst>
                </a:gridCol>
                <a:gridCol w="629039">
                  <a:extLst>
                    <a:ext uri="{9D8B030D-6E8A-4147-A177-3AD203B41FA5}">
                      <a16:colId xmlns:a16="http://schemas.microsoft.com/office/drawing/2014/main" val="992384298"/>
                    </a:ext>
                  </a:extLst>
                </a:gridCol>
                <a:gridCol w="629039">
                  <a:extLst>
                    <a:ext uri="{9D8B030D-6E8A-4147-A177-3AD203B41FA5}">
                      <a16:colId xmlns:a16="http://schemas.microsoft.com/office/drawing/2014/main" val="1314294654"/>
                    </a:ext>
                  </a:extLst>
                </a:gridCol>
                <a:gridCol w="629039">
                  <a:extLst>
                    <a:ext uri="{9D8B030D-6E8A-4147-A177-3AD203B41FA5}">
                      <a16:colId xmlns:a16="http://schemas.microsoft.com/office/drawing/2014/main" val="2425754455"/>
                    </a:ext>
                  </a:extLst>
                </a:gridCol>
                <a:gridCol w="629039">
                  <a:extLst>
                    <a:ext uri="{9D8B030D-6E8A-4147-A177-3AD203B41FA5}">
                      <a16:colId xmlns:a16="http://schemas.microsoft.com/office/drawing/2014/main" val="965300671"/>
                    </a:ext>
                  </a:extLst>
                </a:gridCol>
                <a:gridCol w="629039">
                  <a:extLst>
                    <a:ext uri="{9D8B030D-6E8A-4147-A177-3AD203B41FA5}">
                      <a16:colId xmlns:a16="http://schemas.microsoft.com/office/drawing/2014/main" val="3670411863"/>
                    </a:ext>
                  </a:extLst>
                </a:gridCol>
                <a:gridCol w="629039">
                  <a:extLst>
                    <a:ext uri="{9D8B030D-6E8A-4147-A177-3AD203B41FA5}">
                      <a16:colId xmlns:a16="http://schemas.microsoft.com/office/drawing/2014/main" val="525448756"/>
                    </a:ext>
                  </a:extLst>
                </a:gridCol>
                <a:gridCol w="629039">
                  <a:extLst>
                    <a:ext uri="{9D8B030D-6E8A-4147-A177-3AD203B41FA5}">
                      <a16:colId xmlns:a16="http://schemas.microsoft.com/office/drawing/2014/main" val="3021532609"/>
                    </a:ext>
                  </a:extLst>
                </a:gridCol>
                <a:gridCol w="629039">
                  <a:extLst>
                    <a:ext uri="{9D8B030D-6E8A-4147-A177-3AD203B41FA5}">
                      <a16:colId xmlns:a16="http://schemas.microsoft.com/office/drawing/2014/main" val="2542385342"/>
                    </a:ext>
                  </a:extLst>
                </a:gridCol>
                <a:gridCol w="636495">
                  <a:extLst>
                    <a:ext uri="{9D8B030D-6E8A-4147-A177-3AD203B41FA5}">
                      <a16:colId xmlns:a16="http://schemas.microsoft.com/office/drawing/2014/main" val="1827358072"/>
                    </a:ext>
                  </a:extLst>
                </a:gridCol>
                <a:gridCol w="658749">
                  <a:extLst>
                    <a:ext uri="{9D8B030D-6E8A-4147-A177-3AD203B41FA5}">
                      <a16:colId xmlns:a16="http://schemas.microsoft.com/office/drawing/2014/main" val="3574603370"/>
                    </a:ext>
                  </a:extLst>
                </a:gridCol>
                <a:gridCol w="658745">
                  <a:extLst>
                    <a:ext uri="{9D8B030D-6E8A-4147-A177-3AD203B41FA5}">
                      <a16:colId xmlns:a16="http://schemas.microsoft.com/office/drawing/2014/main" val="1029497623"/>
                    </a:ext>
                  </a:extLst>
                </a:gridCol>
                <a:gridCol w="658745">
                  <a:extLst>
                    <a:ext uri="{9D8B030D-6E8A-4147-A177-3AD203B41FA5}">
                      <a16:colId xmlns:a16="http://schemas.microsoft.com/office/drawing/2014/main" val="3446984260"/>
                    </a:ext>
                  </a:extLst>
                </a:gridCol>
                <a:gridCol w="658745">
                  <a:extLst>
                    <a:ext uri="{9D8B030D-6E8A-4147-A177-3AD203B41FA5}">
                      <a16:colId xmlns:a16="http://schemas.microsoft.com/office/drawing/2014/main" val="1723383862"/>
                    </a:ext>
                  </a:extLst>
                </a:gridCol>
                <a:gridCol w="658745">
                  <a:extLst>
                    <a:ext uri="{9D8B030D-6E8A-4147-A177-3AD203B41FA5}">
                      <a16:colId xmlns:a16="http://schemas.microsoft.com/office/drawing/2014/main" val="1566289158"/>
                    </a:ext>
                  </a:extLst>
                </a:gridCol>
              </a:tblGrid>
              <a:tr h="397937">
                <a:tc>
                  <a:txBody>
                    <a:bodyPr/>
                    <a:lstStyle/>
                    <a:p>
                      <a:pPr algn="l" fontAlgn="b"/>
                      <a:r>
                        <a:rPr lang="fi-FI" sz="1200" u="none" strike="noStrike" dirty="0">
                          <a:solidFill>
                            <a:schemeClr val="tx1"/>
                          </a:solidFill>
                          <a:effectLst/>
                        </a:rPr>
                        <a:t>Kuukausi</a:t>
                      </a:r>
                      <a:endParaRPr lang="fi-FI" sz="12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2013</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2014</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2015</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2016</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2017</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2018</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2019</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2020</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2021</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2022</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2023</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2024</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2025*</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2026*</a:t>
                      </a:r>
                    </a:p>
                  </a:txBody>
                  <a:tcPr marL="7620" marR="36000" marT="7620" marB="0" anchor="ctr"/>
                </a:tc>
                <a:extLst>
                  <a:ext uri="{0D108BD9-81ED-4DB2-BD59-A6C34878D82A}">
                    <a16:rowId xmlns:a16="http://schemas.microsoft.com/office/drawing/2014/main" val="1623103749"/>
                  </a:ext>
                </a:extLst>
              </a:tr>
              <a:tr h="298587">
                <a:tc>
                  <a:txBody>
                    <a:bodyPr/>
                    <a:lstStyle/>
                    <a:p>
                      <a:pPr algn="l" fontAlgn="b"/>
                      <a:r>
                        <a:rPr lang="fi-FI" sz="1400" u="none" strike="noStrike">
                          <a:effectLst/>
                        </a:rPr>
                        <a:t>Tammi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-112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-108</a:t>
                      </a:r>
                    </a:p>
                  </a:txBody>
                  <a:tcPr marL="7620" marR="36000" marT="7620" marB="0" anchor="b"/>
                </a:tc>
                <a:tc>
                  <a:txBody>
                    <a:bodyPr/>
                    <a:lstStyle/>
                    <a:p>
                      <a:pPr algn="r" fontAlgn="b"/>
                      <a:r>
                        <a:rPr lang="fi-FI" sz="1400" b="0" i="0" u="none" strike="noStrike" dirty="0">
                          <a:effectLst/>
                          <a:latin typeface="Arial" panose="020B0604020202020204" pitchFamily="34" charset="0"/>
                        </a:rPr>
                        <a:t>-107</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-133</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-139</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-118</a:t>
                      </a:r>
                    </a:p>
                  </a:txBody>
                  <a:tcPr marL="0" marR="36000" marT="0" marB="0" anchor="b"/>
                </a:tc>
                <a:extLst>
                  <a:ext uri="{0D108BD9-81ED-4DB2-BD59-A6C34878D82A}">
                    <a16:rowId xmlns:a16="http://schemas.microsoft.com/office/drawing/2014/main" val="2014562228"/>
                  </a:ext>
                </a:extLst>
              </a:tr>
              <a:tr h="298587">
                <a:tc>
                  <a:txBody>
                    <a:bodyPr/>
                    <a:lstStyle/>
                    <a:p>
                      <a:pPr algn="l" fontAlgn="b"/>
                      <a:r>
                        <a:rPr lang="fi-FI" sz="1400" u="none" strike="noStrike">
                          <a:effectLst/>
                        </a:rPr>
                        <a:t>Helmi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-67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-138</a:t>
                      </a:r>
                    </a:p>
                  </a:txBody>
                  <a:tcPr marL="7620" marR="36000" marT="7620" marB="0" anchor="b"/>
                </a:tc>
                <a:tc>
                  <a:txBody>
                    <a:bodyPr/>
                    <a:lstStyle/>
                    <a:p>
                      <a:pPr algn="r" fontAlgn="b"/>
                      <a:r>
                        <a:rPr lang="fi-FI" sz="1400" b="0" i="0" u="none" strike="noStrike" dirty="0">
                          <a:effectLst/>
                          <a:latin typeface="Arial" panose="020B0604020202020204" pitchFamily="34" charset="0"/>
                        </a:rPr>
                        <a:t>-111</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-108</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-121</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-114</a:t>
                      </a:r>
                    </a:p>
                  </a:txBody>
                  <a:tcPr marL="0" marR="36000" marT="0" marB="0" anchor="b"/>
                </a:tc>
                <a:extLst>
                  <a:ext uri="{0D108BD9-81ED-4DB2-BD59-A6C34878D82A}">
                    <a16:rowId xmlns:a16="http://schemas.microsoft.com/office/drawing/2014/main" val="827174917"/>
                  </a:ext>
                </a:extLst>
              </a:tr>
              <a:tr h="298587">
                <a:tc>
                  <a:txBody>
                    <a:bodyPr/>
                    <a:lstStyle/>
                    <a:p>
                      <a:pPr algn="l" fontAlgn="b"/>
                      <a:r>
                        <a:rPr lang="fi-FI" sz="1400" u="none" strike="noStrike" dirty="0">
                          <a:effectLst/>
                        </a:rPr>
                        <a:t>Maalis</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-91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-88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-106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-121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-103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-145</a:t>
                      </a:r>
                    </a:p>
                  </a:txBody>
                  <a:tcPr marL="7620" marR="36000" marT="7620" marB="0" anchor="b"/>
                </a:tc>
                <a:tc>
                  <a:txBody>
                    <a:bodyPr/>
                    <a:lstStyle/>
                    <a:p>
                      <a:pPr algn="r" fontAlgn="b"/>
                      <a:r>
                        <a:rPr lang="fi-FI" sz="1400" b="0" i="0" u="none" strike="noStrike" dirty="0">
                          <a:effectLst/>
                          <a:latin typeface="Arial" panose="020B0604020202020204" pitchFamily="34" charset="0"/>
                        </a:rPr>
                        <a:t>-87</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-96</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-130</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-122</a:t>
                      </a:r>
                    </a:p>
                  </a:txBody>
                  <a:tcPr marL="0" marR="36000" marT="0" marB="0" anchor="b"/>
                </a:tc>
                <a:extLst>
                  <a:ext uri="{0D108BD9-81ED-4DB2-BD59-A6C34878D82A}">
                    <a16:rowId xmlns:a16="http://schemas.microsoft.com/office/drawing/2014/main" val="2686676154"/>
                  </a:ext>
                </a:extLst>
              </a:tr>
              <a:tr h="298587">
                <a:tc>
                  <a:txBody>
                    <a:bodyPr/>
                    <a:lstStyle/>
                    <a:p>
                      <a:pPr algn="l" fontAlgn="b"/>
                      <a:r>
                        <a:rPr lang="fi-FI" sz="1400" u="none" strike="noStrike" dirty="0">
                          <a:effectLst/>
                        </a:rPr>
                        <a:t>Huhti</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-60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-90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-133</a:t>
                      </a:r>
                    </a:p>
                  </a:txBody>
                  <a:tcPr marL="7620" marR="36000" marT="7620" marB="0" anchor="b"/>
                </a:tc>
                <a:tc>
                  <a:txBody>
                    <a:bodyPr/>
                    <a:lstStyle/>
                    <a:p>
                      <a:pPr algn="r" fontAlgn="b"/>
                      <a:r>
                        <a:rPr lang="fi-FI" sz="1400" b="0" i="0" u="none" strike="noStrike" dirty="0">
                          <a:effectLst/>
                          <a:latin typeface="Arial" panose="020B0604020202020204" pitchFamily="34" charset="0"/>
                        </a:rPr>
                        <a:t>-118</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-118</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-126</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4178413437"/>
                  </a:ext>
                </a:extLst>
              </a:tr>
              <a:tr h="298587">
                <a:tc>
                  <a:txBody>
                    <a:bodyPr/>
                    <a:lstStyle/>
                    <a:p>
                      <a:pPr algn="l" fontAlgn="b"/>
                      <a:r>
                        <a:rPr lang="fi-FI" sz="1400" u="none" strike="noStrike">
                          <a:effectLst/>
                        </a:rPr>
                        <a:t>Touko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-107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-120</a:t>
                      </a:r>
                    </a:p>
                  </a:txBody>
                  <a:tcPr marL="7620" marR="36000" marT="7620" marB="0" anchor="b"/>
                </a:tc>
                <a:tc>
                  <a:txBody>
                    <a:bodyPr/>
                    <a:lstStyle/>
                    <a:p>
                      <a:pPr algn="r" fontAlgn="b"/>
                      <a:r>
                        <a:rPr lang="fi-FI" sz="1400" b="0" i="0" u="none" strike="noStrike" dirty="0">
                          <a:effectLst/>
                          <a:latin typeface="Arial" panose="020B0604020202020204" pitchFamily="34" charset="0"/>
                        </a:rPr>
                        <a:t>-105</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-106</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-123</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4207954285"/>
                  </a:ext>
                </a:extLst>
              </a:tr>
              <a:tr h="298587">
                <a:tc>
                  <a:txBody>
                    <a:bodyPr/>
                    <a:lstStyle/>
                    <a:p>
                      <a:pPr algn="l" fontAlgn="b"/>
                      <a:r>
                        <a:rPr lang="fi-FI" sz="1400" u="none" strike="noStrike">
                          <a:effectLst/>
                        </a:rPr>
                        <a:t>Kesä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-112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-64</a:t>
                      </a:r>
                    </a:p>
                  </a:txBody>
                  <a:tcPr marL="7620" marR="36000" marT="7620" marB="0" anchor="b"/>
                </a:tc>
                <a:tc>
                  <a:txBody>
                    <a:bodyPr/>
                    <a:lstStyle/>
                    <a:p>
                      <a:pPr algn="r" fontAlgn="b"/>
                      <a:r>
                        <a:rPr lang="fi-FI" sz="1400" u="none" strike="noStrike" dirty="0">
                          <a:effectLst/>
                        </a:rPr>
                        <a:t>-99</a:t>
                      </a:r>
                    </a:p>
                  </a:txBody>
                  <a:tcPr marL="7620" marR="36000" marT="7620" marB="0" anchor="b"/>
                </a:tc>
                <a:tc>
                  <a:txBody>
                    <a:bodyPr/>
                    <a:lstStyle/>
                    <a:p>
                      <a:pPr algn="r" fontAlgn="b"/>
                      <a:r>
                        <a:rPr lang="fi-FI" sz="1400" u="none" strike="noStrike" dirty="0">
                          <a:effectLst/>
                        </a:rPr>
                        <a:t>-93</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-102</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-101</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3900921742"/>
                  </a:ext>
                </a:extLst>
              </a:tr>
              <a:tr h="298587">
                <a:tc>
                  <a:txBody>
                    <a:bodyPr/>
                    <a:lstStyle/>
                    <a:p>
                      <a:pPr algn="l" fontAlgn="b"/>
                      <a:r>
                        <a:rPr lang="fi-FI" sz="1400" u="none" strike="noStrike">
                          <a:effectLst/>
                        </a:rPr>
                        <a:t>Heinä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-124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-108</a:t>
                      </a:r>
                    </a:p>
                  </a:txBody>
                  <a:tcPr marL="7620" marR="36000" marT="7620" marB="0" anchor="b"/>
                </a:tc>
                <a:tc>
                  <a:txBody>
                    <a:bodyPr/>
                    <a:lstStyle/>
                    <a:p>
                      <a:pPr algn="r" fontAlgn="b"/>
                      <a:r>
                        <a:rPr lang="fi-FI" sz="1400" b="0" i="0" u="none" strike="noStrike" dirty="0">
                          <a:effectLst/>
                          <a:latin typeface="Arial" panose="020B0604020202020204" pitchFamily="34" charset="0"/>
                        </a:rPr>
                        <a:t>-104</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-98</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-105</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855500609"/>
                  </a:ext>
                </a:extLst>
              </a:tr>
              <a:tr h="298587">
                <a:tc>
                  <a:txBody>
                    <a:bodyPr/>
                    <a:lstStyle/>
                    <a:p>
                      <a:pPr algn="l" fontAlgn="b"/>
                      <a:r>
                        <a:rPr lang="fi-FI" sz="1400" u="none" strike="noStrike">
                          <a:effectLst/>
                        </a:rPr>
                        <a:t>Elo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-122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-119</a:t>
                      </a:r>
                    </a:p>
                  </a:txBody>
                  <a:tcPr marL="7620" marR="36000" marT="7620" marB="0" anchor="b"/>
                </a:tc>
                <a:tc>
                  <a:txBody>
                    <a:bodyPr/>
                    <a:lstStyle/>
                    <a:p>
                      <a:pPr algn="r" fontAlgn="b"/>
                      <a:r>
                        <a:rPr lang="fi-FI" sz="1400" b="0" i="0" u="none" strike="noStrike" dirty="0">
                          <a:effectLst/>
                          <a:latin typeface="Arial" panose="020B0604020202020204" pitchFamily="34" charset="0"/>
                        </a:rPr>
                        <a:t>-101</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-115</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-100</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1268303790"/>
                  </a:ext>
                </a:extLst>
              </a:tr>
              <a:tr h="298587">
                <a:tc>
                  <a:txBody>
                    <a:bodyPr/>
                    <a:lstStyle/>
                    <a:p>
                      <a:pPr algn="l" fontAlgn="b"/>
                      <a:r>
                        <a:rPr lang="fi-FI" sz="1400" u="none" strike="noStrike">
                          <a:effectLst/>
                        </a:rPr>
                        <a:t>Syys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-85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-105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-109</a:t>
                      </a:r>
                    </a:p>
                  </a:txBody>
                  <a:tcPr marL="7620" marR="36000" marT="7620" marB="0" anchor="b"/>
                </a:tc>
                <a:tc>
                  <a:txBody>
                    <a:bodyPr/>
                    <a:lstStyle/>
                    <a:p>
                      <a:pPr algn="r" fontAlgn="b"/>
                      <a:r>
                        <a:rPr lang="fi-FI" sz="1400" b="0" i="0" u="none" strike="noStrike" dirty="0">
                          <a:effectLst/>
                          <a:latin typeface="Arial" panose="020B0604020202020204" pitchFamily="34" charset="0"/>
                        </a:rPr>
                        <a:t>-91</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-119</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-93</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2554622969"/>
                  </a:ext>
                </a:extLst>
              </a:tr>
              <a:tr h="298587">
                <a:tc>
                  <a:txBody>
                    <a:bodyPr/>
                    <a:lstStyle/>
                    <a:p>
                      <a:pPr algn="l" fontAlgn="b"/>
                      <a:r>
                        <a:rPr lang="fi-FI" sz="1400" u="none" strike="noStrike">
                          <a:effectLst/>
                        </a:rPr>
                        <a:t>Loka</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-103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-150</a:t>
                      </a:r>
                    </a:p>
                  </a:txBody>
                  <a:tcPr marL="7620" marR="36000" marT="7620" marB="0" anchor="b"/>
                </a:tc>
                <a:tc>
                  <a:txBody>
                    <a:bodyPr/>
                    <a:lstStyle/>
                    <a:p>
                      <a:pPr algn="r" fontAlgn="b"/>
                      <a:r>
                        <a:rPr lang="fi-FI" sz="1400" b="0" i="0" u="none" strike="noStrike" dirty="0">
                          <a:effectLst/>
                          <a:latin typeface="Arial" panose="020B0604020202020204" pitchFamily="34" charset="0"/>
                        </a:rPr>
                        <a:t>-96</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-99</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-100</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1780681832"/>
                  </a:ext>
                </a:extLst>
              </a:tr>
              <a:tr h="298587">
                <a:tc>
                  <a:txBody>
                    <a:bodyPr/>
                    <a:lstStyle/>
                    <a:p>
                      <a:pPr algn="l" fontAlgn="b"/>
                      <a:r>
                        <a:rPr lang="fi-FI" sz="1400" u="none" strike="noStrike">
                          <a:effectLst/>
                        </a:rPr>
                        <a:t>Marras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-113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-158</a:t>
                      </a:r>
                    </a:p>
                  </a:txBody>
                  <a:tcPr marL="7620" marR="36000" marT="7620" marB="0" anchor="b"/>
                </a:tc>
                <a:tc>
                  <a:txBody>
                    <a:bodyPr/>
                    <a:lstStyle/>
                    <a:p>
                      <a:pPr algn="r" fontAlgn="b"/>
                      <a:r>
                        <a:rPr lang="fi-FI" sz="1400" b="0" i="0" u="none" strike="noStrike" dirty="0">
                          <a:effectLst/>
                          <a:latin typeface="Arial" panose="020B0604020202020204" pitchFamily="34" charset="0"/>
                        </a:rPr>
                        <a:t>-150</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-123</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-116</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2318050888"/>
                  </a:ext>
                </a:extLst>
              </a:tr>
              <a:tr h="312159">
                <a:tc>
                  <a:txBody>
                    <a:bodyPr/>
                    <a:lstStyle/>
                    <a:p>
                      <a:pPr algn="l" fontAlgn="b"/>
                      <a:r>
                        <a:rPr lang="fi-FI" sz="1400" u="none" strike="noStrike">
                          <a:effectLst/>
                        </a:rPr>
                        <a:t>Joulu</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-115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-102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-185</a:t>
                      </a:r>
                    </a:p>
                  </a:txBody>
                  <a:tcPr marL="7620" marR="36000" marT="7620" marB="0" anchor="b"/>
                </a:tc>
                <a:tc>
                  <a:txBody>
                    <a:bodyPr/>
                    <a:lstStyle/>
                    <a:p>
                      <a:pPr algn="r" fontAlgn="b"/>
                      <a:r>
                        <a:rPr lang="fi-FI" sz="1400" b="0" i="0" u="none" strike="noStrike" dirty="0">
                          <a:effectLst/>
                          <a:latin typeface="Arial" panose="020B0604020202020204" pitchFamily="34" charset="0"/>
                        </a:rPr>
                        <a:t>-133</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-146</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-122</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3536370976"/>
                  </a:ext>
                </a:extLst>
              </a:tr>
              <a:tr h="397937">
                <a:tc>
                  <a:txBody>
                    <a:bodyPr/>
                    <a:lstStyle/>
                    <a:p>
                      <a:pPr algn="l" fontAlgn="b"/>
                      <a:r>
                        <a:rPr lang="fi-FI" sz="1200" u="none" strike="noStrike" dirty="0">
                          <a:solidFill>
                            <a:schemeClr val="tx1"/>
                          </a:solidFill>
                          <a:effectLst/>
                        </a:rPr>
                        <a:t>Yhteensä</a:t>
                      </a:r>
                      <a:endParaRPr lang="fi-FI" sz="12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-757</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-846</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-988</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-1 016</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-1 021</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-1 186</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-1 166</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-1 209</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-1 248</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b="1" u="none" strike="noStrike" kern="1200" dirty="0">
                          <a:solidFill>
                            <a:schemeClr val="tx1"/>
                          </a:solidFill>
                          <a:effectLst/>
                          <a:latin typeface="+mn-lt"/>
                          <a:ea typeface="+mn-ea"/>
                          <a:cs typeface="+mn-cs"/>
                        </a:rPr>
                        <a:t>-1 572</a:t>
                      </a:r>
                    </a:p>
                  </a:txBody>
                  <a:tcPr marL="7620" marR="36000" marT="7620" marB="0" anchor="ctr"/>
                </a:tc>
                <a:tc>
                  <a:txBody>
                    <a:bodyPr/>
                    <a:lstStyle/>
                    <a:p>
                      <a:pPr algn="r" fontAlgn="b"/>
                      <a:r>
                        <a:rPr lang="fi-FI" sz="1400" b="1" u="none" strike="noStrike" kern="1200" dirty="0">
                          <a:solidFill>
                            <a:schemeClr val="tx1"/>
                          </a:solidFill>
                          <a:effectLst/>
                          <a:latin typeface="+mn-lt"/>
                          <a:ea typeface="+mn-ea"/>
                          <a:cs typeface="+mn-cs"/>
                        </a:rPr>
                        <a:t>-1 296</a:t>
                      </a:r>
                    </a:p>
                  </a:txBody>
                  <a:tcPr marL="7620" marR="36000" marT="7620" marB="0" anchor="ctr"/>
                </a:tc>
                <a:tc>
                  <a:txBody>
                    <a:bodyPr/>
                    <a:lstStyle/>
                    <a:p>
                      <a:pPr algn="r" fontAlgn="b"/>
                      <a:r>
                        <a:rPr lang="fi-FI" sz="1400" b="1" u="none" strike="noStrike" kern="1200" dirty="0">
                          <a:solidFill>
                            <a:schemeClr val="tx1"/>
                          </a:solidFill>
                          <a:effectLst/>
                          <a:latin typeface="+mn-lt"/>
                          <a:ea typeface="+mn-ea"/>
                          <a:cs typeface="+mn-cs"/>
                        </a:rPr>
                        <a:t>-1 363</a:t>
                      </a:r>
                    </a:p>
                  </a:txBody>
                  <a:tcPr marL="7620" marR="36000" marT="7620" marB="0" anchor="ctr"/>
                </a:tc>
                <a:tc>
                  <a:txBody>
                    <a:bodyPr/>
                    <a:lstStyle/>
                    <a:p>
                      <a:pPr algn="r" fontAlgn="b"/>
                      <a:r>
                        <a:rPr lang="fi-FI" sz="1400" b="1" u="none" strike="noStrike" kern="1200" dirty="0">
                          <a:solidFill>
                            <a:schemeClr val="tx1"/>
                          </a:solidFill>
                          <a:effectLst/>
                          <a:latin typeface="+mn-lt"/>
                          <a:ea typeface="+mn-ea"/>
                          <a:cs typeface="+mn-cs"/>
                        </a:rPr>
                        <a:t>-1 376</a:t>
                      </a:r>
                    </a:p>
                  </a:txBody>
                  <a:tcPr marL="7620" marR="36000" marT="7620" marB="0" anchor="ctr"/>
                </a:tc>
                <a:tc>
                  <a:txBody>
                    <a:bodyPr/>
                    <a:lstStyle/>
                    <a:p>
                      <a:pPr algn="r" fontAlgn="b"/>
                      <a:r>
                        <a:rPr lang="fi-FI" sz="1400" b="1" u="none" strike="noStrike" kern="1200" dirty="0">
                          <a:solidFill>
                            <a:schemeClr val="tx1"/>
                          </a:solidFill>
                          <a:effectLst/>
                          <a:latin typeface="+mn-lt"/>
                          <a:ea typeface="+mn-ea"/>
                          <a:cs typeface="+mn-cs"/>
                        </a:rPr>
                        <a:t>-354</a:t>
                      </a:r>
                    </a:p>
                  </a:txBody>
                  <a:tcPr marL="7620" marR="36000" marT="7620" marB="0" anchor="ctr"/>
                </a:tc>
                <a:extLst>
                  <a:ext uri="{0D108BD9-81ED-4DB2-BD59-A6C34878D82A}">
                    <a16:rowId xmlns:a16="http://schemas.microsoft.com/office/drawing/2014/main" val="3796082704"/>
                  </a:ext>
                </a:extLst>
              </a:tr>
            </a:tbl>
          </a:graphicData>
        </a:graphic>
      </p:graphicFrame>
      <p:sp>
        <p:nvSpPr>
          <p:cNvPr id="6" name="Title 11">
            <a:extLst>
              <a:ext uri="{FF2B5EF4-FFF2-40B4-BE49-F238E27FC236}">
                <a16:creationId xmlns:a16="http://schemas.microsoft.com/office/drawing/2014/main" id="{72074C22-7D69-411A-84A3-B80C6DABC8CC}"/>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23.4.2026/ 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780194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FE4C6191-FE8C-413B-AF5D-D8386993ECFA}"/>
              </a:ext>
            </a:extLst>
          </p:cNvPr>
          <p:cNvSpPr txBox="1">
            <a:spLocks noGrp="1"/>
          </p:cNvSpPr>
          <p:nvPr>
            <p:ph type="title" idx="4294967295"/>
          </p:nvPr>
        </p:nvSpPr>
        <p:spPr>
          <a:xfrm>
            <a:off x="551384" y="332656"/>
            <a:ext cx="9937104"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Luonnollisen väestönmuutoksen kehitys kuukausittain (vuosittain kumulatiivinen) Etelä-Savossa 2013 - 2026*</a:t>
            </a:r>
          </a:p>
        </p:txBody>
      </p:sp>
      <p:graphicFrame>
        <p:nvGraphicFramePr>
          <p:cNvPr id="3" name="Taulukko 2">
            <a:extLst>
              <a:ext uri="{FF2B5EF4-FFF2-40B4-BE49-F238E27FC236}">
                <a16:creationId xmlns:a16="http://schemas.microsoft.com/office/drawing/2014/main" id="{B3A5B922-897E-4F76-9151-424735691BCF}"/>
              </a:ext>
            </a:extLst>
          </p:cNvPr>
          <p:cNvGraphicFramePr>
            <a:graphicFrameLocks noGrp="1"/>
          </p:cNvGraphicFramePr>
          <p:nvPr>
            <p:extLst>
              <p:ext uri="{D42A27DB-BD31-4B8C-83A1-F6EECF244321}">
                <p14:modId xmlns:p14="http://schemas.microsoft.com/office/powerpoint/2010/main" val="1709791541"/>
              </p:ext>
            </p:extLst>
          </p:nvPr>
        </p:nvGraphicFramePr>
        <p:xfrm>
          <a:off x="623392" y="1484784"/>
          <a:ext cx="9433046" cy="4248469"/>
        </p:xfrm>
        <a:graphic>
          <a:graphicData uri="http://schemas.openxmlformats.org/drawingml/2006/table">
            <a:tbl>
              <a:tblPr firstRow="1" bandRow="1">
                <a:tableStyleId>{7DF18680-E054-41AD-8BC1-D1AEF772440D}</a:tableStyleId>
              </a:tblPr>
              <a:tblGrid>
                <a:gridCol w="714888">
                  <a:extLst>
                    <a:ext uri="{9D8B030D-6E8A-4147-A177-3AD203B41FA5}">
                      <a16:colId xmlns:a16="http://schemas.microsoft.com/office/drawing/2014/main" val="3378911656"/>
                    </a:ext>
                  </a:extLst>
                </a:gridCol>
                <a:gridCol w="592834">
                  <a:extLst>
                    <a:ext uri="{9D8B030D-6E8A-4147-A177-3AD203B41FA5}">
                      <a16:colId xmlns:a16="http://schemas.microsoft.com/office/drawing/2014/main" val="4201898418"/>
                    </a:ext>
                  </a:extLst>
                </a:gridCol>
                <a:gridCol w="592834">
                  <a:extLst>
                    <a:ext uri="{9D8B030D-6E8A-4147-A177-3AD203B41FA5}">
                      <a16:colId xmlns:a16="http://schemas.microsoft.com/office/drawing/2014/main" val="4191032399"/>
                    </a:ext>
                  </a:extLst>
                </a:gridCol>
                <a:gridCol w="592834">
                  <a:extLst>
                    <a:ext uri="{9D8B030D-6E8A-4147-A177-3AD203B41FA5}">
                      <a16:colId xmlns:a16="http://schemas.microsoft.com/office/drawing/2014/main" val="3259363148"/>
                    </a:ext>
                  </a:extLst>
                </a:gridCol>
                <a:gridCol w="592834">
                  <a:extLst>
                    <a:ext uri="{9D8B030D-6E8A-4147-A177-3AD203B41FA5}">
                      <a16:colId xmlns:a16="http://schemas.microsoft.com/office/drawing/2014/main" val="1927120969"/>
                    </a:ext>
                  </a:extLst>
                </a:gridCol>
                <a:gridCol w="592834">
                  <a:extLst>
                    <a:ext uri="{9D8B030D-6E8A-4147-A177-3AD203B41FA5}">
                      <a16:colId xmlns:a16="http://schemas.microsoft.com/office/drawing/2014/main" val="3764157428"/>
                    </a:ext>
                  </a:extLst>
                </a:gridCol>
                <a:gridCol w="592834">
                  <a:extLst>
                    <a:ext uri="{9D8B030D-6E8A-4147-A177-3AD203B41FA5}">
                      <a16:colId xmlns:a16="http://schemas.microsoft.com/office/drawing/2014/main" val="545970632"/>
                    </a:ext>
                  </a:extLst>
                </a:gridCol>
                <a:gridCol w="592834">
                  <a:extLst>
                    <a:ext uri="{9D8B030D-6E8A-4147-A177-3AD203B41FA5}">
                      <a16:colId xmlns:a16="http://schemas.microsoft.com/office/drawing/2014/main" val="1021480269"/>
                    </a:ext>
                  </a:extLst>
                </a:gridCol>
                <a:gridCol w="592834">
                  <a:extLst>
                    <a:ext uri="{9D8B030D-6E8A-4147-A177-3AD203B41FA5}">
                      <a16:colId xmlns:a16="http://schemas.microsoft.com/office/drawing/2014/main" val="3243395712"/>
                    </a:ext>
                  </a:extLst>
                </a:gridCol>
                <a:gridCol w="662581">
                  <a:extLst>
                    <a:ext uri="{9D8B030D-6E8A-4147-A177-3AD203B41FA5}">
                      <a16:colId xmlns:a16="http://schemas.microsoft.com/office/drawing/2014/main" val="1140123019"/>
                    </a:ext>
                  </a:extLst>
                </a:gridCol>
                <a:gridCol w="662581">
                  <a:extLst>
                    <a:ext uri="{9D8B030D-6E8A-4147-A177-3AD203B41FA5}">
                      <a16:colId xmlns:a16="http://schemas.microsoft.com/office/drawing/2014/main" val="1604109118"/>
                    </a:ext>
                  </a:extLst>
                </a:gridCol>
                <a:gridCol w="662581">
                  <a:extLst>
                    <a:ext uri="{9D8B030D-6E8A-4147-A177-3AD203B41FA5}">
                      <a16:colId xmlns:a16="http://schemas.microsoft.com/office/drawing/2014/main" val="226119181"/>
                    </a:ext>
                  </a:extLst>
                </a:gridCol>
                <a:gridCol w="662581">
                  <a:extLst>
                    <a:ext uri="{9D8B030D-6E8A-4147-A177-3AD203B41FA5}">
                      <a16:colId xmlns:a16="http://schemas.microsoft.com/office/drawing/2014/main" val="1606117505"/>
                    </a:ext>
                  </a:extLst>
                </a:gridCol>
                <a:gridCol w="662581">
                  <a:extLst>
                    <a:ext uri="{9D8B030D-6E8A-4147-A177-3AD203B41FA5}">
                      <a16:colId xmlns:a16="http://schemas.microsoft.com/office/drawing/2014/main" val="744808445"/>
                    </a:ext>
                  </a:extLst>
                </a:gridCol>
                <a:gridCol w="662581">
                  <a:extLst>
                    <a:ext uri="{9D8B030D-6E8A-4147-A177-3AD203B41FA5}">
                      <a16:colId xmlns:a16="http://schemas.microsoft.com/office/drawing/2014/main" val="3981799705"/>
                    </a:ext>
                  </a:extLst>
                </a:gridCol>
              </a:tblGrid>
              <a:tr h="380927">
                <a:tc>
                  <a:txBody>
                    <a:bodyPr/>
                    <a:lstStyle/>
                    <a:p>
                      <a:pPr algn="l" fontAlgn="b"/>
                      <a:r>
                        <a:rPr lang="fi-FI" sz="1200" u="none" strike="noStrike" dirty="0">
                          <a:solidFill>
                            <a:schemeClr val="tx1"/>
                          </a:solidFill>
                          <a:effectLst/>
                        </a:rPr>
                        <a:t>Kuukausi</a:t>
                      </a:r>
                      <a:endParaRPr lang="fi-FI" sz="12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2013</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2014</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2015</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2016</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2017</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2018</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2019</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2020</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2021</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2022</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2023</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2024</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2025*</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2026*</a:t>
                      </a:r>
                    </a:p>
                  </a:txBody>
                  <a:tcPr marL="7620" marR="36000" marT="7620" marB="0" anchor="ctr"/>
                </a:tc>
                <a:extLst>
                  <a:ext uri="{0D108BD9-81ED-4DB2-BD59-A6C34878D82A}">
                    <a16:rowId xmlns:a16="http://schemas.microsoft.com/office/drawing/2014/main" val="3649259546"/>
                  </a:ext>
                </a:extLst>
              </a:tr>
              <a:tr h="319872">
                <a:tc>
                  <a:txBody>
                    <a:bodyPr/>
                    <a:lstStyle/>
                    <a:p>
                      <a:pPr algn="l" fontAlgn="b"/>
                      <a:r>
                        <a:rPr lang="fi-FI" sz="1400" u="none" strike="noStrike">
                          <a:effectLst/>
                        </a:rPr>
                        <a:t>Tammi</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-81</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-75</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-97</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-129</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-136</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-101</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-106</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-104</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-112</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b="0" i="0" u="none" strike="noStrike" dirty="0">
                          <a:effectLst/>
                          <a:latin typeface="Arial" panose="020B0604020202020204" pitchFamily="34" charset="0"/>
                        </a:rPr>
                        <a:t>-108</a:t>
                      </a:r>
                    </a:p>
                  </a:txBody>
                  <a:tcPr marL="7620" marR="36000" marT="7620" marB="0" anchor="ctr"/>
                </a:tc>
                <a:tc>
                  <a:txBody>
                    <a:bodyPr/>
                    <a:lstStyle/>
                    <a:p>
                      <a:pPr algn="r" fontAlgn="b"/>
                      <a:r>
                        <a:rPr lang="fi-FI" sz="1400" b="0" i="0" u="none" strike="noStrike" dirty="0">
                          <a:effectLst/>
                          <a:latin typeface="Arial" panose="020B0604020202020204" pitchFamily="34" charset="0"/>
                        </a:rPr>
                        <a:t>-107</a:t>
                      </a:r>
                    </a:p>
                  </a:txBody>
                  <a:tcPr marL="7620" marR="36000" marT="762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-133</a:t>
                      </a:r>
                    </a:p>
                  </a:txBody>
                  <a:tcPr marL="0" marR="3600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-139</a:t>
                      </a:r>
                    </a:p>
                  </a:txBody>
                  <a:tcPr marL="0" marR="3600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-118</a:t>
                      </a:r>
                    </a:p>
                  </a:txBody>
                  <a:tcPr marL="0" marR="36000" marT="0" marB="0" anchor="ctr"/>
                </a:tc>
                <a:extLst>
                  <a:ext uri="{0D108BD9-81ED-4DB2-BD59-A6C34878D82A}">
                    <a16:rowId xmlns:a16="http://schemas.microsoft.com/office/drawing/2014/main" val="1582189007"/>
                  </a:ext>
                </a:extLst>
              </a:tr>
              <a:tr h="319872">
                <a:tc>
                  <a:txBody>
                    <a:bodyPr/>
                    <a:lstStyle/>
                    <a:p>
                      <a:pPr algn="l" fontAlgn="b"/>
                      <a:r>
                        <a:rPr lang="fi-FI" sz="1400" u="none" strike="noStrike">
                          <a:effectLst/>
                        </a:rPr>
                        <a:t>Helmi</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-146</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-139</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-174</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-237</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-221</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-221</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-191</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-171</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 -215</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b="0" i="0" u="none" strike="noStrike" dirty="0">
                          <a:effectLst/>
                          <a:latin typeface="Arial" panose="020B0604020202020204" pitchFamily="34" charset="0"/>
                        </a:rPr>
                        <a:t>-246</a:t>
                      </a:r>
                    </a:p>
                  </a:txBody>
                  <a:tcPr marL="7620" marR="36000" marT="7620" marB="0" anchor="ctr"/>
                </a:tc>
                <a:tc>
                  <a:txBody>
                    <a:bodyPr/>
                    <a:lstStyle/>
                    <a:p>
                      <a:pPr algn="r" fontAlgn="b"/>
                      <a:r>
                        <a:rPr lang="fi-FI" sz="1400" b="0" i="0" u="none" strike="noStrike" dirty="0">
                          <a:effectLst/>
                          <a:latin typeface="Arial" panose="020B0604020202020204" pitchFamily="34" charset="0"/>
                        </a:rPr>
                        <a:t>-218</a:t>
                      </a:r>
                    </a:p>
                  </a:txBody>
                  <a:tcPr marL="7620" marR="36000" marT="762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-241</a:t>
                      </a:r>
                    </a:p>
                  </a:txBody>
                  <a:tcPr marL="0" marR="3600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-260</a:t>
                      </a:r>
                    </a:p>
                  </a:txBody>
                  <a:tcPr marL="0" marR="3600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-232</a:t>
                      </a:r>
                    </a:p>
                  </a:txBody>
                  <a:tcPr marL="0" marR="36000" marT="0" marB="0" anchor="ctr"/>
                </a:tc>
                <a:extLst>
                  <a:ext uri="{0D108BD9-81ED-4DB2-BD59-A6C34878D82A}">
                    <a16:rowId xmlns:a16="http://schemas.microsoft.com/office/drawing/2014/main" val="1369233993"/>
                  </a:ext>
                </a:extLst>
              </a:tr>
              <a:tr h="319872">
                <a:tc>
                  <a:txBody>
                    <a:bodyPr/>
                    <a:lstStyle/>
                    <a:p>
                      <a:pPr algn="l" fontAlgn="b"/>
                      <a:r>
                        <a:rPr lang="fi-FI" sz="1400" u="none" strike="noStrike" dirty="0">
                          <a:effectLst/>
                        </a:rPr>
                        <a:t>Maalis</a:t>
                      </a:r>
                      <a:endParaRPr lang="fi-FI" sz="1400" b="0" i="0" u="none" strike="noStrike" dirty="0">
                        <a:effectLst/>
                        <a:latin typeface="Arial" panose="020B0604020202020204" pitchFamily="34" charset="0"/>
                      </a:endParaRPr>
                    </a:p>
                  </a:txBody>
                  <a:tcPr marL="7620" marR="7620" marT="7620" marB="0" anchor="ctr"/>
                </a:tc>
                <a:tc>
                  <a:txBody>
                    <a:bodyPr/>
                    <a:lstStyle/>
                    <a:p>
                      <a:pPr algn="r" fontAlgn="b"/>
                      <a:r>
                        <a:rPr lang="fi-FI" sz="1400" u="none" strike="noStrike">
                          <a:effectLst/>
                        </a:rPr>
                        <a:t>-237</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-228</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-272</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-325</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-321</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-327</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u="none" strike="noStrike">
                          <a:effectLst/>
                        </a:rPr>
                        <a:t>-305</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-292</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 -318</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b="0" i="0" u="none" strike="noStrike" dirty="0">
                          <a:effectLst/>
                          <a:latin typeface="Arial" panose="020B0604020202020204" pitchFamily="34" charset="0"/>
                        </a:rPr>
                        <a:t>-391</a:t>
                      </a:r>
                    </a:p>
                  </a:txBody>
                  <a:tcPr marL="7620" marR="36000" marT="7620" marB="0" anchor="ctr"/>
                </a:tc>
                <a:tc>
                  <a:txBody>
                    <a:bodyPr/>
                    <a:lstStyle/>
                    <a:p>
                      <a:pPr algn="r" fontAlgn="b"/>
                      <a:r>
                        <a:rPr lang="fi-FI" sz="1400" b="0" i="0" u="none" strike="noStrike" dirty="0">
                          <a:effectLst/>
                          <a:latin typeface="Arial" panose="020B0604020202020204" pitchFamily="34" charset="0"/>
                        </a:rPr>
                        <a:t>-305</a:t>
                      </a:r>
                    </a:p>
                  </a:txBody>
                  <a:tcPr marL="7620" marR="36000" marT="7620" marB="0" anchor="ctr"/>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-337</a:t>
                      </a:r>
                    </a:p>
                  </a:txBody>
                  <a:tcPr marL="0" marR="3600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-390</a:t>
                      </a:r>
                    </a:p>
                  </a:txBody>
                  <a:tcPr marL="0" marR="3600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-354</a:t>
                      </a:r>
                    </a:p>
                  </a:txBody>
                  <a:tcPr marL="0" marR="36000" marT="0" marB="0" anchor="ctr"/>
                </a:tc>
                <a:extLst>
                  <a:ext uri="{0D108BD9-81ED-4DB2-BD59-A6C34878D82A}">
                    <a16:rowId xmlns:a16="http://schemas.microsoft.com/office/drawing/2014/main" val="821171546"/>
                  </a:ext>
                </a:extLst>
              </a:tr>
              <a:tr h="334411">
                <a:tc>
                  <a:txBody>
                    <a:bodyPr/>
                    <a:lstStyle/>
                    <a:p>
                      <a:pPr algn="l" fontAlgn="b"/>
                      <a:r>
                        <a:rPr lang="fi-FI" sz="1400" u="none" strike="noStrike" dirty="0">
                          <a:effectLst/>
                        </a:rPr>
                        <a:t>Huhti</a:t>
                      </a:r>
                      <a:endParaRPr lang="fi-FI" sz="1400" b="0" i="0" u="none" strike="noStrike" dirty="0">
                        <a:effectLst/>
                        <a:latin typeface="Arial" panose="020B0604020202020204" pitchFamily="34" charset="0"/>
                      </a:endParaRPr>
                    </a:p>
                  </a:txBody>
                  <a:tcPr marL="7620" marR="7620" marT="7620" marB="0" anchor="ctr"/>
                </a:tc>
                <a:tc>
                  <a:txBody>
                    <a:bodyPr/>
                    <a:lstStyle/>
                    <a:p>
                      <a:pPr algn="r" fontAlgn="b"/>
                      <a:r>
                        <a:rPr lang="fi-FI" sz="1400" u="none" strike="noStrike">
                          <a:effectLst/>
                        </a:rPr>
                        <a:t>-297</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-286</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-337</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-420</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-399</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-432</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-397</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-398</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 -408</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b="0" i="0" u="none" strike="noStrike" dirty="0">
                          <a:effectLst/>
                          <a:latin typeface="Arial" panose="020B0604020202020204" pitchFamily="34" charset="0"/>
                        </a:rPr>
                        <a:t>-524</a:t>
                      </a:r>
                    </a:p>
                  </a:txBody>
                  <a:tcPr marL="7620" marR="36000" marT="7620" marB="0" anchor="ctr"/>
                </a:tc>
                <a:tc>
                  <a:txBody>
                    <a:bodyPr/>
                    <a:lstStyle/>
                    <a:p>
                      <a:pPr algn="r" fontAlgn="b"/>
                      <a:r>
                        <a:rPr lang="fi-FI" sz="1400" b="0" i="0" u="none" strike="noStrike" dirty="0">
                          <a:effectLst/>
                          <a:latin typeface="Arial" panose="020B0604020202020204" pitchFamily="34" charset="0"/>
                        </a:rPr>
                        <a:t>-423</a:t>
                      </a:r>
                    </a:p>
                  </a:txBody>
                  <a:tcPr marL="7620" marR="36000" marT="7620" marB="0" anchor="ctr"/>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-455</a:t>
                      </a:r>
                    </a:p>
                  </a:txBody>
                  <a:tcPr marL="0" marR="3600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-516</a:t>
                      </a:r>
                    </a:p>
                  </a:txBody>
                  <a:tcPr marL="0" marR="36000" marT="0" marB="0" anchor="ctr"/>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ctr"/>
                </a:tc>
                <a:extLst>
                  <a:ext uri="{0D108BD9-81ED-4DB2-BD59-A6C34878D82A}">
                    <a16:rowId xmlns:a16="http://schemas.microsoft.com/office/drawing/2014/main" val="763958251"/>
                  </a:ext>
                </a:extLst>
              </a:tr>
              <a:tr h="319872">
                <a:tc>
                  <a:txBody>
                    <a:bodyPr/>
                    <a:lstStyle/>
                    <a:p>
                      <a:pPr algn="l" fontAlgn="b"/>
                      <a:r>
                        <a:rPr lang="fi-FI" sz="1400" u="none" strike="noStrike">
                          <a:effectLst/>
                        </a:rPr>
                        <a:t>Touko</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-376</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-358</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-405</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-499</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-472</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-530</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-490</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-493</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 -515</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b="0" i="0" u="none" strike="noStrike" dirty="0">
                          <a:effectLst/>
                          <a:latin typeface="Arial" panose="020B0604020202020204" pitchFamily="34" charset="0"/>
                        </a:rPr>
                        <a:t>-644</a:t>
                      </a:r>
                    </a:p>
                  </a:txBody>
                  <a:tcPr marL="7620" marR="36000" marT="7620" marB="0" anchor="ctr"/>
                </a:tc>
                <a:tc>
                  <a:txBody>
                    <a:bodyPr/>
                    <a:lstStyle/>
                    <a:p>
                      <a:pPr algn="r" fontAlgn="b"/>
                      <a:r>
                        <a:rPr lang="fi-FI" sz="1400" b="0" i="0" u="none" strike="noStrike" dirty="0">
                          <a:effectLst/>
                          <a:latin typeface="Arial" panose="020B0604020202020204" pitchFamily="34" charset="0"/>
                        </a:rPr>
                        <a:t>-528</a:t>
                      </a:r>
                    </a:p>
                  </a:txBody>
                  <a:tcPr marL="7620" marR="36000" marT="7620" marB="0" anchor="ctr"/>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-561</a:t>
                      </a:r>
                    </a:p>
                  </a:txBody>
                  <a:tcPr marL="0" marR="3600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-639</a:t>
                      </a:r>
                    </a:p>
                  </a:txBody>
                  <a:tcPr marL="0" marR="36000" marT="0" marB="0" anchor="ctr"/>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ctr"/>
                </a:tc>
                <a:extLst>
                  <a:ext uri="{0D108BD9-81ED-4DB2-BD59-A6C34878D82A}">
                    <a16:rowId xmlns:a16="http://schemas.microsoft.com/office/drawing/2014/main" val="2234800887"/>
                  </a:ext>
                </a:extLst>
              </a:tr>
              <a:tr h="319872">
                <a:tc>
                  <a:txBody>
                    <a:bodyPr/>
                    <a:lstStyle/>
                    <a:p>
                      <a:pPr algn="l" fontAlgn="b"/>
                      <a:r>
                        <a:rPr lang="fi-FI" sz="1400" u="none" strike="noStrike">
                          <a:effectLst/>
                        </a:rPr>
                        <a:t>Kesä</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-427</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-441</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-483</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-585</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-545</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-619</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-580</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-605</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 -579</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b="0" i="0" u="none" strike="noStrike" dirty="0">
                          <a:effectLst/>
                          <a:latin typeface="Arial" panose="020B0604020202020204" pitchFamily="34" charset="0"/>
                        </a:rPr>
                        <a:t>-743</a:t>
                      </a:r>
                    </a:p>
                  </a:txBody>
                  <a:tcPr marL="7620" marR="36000" marT="7620" marB="0" anchor="ctr"/>
                </a:tc>
                <a:tc>
                  <a:txBody>
                    <a:bodyPr/>
                    <a:lstStyle/>
                    <a:p>
                      <a:pPr algn="r" fontAlgn="b"/>
                      <a:r>
                        <a:rPr lang="fi-FI" sz="1400" b="0" i="0" u="none" strike="noStrike" dirty="0">
                          <a:effectLst/>
                          <a:latin typeface="Arial" panose="020B0604020202020204" pitchFamily="34" charset="0"/>
                        </a:rPr>
                        <a:t>-621</a:t>
                      </a:r>
                    </a:p>
                  </a:txBody>
                  <a:tcPr marL="7620" marR="36000" marT="7620" marB="0" anchor="ctr"/>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-663</a:t>
                      </a:r>
                    </a:p>
                  </a:txBody>
                  <a:tcPr marL="0" marR="3600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-740</a:t>
                      </a:r>
                    </a:p>
                  </a:txBody>
                  <a:tcPr marL="0" marR="36000" marT="0" marB="0" anchor="ctr"/>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ctr"/>
                </a:tc>
                <a:extLst>
                  <a:ext uri="{0D108BD9-81ED-4DB2-BD59-A6C34878D82A}">
                    <a16:rowId xmlns:a16="http://schemas.microsoft.com/office/drawing/2014/main" val="1212209553"/>
                  </a:ext>
                </a:extLst>
              </a:tr>
              <a:tr h="319872">
                <a:tc>
                  <a:txBody>
                    <a:bodyPr/>
                    <a:lstStyle/>
                    <a:p>
                      <a:pPr algn="l" fontAlgn="b"/>
                      <a:r>
                        <a:rPr lang="fi-FI" sz="1400" u="none" strike="noStrike">
                          <a:effectLst/>
                        </a:rPr>
                        <a:t>Heinä</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-478</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-508</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-565</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-642</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-590</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-705</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-669</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-708</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 -703</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b="0" i="0" u="none" strike="noStrike" dirty="0">
                          <a:effectLst/>
                          <a:latin typeface="Arial" panose="020B0604020202020204" pitchFamily="34" charset="0"/>
                        </a:rPr>
                        <a:t>-851</a:t>
                      </a:r>
                    </a:p>
                  </a:txBody>
                  <a:tcPr marL="7620" marR="36000" marT="7620" marB="0" anchor="ctr"/>
                </a:tc>
                <a:tc>
                  <a:txBody>
                    <a:bodyPr/>
                    <a:lstStyle/>
                    <a:p>
                      <a:pPr algn="r" fontAlgn="b"/>
                      <a:r>
                        <a:rPr lang="fi-FI" sz="1400" b="0" i="0" u="none" strike="noStrike" dirty="0">
                          <a:effectLst/>
                          <a:latin typeface="Arial" panose="020B0604020202020204" pitchFamily="34" charset="0"/>
                        </a:rPr>
                        <a:t>-725</a:t>
                      </a:r>
                    </a:p>
                  </a:txBody>
                  <a:tcPr marL="7620" marR="36000" marT="7620" marB="0" anchor="ctr"/>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-761</a:t>
                      </a:r>
                    </a:p>
                  </a:txBody>
                  <a:tcPr marL="0" marR="3600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-845</a:t>
                      </a:r>
                    </a:p>
                  </a:txBody>
                  <a:tcPr marL="0" marR="36000" marT="0" marB="0" anchor="ctr"/>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ctr"/>
                </a:tc>
                <a:extLst>
                  <a:ext uri="{0D108BD9-81ED-4DB2-BD59-A6C34878D82A}">
                    <a16:rowId xmlns:a16="http://schemas.microsoft.com/office/drawing/2014/main" val="1124542153"/>
                  </a:ext>
                </a:extLst>
              </a:tr>
              <a:tr h="319872">
                <a:tc>
                  <a:txBody>
                    <a:bodyPr/>
                    <a:lstStyle/>
                    <a:p>
                      <a:pPr algn="l" fontAlgn="b"/>
                      <a:r>
                        <a:rPr lang="fi-FI" sz="1400" u="none" strike="noStrike">
                          <a:effectLst/>
                        </a:rPr>
                        <a:t>Elo</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-521</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-538</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-634</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-693</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-639</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-783</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-760</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-812</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 -825</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b="0" i="0" u="none" strike="noStrike" dirty="0">
                          <a:effectLst/>
                          <a:latin typeface="Arial" panose="020B0604020202020204" pitchFamily="34" charset="0"/>
                        </a:rPr>
                        <a:t>-970</a:t>
                      </a:r>
                    </a:p>
                  </a:txBody>
                  <a:tcPr marL="7620" marR="36000" marT="7620" marB="0" anchor="ctr"/>
                </a:tc>
                <a:tc>
                  <a:txBody>
                    <a:bodyPr/>
                    <a:lstStyle/>
                    <a:p>
                      <a:pPr algn="r" fontAlgn="b"/>
                      <a:r>
                        <a:rPr lang="fi-FI" sz="1400" b="0" i="0" u="none" strike="noStrike" dirty="0">
                          <a:effectLst/>
                          <a:latin typeface="Arial" panose="020B0604020202020204" pitchFamily="34" charset="0"/>
                        </a:rPr>
                        <a:t>-826</a:t>
                      </a:r>
                    </a:p>
                  </a:txBody>
                  <a:tcPr marL="7620" marR="36000" marT="7620" marB="0" anchor="ctr"/>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-876</a:t>
                      </a:r>
                    </a:p>
                  </a:txBody>
                  <a:tcPr marL="0" marR="3600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-945</a:t>
                      </a:r>
                    </a:p>
                  </a:txBody>
                  <a:tcPr marL="0" marR="36000" marT="0" marB="0" anchor="ctr"/>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ctr"/>
                </a:tc>
                <a:extLst>
                  <a:ext uri="{0D108BD9-81ED-4DB2-BD59-A6C34878D82A}">
                    <a16:rowId xmlns:a16="http://schemas.microsoft.com/office/drawing/2014/main" val="2565790894"/>
                  </a:ext>
                </a:extLst>
              </a:tr>
              <a:tr h="319872">
                <a:tc>
                  <a:txBody>
                    <a:bodyPr/>
                    <a:lstStyle/>
                    <a:p>
                      <a:pPr algn="l" fontAlgn="b"/>
                      <a:r>
                        <a:rPr lang="fi-FI" sz="1400" u="none" strike="noStrike">
                          <a:effectLst/>
                        </a:rPr>
                        <a:t>Syys</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-568</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-582</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-690</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-782</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-723</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-885</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-847</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-897</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 -930</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b="0" i="0" u="none" strike="noStrike" dirty="0">
                          <a:effectLst/>
                          <a:latin typeface="Arial" panose="020B0604020202020204" pitchFamily="34" charset="0"/>
                        </a:rPr>
                        <a:t>-1 079</a:t>
                      </a:r>
                    </a:p>
                  </a:txBody>
                  <a:tcPr marL="7620" marR="36000" marT="7620" marB="0" anchor="ctr"/>
                </a:tc>
                <a:tc>
                  <a:txBody>
                    <a:bodyPr/>
                    <a:lstStyle/>
                    <a:p>
                      <a:pPr algn="r" fontAlgn="b"/>
                      <a:r>
                        <a:rPr lang="fi-FI" sz="1400" b="0" i="0" u="none" strike="noStrike" dirty="0">
                          <a:effectLst/>
                          <a:latin typeface="Arial" panose="020B0604020202020204" pitchFamily="34" charset="0"/>
                        </a:rPr>
                        <a:t>-917</a:t>
                      </a:r>
                    </a:p>
                  </a:txBody>
                  <a:tcPr marL="7620" marR="36000" marT="7620" marB="0" anchor="ctr"/>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-995</a:t>
                      </a:r>
                    </a:p>
                  </a:txBody>
                  <a:tcPr marL="0" marR="3600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-1 038</a:t>
                      </a:r>
                    </a:p>
                  </a:txBody>
                  <a:tcPr marL="0" marR="36000" marT="0" marB="0" anchor="ctr"/>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ctr"/>
                </a:tc>
                <a:extLst>
                  <a:ext uri="{0D108BD9-81ED-4DB2-BD59-A6C34878D82A}">
                    <a16:rowId xmlns:a16="http://schemas.microsoft.com/office/drawing/2014/main" val="1519682879"/>
                  </a:ext>
                </a:extLst>
              </a:tr>
              <a:tr h="319872">
                <a:tc>
                  <a:txBody>
                    <a:bodyPr/>
                    <a:lstStyle/>
                    <a:p>
                      <a:pPr algn="l" fontAlgn="b"/>
                      <a:r>
                        <a:rPr lang="fi-FI" sz="1400" u="none" strike="noStrike">
                          <a:effectLst/>
                        </a:rPr>
                        <a:t>Loka</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-624</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-672</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-786</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-839</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-832</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-959</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-944</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-995</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 -1 033</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b="0" i="0" u="none" strike="noStrike" dirty="0">
                          <a:effectLst/>
                          <a:latin typeface="Arial" panose="020B0604020202020204" pitchFamily="34" charset="0"/>
                        </a:rPr>
                        <a:t>-1 229</a:t>
                      </a:r>
                    </a:p>
                  </a:txBody>
                  <a:tcPr marL="7620" marR="36000" marT="7620" marB="0" anchor="ctr"/>
                </a:tc>
                <a:tc>
                  <a:txBody>
                    <a:bodyPr/>
                    <a:lstStyle/>
                    <a:p>
                      <a:pPr algn="r" fontAlgn="b"/>
                      <a:r>
                        <a:rPr lang="fi-FI" sz="1400" b="0" i="0" u="none" strike="noStrike" dirty="0">
                          <a:effectLst/>
                          <a:latin typeface="Arial" panose="020B0604020202020204" pitchFamily="34" charset="0"/>
                        </a:rPr>
                        <a:t>-1 013</a:t>
                      </a:r>
                    </a:p>
                  </a:txBody>
                  <a:tcPr marL="7620" marR="36000" marT="762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-1 094</a:t>
                      </a:r>
                    </a:p>
                  </a:txBody>
                  <a:tcPr marL="0" marR="3600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-1 138</a:t>
                      </a:r>
                    </a:p>
                  </a:txBody>
                  <a:tcPr marL="0" marR="36000" marT="0" marB="0" anchor="ctr"/>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ctr"/>
                </a:tc>
                <a:extLst>
                  <a:ext uri="{0D108BD9-81ED-4DB2-BD59-A6C34878D82A}">
                    <a16:rowId xmlns:a16="http://schemas.microsoft.com/office/drawing/2014/main" val="4167365983"/>
                  </a:ext>
                </a:extLst>
              </a:tr>
              <a:tr h="319872">
                <a:tc>
                  <a:txBody>
                    <a:bodyPr/>
                    <a:lstStyle/>
                    <a:p>
                      <a:pPr algn="l" fontAlgn="b"/>
                      <a:r>
                        <a:rPr lang="fi-FI" sz="1400" u="none" strike="noStrike">
                          <a:effectLst/>
                        </a:rPr>
                        <a:t>Marras</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-674</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-741</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-876</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-910</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-928</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-1 059</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-1 046</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-1 094</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 -1 146</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b="0" i="0" u="none" strike="noStrike" dirty="0">
                          <a:effectLst/>
                          <a:latin typeface="Arial" panose="020B0604020202020204" pitchFamily="34" charset="0"/>
                        </a:rPr>
                        <a:t>-1 387</a:t>
                      </a:r>
                    </a:p>
                  </a:txBody>
                  <a:tcPr marL="7620" marR="36000" marT="7620" marB="0" anchor="ctr"/>
                </a:tc>
                <a:tc>
                  <a:txBody>
                    <a:bodyPr/>
                    <a:lstStyle/>
                    <a:p>
                      <a:pPr algn="r" fontAlgn="b"/>
                      <a:r>
                        <a:rPr lang="fi-FI" sz="1400" b="0" i="0" u="none" strike="noStrike" dirty="0">
                          <a:effectLst/>
                          <a:latin typeface="Arial" panose="020B0604020202020204" pitchFamily="34" charset="0"/>
                        </a:rPr>
                        <a:t>-1 163</a:t>
                      </a:r>
                    </a:p>
                  </a:txBody>
                  <a:tcPr marL="7620" marR="36000" marT="762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-1 217</a:t>
                      </a:r>
                    </a:p>
                  </a:txBody>
                  <a:tcPr marL="0" marR="3600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-1 254</a:t>
                      </a:r>
                    </a:p>
                  </a:txBody>
                  <a:tcPr marL="0" marR="36000" marT="0" marB="0" anchor="ctr"/>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ctr"/>
                </a:tc>
                <a:extLst>
                  <a:ext uri="{0D108BD9-81ED-4DB2-BD59-A6C34878D82A}">
                    <a16:rowId xmlns:a16="http://schemas.microsoft.com/office/drawing/2014/main" val="3370894869"/>
                  </a:ext>
                </a:extLst>
              </a:tr>
              <a:tr h="334411">
                <a:tc>
                  <a:txBody>
                    <a:bodyPr/>
                    <a:lstStyle/>
                    <a:p>
                      <a:pPr algn="l" fontAlgn="b"/>
                      <a:r>
                        <a:rPr lang="fi-FI" sz="1400" u="none" strike="noStrike">
                          <a:effectLst/>
                        </a:rPr>
                        <a:t>Joulu</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dirty="0">
                          <a:effectLst/>
                        </a:rPr>
                        <a:t>-757</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u="none" strike="noStrike">
                          <a:effectLst/>
                        </a:rPr>
                        <a:t>-846</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-988</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-1 016</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u="none" strike="noStrike">
                          <a:effectLst/>
                        </a:rPr>
                        <a:t>-1 021</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-1 186</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-1 166</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-1 209</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 -1 248</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b="0" i="0" u="none" strike="noStrike" dirty="0">
                          <a:effectLst/>
                          <a:latin typeface="Arial" panose="020B0604020202020204" pitchFamily="34" charset="0"/>
                        </a:rPr>
                        <a:t>-1 572</a:t>
                      </a:r>
                    </a:p>
                  </a:txBody>
                  <a:tcPr marL="7620" marR="36000" marT="7620" marB="0" anchor="ctr"/>
                </a:tc>
                <a:tc>
                  <a:txBody>
                    <a:bodyPr/>
                    <a:lstStyle/>
                    <a:p>
                      <a:pPr algn="r" fontAlgn="b"/>
                      <a:r>
                        <a:rPr lang="fi-FI" sz="1400" b="0" i="0" u="none" strike="noStrike" dirty="0">
                          <a:effectLst/>
                          <a:latin typeface="Arial" panose="020B0604020202020204" pitchFamily="34" charset="0"/>
                        </a:rPr>
                        <a:t>-1 296</a:t>
                      </a:r>
                    </a:p>
                  </a:txBody>
                  <a:tcPr marL="7620" marR="36000" marT="7620" marB="0" anchor="ctr"/>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-1 363</a:t>
                      </a:r>
                    </a:p>
                  </a:txBody>
                  <a:tcPr marL="0" marR="3600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-1 376</a:t>
                      </a:r>
                    </a:p>
                  </a:txBody>
                  <a:tcPr marL="0" marR="36000" marT="0" marB="0" anchor="ctr"/>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ctr"/>
                </a:tc>
                <a:extLst>
                  <a:ext uri="{0D108BD9-81ED-4DB2-BD59-A6C34878D82A}">
                    <a16:rowId xmlns:a16="http://schemas.microsoft.com/office/drawing/2014/main" val="1843231339"/>
                  </a:ext>
                </a:extLst>
              </a:tr>
            </a:tbl>
          </a:graphicData>
        </a:graphic>
      </p:graphicFrame>
      <p:sp>
        <p:nvSpPr>
          <p:cNvPr id="5" name="Title 11">
            <a:extLst>
              <a:ext uri="{FF2B5EF4-FFF2-40B4-BE49-F238E27FC236}">
                <a16:creationId xmlns:a16="http://schemas.microsoft.com/office/drawing/2014/main" id="{76E24D14-725B-451C-A286-2B35ED03D511}"/>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23.4.2026/ 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537003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tsikko 1">
            <a:extLst>
              <a:ext uri="{FF2B5EF4-FFF2-40B4-BE49-F238E27FC236}">
                <a16:creationId xmlns:a16="http://schemas.microsoft.com/office/drawing/2014/main" id="{BA01D5EC-7063-495D-BD56-CA18C1C0E694}"/>
              </a:ext>
            </a:extLst>
          </p:cNvPr>
          <p:cNvSpPr txBox="1">
            <a:spLocks noGrp="1"/>
          </p:cNvSpPr>
          <p:nvPr>
            <p:ph type="title" idx="4294967295"/>
          </p:nvPr>
        </p:nvSpPr>
        <p:spPr>
          <a:xfrm>
            <a:off x="551384" y="260648"/>
            <a:ext cx="10225136" cy="50405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Väestönmuutosten ennakkotietoja Etelä-Savossa 1.1. </a:t>
            </a:r>
            <a:r>
              <a:rPr lang="fi-FI" dirty="0"/>
              <a:t>-</a:t>
            </a:r>
            <a:r>
              <a:rPr kumimoji="0" lang="fi-FI" sz="2800" b="1" i="0" u="none" strike="noStrike" kern="1200" cap="none" spc="0" normalizeH="0" baseline="0" noProof="0" dirty="0">
                <a:ln>
                  <a:noFill/>
                </a:ln>
                <a:solidFill>
                  <a:schemeClr val="tx2"/>
                </a:solidFill>
                <a:effectLst/>
                <a:uLnTx/>
                <a:uFillTx/>
                <a:latin typeface="+mj-lt"/>
                <a:ea typeface="+mj-ea"/>
                <a:cs typeface="+mj-cs"/>
              </a:rPr>
              <a:t> </a:t>
            </a:r>
            <a:r>
              <a:rPr lang="fi-FI" dirty="0"/>
              <a:t>31.3.2026</a:t>
            </a:r>
            <a:endParaRPr kumimoji="0" lang="fi-FI" sz="2800" b="1" i="0" u="none" strike="noStrike" kern="1200" cap="none" spc="0" normalizeH="0" baseline="0" noProof="0" dirty="0">
              <a:ln>
                <a:noFill/>
              </a:ln>
              <a:solidFill>
                <a:schemeClr val="tx2"/>
              </a:solidFill>
              <a:effectLst/>
              <a:uLnTx/>
              <a:uFillTx/>
              <a:latin typeface="+mj-lt"/>
              <a:ea typeface="+mj-ea"/>
              <a:cs typeface="+mj-cs"/>
            </a:endParaRPr>
          </a:p>
        </p:txBody>
      </p:sp>
      <p:sp>
        <p:nvSpPr>
          <p:cNvPr id="6" name="Title 11">
            <a:extLst>
              <a:ext uri="{FF2B5EF4-FFF2-40B4-BE49-F238E27FC236}">
                <a16:creationId xmlns:a16="http://schemas.microsoft.com/office/drawing/2014/main" id="{26B1EDF5-6F51-4DC6-BBD0-27A1EFDD71B4}"/>
              </a:ext>
            </a:extLst>
          </p:cNvPr>
          <p:cNvSpPr txBox="1">
            <a:spLocks/>
          </p:cNvSpPr>
          <p:nvPr/>
        </p:nvSpPr>
        <p:spPr bwMode="auto">
          <a:xfrm>
            <a:off x="551384" y="6525344"/>
            <a:ext cx="11521280" cy="288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defRPr/>
            </a:pPr>
            <a:r>
              <a:rPr lang="fi-FI" sz="1100" dirty="0">
                <a:solidFill>
                  <a:srgbClr val="000000"/>
                </a:solidFill>
                <a:latin typeface="Arial" charset="-52"/>
                <a:cs typeface="Arial" charset="-52"/>
              </a:rPr>
              <a:t>Lähde: Tilastokeskus, 1.1.2026 aluejako								                   </a:t>
            </a:r>
            <a:r>
              <a:rPr lang="fi-FI" sz="1000" dirty="0">
                <a:solidFill>
                  <a:srgbClr val="000000"/>
                </a:solidFill>
                <a:latin typeface="Arial" charset="-52"/>
                <a:cs typeface="Arial" charset="-52"/>
              </a:rPr>
              <a:t>päivitetty: 23.4.2026/ jk</a:t>
            </a:r>
            <a:endParaRPr lang="fi-FI" sz="1100" kern="0" dirty="0">
              <a:solidFill>
                <a:srgbClr val="000000"/>
              </a:solidFill>
              <a:latin typeface="Arial"/>
              <a:ea typeface="+mj-ea"/>
              <a:cs typeface="Arial (Headings)"/>
            </a:endParaRPr>
          </a:p>
        </p:txBody>
      </p:sp>
      <p:pic>
        <p:nvPicPr>
          <p:cNvPr id="4" name="Kuva 3" descr="Taulukko väestönmuutosten ennakkotiedoista Etelä-Savossa seutukunnittain ja kunnittain 1.1.-31.3.2026. Etelä-Savon maakunnassa syntyneiden ja kuolleiden välinen erotus oli -354, kokonaisnettomuutto -58 ja väestön kokonaismuutos -394. Etelä-Savon ennakollinen väkiluku 31.3.2026 oli 127 750.">
            <a:extLst>
              <a:ext uri="{FF2B5EF4-FFF2-40B4-BE49-F238E27FC236}">
                <a16:creationId xmlns:a16="http://schemas.microsoft.com/office/drawing/2014/main" id="{10DB1F40-3C3E-B1C8-F818-7BD3CD22D86C}"/>
              </a:ext>
            </a:extLst>
          </p:cNvPr>
          <p:cNvPicPr>
            <a:picLocks noChangeAspect="1"/>
          </p:cNvPicPr>
          <p:nvPr/>
        </p:nvPicPr>
        <p:blipFill>
          <a:blip r:embed="rId3"/>
          <a:stretch>
            <a:fillRect/>
          </a:stretch>
        </p:blipFill>
        <p:spPr>
          <a:xfrm>
            <a:off x="695400" y="908720"/>
            <a:ext cx="8511540" cy="5303520"/>
          </a:xfrm>
          <a:prstGeom prst="rect">
            <a:avLst/>
          </a:prstGeom>
        </p:spPr>
      </p:pic>
    </p:spTree>
    <p:extLst>
      <p:ext uri="{BB962C8B-B14F-4D97-AF65-F5344CB8AC3E}">
        <p14:creationId xmlns:p14="http://schemas.microsoft.com/office/powerpoint/2010/main" val="1425438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9201FF6F-70E4-494A-AF97-7FDB53D6943F}"/>
              </a:ext>
            </a:extLst>
          </p:cNvPr>
          <p:cNvSpPr>
            <a:spLocks noGrp="1"/>
          </p:cNvSpPr>
          <p:nvPr>
            <p:ph type="title"/>
          </p:nvPr>
        </p:nvSpPr>
        <p:spPr>
          <a:xfrm>
            <a:off x="551384" y="332656"/>
            <a:ext cx="11521280" cy="432048"/>
          </a:xfrm>
        </p:spPr>
        <p:txBody>
          <a:bodyPr/>
          <a:lstStyle/>
          <a:p>
            <a:r>
              <a:rPr lang="fi-FI" sz="2600" dirty="0"/>
              <a:t>Väestön kokonaismuutos Etelä-Savossa ja koko maassa 1.1. - 31.3.2026*</a:t>
            </a:r>
          </a:p>
        </p:txBody>
      </p:sp>
      <p:sp>
        <p:nvSpPr>
          <p:cNvPr id="9" name="Title 11">
            <a:extLst>
              <a:ext uri="{FF2B5EF4-FFF2-40B4-BE49-F238E27FC236}">
                <a16:creationId xmlns:a16="http://schemas.microsoft.com/office/drawing/2014/main" id="{4A802A90-57B4-9334-B165-B176502A211F}"/>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23.4.2026/ 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5" name="Kuva 4" descr="Palkkikaavio väestön kokonaismuutosten ennakkotiedoista Etelä-Savossa seutukunnittain ja kunnittain 1.1.-31.3.2026. Etelä-Savon maakunnassa väestön kokonaismuutos oli yhteensä -394 Mikkelin seutukunnassa -167, Savonlinnan seutukunnassa -167 ja Pieksämäen seutukunnassa -60. Väestö vähentyi kaikissa Etelä-Savon kunnissa. ">
            <a:extLst>
              <a:ext uri="{FF2B5EF4-FFF2-40B4-BE49-F238E27FC236}">
                <a16:creationId xmlns:a16="http://schemas.microsoft.com/office/drawing/2014/main" id="{E67284FF-0C3D-049E-6270-D1461199FAF6}"/>
              </a:ext>
            </a:extLst>
          </p:cNvPr>
          <p:cNvPicPr>
            <a:picLocks noChangeAspect="1"/>
          </p:cNvPicPr>
          <p:nvPr/>
        </p:nvPicPr>
        <p:blipFill>
          <a:blip r:embed="rId3"/>
          <a:stretch>
            <a:fillRect/>
          </a:stretch>
        </p:blipFill>
        <p:spPr>
          <a:xfrm>
            <a:off x="983432" y="960780"/>
            <a:ext cx="4010600" cy="5154430"/>
          </a:xfrm>
          <a:prstGeom prst="rect">
            <a:avLst/>
          </a:prstGeom>
        </p:spPr>
      </p:pic>
      <p:pic>
        <p:nvPicPr>
          <p:cNvPr id="7" name="Kuva 6" descr="Palkkikaavio väestön kokonaismuutosten ennakkotiedoista maakunnittain 1.1.-31.3.2026. Väkiluku kasvoi maakunnista vain Uudellamaalla, 1 393 hengellä, Etelä-Pohjanmaalla, 124 hengellä ja Ahvenanmaalla, 16 hengellä. Väkiluku väheni eniten Keski-Suomessa, 586 hengellä, Pohjois-Savossa, 411 hengellä ja Etelä-Savossa, 394 hengellä. Koko Suomen väkiluku väheni 1 948 hengellä.">
            <a:extLst>
              <a:ext uri="{FF2B5EF4-FFF2-40B4-BE49-F238E27FC236}">
                <a16:creationId xmlns:a16="http://schemas.microsoft.com/office/drawing/2014/main" id="{EB66F899-6C81-BA01-BEEC-984714A1D305}"/>
              </a:ext>
            </a:extLst>
          </p:cNvPr>
          <p:cNvPicPr>
            <a:picLocks noChangeAspect="1"/>
          </p:cNvPicPr>
          <p:nvPr/>
        </p:nvPicPr>
        <p:blipFill>
          <a:blip r:embed="rId4"/>
          <a:stretch>
            <a:fillRect/>
          </a:stretch>
        </p:blipFill>
        <p:spPr>
          <a:xfrm>
            <a:off x="5812311" y="960780"/>
            <a:ext cx="4028105" cy="5154430"/>
          </a:xfrm>
          <a:prstGeom prst="rect">
            <a:avLst/>
          </a:prstGeom>
        </p:spPr>
      </p:pic>
    </p:spTree>
    <p:extLst>
      <p:ext uri="{BB962C8B-B14F-4D97-AF65-F5344CB8AC3E}">
        <p14:creationId xmlns:p14="http://schemas.microsoft.com/office/powerpoint/2010/main" val="3834217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tsikko 1">
            <a:extLst>
              <a:ext uri="{FF2B5EF4-FFF2-40B4-BE49-F238E27FC236}">
                <a16:creationId xmlns:a16="http://schemas.microsoft.com/office/drawing/2014/main" id="{010600E7-35C5-4A26-9521-81965BCF1CDB}"/>
              </a:ext>
            </a:extLst>
          </p:cNvPr>
          <p:cNvSpPr txBox="1">
            <a:spLocks noGrp="1"/>
          </p:cNvSpPr>
          <p:nvPr>
            <p:ph type="title" idx="4294967295"/>
          </p:nvPr>
        </p:nvSpPr>
        <p:spPr>
          <a:xfrm>
            <a:off x="551384" y="332656"/>
            <a:ext cx="9217024"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Väestön kokonaismuutoksen kehitys kuukausittain (vuosittain kumulatiivinen) Etelä-Savossa 2021 - 2026*</a:t>
            </a:r>
          </a:p>
        </p:txBody>
      </p:sp>
      <p:sp>
        <p:nvSpPr>
          <p:cNvPr id="6" name="Title 11">
            <a:extLst>
              <a:ext uri="{FF2B5EF4-FFF2-40B4-BE49-F238E27FC236}">
                <a16:creationId xmlns:a16="http://schemas.microsoft.com/office/drawing/2014/main" id="{8936BD53-6443-4E33-873F-B5B35B05903E}"/>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23.4.2026/ 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3" name="Kuva 2" descr="Viivakaavio väestön vuosittain kumulatiivisesta kokonaismuutoksesta Etelä-Savossa kuukausittain 2021-2026. Väestö vähentyi vuoden 2026 tammi-maaliskuussa yhteensä 394 henkilön verran. Vuosina 2023 ja 2024 väestö on vähentynyt vain noin puolella siitä, mitä aiempina lähivuosina, mutta vuonna 2025 vähennys oli jo taas samaa luokkaa kuin aiemmin, koko vuonna yhteensä -1 227 ennakkotietojen mukaan.">
            <a:extLst>
              <a:ext uri="{FF2B5EF4-FFF2-40B4-BE49-F238E27FC236}">
                <a16:creationId xmlns:a16="http://schemas.microsoft.com/office/drawing/2014/main" id="{6AA7E949-6EE4-CD9E-C414-D03B2FDFA3AE}"/>
              </a:ext>
            </a:extLst>
          </p:cNvPr>
          <p:cNvPicPr>
            <a:picLocks noChangeAspect="1"/>
          </p:cNvPicPr>
          <p:nvPr/>
        </p:nvPicPr>
        <p:blipFill>
          <a:blip r:embed="rId3"/>
          <a:stretch>
            <a:fillRect/>
          </a:stretch>
        </p:blipFill>
        <p:spPr>
          <a:xfrm>
            <a:off x="695400" y="1340768"/>
            <a:ext cx="8784976" cy="4620721"/>
          </a:xfrm>
          <a:prstGeom prst="rect">
            <a:avLst/>
          </a:prstGeom>
        </p:spPr>
      </p:pic>
    </p:spTree>
    <p:extLst>
      <p:ext uri="{BB962C8B-B14F-4D97-AF65-F5344CB8AC3E}">
        <p14:creationId xmlns:p14="http://schemas.microsoft.com/office/powerpoint/2010/main" val="2837090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9201FF6F-70E4-494A-AF97-7FDB53D6943F}"/>
              </a:ext>
            </a:extLst>
          </p:cNvPr>
          <p:cNvSpPr>
            <a:spLocks noGrp="1"/>
          </p:cNvSpPr>
          <p:nvPr>
            <p:ph type="title"/>
          </p:nvPr>
        </p:nvSpPr>
        <p:spPr>
          <a:xfrm>
            <a:off x="551384" y="260648"/>
            <a:ext cx="9793088" cy="871909"/>
          </a:xfrm>
        </p:spPr>
        <p:txBody>
          <a:bodyPr/>
          <a:lstStyle/>
          <a:p>
            <a:r>
              <a:rPr lang="fi-FI" sz="2600" dirty="0"/>
              <a:t>Kokonaisnettomuutto kunnittain ja seutukunnittain Etelä-Savossa 1.1. - 31.3.2026* </a:t>
            </a:r>
            <a:r>
              <a:rPr lang="fi-FI" sz="2000" b="0" dirty="0"/>
              <a:t>(Etelä-Savo yhteensä: -58)</a:t>
            </a:r>
            <a:endParaRPr lang="fi-FI" sz="2600" b="0" dirty="0"/>
          </a:p>
        </p:txBody>
      </p:sp>
      <p:sp>
        <p:nvSpPr>
          <p:cNvPr id="7" name="Title 11">
            <a:extLst>
              <a:ext uri="{FF2B5EF4-FFF2-40B4-BE49-F238E27FC236}">
                <a16:creationId xmlns:a16="http://schemas.microsoft.com/office/drawing/2014/main" id="{01CADA9F-FCFD-4D8E-853E-A0ADBF94A26F}"/>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23.4.2026/ 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4" name="Kuva 3" descr="Palkkikaavio kokonaisnettomuutosta Etelä-Savossa seutukunnittain ja kunnittain 1.1.-31.3.2026. Kokonaisnettomuutto oli positiivinen neljässä Etelä-Savon kunnista;  Pieksämäellä (+15), Hirvensalmella (+5), Puumalassa (+5) ja Kangasniemellä (+2). Mikkelin seutukunnassa kokonaisnettomuutto oli 29 hengen verran negatiivinen, Savonlinnan seutukunnassa 44 hengen verran negatiivinen ja Pieksämäen seutukunnassa 15 hengen verran positiivinen. Etelä-Savon maakunnan kokonaisnettomuutto oli tammi-maaliskuussa 2026 yhteensä -58.">
            <a:extLst>
              <a:ext uri="{FF2B5EF4-FFF2-40B4-BE49-F238E27FC236}">
                <a16:creationId xmlns:a16="http://schemas.microsoft.com/office/drawing/2014/main" id="{CC11AC78-4272-627C-1847-C7D7ECBD50DF}"/>
              </a:ext>
            </a:extLst>
          </p:cNvPr>
          <p:cNvPicPr>
            <a:picLocks noChangeAspect="1"/>
          </p:cNvPicPr>
          <p:nvPr/>
        </p:nvPicPr>
        <p:blipFill>
          <a:blip r:embed="rId3"/>
          <a:stretch>
            <a:fillRect/>
          </a:stretch>
        </p:blipFill>
        <p:spPr>
          <a:xfrm>
            <a:off x="623392" y="1262129"/>
            <a:ext cx="8784976" cy="4796954"/>
          </a:xfrm>
          <a:prstGeom prst="rect">
            <a:avLst/>
          </a:prstGeom>
        </p:spPr>
      </p:pic>
    </p:spTree>
    <p:extLst>
      <p:ext uri="{BB962C8B-B14F-4D97-AF65-F5344CB8AC3E}">
        <p14:creationId xmlns:p14="http://schemas.microsoft.com/office/powerpoint/2010/main" val="1569280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FE4C6191-FE8C-413B-AF5D-D8386993ECFA}"/>
              </a:ext>
            </a:extLst>
          </p:cNvPr>
          <p:cNvSpPr txBox="1">
            <a:spLocks noGrp="1"/>
          </p:cNvSpPr>
          <p:nvPr>
            <p:ph type="title" idx="4294967295"/>
          </p:nvPr>
        </p:nvSpPr>
        <p:spPr>
          <a:xfrm>
            <a:off x="551384" y="332656"/>
            <a:ext cx="10297144"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Muuttoliikkeen kehitys kuukausittain (vuosittain kumulatiivinen) Etelä-Savossa 2021 - 2026*</a:t>
            </a:r>
          </a:p>
        </p:txBody>
      </p:sp>
      <p:sp>
        <p:nvSpPr>
          <p:cNvPr id="6" name="Title 11">
            <a:extLst>
              <a:ext uri="{FF2B5EF4-FFF2-40B4-BE49-F238E27FC236}">
                <a16:creationId xmlns:a16="http://schemas.microsoft.com/office/drawing/2014/main" id="{6D7EACAA-4B5E-4865-BA3B-6E39B5A3C7CB}"/>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23.4.2026/ 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3" name="Kuva 2" descr="Viivakaavio muuttoliikkeen vuosittain kumulatiivisesta kehityksestä Etelä-Savossa kuukausittain 2021-2026. Tammi-maaliskuussa 2026 muuttoliike oli Etelä-Savossa 58 hengen verran negatiivinen, kun edellisvuonna samaan aikaan se oli 69 hengen verran positiivinen. Vuosina 2021-2025 kumulatiivinen muuttoliike on pysynyt koko vuoden positiivisena, joskin yksittäisinä kuukausina on tullut muuttotappiota. ">
            <a:extLst>
              <a:ext uri="{FF2B5EF4-FFF2-40B4-BE49-F238E27FC236}">
                <a16:creationId xmlns:a16="http://schemas.microsoft.com/office/drawing/2014/main" id="{D7537E54-DF26-E2D2-D5EB-72B4DB69E8FD}"/>
              </a:ext>
            </a:extLst>
          </p:cNvPr>
          <p:cNvPicPr>
            <a:picLocks noChangeAspect="1"/>
          </p:cNvPicPr>
          <p:nvPr/>
        </p:nvPicPr>
        <p:blipFill>
          <a:blip r:embed="rId3"/>
          <a:stretch>
            <a:fillRect/>
          </a:stretch>
        </p:blipFill>
        <p:spPr>
          <a:xfrm>
            <a:off x="767408" y="1344907"/>
            <a:ext cx="9259102" cy="4816257"/>
          </a:xfrm>
          <a:prstGeom prst="rect">
            <a:avLst/>
          </a:prstGeom>
        </p:spPr>
      </p:pic>
    </p:spTree>
    <p:extLst>
      <p:ext uri="{BB962C8B-B14F-4D97-AF65-F5344CB8AC3E}">
        <p14:creationId xmlns:p14="http://schemas.microsoft.com/office/powerpoint/2010/main" val="3051390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tsikko 1">
            <a:extLst>
              <a:ext uri="{FF2B5EF4-FFF2-40B4-BE49-F238E27FC236}">
                <a16:creationId xmlns:a16="http://schemas.microsoft.com/office/drawing/2014/main" id="{010600E7-35C5-4A26-9521-81965BCF1CDB}"/>
              </a:ext>
              <a:ext uri="{C183D7F6-B498-43B3-948B-1728B52AA6E4}">
                <adec:decorative xmlns:adec="http://schemas.microsoft.com/office/drawing/2017/decorative" val="0"/>
              </a:ext>
            </a:extLst>
          </p:cNvPr>
          <p:cNvSpPr txBox="1">
            <a:spLocks noGrp="1"/>
          </p:cNvSpPr>
          <p:nvPr>
            <p:ph type="title" idx="4294967295"/>
          </p:nvPr>
        </p:nvSpPr>
        <p:spPr>
          <a:xfrm>
            <a:off x="623392" y="260648"/>
            <a:ext cx="8712968"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Väestön kokonaismuutoksen kehitys kuukausittain Etelä-Savossa 2013 - 2026*</a:t>
            </a:r>
          </a:p>
        </p:txBody>
      </p:sp>
      <p:graphicFrame>
        <p:nvGraphicFramePr>
          <p:cNvPr id="2" name="Taulukko 1">
            <a:extLst>
              <a:ext uri="{FF2B5EF4-FFF2-40B4-BE49-F238E27FC236}">
                <a16:creationId xmlns:a16="http://schemas.microsoft.com/office/drawing/2014/main" id="{410A093B-4511-4865-92CB-BEB69CC90709}"/>
              </a:ext>
            </a:extLst>
          </p:cNvPr>
          <p:cNvGraphicFramePr>
            <a:graphicFrameLocks noGrp="1"/>
          </p:cNvGraphicFramePr>
          <p:nvPr>
            <p:extLst>
              <p:ext uri="{D42A27DB-BD31-4B8C-83A1-F6EECF244321}">
                <p14:modId xmlns:p14="http://schemas.microsoft.com/office/powerpoint/2010/main" val="1104913390"/>
              </p:ext>
            </p:extLst>
          </p:nvPr>
        </p:nvGraphicFramePr>
        <p:xfrm>
          <a:off x="695400" y="1268760"/>
          <a:ext cx="9721081" cy="3816418"/>
        </p:xfrm>
        <a:graphic>
          <a:graphicData uri="http://schemas.openxmlformats.org/drawingml/2006/table">
            <a:tbl>
              <a:tblPr firstRow="1" lastRow="1" bandRow="1">
                <a:tableStyleId>{5C22544A-7EE6-4342-B048-85BDC9FD1C3A}</a:tableStyleId>
              </a:tblPr>
              <a:tblGrid>
                <a:gridCol w="936101">
                  <a:extLst>
                    <a:ext uri="{9D8B030D-6E8A-4147-A177-3AD203B41FA5}">
                      <a16:colId xmlns:a16="http://schemas.microsoft.com/office/drawing/2014/main" val="2446542540"/>
                    </a:ext>
                  </a:extLst>
                </a:gridCol>
                <a:gridCol w="612070">
                  <a:extLst>
                    <a:ext uri="{9D8B030D-6E8A-4147-A177-3AD203B41FA5}">
                      <a16:colId xmlns:a16="http://schemas.microsoft.com/office/drawing/2014/main" val="1315395890"/>
                    </a:ext>
                  </a:extLst>
                </a:gridCol>
                <a:gridCol w="612070">
                  <a:extLst>
                    <a:ext uri="{9D8B030D-6E8A-4147-A177-3AD203B41FA5}">
                      <a16:colId xmlns:a16="http://schemas.microsoft.com/office/drawing/2014/main" val="824798746"/>
                    </a:ext>
                  </a:extLst>
                </a:gridCol>
                <a:gridCol w="612070">
                  <a:extLst>
                    <a:ext uri="{9D8B030D-6E8A-4147-A177-3AD203B41FA5}">
                      <a16:colId xmlns:a16="http://schemas.microsoft.com/office/drawing/2014/main" val="1193792689"/>
                    </a:ext>
                  </a:extLst>
                </a:gridCol>
                <a:gridCol w="612070">
                  <a:extLst>
                    <a:ext uri="{9D8B030D-6E8A-4147-A177-3AD203B41FA5}">
                      <a16:colId xmlns:a16="http://schemas.microsoft.com/office/drawing/2014/main" val="3176720367"/>
                    </a:ext>
                  </a:extLst>
                </a:gridCol>
                <a:gridCol w="612070">
                  <a:extLst>
                    <a:ext uri="{9D8B030D-6E8A-4147-A177-3AD203B41FA5}">
                      <a16:colId xmlns:a16="http://schemas.microsoft.com/office/drawing/2014/main" val="4046473032"/>
                    </a:ext>
                  </a:extLst>
                </a:gridCol>
                <a:gridCol w="612070">
                  <a:extLst>
                    <a:ext uri="{9D8B030D-6E8A-4147-A177-3AD203B41FA5}">
                      <a16:colId xmlns:a16="http://schemas.microsoft.com/office/drawing/2014/main" val="3233633988"/>
                    </a:ext>
                  </a:extLst>
                </a:gridCol>
                <a:gridCol w="612070">
                  <a:extLst>
                    <a:ext uri="{9D8B030D-6E8A-4147-A177-3AD203B41FA5}">
                      <a16:colId xmlns:a16="http://schemas.microsoft.com/office/drawing/2014/main" val="2748983303"/>
                    </a:ext>
                  </a:extLst>
                </a:gridCol>
                <a:gridCol w="612070">
                  <a:extLst>
                    <a:ext uri="{9D8B030D-6E8A-4147-A177-3AD203B41FA5}">
                      <a16:colId xmlns:a16="http://schemas.microsoft.com/office/drawing/2014/main" val="402533656"/>
                    </a:ext>
                  </a:extLst>
                </a:gridCol>
                <a:gridCol w="648070">
                  <a:extLst>
                    <a:ext uri="{9D8B030D-6E8A-4147-A177-3AD203B41FA5}">
                      <a16:colId xmlns:a16="http://schemas.microsoft.com/office/drawing/2014/main" val="3070562241"/>
                    </a:ext>
                  </a:extLst>
                </a:gridCol>
                <a:gridCol w="648070">
                  <a:extLst>
                    <a:ext uri="{9D8B030D-6E8A-4147-A177-3AD203B41FA5}">
                      <a16:colId xmlns:a16="http://schemas.microsoft.com/office/drawing/2014/main" val="3365075286"/>
                    </a:ext>
                  </a:extLst>
                </a:gridCol>
                <a:gridCol w="648070">
                  <a:extLst>
                    <a:ext uri="{9D8B030D-6E8A-4147-A177-3AD203B41FA5}">
                      <a16:colId xmlns:a16="http://schemas.microsoft.com/office/drawing/2014/main" val="4177580845"/>
                    </a:ext>
                  </a:extLst>
                </a:gridCol>
                <a:gridCol w="648070">
                  <a:extLst>
                    <a:ext uri="{9D8B030D-6E8A-4147-A177-3AD203B41FA5}">
                      <a16:colId xmlns:a16="http://schemas.microsoft.com/office/drawing/2014/main" val="1678186026"/>
                    </a:ext>
                  </a:extLst>
                </a:gridCol>
                <a:gridCol w="648070">
                  <a:extLst>
                    <a:ext uri="{9D8B030D-6E8A-4147-A177-3AD203B41FA5}">
                      <a16:colId xmlns:a16="http://schemas.microsoft.com/office/drawing/2014/main" val="1485115452"/>
                    </a:ext>
                  </a:extLst>
                </a:gridCol>
                <a:gridCol w="648070">
                  <a:extLst>
                    <a:ext uri="{9D8B030D-6E8A-4147-A177-3AD203B41FA5}">
                      <a16:colId xmlns:a16="http://schemas.microsoft.com/office/drawing/2014/main" val="3074835466"/>
                    </a:ext>
                  </a:extLst>
                </a:gridCol>
              </a:tblGrid>
              <a:tr h="365480">
                <a:tc>
                  <a:txBody>
                    <a:bodyPr/>
                    <a:lstStyle/>
                    <a:p>
                      <a:pPr algn="l" fontAlgn="b"/>
                      <a:r>
                        <a:rPr lang="fi-FI" sz="1400" u="none" strike="noStrike" dirty="0">
                          <a:effectLst/>
                        </a:rPr>
                        <a:t>Kuukausi</a:t>
                      </a:r>
                      <a:endParaRPr lang="fi-FI" sz="1400" b="1" i="0" u="none" strike="noStrike" dirty="0">
                        <a:effectLst/>
                        <a:latin typeface="Arial" panose="020B0604020202020204" pitchFamily="34" charset="0"/>
                      </a:endParaRPr>
                    </a:p>
                  </a:txBody>
                  <a:tcPr marL="7620" marR="7620" marT="7620" marB="0" anchor="ctr"/>
                </a:tc>
                <a:tc>
                  <a:txBody>
                    <a:bodyPr/>
                    <a:lstStyle/>
                    <a:p>
                      <a:pPr algn="r" fontAlgn="b"/>
                      <a:r>
                        <a:rPr lang="fi-FI" sz="1400" u="none" strike="noStrike" dirty="0">
                          <a:effectLst/>
                        </a:rPr>
                        <a:t>2013</a:t>
                      </a:r>
                      <a:endParaRPr lang="fi-FI" sz="1400" b="1" i="0" u="none" strike="noStrike" dirty="0">
                        <a:solidFill>
                          <a:srgbClr val="FF0000"/>
                        </a:solidFill>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2014</a:t>
                      </a:r>
                      <a:endParaRPr lang="fi-FI" sz="1400" b="1" i="0" u="none" strike="noStrike">
                        <a:solidFill>
                          <a:srgbClr val="FF0000"/>
                        </a:solidFill>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2015</a:t>
                      </a:r>
                      <a:endParaRPr lang="fi-FI" sz="1400" b="1" i="0" u="none" strike="noStrike">
                        <a:solidFill>
                          <a:srgbClr val="FF0000"/>
                        </a:solidFill>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2016</a:t>
                      </a:r>
                      <a:endParaRPr lang="fi-FI" sz="1400" b="1" i="0" u="none" strike="noStrike">
                        <a:solidFill>
                          <a:srgbClr val="FF0000"/>
                        </a:solidFill>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2017</a:t>
                      </a:r>
                      <a:endParaRPr lang="fi-FI" sz="1400" b="1" i="0" u="none" strike="noStrike">
                        <a:solidFill>
                          <a:srgbClr val="FF0000"/>
                        </a:solidFill>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2018</a:t>
                      </a:r>
                      <a:endParaRPr lang="fi-FI" sz="1400" b="1" i="0" u="none" strike="noStrike">
                        <a:solidFill>
                          <a:srgbClr val="FF0000"/>
                        </a:solidFill>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2019</a:t>
                      </a:r>
                      <a:endParaRPr lang="fi-FI" sz="1400" b="1" i="0" u="none" strike="noStrike" dirty="0">
                        <a:solidFill>
                          <a:srgbClr val="FF0000"/>
                        </a:solidFill>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2020</a:t>
                      </a:r>
                      <a:endParaRPr lang="fi-FI" sz="1400" b="1" i="0" u="none" strike="noStrike" dirty="0">
                        <a:solidFill>
                          <a:srgbClr val="FF0000"/>
                        </a:solidFill>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2021</a:t>
                      </a:r>
                      <a:endParaRPr lang="fi-FI" sz="1400" b="1" i="0" u="none" strike="noStrike" dirty="0">
                        <a:effectLst/>
                        <a:latin typeface="Arial" panose="020B0604020202020204" pitchFamily="34" charset="0"/>
                      </a:endParaRPr>
                    </a:p>
                  </a:txBody>
                  <a:tcPr marL="7620" marR="36000" marT="7620" marB="0" anchor="ctr"/>
                </a:tc>
                <a:tc>
                  <a:txBody>
                    <a:bodyPr/>
                    <a:lstStyle/>
                    <a:p>
                      <a:pPr algn="r" fontAlgn="b"/>
                      <a:r>
                        <a:rPr lang="fi-FI" sz="1400" b="1" i="0" u="none" strike="noStrike" dirty="0">
                          <a:effectLst/>
                          <a:latin typeface="Arial" panose="020B0604020202020204" pitchFamily="34" charset="0"/>
                        </a:rPr>
                        <a:t>2022</a:t>
                      </a:r>
                    </a:p>
                  </a:txBody>
                  <a:tcPr marL="7620" marR="36000" marT="7620" marB="0" anchor="ctr"/>
                </a:tc>
                <a:tc>
                  <a:txBody>
                    <a:bodyPr/>
                    <a:lstStyle/>
                    <a:p>
                      <a:pPr algn="r" fontAlgn="b"/>
                      <a:r>
                        <a:rPr lang="fi-FI" sz="1400" b="1" i="0" u="none" strike="noStrike" dirty="0">
                          <a:effectLst/>
                          <a:latin typeface="Arial" panose="020B0604020202020204" pitchFamily="34" charset="0"/>
                        </a:rPr>
                        <a:t>2023</a:t>
                      </a:r>
                    </a:p>
                  </a:txBody>
                  <a:tcPr marL="7620" marR="36000" marT="7620" marB="0" anchor="ctr"/>
                </a:tc>
                <a:tc>
                  <a:txBody>
                    <a:bodyPr/>
                    <a:lstStyle/>
                    <a:p>
                      <a:pPr algn="r" fontAlgn="b"/>
                      <a:r>
                        <a:rPr lang="fi-FI" sz="1400" b="1" i="0" u="none" strike="noStrike" dirty="0">
                          <a:effectLst/>
                          <a:latin typeface="Arial" panose="020B0604020202020204" pitchFamily="34" charset="0"/>
                        </a:rPr>
                        <a:t>2024</a:t>
                      </a:r>
                    </a:p>
                  </a:txBody>
                  <a:tcPr marL="7620" marR="36000" marT="7620" marB="0" anchor="ctr"/>
                </a:tc>
                <a:tc>
                  <a:txBody>
                    <a:bodyPr/>
                    <a:lstStyle/>
                    <a:p>
                      <a:pPr algn="r" fontAlgn="b"/>
                      <a:r>
                        <a:rPr lang="fi-FI" sz="1400" b="1" i="0" u="none" strike="noStrike" dirty="0">
                          <a:effectLst/>
                          <a:latin typeface="Arial" panose="020B0604020202020204" pitchFamily="34" charset="0"/>
                        </a:rPr>
                        <a:t>2025*</a:t>
                      </a:r>
                    </a:p>
                  </a:txBody>
                  <a:tcPr marL="7620" marR="36000" marT="7620" marB="0" anchor="ctr"/>
                </a:tc>
                <a:tc>
                  <a:txBody>
                    <a:bodyPr/>
                    <a:lstStyle/>
                    <a:p>
                      <a:pPr algn="r" fontAlgn="b"/>
                      <a:r>
                        <a:rPr lang="fi-FI" sz="1400" b="1" i="0" u="none" strike="noStrike" dirty="0">
                          <a:effectLst/>
                          <a:latin typeface="Arial" panose="020B0604020202020204" pitchFamily="34" charset="0"/>
                        </a:rPr>
                        <a:t>2026*</a:t>
                      </a:r>
                    </a:p>
                  </a:txBody>
                  <a:tcPr marL="7620" marR="36000" marT="7620" marB="0" anchor="ctr"/>
                </a:tc>
                <a:extLst>
                  <a:ext uri="{0D108BD9-81ED-4DB2-BD59-A6C34878D82A}">
                    <a16:rowId xmlns:a16="http://schemas.microsoft.com/office/drawing/2014/main" val="3416091473"/>
                  </a:ext>
                </a:extLst>
              </a:tr>
              <a:tr h="266276">
                <a:tc>
                  <a:txBody>
                    <a:bodyPr/>
                    <a:lstStyle/>
                    <a:p>
                      <a:pPr algn="l" fontAlgn="b"/>
                      <a:r>
                        <a:rPr lang="fi-FI" sz="1400" u="none" strike="noStrike" dirty="0">
                          <a:effectLst/>
                        </a:rPr>
                        <a:t>Tammi</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-37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42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-163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-5</a:t>
                      </a:r>
                    </a:p>
                  </a:txBody>
                  <a:tcPr marL="7620" marR="36000" marT="7620" marB="0" anchor="b"/>
                </a:tc>
                <a:tc>
                  <a:txBody>
                    <a:bodyPr/>
                    <a:lstStyle/>
                    <a:p>
                      <a:pPr algn="r" fontAlgn="b"/>
                      <a:r>
                        <a:rPr lang="fi-FI" sz="1400" b="0" i="0" u="none" strike="noStrike" dirty="0">
                          <a:effectLst/>
                          <a:latin typeface="Arial" panose="020B0604020202020204" pitchFamily="34" charset="0"/>
                        </a:rPr>
                        <a:t>-7</a:t>
                      </a:r>
                    </a:p>
                  </a:txBody>
                  <a:tcPr marL="7620" marR="36000" marT="7620" marB="0" anchor="b"/>
                </a:tc>
                <a:tc>
                  <a:txBody>
                    <a:bodyPr/>
                    <a:lstStyle/>
                    <a:p>
                      <a:pPr algn="r" fontAlgn="b"/>
                      <a:r>
                        <a:rPr lang="fi-FI" sz="1400" b="0" i="0" u="none" strike="noStrike" dirty="0">
                          <a:effectLst/>
                          <a:latin typeface="Arial" panose="020B0604020202020204" pitchFamily="34" charset="0"/>
                        </a:rPr>
                        <a:t>2</a:t>
                      </a:r>
                    </a:p>
                  </a:txBody>
                  <a:tcPr marL="7620" marR="36000" marT="7620" marB="0" anchor="b"/>
                </a:tc>
                <a:tc>
                  <a:txBody>
                    <a:bodyPr/>
                    <a:lstStyle/>
                    <a:p>
                      <a:pPr algn="r" fontAlgn="b"/>
                      <a:r>
                        <a:rPr lang="fi-FI" sz="1400" b="0" i="0" u="none" strike="noStrike" dirty="0">
                          <a:effectLst/>
                          <a:latin typeface="Arial" panose="020B0604020202020204" pitchFamily="34" charset="0"/>
                        </a:rPr>
                        <a:t>-98</a:t>
                      </a:r>
                    </a:p>
                  </a:txBody>
                  <a:tcPr marL="7620" marR="36000" marT="7620" marB="0" anchor="b"/>
                </a:tc>
                <a:tc>
                  <a:txBody>
                    <a:bodyPr/>
                    <a:lstStyle/>
                    <a:p>
                      <a:pPr algn="r" fontAlgn="b"/>
                      <a:r>
                        <a:rPr lang="fi-FI" sz="1400" b="0" i="0" u="none" strike="noStrike" dirty="0">
                          <a:effectLst/>
                          <a:latin typeface="Arial" panose="020B0604020202020204" pitchFamily="34" charset="0"/>
                        </a:rPr>
                        <a:t>-104</a:t>
                      </a:r>
                    </a:p>
                  </a:txBody>
                  <a:tcPr marL="7620" marR="36000" marT="7620" marB="0" anchor="b"/>
                </a:tc>
                <a:extLst>
                  <a:ext uri="{0D108BD9-81ED-4DB2-BD59-A6C34878D82A}">
                    <a16:rowId xmlns:a16="http://schemas.microsoft.com/office/drawing/2014/main" val="3189120117"/>
                  </a:ext>
                </a:extLst>
              </a:tr>
              <a:tr h="266276">
                <a:tc>
                  <a:txBody>
                    <a:bodyPr/>
                    <a:lstStyle/>
                    <a:p>
                      <a:pPr algn="l" fontAlgn="b"/>
                      <a:r>
                        <a:rPr lang="fi-FI" sz="1400" u="none" strike="noStrike">
                          <a:effectLst/>
                        </a:rPr>
                        <a:t>Helmi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-117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-165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-118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-214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-57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-68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-148</a:t>
                      </a:r>
                    </a:p>
                  </a:txBody>
                  <a:tcPr marL="7620" marR="36000" marT="7620" marB="0" anchor="b"/>
                </a:tc>
                <a:tc>
                  <a:txBody>
                    <a:bodyPr/>
                    <a:lstStyle/>
                    <a:p>
                      <a:pPr algn="r" fontAlgn="b"/>
                      <a:r>
                        <a:rPr lang="fi-FI" sz="1400" b="0" i="0" u="none" strike="noStrike" dirty="0">
                          <a:effectLst/>
                          <a:latin typeface="Arial" panose="020B0604020202020204" pitchFamily="34" charset="0"/>
                        </a:rPr>
                        <a:t>-115</a:t>
                      </a:r>
                    </a:p>
                  </a:txBody>
                  <a:tcPr marL="7620" marR="36000" marT="7620" marB="0" anchor="b"/>
                </a:tc>
                <a:tc>
                  <a:txBody>
                    <a:bodyPr/>
                    <a:lstStyle/>
                    <a:p>
                      <a:pPr algn="r" fontAlgn="b"/>
                      <a:r>
                        <a:rPr lang="fi-FI" sz="1400" b="0" i="0" u="none" strike="noStrike" dirty="0">
                          <a:effectLst/>
                          <a:latin typeface="Arial" panose="020B0604020202020204" pitchFamily="34" charset="0"/>
                        </a:rPr>
                        <a:t>135</a:t>
                      </a:r>
                    </a:p>
                  </a:txBody>
                  <a:tcPr marL="7620" marR="36000" marT="7620" marB="0" anchor="b"/>
                </a:tc>
                <a:tc>
                  <a:txBody>
                    <a:bodyPr/>
                    <a:lstStyle/>
                    <a:p>
                      <a:pPr algn="r" fontAlgn="b"/>
                      <a:r>
                        <a:rPr lang="fi-FI" sz="1400" b="0" i="0" u="none" strike="noStrike" dirty="0">
                          <a:effectLst/>
                          <a:latin typeface="Arial" panose="020B0604020202020204" pitchFamily="34" charset="0"/>
                        </a:rPr>
                        <a:t>-66</a:t>
                      </a:r>
                    </a:p>
                  </a:txBody>
                  <a:tcPr marL="7620" marR="36000" marT="7620" marB="0" anchor="b"/>
                </a:tc>
                <a:tc>
                  <a:txBody>
                    <a:bodyPr/>
                    <a:lstStyle/>
                    <a:p>
                      <a:pPr algn="r" fontAlgn="b"/>
                      <a:r>
                        <a:rPr lang="fi-FI" sz="1400" b="0" i="0" u="none" strike="noStrike" dirty="0">
                          <a:effectLst/>
                          <a:latin typeface="Arial" panose="020B0604020202020204" pitchFamily="34" charset="0"/>
                        </a:rPr>
                        <a:t>-106</a:t>
                      </a:r>
                    </a:p>
                  </a:txBody>
                  <a:tcPr marL="7620" marR="36000" marT="7620" marB="0" anchor="b"/>
                </a:tc>
                <a:extLst>
                  <a:ext uri="{0D108BD9-81ED-4DB2-BD59-A6C34878D82A}">
                    <a16:rowId xmlns:a16="http://schemas.microsoft.com/office/drawing/2014/main" val="3378005087"/>
                  </a:ext>
                </a:extLst>
              </a:tr>
              <a:tr h="266276">
                <a:tc>
                  <a:txBody>
                    <a:bodyPr/>
                    <a:lstStyle/>
                    <a:p>
                      <a:pPr algn="l" fontAlgn="b"/>
                      <a:r>
                        <a:rPr lang="fi-FI" sz="1400" u="none" strike="noStrike" dirty="0">
                          <a:effectLst/>
                        </a:rPr>
                        <a:t>Maalis</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-111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-213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-184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-116</a:t>
                      </a:r>
                    </a:p>
                  </a:txBody>
                  <a:tcPr marL="7620" marR="36000" marT="7620" marB="0" anchor="b"/>
                </a:tc>
                <a:tc>
                  <a:txBody>
                    <a:bodyPr/>
                    <a:lstStyle/>
                    <a:p>
                      <a:pPr algn="r" fontAlgn="b"/>
                      <a:r>
                        <a:rPr lang="fi-FI" sz="1400" b="0" i="0" u="none" strike="noStrike" dirty="0">
                          <a:effectLst/>
                          <a:latin typeface="Arial" panose="020B0604020202020204" pitchFamily="34" charset="0"/>
                        </a:rPr>
                        <a:t>30</a:t>
                      </a:r>
                    </a:p>
                  </a:txBody>
                  <a:tcPr marL="7620" marR="36000" marT="7620" marB="0" anchor="b"/>
                </a:tc>
                <a:tc>
                  <a:txBody>
                    <a:bodyPr/>
                    <a:lstStyle/>
                    <a:p>
                      <a:pPr algn="r" fontAlgn="b"/>
                      <a:r>
                        <a:rPr lang="fi-FI" sz="1400" b="0" i="0" u="none" strike="noStrike" dirty="0">
                          <a:effectLst/>
                          <a:latin typeface="Arial" panose="020B0604020202020204" pitchFamily="34" charset="0"/>
                        </a:rPr>
                        <a:t>5</a:t>
                      </a:r>
                    </a:p>
                  </a:txBody>
                  <a:tcPr marL="7620" marR="36000" marT="7620" marB="0" anchor="b"/>
                </a:tc>
                <a:tc>
                  <a:txBody>
                    <a:bodyPr/>
                    <a:lstStyle/>
                    <a:p>
                      <a:pPr algn="r" fontAlgn="b"/>
                      <a:r>
                        <a:rPr lang="fi-FI" sz="1400" b="0" i="0" u="none" strike="noStrike" dirty="0">
                          <a:effectLst/>
                          <a:latin typeface="Arial" panose="020B0604020202020204" pitchFamily="34" charset="0"/>
                        </a:rPr>
                        <a:t>-161</a:t>
                      </a:r>
                    </a:p>
                  </a:txBody>
                  <a:tcPr marL="7620" marR="36000" marT="7620" marB="0" anchor="b"/>
                </a:tc>
                <a:tc>
                  <a:txBody>
                    <a:bodyPr/>
                    <a:lstStyle/>
                    <a:p>
                      <a:pPr algn="r" fontAlgn="b"/>
                      <a:r>
                        <a:rPr lang="fi-FI" sz="1400" b="0" i="0" u="none" strike="noStrike" dirty="0">
                          <a:effectLst/>
                          <a:latin typeface="Arial" panose="020B0604020202020204" pitchFamily="34" charset="0"/>
                        </a:rPr>
                        <a:t>-184</a:t>
                      </a:r>
                    </a:p>
                  </a:txBody>
                  <a:tcPr marL="7620" marR="36000" marT="7620" marB="0" anchor="b"/>
                </a:tc>
                <a:extLst>
                  <a:ext uri="{0D108BD9-81ED-4DB2-BD59-A6C34878D82A}">
                    <a16:rowId xmlns:a16="http://schemas.microsoft.com/office/drawing/2014/main" val="2793092607"/>
                  </a:ext>
                </a:extLst>
              </a:tr>
              <a:tr h="266276">
                <a:tc>
                  <a:txBody>
                    <a:bodyPr/>
                    <a:lstStyle/>
                    <a:p>
                      <a:pPr algn="l" fontAlgn="b"/>
                      <a:r>
                        <a:rPr lang="fi-FI" sz="1400" u="none" strike="noStrike" dirty="0">
                          <a:effectLst/>
                        </a:rPr>
                        <a:t>Huhti</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-65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-144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-167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-190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-184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-111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-103</a:t>
                      </a:r>
                    </a:p>
                  </a:txBody>
                  <a:tcPr marL="7620" marR="36000" marT="7620" marB="0" anchor="b"/>
                </a:tc>
                <a:tc>
                  <a:txBody>
                    <a:bodyPr/>
                    <a:lstStyle/>
                    <a:p>
                      <a:pPr algn="r" fontAlgn="b"/>
                      <a:r>
                        <a:rPr lang="fi-FI" sz="1400" b="0" i="0" u="none" strike="noStrike" dirty="0">
                          <a:effectLst/>
                          <a:latin typeface="Arial" panose="020B0604020202020204" pitchFamily="34" charset="0"/>
                        </a:rPr>
                        <a:t>-101</a:t>
                      </a:r>
                    </a:p>
                  </a:txBody>
                  <a:tcPr marL="7620" marR="36000" marT="7620" marB="0" anchor="b"/>
                </a:tc>
                <a:tc>
                  <a:txBody>
                    <a:bodyPr/>
                    <a:lstStyle/>
                    <a:p>
                      <a:pPr algn="r" fontAlgn="b"/>
                      <a:r>
                        <a:rPr lang="fi-FI" sz="1400" b="0" i="0" u="none" strike="noStrike" dirty="0">
                          <a:effectLst/>
                          <a:latin typeface="Arial" panose="020B0604020202020204" pitchFamily="34" charset="0"/>
                        </a:rPr>
                        <a:t>-17</a:t>
                      </a:r>
                    </a:p>
                  </a:txBody>
                  <a:tcPr marL="7620" marR="36000" marT="7620" marB="0" anchor="b"/>
                </a:tc>
                <a:tc>
                  <a:txBody>
                    <a:bodyPr/>
                    <a:lstStyle/>
                    <a:p>
                      <a:pPr algn="r" fontAlgn="b"/>
                      <a:r>
                        <a:rPr lang="fi-FI" sz="1400" b="0" i="0" u="none" strike="noStrike" dirty="0">
                          <a:effectLst/>
                          <a:latin typeface="Arial" panose="020B0604020202020204" pitchFamily="34" charset="0"/>
                        </a:rPr>
                        <a:t>-22</a:t>
                      </a:r>
                    </a:p>
                  </a:txBody>
                  <a:tcPr marL="7620" marR="36000" marT="7620" marB="0" anchor="b"/>
                </a:tc>
                <a:tc>
                  <a:txBody>
                    <a:bodyPr/>
                    <a:lstStyle/>
                    <a:p>
                      <a:pPr algn="r" fontAlgn="b"/>
                      <a:endParaRPr lang="fi-FI" sz="1400" b="0" i="0" u="none" strike="noStrike" dirty="0">
                        <a:effectLst/>
                        <a:latin typeface="Arial" panose="020B0604020202020204" pitchFamily="34" charset="0"/>
                      </a:endParaRPr>
                    </a:p>
                  </a:txBody>
                  <a:tcPr marL="7620" marR="36000" marT="7620" marB="0" anchor="b"/>
                </a:tc>
                <a:extLst>
                  <a:ext uri="{0D108BD9-81ED-4DB2-BD59-A6C34878D82A}">
                    <a16:rowId xmlns:a16="http://schemas.microsoft.com/office/drawing/2014/main" val="9608117"/>
                  </a:ext>
                </a:extLst>
              </a:tr>
              <a:tr h="266276">
                <a:tc>
                  <a:txBody>
                    <a:bodyPr/>
                    <a:lstStyle/>
                    <a:p>
                      <a:pPr algn="l" fontAlgn="b"/>
                      <a:r>
                        <a:rPr lang="fi-FI" sz="1400" u="none" strike="noStrike">
                          <a:effectLst/>
                        </a:rPr>
                        <a:t>Touko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-194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-264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-82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-83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-45</a:t>
                      </a:r>
                    </a:p>
                  </a:txBody>
                  <a:tcPr marL="7620" marR="36000" marT="7620" marB="0" anchor="b"/>
                </a:tc>
                <a:tc>
                  <a:txBody>
                    <a:bodyPr/>
                    <a:lstStyle/>
                    <a:p>
                      <a:pPr algn="r" fontAlgn="b"/>
                      <a:r>
                        <a:rPr lang="fi-FI" sz="1400" b="0" i="0" u="none" strike="noStrike" dirty="0">
                          <a:effectLst/>
                          <a:latin typeface="Arial" panose="020B0604020202020204" pitchFamily="34" charset="0"/>
                        </a:rPr>
                        <a:t>-43</a:t>
                      </a:r>
                    </a:p>
                  </a:txBody>
                  <a:tcPr marL="7620" marR="36000" marT="7620" marB="0" anchor="b"/>
                </a:tc>
                <a:tc>
                  <a:txBody>
                    <a:bodyPr/>
                    <a:lstStyle/>
                    <a:p>
                      <a:pPr algn="r" fontAlgn="b"/>
                      <a:r>
                        <a:rPr lang="fi-FI" sz="1400" b="0" i="0" u="none" strike="noStrike" dirty="0">
                          <a:effectLst/>
                          <a:latin typeface="Arial" panose="020B0604020202020204" pitchFamily="34" charset="0"/>
                        </a:rPr>
                        <a:t>13</a:t>
                      </a:r>
                    </a:p>
                  </a:txBody>
                  <a:tcPr marL="7620" marR="36000" marT="7620" marB="0" anchor="b"/>
                </a:tc>
                <a:tc>
                  <a:txBody>
                    <a:bodyPr/>
                    <a:lstStyle/>
                    <a:p>
                      <a:pPr algn="r" fontAlgn="b"/>
                      <a:r>
                        <a:rPr lang="fi-FI" sz="1400" b="0" i="0" u="none" strike="noStrike" dirty="0">
                          <a:effectLst/>
                          <a:latin typeface="Arial" panose="020B0604020202020204" pitchFamily="34" charset="0"/>
                        </a:rPr>
                        <a:t>-59</a:t>
                      </a:r>
                    </a:p>
                  </a:txBody>
                  <a:tcPr marL="7620" marR="36000" marT="7620" marB="0" anchor="b"/>
                </a:tc>
                <a:tc>
                  <a:txBody>
                    <a:bodyPr/>
                    <a:lstStyle/>
                    <a:p>
                      <a:pPr algn="r" fontAlgn="b"/>
                      <a:endParaRPr lang="fi-FI" sz="1400" b="0" i="0" u="none" strike="noStrike" dirty="0">
                        <a:effectLst/>
                        <a:latin typeface="Arial" panose="020B0604020202020204" pitchFamily="34" charset="0"/>
                      </a:endParaRPr>
                    </a:p>
                  </a:txBody>
                  <a:tcPr marL="7620" marR="36000" marT="7620" marB="0" anchor="b"/>
                </a:tc>
                <a:extLst>
                  <a:ext uri="{0D108BD9-81ED-4DB2-BD59-A6C34878D82A}">
                    <a16:rowId xmlns:a16="http://schemas.microsoft.com/office/drawing/2014/main" val="2586844116"/>
                  </a:ext>
                </a:extLst>
              </a:tr>
              <a:tr h="266276">
                <a:tc>
                  <a:txBody>
                    <a:bodyPr/>
                    <a:lstStyle/>
                    <a:p>
                      <a:pPr algn="l" fontAlgn="b"/>
                      <a:r>
                        <a:rPr lang="fi-FI" sz="1400" u="none" strike="noStrike">
                          <a:effectLst/>
                        </a:rPr>
                        <a:t>Kesä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-182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-65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30</a:t>
                      </a:r>
                    </a:p>
                  </a:txBody>
                  <a:tcPr marL="7620" marR="36000" marT="7620" marB="0" anchor="b"/>
                </a:tc>
                <a:tc>
                  <a:txBody>
                    <a:bodyPr/>
                    <a:lstStyle/>
                    <a:p>
                      <a:pPr algn="r" fontAlgn="b"/>
                      <a:r>
                        <a:rPr lang="fi-FI" sz="1400" b="0" i="0" u="none" strike="noStrike" dirty="0">
                          <a:effectLst/>
                          <a:latin typeface="Arial" panose="020B0604020202020204" pitchFamily="34" charset="0"/>
                        </a:rPr>
                        <a:t>-56</a:t>
                      </a:r>
                    </a:p>
                  </a:txBody>
                  <a:tcPr marL="7620" marR="36000" marT="7620" marB="0" anchor="b"/>
                </a:tc>
                <a:tc>
                  <a:txBody>
                    <a:bodyPr/>
                    <a:lstStyle/>
                    <a:p>
                      <a:pPr algn="r" fontAlgn="b"/>
                      <a:r>
                        <a:rPr lang="fi-FI" sz="1400" b="0" i="0" u="none" strike="noStrike" dirty="0">
                          <a:effectLst/>
                          <a:latin typeface="Arial" panose="020B0604020202020204" pitchFamily="34" charset="0"/>
                        </a:rPr>
                        <a:t>-20</a:t>
                      </a:r>
                    </a:p>
                  </a:txBody>
                  <a:tcPr marL="7620" marR="36000" marT="7620" marB="0" anchor="b"/>
                </a:tc>
                <a:tc>
                  <a:txBody>
                    <a:bodyPr/>
                    <a:lstStyle/>
                    <a:p>
                      <a:pPr algn="r" fontAlgn="b"/>
                      <a:r>
                        <a:rPr lang="fi-FI" sz="1400" b="0" i="0" u="none" strike="noStrike" dirty="0">
                          <a:effectLst/>
                          <a:latin typeface="Arial" panose="020B0604020202020204" pitchFamily="34" charset="0"/>
                        </a:rPr>
                        <a:t>-37</a:t>
                      </a:r>
                    </a:p>
                  </a:txBody>
                  <a:tcPr marL="7620" marR="36000" marT="7620" marB="0" anchor="b"/>
                </a:tc>
                <a:tc>
                  <a:txBody>
                    <a:bodyPr/>
                    <a:lstStyle/>
                    <a:p>
                      <a:pPr algn="r" fontAlgn="b"/>
                      <a:endParaRPr lang="fi-FI" sz="1400" b="0" i="0" u="none" strike="noStrike" dirty="0">
                        <a:effectLst/>
                        <a:latin typeface="Arial" panose="020B0604020202020204" pitchFamily="34" charset="0"/>
                      </a:endParaRPr>
                    </a:p>
                  </a:txBody>
                  <a:tcPr marL="7620" marR="36000" marT="7620" marB="0" anchor="b"/>
                </a:tc>
                <a:extLst>
                  <a:ext uri="{0D108BD9-81ED-4DB2-BD59-A6C34878D82A}">
                    <a16:rowId xmlns:a16="http://schemas.microsoft.com/office/drawing/2014/main" val="3890090974"/>
                  </a:ext>
                </a:extLst>
              </a:tr>
              <a:tr h="266276">
                <a:tc>
                  <a:txBody>
                    <a:bodyPr/>
                    <a:lstStyle/>
                    <a:p>
                      <a:pPr algn="l" fontAlgn="b"/>
                      <a:r>
                        <a:rPr lang="fi-FI" sz="1400" u="none" strike="noStrike">
                          <a:effectLst/>
                        </a:rPr>
                        <a:t>Heinä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-210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-153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-204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-126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-131</a:t>
                      </a:r>
                    </a:p>
                  </a:txBody>
                  <a:tcPr marL="7620" marR="36000" marT="7620" marB="0" anchor="b"/>
                </a:tc>
                <a:tc>
                  <a:txBody>
                    <a:bodyPr/>
                    <a:lstStyle/>
                    <a:p>
                      <a:pPr algn="r" fontAlgn="b"/>
                      <a:r>
                        <a:rPr lang="fi-FI" sz="1400" b="0" i="0" u="none" strike="noStrike" dirty="0">
                          <a:effectLst/>
                          <a:latin typeface="Arial" panose="020B0604020202020204" pitchFamily="34" charset="0"/>
                        </a:rPr>
                        <a:t>-28</a:t>
                      </a:r>
                    </a:p>
                  </a:txBody>
                  <a:tcPr marL="7620" marR="36000" marT="7620" marB="0" anchor="b"/>
                </a:tc>
                <a:tc>
                  <a:txBody>
                    <a:bodyPr/>
                    <a:lstStyle/>
                    <a:p>
                      <a:pPr algn="r" fontAlgn="b"/>
                      <a:r>
                        <a:rPr lang="fi-FI" sz="1400" b="0" i="0" u="none" strike="noStrike" dirty="0">
                          <a:effectLst/>
                          <a:latin typeface="Arial" panose="020B0604020202020204" pitchFamily="34" charset="0"/>
                        </a:rPr>
                        <a:t>-160</a:t>
                      </a:r>
                    </a:p>
                  </a:txBody>
                  <a:tcPr marL="7620" marR="36000" marT="7620" marB="0" anchor="b"/>
                </a:tc>
                <a:tc>
                  <a:txBody>
                    <a:bodyPr/>
                    <a:lstStyle/>
                    <a:p>
                      <a:pPr algn="r" fontAlgn="b"/>
                      <a:r>
                        <a:rPr lang="fi-FI" sz="1400" b="0" i="0" u="none" strike="noStrike" dirty="0">
                          <a:effectLst/>
                          <a:latin typeface="Arial" panose="020B0604020202020204" pitchFamily="34" charset="0"/>
                        </a:rPr>
                        <a:t>-72</a:t>
                      </a:r>
                    </a:p>
                  </a:txBody>
                  <a:tcPr marL="7620" marR="36000" marT="7620" marB="0" anchor="b"/>
                </a:tc>
                <a:tc>
                  <a:txBody>
                    <a:bodyPr/>
                    <a:lstStyle/>
                    <a:p>
                      <a:pPr algn="r" fontAlgn="b"/>
                      <a:endParaRPr lang="fi-FI" sz="1400" b="0" i="0" u="none" strike="noStrike" dirty="0">
                        <a:effectLst/>
                        <a:latin typeface="Arial" panose="020B0604020202020204" pitchFamily="34" charset="0"/>
                      </a:endParaRPr>
                    </a:p>
                  </a:txBody>
                  <a:tcPr marL="7620" marR="36000" marT="7620" marB="0" anchor="b"/>
                </a:tc>
                <a:extLst>
                  <a:ext uri="{0D108BD9-81ED-4DB2-BD59-A6C34878D82A}">
                    <a16:rowId xmlns:a16="http://schemas.microsoft.com/office/drawing/2014/main" val="169899977"/>
                  </a:ext>
                </a:extLst>
              </a:tr>
              <a:tr h="266276">
                <a:tc>
                  <a:txBody>
                    <a:bodyPr/>
                    <a:lstStyle/>
                    <a:p>
                      <a:pPr algn="l" fontAlgn="b"/>
                      <a:r>
                        <a:rPr lang="fi-FI" sz="1400" u="none" strike="noStrike">
                          <a:effectLst/>
                        </a:rPr>
                        <a:t>Elo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-314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-355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-295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-187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-171</a:t>
                      </a:r>
                    </a:p>
                  </a:txBody>
                  <a:tcPr marL="7620" marR="36000" marT="7620" marB="0" anchor="b"/>
                </a:tc>
                <a:tc>
                  <a:txBody>
                    <a:bodyPr/>
                    <a:lstStyle/>
                    <a:p>
                      <a:pPr algn="r" fontAlgn="b"/>
                      <a:r>
                        <a:rPr lang="fi-FI" sz="1400" b="0" i="0" u="none" strike="noStrike" dirty="0">
                          <a:effectLst/>
                          <a:latin typeface="Arial" panose="020B0604020202020204" pitchFamily="34" charset="0"/>
                        </a:rPr>
                        <a:t>-100</a:t>
                      </a:r>
                    </a:p>
                  </a:txBody>
                  <a:tcPr marL="7620" marR="36000" marT="7620" marB="0" anchor="b"/>
                </a:tc>
                <a:tc>
                  <a:txBody>
                    <a:bodyPr/>
                    <a:lstStyle/>
                    <a:p>
                      <a:pPr algn="r" fontAlgn="b"/>
                      <a:r>
                        <a:rPr lang="fi-FI" sz="1400" b="0" i="0" u="none" strike="noStrike" dirty="0">
                          <a:effectLst/>
                          <a:latin typeface="Arial" panose="020B0604020202020204" pitchFamily="34" charset="0"/>
                        </a:rPr>
                        <a:t>-160</a:t>
                      </a:r>
                    </a:p>
                  </a:txBody>
                  <a:tcPr marL="7620" marR="36000" marT="7620" marB="0" anchor="b"/>
                </a:tc>
                <a:tc>
                  <a:txBody>
                    <a:bodyPr/>
                    <a:lstStyle/>
                    <a:p>
                      <a:pPr algn="r" fontAlgn="b"/>
                      <a:r>
                        <a:rPr lang="fi-FI" sz="1400" b="0" i="0" u="none" strike="noStrike" dirty="0">
                          <a:effectLst/>
                          <a:latin typeface="Arial" panose="020B0604020202020204" pitchFamily="34" charset="0"/>
                        </a:rPr>
                        <a:t>-289</a:t>
                      </a:r>
                    </a:p>
                  </a:txBody>
                  <a:tcPr marL="7620" marR="36000" marT="7620" marB="0" anchor="b"/>
                </a:tc>
                <a:tc>
                  <a:txBody>
                    <a:bodyPr/>
                    <a:lstStyle/>
                    <a:p>
                      <a:pPr algn="r" fontAlgn="b"/>
                      <a:endParaRPr lang="fi-FI" sz="1400" b="0" i="0" u="none" strike="noStrike" dirty="0">
                        <a:effectLst/>
                        <a:latin typeface="Arial" panose="020B0604020202020204" pitchFamily="34" charset="0"/>
                      </a:endParaRPr>
                    </a:p>
                  </a:txBody>
                  <a:tcPr marL="7620" marR="36000" marT="7620" marB="0" anchor="b"/>
                </a:tc>
                <a:extLst>
                  <a:ext uri="{0D108BD9-81ED-4DB2-BD59-A6C34878D82A}">
                    <a16:rowId xmlns:a16="http://schemas.microsoft.com/office/drawing/2014/main" val="3763795306"/>
                  </a:ext>
                </a:extLst>
              </a:tr>
              <a:tr h="266276">
                <a:tc>
                  <a:txBody>
                    <a:bodyPr/>
                    <a:lstStyle/>
                    <a:p>
                      <a:pPr algn="l" fontAlgn="b"/>
                      <a:r>
                        <a:rPr lang="fi-FI" sz="1400" u="none" strike="noStrike">
                          <a:effectLst/>
                        </a:rPr>
                        <a:t>Syys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-151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-239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-268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-173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-168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-133</a:t>
                      </a:r>
                    </a:p>
                  </a:txBody>
                  <a:tcPr marL="7620" marR="36000" marT="7620" marB="0" anchor="b"/>
                </a:tc>
                <a:tc>
                  <a:txBody>
                    <a:bodyPr/>
                    <a:lstStyle/>
                    <a:p>
                      <a:pPr algn="r" fontAlgn="b"/>
                      <a:r>
                        <a:rPr lang="fi-FI" sz="1400" b="0" i="0" u="none" strike="noStrike" dirty="0">
                          <a:effectLst/>
                          <a:latin typeface="Arial" panose="020B0604020202020204" pitchFamily="34" charset="0"/>
                        </a:rPr>
                        <a:t>-7</a:t>
                      </a:r>
                    </a:p>
                  </a:txBody>
                  <a:tcPr marL="7620" marR="36000" marT="7620" marB="0" anchor="b"/>
                </a:tc>
                <a:tc>
                  <a:txBody>
                    <a:bodyPr/>
                    <a:lstStyle/>
                    <a:p>
                      <a:pPr algn="r" fontAlgn="b"/>
                      <a:r>
                        <a:rPr lang="fi-FI" sz="1400" b="0" i="0" u="none" strike="noStrike" dirty="0">
                          <a:effectLst/>
                          <a:latin typeface="Arial" panose="020B0604020202020204" pitchFamily="34" charset="0"/>
                        </a:rPr>
                        <a:t>-105</a:t>
                      </a:r>
                    </a:p>
                  </a:txBody>
                  <a:tcPr marL="7620" marR="36000" marT="7620" marB="0" anchor="b"/>
                </a:tc>
                <a:tc>
                  <a:txBody>
                    <a:bodyPr/>
                    <a:lstStyle/>
                    <a:p>
                      <a:pPr algn="r" fontAlgn="b"/>
                      <a:r>
                        <a:rPr lang="fi-FI" sz="1400" b="0" i="0" u="none" strike="noStrike" dirty="0">
                          <a:effectLst/>
                          <a:latin typeface="Arial" panose="020B0604020202020204" pitchFamily="34" charset="0"/>
                        </a:rPr>
                        <a:t>-113</a:t>
                      </a:r>
                    </a:p>
                  </a:txBody>
                  <a:tcPr marL="7620" marR="36000" marT="7620" marB="0" anchor="b"/>
                </a:tc>
                <a:tc>
                  <a:txBody>
                    <a:bodyPr/>
                    <a:lstStyle/>
                    <a:p>
                      <a:pPr algn="r" fontAlgn="b"/>
                      <a:endParaRPr lang="fi-FI" sz="1400" b="0" i="0" u="none" strike="noStrike" dirty="0">
                        <a:effectLst/>
                        <a:latin typeface="Arial" panose="020B0604020202020204" pitchFamily="34" charset="0"/>
                      </a:endParaRPr>
                    </a:p>
                  </a:txBody>
                  <a:tcPr marL="7620" marR="36000" marT="7620" marB="0" anchor="b"/>
                </a:tc>
                <a:extLst>
                  <a:ext uri="{0D108BD9-81ED-4DB2-BD59-A6C34878D82A}">
                    <a16:rowId xmlns:a16="http://schemas.microsoft.com/office/drawing/2014/main" val="1396302909"/>
                  </a:ext>
                </a:extLst>
              </a:tr>
              <a:tr h="266276">
                <a:tc>
                  <a:txBody>
                    <a:bodyPr/>
                    <a:lstStyle/>
                    <a:p>
                      <a:pPr algn="l" fontAlgn="b"/>
                      <a:r>
                        <a:rPr lang="fi-FI" sz="1400" u="none" strike="noStrike">
                          <a:effectLst/>
                        </a:rPr>
                        <a:t>Loka</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-168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-194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-191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-99</a:t>
                      </a:r>
                    </a:p>
                  </a:txBody>
                  <a:tcPr marL="7620" marR="36000" marT="7620" marB="0" anchor="b"/>
                </a:tc>
                <a:tc>
                  <a:txBody>
                    <a:bodyPr/>
                    <a:lstStyle/>
                    <a:p>
                      <a:pPr algn="r" fontAlgn="b"/>
                      <a:r>
                        <a:rPr lang="fi-FI" sz="1400" b="0" i="0" u="none" strike="noStrike" dirty="0">
                          <a:effectLst/>
                          <a:latin typeface="Arial" panose="020B0604020202020204" pitchFamily="34" charset="0"/>
                        </a:rPr>
                        <a:t>60</a:t>
                      </a:r>
                    </a:p>
                  </a:txBody>
                  <a:tcPr marL="7620" marR="36000" marT="7620" marB="0" anchor="b"/>
                </a:tc>
                <a:tc>
                  <a:txBody>
                    <a:bodyPr/>
                    <a:lstStyle/>
                    <a:p>
                      <a:pPr algn="r" fontAlgn="b"/>
                      <a:r>
                        <a:rPr lang="fi-FI" sz="1400" b="0" i="0" u="none" strike="noStrike" dirty="0">
                          <a:effectLst/>
                          <a:latin typeface="Arial" panose="020B0604020202020204" pitchFamily="34" charset="0"/>
                        </a:rPr>
                        <a:t>24</a:t>
                      </a:r>
                    </a:p>
                  </a:txBody>
                  <a:tcPr marL="7620" marR="36000" marT="7620" marB="0" anchor="b"/>
                </a:tc>
                <a:tc>
                  <a:txBody>
                    <a:bodyPr/>
                    <a:lstStyle/>
                    <a:p>
                      <a:pPr algn="r" fontAlgn="b"/>
                      <a:r>
                        <a:rPr lang="fi-FI" sz="1400" b="0" i="0" u="none" strike="noStrike" dirty="0">
                          <a:effectLst/>
                          <a:latin typeface="Arial" panose="020B0604020202020204" pitchFamily="34" charset="0"/>
                        </a:rPr>
                        <a:t>-36</a:t>
                      </a:r>
                    </a:p>
                  </a:txBody>
                  <a:tcPr marL="7620" marR="36000" marT="7620" marB="0" anchor="b"/>
                </a:tc>
                <a:tc>
                  <a:txBody>
                    <a:bodyPr/>
                    <a:lstStyle/>
                    <a:p>
                      <a:pPr algn="r" fontAlgn="b"/>
                      <a:endParaRPr lang="fi-FI" sz="1400" b="0" i="0" u="none" strike="noStrike" dirty="0">
                        <a:effectLst/>
                        <a:latin typeface="Arial" panose="020B0604020202020204" pitchFamily="34" charset="0"/>
                      </a:endParaRPr>
                    </a:p>
                  </a:txBody>
                  <a:tcPr marL="7620" marR="36000" marT="7620" marB="0" anchor="b"/>
                </a:tc>
                <a:extLst>
                  <a:ext uri="{0D108BD9-81ED-4DB2-BD59-A6C34878D82A}">
                    <a16:rowId xmlns:a16="http://schemas.microsoft.com/office/drawing/2014/main" val="3129555670"/>
                  </a:ext>
                </a:extLst>
              </a:tr>
              <a:tr h="266276">
                <a:tc>
                  <a:txBody>
                    <a:bodyPr/>
                    <a:lstStyle/>
                    <a:p>
                      <a:pPr algn="l" fontAlgn="b"/>
                      <a:r>
                        <a:rPr lang="fi-FI" sz="1400" u="none" strike="noStrike">
                          <a:effectLst/>
                        </a:rPr>
                        <a:t>Marras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-70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-84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-191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-161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-143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-129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-90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-102</a:t>
                      </a:r>
                    </a:p>
                  </a:txBody>
                  <a:tcPr marL="7620" marR="36000" marT="7620" marB="0" anchor="b"/>
                </a:tc>
                <a:tc>
                  <a:txBody>
                    <a:bodyPr/>
                    <a:lstStyle/>
                    <a:p>
                      <a:pPr algn="r" fontAlgn="b"/>
                      <a:r>
                        <a:rPr lang="fi-FI" sz="1400" b="0" i="0" u="none" strike="noStrike" dirty="0">
                          <a:effectLst/>
                          <a:latin typeface="Arial" panose="020B0604020202020204" pitchFamily="34" charset="0"/>
                        </a:rPr>
                        <a:t>-61</a:t>
                      </a:r>
                    </a:p>
                  </a:txBody>
                  <a:tcPr marL="7620" marR="36000" marT="7620" marB="0" anchor="b"/>
                </a:tc>
                <a:tc>
                  <a:txBody>
                    <a:bodyPr/>
                    <a:lstStyle/>
                    <a:p>
                      <a:pPr algn="r" fontAlgn="b"/>
                      <a:r>
                        <a:rPr lang="fi-FI" sz="1400" b="0" i="0" u="none" strike="noStrike" dirty="0">
                          <a:effectLst/>
                          <a:latin typeface="Arial" panose="020B0604020202020204" pitchFamily="34" charset="0"/>
                        </a:rPr>
                        <a:t>-101</a:t>
                      </a:r>
                    </a:p>
                  </a:txBody>
                  <a:tcPr marL="7620" marR="36000" marT="7620" marB="0" anchor="b"/>
                </a:tc>
                <a:tc>
                  <a:txBody>
                    <a:bodyPr/>
                    <a:lstStyle/>
                    <a:p>
                      <a:pPr algn="r" fontAlgn="b"/>
                      <a:r>
                        <a:rPr lang="fi-FI" sz="1400" b="0" i="0" u="none" strike="noStrike" dirty="0">
                          <a:effectLst/>
                          <a:latin typeface="Arial" panose="020B0604020202020204" pitchFamily="34" charset="0"/>
                        </a:rPr>
                        <a:t>-98</a:t>
                      </a:r>
                    </a:p>
                  </a:txBody>
                  <a:tcPr marL="7620" marR="36000" marT="7620" marB="0" anchor="b"/>
                </a:tc>
                <a:tc>
                  <a:txBody>
                    <a:bodyPr/>
                    <a:lstStyle/>
                    <a:p>
                      <a:pPr algn="r" fontAlgn="b"/>
                      <a:endParaRPr lang="fi-FI" sz="1400" b="0" i="0" u="none" strike="noStrike" dirty="0">
                        <a:effectLst/>
                        <a:latin typeface="Arial" panose="020B0604020202020204" pitchFamily="34" charset="0"/>
                      </a:endParaRPr>
                    </a:p>
                  </a:txBody>
                  <a:tcPr marL="7620" marR="36000" marT="7620" marB="0" anchor="b"/>
                </a:tc>
                <a:extLst>
                  <a:ext uri="{0D108BD9-81ED-4DB2-BD59-A6C34878D82A}">
                    <a16:rowId xmlns:a16="http://schemas.microsoft.com/office/drawing/2014/main" val="87279238"/>
                  </a:ext>
                </a:extLst>
              </a:tr>
              <a:tr h="266276">
                <a:tc>
                  <a:txBody>
                    <a:bodyPr/>
                    <a:lstStyle/>
                    <a:p>
                      <a:pPr algn="l" fontAlgn="b"/>
                      <a:r>
                        <a:rPr lang="fi-FI" sz="1400" u="none" strike="noStrike" dirty="0">
                          <a:effectLst/>
                        </a:rPr>
                        <a:t>Joulu</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-126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-155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-185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-177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-287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-171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-125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-214</a:t>
                      </a:r>
                    </a:p>
                  </a:txBody>
                  <a:tcPr marL="7620" marR="36000" marT="7620" marB="0" anchor="b"/>
                </a:tc>
                <a:tc>
                  <a:txBody>
                    <a:bodyPr/>
                    <a:lstStyle/>
                    <a:p>
                      <a:pPr algn="r" fontAlgn="b"/>
                      <a:r>
                        <a:rPr lang="fi-FI" sz="1400" b="0" i="0" u="none" strike="noStrike" dirty="0">
                          <a:effectLst/>
                          <a:latin typeface="Arial" panose="020B0604020202020204" pitchFamily="34" charset="0"/>
                        </a:rPr>
                        <a:t>-109</a:t>
                      </a:r>
                    </a:p>
                  </a:txBody>
                  <a:tcPr marL="7620" marR="36000" marT="7620" marB="0" anchor="b"/>
                </a:tc>
                <a:tc>
                  <a:txBody>
                    <a:bodyPr/>
                    <a:lstStyle/>
                    <a:p>
                      <a:pPr algn="r" fontAlgn="b"/>
                      <a:r>
                        <a:rPr lang="fi-FI" sz="1400" b="0" i="0" u="none" strike="noStrike" dirty="0">
                          <a:effectLst/>
                          <a:latin typeface="Arial" panose="020B0604020202020204" pitchFamily="34" charset="0"/>
                        </a:rPr>
                        <a:t>-154</a:t>
                      </a:r>
                    </a:p>
                  </a:txBody>
                  <a:tcPr marL="7620" marR="36000" marT="7620" marB="0" anchor="b"/>
                </a:tc>
                <a:tc>
                  <a:txBody>
                    <a:bodyPr/>
                    <a:lstStyle/>
                    <a:p>
                      <a:pPr algn="r" fontAlgn="b"/>
                      <a:r>
                        <a:rPr lang="fi-FI" sz="1400" b="0" i="0" u="none" strike="noStrike" dirty="0">
                          <a:effectLst/>
                          <a:latin typeface="Arial" panose="020B0604020202020204" pitchFamily="34" charset="0"/>
                        </a:rPr>
                        <a:t>-176</a:t>
                      </a:r>
                    </a:p>
                  </a:txBody>
                  <a:tcPr marL="7620" marR="36000" marT="7620" marB="0" anchor="b"/>
                </a:tc>
                <a:tc>
                  <a:txBody>
                    <a:bodyPr/>
                    <a:lstStyle/>
                    <a:p>
                      <a:pPr algn="r" fontAlgn="b"/>
                      <a:endParaRPr lang="fi-FI" sz="1400" b="0" i="0" u="none" strike="noStrike" dirty="0">
                        <a:effectLst/>
                        <a:latin typeface="Arial" panose="020B0604020202020204" pitchFamily="34" charset="0"/>
                      </a:endParaRPr>
                    </a:p>
                  </a:txBody>
                  <a:tcPr marL="7620" marR="36000" marT="7620" marB="0" anchor="b"/>
                </a:tc>
                <a:extLst>
                  <a:ext uri="{0D108BD9-81ED-4DB2-BD59-A6C34878D82A}">
                    <a16:rowId xmlns:a16="http://schemas.microsoft.com/office/drawing/2014/main" val="1082498149"/>
                  </a:ext>
                </a:extLst>
              </a:tr>
              <a:tr h="255626">
                <a:tc>
                  <a:txBody>
                    <a:bodyPr/>
                    <a:lstStyle/>
                    <a:p>
                      <a:pPr algn="l" fontAlgn="b"/>
                      <a:r>
                        <a:rPr lang="fi-FI" sz="1200" u="none" strike="noStrike" dirty="0">
                          <a:effectLst/>
                        </a:rPr>
                        <a:t>Yhteensä</a:t>
                      </a:r>
                      <a:endParaRPr lang="fi-FI" sz="1200" b="1" i="0" u="none" strike="noStrike" dirty="0">
                        <a:effectLst/>
                        <a:latin typeface="Arial" panose="020B0604020202020204" pitchFamily="34" charset="0"/>
                      </a:endParaRPr>
                    </a:p>
                  </a:txBody>
                  <a:tcPr marL="7620" marR="7620" marT="7620" marB="0" anchor="ctr"/>
                </a:tc>
                <a:tc>
                  <a:txBody>
                    <a:bodyPr/>
                    <a:lstStyle/>
                    <a:p>
                      <a:pPr algn="r" fontAlgn="b"/>
                      <a:r>
                        <a:rPr lang="fi-FI" sz="1350" u="none" strike="noStrike" dirty="0">
                          <a:effectLst/>
                        </a:rPr>
                        <a:t>-755</a:t>
                      </a:r>
                      <a:endParaRPr lang="fi-FI" sz="1350" b="0" i="0" u="none" strike="noStrike" dirty="0">
                        <a:effectLst/>
                        <a:latin typeface="Arial" panose="020B0604020202020204" pitchFamily="34" charset="0"/>
                      </a:endParaRPr>
                    </a:p>
                  </a:txBody>
                  <a:tcPr marL="7620" marR="36000" marT="7620" marB="0" anchor="ctr"/>
                </a:tc>
                <a:tc>
                  <a:txBody>
                    <a:bodyPr/>
                    <a:lstStyle/>
                    <a:p>
                      <a:pPr algn="r" fontAlgn="b"/>
                      <a:r>
                        <a:rPr lang="fi-FI" sz="1350" u="none" strike="noStrike" dirty="0">
                          <a:effectLst/>
                        </a:rPr>
                        <a:t>-892</a:t>
                      </a:r>
                      <a:endParaRPr lang="fi-FI" sz="1350" b="0" i="0" u="none" strike="noStrike" dirty="0">
                        <a:effectLst/>
                        <a:latin typeface="Arial" panose="020B0604020202020204" pitchFamily="34" charset="0"/>
                      </a:endParaRPr>
                    </a:p>
                  </a:txBody>
                  <a:tcPr marL="7620" marR="36000" marT="7620" marB="0" anchor="ctr"/>
                </a:tc>
                <a:tc>
                  <a:txBody>
                    <a:bodyPr/>
                    <a:lstStyle/>
                    <a:p>
                      <a:pPr algn="r" fontAlgn="b"/>
                      <a:r>
                        <a:rPr lang="fi-FI" sz="1350" u="none" strike="noStrike" dirty="0">
                          <a:effectLst/>
                        </a:rPr>
                        <a:t>-1 125</a:t>
                      </a:r>
                      <a:endParaRPr lang="fi-FI" sz="1350" b="0" i="0" u="none" strike="noStrike" dirty="0">
                        <a:effectLst/>
                        <a:latin typeface="Arial" panose="020B0604020202020204" pitchFamily="34" charset="0"/>
                      </a:endParaRPr>
                    </a:p>
                  </a:txBody>
                  <a:tcPr marL="7620" marR="36000" marT="7620" marB="0" anchor="ctr"/>
                </a:tc>
                <a:tc>
                  <a:txBody>
                    <a:bodyPr/>
                    <a:lstStyle/>
                    <a:p>
                      <a:pPr algn="r" fontAlgn="b"/>
                      <a:r>
                        <a:rPr lang="fi-FI" sz="1350" u="none" strike="noStrike" dirty="0">
                          <a:effectLst/>
                        </a:rPr>
                        <a:t>-1 199</a:t>
                      </a:r>
                      <a:endParaRPr lang="fi-FI" sz="1350" b="0" i="0" u="none" strike="noStrike" dirty="0">
                        <a:effectLst/>
                        <a:latin typeface="Arial" panose="020B0604020202020204" pitchFamily="34" charset="0"/>
                      </a:endParaRPr>
                    </a:p>
                  </a:txBody>
                  <a:tcPr marL="7620" marR="36000" marT="7620" marB="0" anchor="ctr"/>
                </a:tc>
                <a:tc>
                  <a:txBody>
                    <a:bodyPr/>
                    <a:lstStyle/>
                    <a:p>
                      <a:pPr algn="r" fontAlgn="b"/>
                      <a:r>
                        <a:rPr lang="fi-FI" sz="1350" u="none" strike="noStrike">
                          <a:effectLst/>
                        </a:rPr>
                        <a:t>-1 600</a:t>
                      </a:r>
                      <a:endParaRPr lang="fi-FI" sz="1350" b="0" i="0" u="none" strike="noStrike">
                        <a:effectLst/>
                        <a:latin typeface="Arial" panose="020B0604020202020204" pitchFamily="34" charset="0"/>
                      </a:endParaRPr>
                    </a:p>
                  </a:txBody>
                  <a:tcPr marL="7620" marR="36000" marT="7620" marB="0" anchor="ctr"/>
                </a:tc>
                <a:tc>
                  <a:txBody>
                    <a:bodyPr/>
                    <a:lstStyle/>
                    <a:p>
                      <a:pPr algn="r" fontAlgn="b"/>
                      <a:r>
                        <a:rPr lang="fi-FI" sz="1350" u="none" strike="noStrike" dirty="0">
                          <a:effectLst/>
                        </a:rPr>
                        <a:t>-2 348</a:t>
                      </a:r>
                      <a:endParaRPr lang="fi-FI" sz="1350" b="0" i="0" u="none" strike="noStrike" dirty="0">
                        <a:effectLst/>
                        <a:latin typeface="Arial" panose="020B0604020202020204" pitchFamily="34" charset="0"/>
                      </a:endParaRPr>
                    </a:p>
                  </a:txBody>
                  <a:tcPr marL="7620" marR="36000" marT="7620" marB="0" anchor="ctr"/>
                </a:tc>
                <a:tc>
                  <a:txBody>
                    <a:bodyPr/>
                    <a:lstStyle/>
                    <a:p>
                      <a:pPr algn="r" fontAlgn="b"/>
                      <a:r>
                        <a:rPr lang="fi-FI" sz="1350" u="none" strike="noStrike">
                          <a:effectLst/>
                        </a:rPr>
                        <a:t>-2 160</a:t>
                      </a:r>
                      <a:endParaRPr lang="fi-FI" sz="1350" b="0" i="0" u="none" strike="noStrike">
                        <a:effectLst/>
                        <a:latin typeface="Arial" panose="020B0604020202020204" pitchFamily="34" charset="0"/>
                      </a:endParaRPr>
                    </a:p>
                  </a:txBody>
                  <a:tcPr marL="7620" marR="36000" marT="7620" marB="0" anchor="ctr"/>
                </a:tc>
                <a:tc>
                  <a:txBody>
                    <a:bodyPr/>
                    <a:lstStyle/>
                    <a:p>
                      <a:pPr algn="r" fontAlgn="b"/>
                      <a:r>
                        <a:rPr lang="fi-FI" sz="1350" u="none" strike="noStrike" dirty="0">
                          <a:effectLst/>
                        </a:rPr>
                        <a:t>-1 612</a:t>
                      </a:r>
                      <a:endParaRPr lang="fi-FI" sz="1350" b="0" i="0" u="none" strike="noStrike" dirty="0">
                        <a:effectLst/>
                        <a:latin typeface="Arial" panose="020B0604020202020204" pitchFamily="34" charset="0"/>
                      </a:endParaRPr>
                    </a:p>
                  </a:txBody>
                  <a:tcPr marL="7620" marR="36000" marT="7620" marB="0" anchor="ctr"/>
                </a:tc>
                <a:tc>
                  <a:txBody>
                    <a:bodyPr/>
                    <a:lstStyle/>
                    <a:p>
                      <a:pPr algn="r" fontAlgn="b"/>
                      <a:r>
                        <a:rPr lang="fi-FI" sz="1350" u="none" strike="noStrike" dirty="0">
                          <a:effectLst/>
                        </a:rPr>
                        <a:t>-1 014</a:t>
                      </a:r>
                      <a:endParaRPr lang="fi-FI" sz="1350" b="0" i="0" u="none" strike="noStrike" dirty="0">
                        <a:effectLst/>
                        <a:latin typeface="Arial" panose="020B0604020202020204" pitchFamily="34" charset="0"/>
                      </a:endParaRPr>
                    </a:p>
                  </a:txBody>
                  <a:tcPr marL="7620" marR="36000" marT="7620" marB="0" anchor="ctr"/>
                </a:tc>
                <a:tc>
                  <a:txBody>
                    <a:bodyPr/>
                    <a:lstStyle/>
                    <a:p>
                      <a:pPr algn="r" fontAlgn="b"/>
                      <a:r>
                        <a:rPr lang="fi-FI" sz="1350" b="1" i="0" u="none" strike="noStrike" dirty="0">
                          <a:effectLst/>
                          <a:latin typeface="+mn-lt"/>
                        </a:rPr>
                        <a:t>-1 237</a:t>
                      </a:r>
                    </a:p>
                  </a:txBody>
                  <a:tcPr marL="7620" marR="36000" marT="7620" marB="0" anchor="ctr"/>
                </a:tc>
                <a:tc>
                  <a:txBody>
                    <a:bodyPr/>
                    <a:lstStyle/>
                    <a:p>
                      <a:pPr algn="r" fontAlgn="b"/>
                      <a:r>
                        <a:rPr lang="fi-FI" sz="1350" b="1" i="0" u="none" strike="noStrike" dirty="0">
                          <a:effectLst/>
                          <a:latin typeface="+mn-lt"/>
                        </a:rPr>
                        <a:t>-537</a:t>
                      </a:r>
                    </a:p>
                  </a:txBody>
                  <a:tcPr marL="7620" marR="36000" marT="7620" marB="0" anchor="ctr"/>
                </a:tc>
                <a:tc>
                  <a:txBody>
                    <a:bodyPr/>
                    <a:lstStyle/>
                    <a:p>
                      <a:pPr algn="r" fontAlgn="b"/>
                      <a:r>
                        <a:rPr lang="fi-FI" sz="1350" b="1" i="0" u="none" strike="noStrike" dirty="0">
                          <a:effectLst/>
                          <a:latin typeface="+mn-lt"/>
                        </a:rPr>
                        <a:t>-538</a:t>
                      </a:r>
                    </a:p>
                  </a:txBody>
                  <a:tcPr marL="7620" marR="36000" marT="7620" marB="0" anchor="ctr"/>
                </a:tc>
                <a:tc>
                  <a:txBody>
                    <a:bodyPr/>
                    <a:lstStyle/>
                    <a:p>
                      <a:pPr algn="r" fontAlgn="b"/>
                      <a:r>
                        <a:rPr lang="fi-FI" sz="1350" b="1" i="0" u="none" strike="noStrike" dirty="0">
                          <a:effectLst/>
                          <a:latin typeface="+mn-lt"/>
                        </a:rPr>
                        <a:t>-1 227</a:t>
                      </a:r>
                    </a:p>
                  </a:txBody>
                  <a:tcPr marL="7620" marR="36000" marT="7620" marB="0" anchor="ctr"/>
                </a:tc>
                <a:tc>
                  <a:txBody>
                    <a:bodyPr/>
                    <a:lstStyle/>
                    <a:p>
                      <a:pPr algn="r" fontAlgn="b"/>
                      <a:r>
                        <a:rPr lang="fi-FI" sz="1350" b="1" i="0" u="none" strike="noStrike" dirty="0">
                          <a:effectLst/>
                          <a:latin typeface="+mn-lt"/>
                        </a:rPr>
                        <a:t>-394</a:t>
                      </a:r>
                    </a:p>
                  </a:txBody>
                  <a:tcPr marL="7620" marR="36000" marT="7620" marB="0" anchor="ctr"/>
                </a:tc>
                <a:extLst>
                  <a:ext uri="{0D108BD9-81ED-4DB2-BD59-A6C34878D82A}">
                    <a16:rowId xmlns:a16="http://schemas.microsoft.com/office/drawing/2014/main" val="3775860763"/>
                  </a:ext>
                </a:extLst>
              </a:tr>
            </a:tbl>
          </a:graphicData>
        </a:graphic>
      </p:graphicFrame>
      <p:graphicFrame>
        <p:nvGraphicFramePr>
          <p:cNvPr id="3" name="Taulukko 2">
            <a:extLst>
              <a:ext uri="{FF2B5EF4-FFF2-40B4-BE49-F238E27FC236}">
                <a16:creationId xmlns:a16="http://schemas.microsoft.com/office/drawing/2014/main" id="{236F4BB3-85AF-4D14-8800-451FCA7E5B19}"/>
              </a:ext>
            </a:extLst>
          </p:cNvPr>
          <p:cNvGraphicFramePr>
            <a:graphicFrameLocks noGrp="1"/>
          </p:cNvGraphicFramePr>
          <p:nvPr>
            <p:extLst>
              <p:ext uri="{D42A27DB-BD31-4B8C-83A1-F6EECF244321}">
                <p14:modId xmlns:p14="http://schemas.microsoft.com/office/powerpoint/2010/main" val="3813157735"/>
              </p:ext>
            </p:extLst>
          </p:nvPr>
        </p:nvGraphicFramePr>
        <p:xfrm>
          <a:off x="695400" y="5254512"/>
          <a:ext cx="9721085" cy="478744"/>
        </p:xfrm>
        <a:graphic>
          <a:graphicData uri="http://schemas.openxmlformats.org/drawingml/2006/table">
            <a:tbl>
              <a:tblPr firstRow="1" lastRow="1">
                <a:tableStyleId>{21E4AEA4-8DFA-4A89-87EB-49C32662AFE0}</a:tableStyleId>
              </a:tblPr>
              <a:tblGrid>
                <a:gridCol w="997373">
                  <a:extLst>
                    <a:ext uri="{9D8B030D-6E8A-4147-A177-3AD203B41FA5}">
                      <a16:colId xmlns:a16="http://schemas.microsoft.com/office/drawing/2014/main" val="3405723209"/>
                    </a:ext>
                  </a:extLst>
                </a:gridCol>
                <a:gridCol w="607800">
                  <a:extLst>
                    <a:ext uri="{9D8B030D-6E8A-4147-A177-3AD203B41FA5}">
                      <a16:colId xmlns:a16="http://schemas.microsoft.com/office/drawing/2014/main" val="470746351"/>
                    </a:ext>
                  </a:extLst>
                </a:gridCol>
                <a:gridCol w="607800">
                  <a:extLst>
                    <a:ext uri="{9D8B030D-6E8A-4147-A177-3AD203B41FA5}">
                      <a16:colId xmlns:a16="http://schemas.microsoft.com/office/drawing/2014/main" val="124645799"/>
                    </a:ext>
                  </a:extLst>
                </a:gridCol>
                <a:gridCol w="607800">
                  <a:extLst>
                    <a:ext uri="{9D8B030D-6E8A-4147-A177-3AD203B41FA5}">
                      <a16:colId xmlns:a16="http://schemas.microsoft.com/office/drawing/2014/main" val="2126471522"/>
                    </a:ext>
                  </a:extLst>
                </a:gridCol>
                <a:gridCol w="607800">
                  <a:extLst>
                    <a:ext uri="{9D8B030D-6E8A-4147-A177-3AD203B41FA5}">
                      <a16:colId xmlns:a16="http://schemas.microsoft.com/office/drawing/2014/main" val="78061629"/>
                    </a:ext>
                  </a:extLst>
                </a:gridCol>
                <a:gridCol w="607800">
                  <a:extLst>
                    <a:ext uri="{9D8B030D-6E8A-4147-A177-3AD203B41FA5}">
                      <a16:colId xmlns:a16="http://schemas.microsoft.com/office/drawing/2014/main" val="3203078095"/>
                    </a:ext>
                  </a:extLst>
                </a:gridCol>
                <a:gridCol w="607800">
                  <a:extLst>
                    <a:ext uri="{9D8B030D-6E8A-4147-A177-3AD203B41FA5}">
                      <a16:colId xmlns:a16="http://schemas.microsoft.com/office/drawing/2014/main" val="606994193"/>
                    </a:ext>
                  </a:extLst>
                </a:gridCol>
                <a:gridCol w="607800">
                  <a:extLst>
                    <a:ext uri="{9D8B030D-6E8A-4147-A177-3AD203B41FA5}">
                      <a16:colId xmlns:a16="http://schemas.microsoft.com/office/drawing/2014/main" val="3403724877"/>
                    </a:ext>
                  </a:extLst>
                </a:gridCol>
                <a:gridCol w="607800">
                  <a:extLst>
                    <a:ext uri="{9D8B030D-6E8A-4147-A177-3AD203B41FA5}">
                      <a16:colId xmlns:a16="http://schemas.microsoft.com/office/drawing/2014/main" val="769913896"/>
                    </a:ext>
                  </a:extLst>
                </a:gridCol>
                <a:gridCol w="643552">
                  <a:extLst>
                    <a:ext uri="{9D8B030D-6E8A-4147-A177-3AD203B41FA5}">
                      <a16:colId xmlns:a16="http://schemas.microsoft.com/office/drawing/2014/main" val="2866081168"/>
                    </a:ext>
                  </a:extLst>
                </a:gridCol>
                <a:gridCol w="643552">
                  <a:extLst>
                    <a:ext uri="{9D8B030D-6E8A-4147-A177-3AD203B41FA5}">
                      <a16:colId xmlns:a16="http://schemas.microsoft.com/office/drawing/2014/main" val="2291925506"/>
                    </a:ext>
                  </a:extLst>
                </a:gridCol>
                <a:gridCol w="643552">
                  <a:extLst>
                    <a:ext uri="{9D8B030D-6E8A-4147-A177-3AD203B41FA5}">
                      <a16:colId xmlns:a16="http://schemas.microsoft.com/office/drawing/2014/main" val="3551850383"/>
                    </a:ext>
                  </a:extLst>
                </a:gridCol>
                <a:gridCol w="643552">
                  <a:extLst>
                    <a:ext uri="{9D8B030D-6E8A-4147-A177-3AD203B41FA5}">
                      <a16:colId xmlns:a16="http://schemas.microsoft.com/office/drawing/2014/main" val="3417099938"/>
                    </a:ext>
                  </a:extLst>
                </a:gridCol>
                <a:gridCol w="643552">
                  <a:extLst>
                    <a:ext uri="{9D8B030D-6E8A-4147-A177-3AD203B41FA5}">
                      <a16:colId xmlns:a16="http://schemas.microsoft.com/office/drawing/2014/main" val="2240339009"/>
                    </a:ext>
                  </a:extLst>
                </a:gridCol>
                <a:gridCol w="643552">
                  <a:extLst>
                    <a:ext uri="{9D8B030D-6E8A-4147-A177-3AD203B41FA5}">
                      <a16:colId xmlns:a16="http://schemas.microsoft.com/office/drawing/2014/main" val="4009901197"/>
                    </a:ext>
                  </a:extLst>
                </a:gridCol>
              </a:tblGrid>
              <a:tr h="189364">
                <a:tc>
                  <a:txBody>
                    <a:bodyPr/>
                    <a:lstStyle/>
                    <a:p>
                      <a:pPr algn="l" fontAlgn="b"/>
                      <a:r>
                        <a:rPr lang="fi-FI" sz="1200" u="none" strike="noStrike" dirty="0">
                          <a:solidFill>
                            <a:schemeClr val="tx1"/>
                          </a:solidFill>
                          <a:effectLst/>
                        </a:rPr>
                        <a:t> </a:t>
                      </a:r>
                      <a:endParaRPr lang="fi-FI" sz="1200" b="0" i="0" u="none" strike="noStrike" dirty="0">
                        <a:solidFill>
                          <a:schemeClr val="tx1"/>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2013</a:t>
                      </a:r>
                      <a:endParaRPr lang="fi-FI" sz="1200" b="1" i="0" u="none" strike="noStrike" dirty="0">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2014</a:t>
                      </a:r>
                      <a:endParaRPr lang="fi-FI" sz="1200" b="1" i="0" u="none" strike="noStrike" dirty="0">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2015</a:t>
                      </a:r>
                      <a:endParaRPr lang="fi-FI" sz="1200" b="1" i="0" u="none" strike="noStrike" dirty="0">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2016</a:t>
                      </a:r>
                      <a:endParaRPr lang="fi-FI" sz="1200" b="1" i="0" u="none" strike="noStrike" dirty="0">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2017</a:t>
                      </a:r>
                      <a:endParaRPr lang="fi-FI" sz="1200" b="1" i="0" u="none" strike="noStrike" dirty="0">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2018</a:t>
                      </a:r>
                      <a:endParaRPr lang="fi-FI" sz="1200" b="1" i="0" u="none" strike="noStrike" dirty="0">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2019</a:t>
                      </a:r>
                      <a:endParaRPr lang="fi-FI" sz="1200" b="1" i="0" u="none" strike="noStrike" dirty="0">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2020</a:t>
                      </a:r>
                      <a:endParaRPr lang="fi-FI" sz="1200" b="1" i="0" u="none" strike="noStrike" dirty="0">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2021</a:t>
                      </a:r>
                      <a:endParaRPr lang="fi-FI" sz="1200" b="1" i="0" u="none" strike="noStrike" dirty="0">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b="1" i="0" u="none" strike="noStrike" dirty="0">
                          <a:solidFill>
                            <a:schemeClr val="tx1"/>
                          </a:solidFill>
                          <a:effectLst/>
                          <a:latin typeface="Arial" panose="020B0604020202020204" pitchFamily="34" charset="0"/>
                        </a:rPr>
                        <a:t>2022</a:t>
                      </a: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b="1" i="0" u="none" strike="noStrike" dirty="0">
                          <a:solidFill>
                            <a:schemeClr val="tx1"/>
                          </a:solidFill>
                          <a:effectLst/>
                          <a:latin typeface="Arial" panose="020B0604020202020204" pitchFamily="34" charset="0"/>
                        </a:rPr>
                        <a:t>2023</a:t>
                      </a: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b="1" i="0" u="none" strike="noStrike" dirty="0">
                          <a:solidFill>
                            <a:schemeClr val="tx1"/>
                          </a:solidFill>
                          <a:effectLst/>
                          <a:latin typeface="Arial" panose="020B0604020202020204" pitchFamily="34" charset="0"/>
                        </a:rPr>
                        <a:t>2024</a:t>
                      </a: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b="1" i="0" u="none" strike="noStrike" dirty="0">
                          <a:solidFill>
                            <a:schemeClr val="tx1"/>
                          </a:solidFill>
                          <a:effectLst/>
                          <a:latin typeface="Arial" panose="020B0604020202020204" pitchFamily="34" charset="0"/>
                        </a:rPr>
                        <a:t>2025</a:t>
                      </a: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900" b="1" i="0" u="none" strike="noStrike" dirty="0">
                          <a:solidFill>
                            <a:schemeClr val="tx1"/>
                          </a:solidFill>
                          <a:effectLst/>
                          <a:latin typeface="Arial" panose="020B0604020202020204" pitchFamily="34" charset="0"/>
                        </a:rPr>
                        <a:t>31.3.2026*</a:t>
                      </a:r>
                    </a:p>
                  </a:txBody>
                  <a:tcPr marL="7620" marR="3600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1600769951"/>
                  </a:ext>
                </a:extLst>
              </a:tr>
              <a:tr h="288244">
                <a:tc>
                  <a:txBody>
                    <a:bodyPr/>
                    <a:lstStyle/>
                    <a:p>
                      <a:pPr algn="l" fontAlgn="b"/>
                      <a:r>
                        <a:rPr lang="fi-FI" sz="1050" u="none" strike="noStrike" dirty="0">
                          <a:solidFill>
                            <a:schemeClr val="tx1"/>
                          </a:solidFill>
                          <a:effectLst/>
                        </a:rPr>
                        <a:t>Väkiluku </a:t>
                      </a:r>
                      <a:r>
                        <a:rPr lang="fi-FI" sz="1000" u="none" strike="noStrike" dirty="0">
                          <a:solidFill>
                            <a:schemeClr val="tx1"/>
                          </a:solidFill>
                          <a:effectLst/>
                        </a:rPr>
                        <a:t>31.12.</a:t>
                      </a:r>
                      <a:endParaRPr lang="fi-FI" sz="1050" b="0" i="0" u="none" strike="noStrike" dirty="0">
                        <a:solidFill>
                          <a:schemeClr val="tx1"/>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143 638</a:t>
                      </a:r>
                      <a:endParaRPr lang="fi-FI" sz="1050" b="0" i="0" u="none" strike="noStrike" dirty="0">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142 746</a:t>
                      </a:r>
                      <a:endParaRPr lang="fi-FI" sz="1050" b="0" i="0" u="none" strike="noStrike" dirty="0">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141 621</a:t>
                      </a:r>
                      <a:endParaRPr lang="fi-FI" sz="1050" b="0" i="0" u="none" strike="noStrike" dirty="0">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140 422</a:t>
                      </a:r>
                      <a:endParaRPr lang="fi-FI" sz="1050" b="0" i="0" u="none" strike="noStrike" dirty="0">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138 822</a:t>
                      </a:r>
                      <a:endParaRPr lang="fi-FI" sz="1050" b="0" i="0" u="none" strike="noStrike" dirty="0">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a:solidFill>
                            <a:schemeClr val="tx1"/>
                          </a:solidFill>
                          <a:effectLst/>
                        </a:rPr>
                        <a:t>136 474</a:t>
                      </a:r>
                      <a:endParaRPr lang="fi-FI" sz="1050" b="0" i="0" u="none" strike="noStrike">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134 314</a:t>
                      </a:r>
                      <a:endParaRPr lang="fi-FI" sz="1050" b="0" i="0" u="none" strike="noStrike" dirty="0">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132 702</a:t>
                      </a:r>
                      <a:endParaRPr lang="fi-FI" sz="1050" b="0" i="0" u="none" strike="noStrike" dirty="0">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131 688</a:t>
                      </a:r>
                      <a:endParaRPr lang="fi-FI" sz="1050" b="0" i="0" u="none" strike="noStrike" dirty="0">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b="1" i="0" u="none" strike="noStrike" dirty="0">
                          <a:solidFill>
                            <a:schemeClr val="tx1"/>
                          </a:solidFill>
                          <a:effectLst/>
                          <a:latin typeface="Arial" panose="020B0604020202020204" pitchFamily="34" charset="0"/>
                        </a:rPr>
                        <a:t>130 451</a:t>
                      </a: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b="1" i="0" u="none" strike="noStrike" dirty="0">
                          <a:solidFill>
                            <a:schemeClr val="tx1"/>
                          </a:solidFill>
                          <a:effectLst/>
                          <a:latin typeface="Arial" panose="020B0604020202020204" pitchFamily="34" charset="0"/>
                        </a:rPr>
                        <a:t>129 914</a:t>
                      </a: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b="1" i="0" u="none" strike="noStrike" dirty="0">
                          <a:solidFill>
                            <a:schemeClr val="tx1"/>
                          </a:solidFill>
                          <a:effectLst/>
                          <a:latin typeface="Arial" panose="020B0604020202020204" pitchFamily="34" charset="0"/>
                        </a:rPr>
                        <a:t>129 376</a:t>
                      </a: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b="1" i="0" u="none" strike="noStrike" dirty="0">
                          <a:solidFill>
                            <a:schemeClr val="tx1"/>
                          </a:solidFill>
                          <a:effectLst/>
                          <a:latin typeface="Arial" panose="020B0604020202020204" pitchFamily="34" charset="0"/>
                        </a:rPr>
                        <a:t>128 144</a:t>
                      </a: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b="1" i="0" u="none" strike="noStrike" dirty="0">
                          <a:solidFill>
                            <a:schemeClr val="tx1"/>
                          </a:solidFill>
                          <a:effectLst/>
                          <a:latin typeface="Arial" panose="020B0604020202020204" pitchFamily="34" charset="0"/>
                        </a:rPr>
                        <a:t>127 750</a:t>
                      </a:r>
                    </a:p>
                  </a:txBody>
                  <a:tcPr marL="7620" marR="36000" marT="762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3599258"/>
                  </a:ext>
                </a:extLst>
              </a:tr>
            </a:tbl>
          </a:graphicData>
        </a:graphic>
      </p:graphicFrame>
      <p:sp>
        <p:nvSpPr>
          <p:cNvPr id="11" name="Tekstiruutu 10">
            <a:extLst>
              <a:ext uri="{FF2B5EF4-FFF2-40B4-BE49-F238E27FC236}">
                <a16:creationId xmlns:a16="http://schemas.microsoft.com/office/drawing/2014/main" id="{980A868E-0E23-4ECF-B7B6-F2B5E67BB43C}"/>
              </a:ext>
            </a:extLst>
          </p:cNvPr>
          <p:cNvSpPr txBox="1"/>
          <p:nvPr/>
        </p:nvSpPr>
        <p:spPr>
          <a:xfrm>
            <a:off x="551384" y="6094457"/>
            <a:ext cx="9217024"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Arial"/>
                <a:ea typeface="+mn-ea"/>
                <a:cs typeface="+mn-cs"/>
              </a:rPr>
              <a:t>Kokonaismuutos sisältää väestönlisäyksen lisäksi väkiluvun korjauksen. Korjaukset ovat enimmäkseen muuttoilmoitusten käsittelyssä tapahtuneiden virheiden jälkikäteen tehtyjä oikaisuja. </a:t>
            </a:r>
          </a:p>
        </p:txBody>
      </p:sp>
      <p:sp>
        <p:nvSpPr>
          <p:cNvPr id="9" name="Title 11">
            <a:extLst>
              <a:ext uri="{FF2B5EF4-FFF2-40B4-BE49-F238E27FC236}">
                <a16:creationId xmlns:a16="http://schemas.microsoft.com/office/drawing/2014/main" id="{3EC9B87D-833F-44C8-B698-9CCA63A6B65E}"/>
              </a:ext>
            </a:extLst>
          </p:cNvPr>
          <p:cNvSpPr txBox="1">
            <a:spLocks/>
          </p:cNvSpPr>
          <p:nvPr/>
        </p:nvSpPr>
        <p:spPr bwMode="auto">
          <a:xfrm>
            <a:off x="551384" y="6525344"/>
            <a:ext cx="11521280" cy="288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1.1.2026 aluejako		* ennakkotieto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23.4.2026/ 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1920778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tsikko 1">
            <a:extLst>
              <a:ext uri="{FF2B5EF4-FFF2-40B4-BE49-F238E27FC236}">
                <a16:creationId xmlns:a16="http://schemas.microsoft.com/office/drawing/2014/main" id="{010600E7-35C5-4A26-9521-81965BCF1CDB}"/>
              </a:ext>
            </a:extLst>
          </p:cNvPr>
          <p:cNvSpPr txBox="1">
            <a:spLocks noGrp="1"/>
          </p:cNvSpPr>
          <p:nvPr>
            <p:ph type="title" idx="4294967295"/>
          </p:nvPr>
        </p:nvSpPr>
        <p:spPr>
          <a:xfrm>
            <a:off x="551384" y="332656"/>
            <a:ext cx="9145016"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Väestön kokonaismuutoksen kehitys kuukausittain (vuosittain kumulatiivinen) Etelä-Savossa 2013 - 2026*</a:t>
            </a:r>
          </a:p>
        </p:txBody>
      </p:sp>
      <p:graphicFrame>
        <p:nvGraphicFramePr>
          <p:cNvPr id="3" name="Taulukko 2">
            <a:extLst>
              <a:ext uri="{FF2B5EF4-FFF2-40B4-BE49-F238E27FC236}">
                <a16:creationId xmlns:a16="http://schemas.microsoft.com/office/drawing/2014/main" id="{887DB278-596E-475E-9F53-089618C408BC}"/>
              </a:ext>
            </a:extLst>
          </p:cNvPr>
          <p:cNvGraphicFramePr>
            <a:graphicFrameLocks noGrp="1"/>
          </p:cNvGraphicFramePr>
          <p:nvPr>
            <p:extLst>
              <p:ext uri="{D42A27DB-BD31-4B8C-83A1-F6EECF244321}">
                <p14:modId xmlns:p14="http://schemas.microsoft.com/office/powerpoint/2010/main" val="799636827"/>
              </p:ext>
            </p:extLst>
          </p:nvPr>
        </p:nvGraphicFramePr>
        <p:xfrm>
          <a:off x="551384" y="1412776"/>
          <a:ext cx="9649072" cy="4176462"/>
        </p:xfrm>
        <a:graphic>
          <a:graphicData uri="http://schemas.openxmlformats.org/drawingml/2006/table">
            <a:tbl>
              <a:tblPr firstRow="1" bandRow="1">
                <a:tableStyleId>{5C22544A-7EE6-4342-B048-85BDC9FD1C3A}</a:tableStyleId>
              </a:tblPr>
              <a:tblGrid>
                <a:gridCol w="929168">
                  <a:extLst>
                    <a:ext uri="{9D8B030D-6E8A-4147-A177-3AD203B41FA5}">
                      <a16:colId xmlns:a16="http://schemas.microsoft.com/office/drawing/2014/main" val="1137492709"/>
                    </a:ext>
                  </a:extLst>
                </a:gridCol>
                <a:gridCol w="607534">
                  <a:extLst>
                    <a:ext uri="{9D8B030D-6E8A-4147-A177-3AD203B41FA5}">
                      <a16:colId xmlns:a16="http://schemas.microsoft.com/office/drawing/2014/main" val="3974878214"/>
                    </a:ext>
                  </a:extLst>
                </a:gridCol>
                <a:gridCol w="607534">
                  <a:extLst>
                    <a:ext uri="{9D8B030D-6E8A-4147-A177-3AD203B41FA5}">
                      <a16:colId xmlns:a16="http://schemas.microsoft.com/office/drawing/2014/main" val="220491495"/>
                    </a:ext>
                  </a:extLst>
                </a:gridCol>
                <a:gridCol w="607534">
                  <a:extLst>
                    <a:ext uri="{9D8B030D-6E8A-4147-A177-3AD203B41FA5}">
                      <a16:colId xmlns:a16="http://schemas.microsoft.com/office/drawing/2014/main" val="2981656450"/>
                    </a:ext>
                  </a:extLst>
                </a:gridCol>
                <a:gridCol w="607534">
                  <a:extLst>
                    <a:ext uri="{9D8B030D-6E8A-4147-A177-3AD203B41FA5}">
                      <a16:colId xmlns:a16="http://schemas.microsoft.com/office/drawing/2014/main" val="477392224"/>
                    </a:ext>
                  </a:extLst>
                </a:gridCol>
                <a:gridCol w="607534">
                  <a:extLst>
                    <a:ext uri="{9D8B030D-6E8A-4147-A177-3AD203B41FA5}">
                      <a16:colId xmlns:a16="http://schemas.microsoft.com/office/drawing/2014/main" val="2973800708"/>
                    </a:ext>
                  </a:extLst>
                </a:gridCol>
                <a:gridCol w="607534">
                  <a:extLst>
                    <a:ext uri="{9D8B030D-6E8A-4147-A177-3AD203B41FA5}">
                      <a16:colId xmlns:a16="http://schemas.microsoft.com/office/drawing/2014/main" val="2685544960"/>
                    </a:ext>
                  </a:extLst>
                </a:gridCol>
                <a:gridCol w="607534">
                  <a:extLst>
                    <a:ext uri="{9D8B030D-6E8A-4147-A177-3AD203B41FA5}">
                      <a16:colId xmlns:a16="http://schemas.microsoft.com/office/drawing/2014/main" val="3332158051"/>
                    </a:ext>
                  </a:extLst>
                </a:gridCol>
                <a:gridCol w="607534">
                  <a:extLst>
                    <a:ext uri="{9D8B030D-6E8A-4147-A177-3AD203B41FA5}">
                      <a16:colId xmlns:a16="http://schemas.microsoft.com/office/drawing/2014/main" val="2555354172"/>
                    </a:ext>
                  </a:extLst>
                </a:gridCol>
                <a:gridCol w="643272">
                  <a:extLst>
                    <a:ext uri="{9D8B030D-6E8A-4147-A177-3AD203B41FA5}">
                      <a16:colId xmlns:a16="http://schemas.microsoft.com/office/drawing/2014/main" val="24205375"/>
                    </a:ext>
                  </a:extLst>
                </a:gridCol>
                <a:gridCol w="643272">
                  <a:extLst>
                    <a:ext uri="{9D8B030D-6E8A-4147-A177-3AD203B41FA5}">
                      <a16:colId xmlns:a16="http://schemas.microsoft.com/office/drawing/2014/main" val="1498579516"/>
                    </a:ext>
                  </a:extLst>
                </a:gridCol>
                <a:gridCol w="643272">
                  <a:extLst>
                    <a:ext uri="{9D8B030D-6E8A-4147-A177-3AD203B41FA5}">
                      <a16:colId xmlns:a16="http://schemas.microsoft.com/office/drawing/2014/main" val="2385030607"/>
                    </a:ext>
                  </a:extLst>
                </a:gridCol>
                <a:gridCol w="643272">
                  <a:extLst>
                    <a:ext uri="{9D8B030D-6E8A-4147-A177-3AD203B41FA5}">
                      <a16:colId xmlns:a16="http://schemas.microsoft.com/office/drawing/2014/main" val="3788970238"/>
                    </a:ext>
                  </a:extLst>
                </a:gridCol>
                <a:gridCol w="643272">
                  <a:extLst>
                    <a:ext uri="{9D8B030D-6E8A-4147-A177-3AD203B41FA5}">
                      <a16:colId xmlns:a16="http://schemas.microsoft.com/office/drawing/2014/main" val="2094095342"/>
                    </a:ext>
                  </a:extLst>
                </a:gridCol>
                <a:gridCol w="643272">
                  <a:extLst>
                    <a:ext uri="{9D8B030D-6E8A-4147-A177-3AD203B41FA5}">
                      <a16:colId xmlns:a16="http://schemas.microsoft.com/office/drawing/2014/main" val="3817067396"/>
                    </a:ext>
                  </a:extLst>
                </a:gridCol>
              </a:tblGrid>
              <a:tr h="317931">
                <a:tc>
                  <a:txBody>
                    <a:bodyPr/>
                    <a:lstStyle/>
                    <a:p>
                      <a:pPr algn="l" fontAlgn="b"/>
                      <a:r>
                        <a:rPr lang="fi-FI" sz="1400" u="none" strike="noStrike" dirty="0">
                          <a:effectLst/>
                        </a:rPr>
                        <a:t>Kuukausi</a:t>
                      </a:r>
                      <a:endParaRPr lang="fi-FI" sz="1400" b="1" i="0" u="none" strike="noStrike" dirty="0">
                        <a:effectLst/>
                        <a:latin typeface="Arial" panose="020B0604020202020204" pitchFamily="34" charset="0"/>
                      </a:endParaRPr>
                    </a:p>
                  </a:txBody>
                  <a:tcPr marL="7620" marR="7620" marT="7620" marB="0" anchor="ctr"/>
                </a:tc>
                <a:tc>
                  <a:txBody>
                    <a:bodyPr/>
                    <a:lstStyle/>
                    <a:p>
                      <a:pPr algn="r" fontAlgn="b"/>
                      <a:r>
                        <a:rPr lang="fi-FI" sz="1400" u="none" strike="noStrike">
                          <a:effectLst/>
                        </a:rPr>
                        <a:t>2013</a:t>
                      </a:r>
                      <a:endParaRPr lang="fi-FI" sz="1400" b="1"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2014</a:t>
                      </a:r>
                      <a:endParaRPr lang="fi-FI" sz="1400" b="1"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2015</a:t>
                      </a:r>
                      <a:endParaRPr lang="fi-FI" sz="1400" b="1"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2016</a:t>
                      </a:r>
                      <a:endParaRPr lang="fi-FI" sz="1400" b="1" i="0" u="none" strike="noStrike" dirty="0">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2017</a:t>
                      </a:r>
                      <a:endParaRPr lang="fi-FI" sz="1400" b="1"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2018</a:t>
                      </a:r>
                      <a:endParaRPr lang="fi-FI" sz="1400" b="1"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2019</a:t>
                      </a:r>
                      <a:endParaRPr lang="fi-FI" sz="1400" b="1" i="0" u="none" strike="noStrike" dirty="0">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2020</a:t>
                      </a:r>
                      <a:endParaRPr lang="fi-FI" sz="1400" b="1" i="0" u="none" strike="noStrike" dirty="0">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2021</a:t>
                      </a:r>
                      <a:endParaRPr lang="fi-FI" sz="1400" b="1" i="0" u="none" strike="noStrike" dirty="0">
                        <a:effectLst/>
                        <a:latin typeface="Arial" panose="020B0604020202020204" pitchFamily="34" charset="0"/>
                      </a:endParaRPr>
                    </a:p>
                  </a:txBody>
                  <a:tcPr marL="7620" marR="36000" marT="7620" marB="0" anchor="ctr"/>
                </a:tc>
                <a:tc>
                  <a:txBody>
                    <a:bodyPr/>
                    <a:lstStyle/>
                    <a:p>
                      <a:pPr algn="r" fontAlgn="b"/>
                      <a:r>
                        <a:rPr lang="fi-FI" sz="1400" b="1" i="0" u="none" strike="noStrike" dirty="0">
                          <a:effectLst/>
                          <a:latin typeface="Arial" panose="020B0604020202020204" pitchFamily="34" charset="0"/>
                        </a:rPr>
                        <a:t>2022</a:t>
                      </a:r>
                    </a:p>
                  </a:txBody>
                  <a:tcPr marL="7620" marR="36000" marT="7620" marB="0" anchor="ctr"/>
                </a:tc>
                <a:tc>
                  <a:txBody>
                    <a:bodyPr/>
                    <a:lstStyle/>
                    <a:p>
                      <a:pPr algn="r" fontAlgn="b"/>
                      <a:r>
                        <a:rPr lang="fi-FI" sz="1400" b="1" i="0" u="none" strike="noStrike" dirty="0">
                          <a:effectLst/>
                          <a:latin typeface="Arial" panose="020B0604020202020204" pitchFamily="34" charset="0"/>
                        </a:rPr>
                        <a:t>2023</a:t>
                      </a:r>
                    </a:p>
                  </a:txBody>
                  <a:tcPr marL="7620" marR="36000" marT="7620" marB="0" anchor="ctr"/>
                </a:tc>
                <a:tc>
                  <a:txBody>
                    <a:bodyPr/>
                    <a:lstStyle/>
                    <a:p>
                      <a:pPr algn="r" fontAlgn="b"/>
                      <a:r>
                        <a:rPr lang="fi-FI" sz="1400" b="1" i="0" u="none" strike="noStrike" dirty="0">
                          <a:effectLst/>
                          <a:latin typeface="Arial" panose="020B0604020202020204" pitchFamily="34" charset="0"/>
                        </a:rPr>
                        <a:t>2024</a:t>
                      </a:r>
                    </a:p>
                  </a:txBody>
                  <a:tcPr marL="7620" marR="36000" marT="7620" marB="0" anchor="ctr"/>
                </a:tc>
                <a:tc>
                  <a:txBody>
                    <a:bodyPr/>
                    <a:lstStyle/>
                    <a:p>
                      <a:pPr algn="r" fontAlgn="b"/>
                      <a:r>
                        <a:rPr lang="fi-FI" sz="1400" b="1" i="0" u="none" strike="noStrike" dirty="0">
                          <a:effectLst/>
                          <a:latin typeface="Arial" panose="020B0604020202020204" pitchFamily="34" charset="0"/>
                        </a:rPr>
                        <a:t>2025*</a:t>
                      </a:r>
                    </a:p>
                  </a:txBody>
                  <a:tcPr marL="7620" marR="36000" marT="7620" marB="0" anchor="ctr"/>
                </a:tc>
                <a:tc>
                  <a:txBody>
                    <a:bodyPr/>
                    <a:lstStyle/>
                    <a:p>
                      <a:pPr algn="r" fontAlgn="b"/>
                      <a:r>
                        <a:rPr lang="fi-FI" sz="1400" b="1" i="0" u="none" strike="noStrike" dirty="0">
                          <a:effectLst/>
                          <a:latin typeface="Arial" panose="020B0604020202020204" pitchFamily="34" charset="0"/>
                        </a:rPr>
                        <a:t>2026*</a:t>
                      </a:r>
                    </a:p>
                  </a:txBody>
                  <a:tcPr marL="7620" marR="36000" marT="7620" marB="0" anchor="ctr"/>
                </a:tc>
                <a:extLst>
                  <a:ext uri="{0D108BD9-81ED-4DB2-BD59-A6C34878D82A}">
                    <a16:rowId xmlns:a16="http://schemas.microsoft.com/office/drawing/2014/main" val="1484867629"/>
                  </a:ext>
                </a:extLst>
              </a:tr>
              <a:tr h="317931">
                <a:tc>
                  <a:txBody>
                    <a:bodyPr/>
                    <a:lstStyle/>
                    <a:p>
                      <a:pPr algn="l" fontAlgn="b"/>
                      <a:r>
                        <a:rPr lang="fi-FI" sz="1400" u="none" strike="noStrike">
                          <a:effectLst/>
                        </a:rPr>
                        <a:t>Tammi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-45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-163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-5</a:t>
                      </a:r>
                    </a:p>
                  </a:txBody>
                  <a:tcPr marL="7620" marR="36000" marT="7620" marB="0" anchor="b"/>
                </a:tc>
                <a:tc>
                  <a:txBody>
                    <a:bodyPr/>
                    <a:lstStyle/>
                    <a:p>
                      <a:pPr algn="r" fontAlgn="b"/>
                      <a:r>
                        <a:rPr lang="fi-FI" sz="1400" b="0" i="0" u="none" strike="noStrike" dirty="0">
                          <a:effectLst/>
                          <a:latin typeface="Arial" panose="020B0604020202020204" pitchFamily="34" charset="0"/>
                        </a:rPr>
                        <a:t>-7</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2</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-98</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-104</a:t>
                      </a:r>
                    </a:p>
                  </a:txBody>
                  <a:tcPr marL="0" marR="36000" marT="0" marB="0" anchor="b"/>
                </a:tc>
                <a:extLst>
                  <a:ext uri="{0D108BD9-81ED-4DB2-BD59-A6C34878D82A}">
                    <a16:rowId xmlns:a16="http://schemas.microsoft.com/office/drawing/2014/main" val="3175990561"/>
                  </a:ext>
                </a:extLst>
              </a:tr>
              <a:tr h="317931">
                <a:tc>
                  <a:txBody>
                    <a:bodyPr/>
                    <a:lstStyle/>
                    <a:p>
                      <a:pPr algn="l" fontAlgn="b"/>
                      <a:r>
                        <a:rPr lang="fi-FI" sz="1400" u="none" strike="noStrike">
                          <a:effectLst/>
                        </a:rPr>
                        <a:t>Helmi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-158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-210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-198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-341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-263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-87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-153</a:t>
                      </a:r>
                    </a:p>
                  </a:txBody>
                  <a:tcPr marL="7620" marR="36000" marT="7620" marB="0" anchor="b"/>
                </a:tc>
                <a:tc>
                  <a:txBody>
                    <a:bodyPr/>
                    <a:lstStyle/>
                    <a:p>
                      <a:pPr algn="r" fontAlgn="b"/>
                      <a:r>
                        <a:rPr lang="fi-FI" sz="1400" b="0" i="0" u="none" strike="noStrike" dirty="0">
                          <a:effectLst/>
                          <a:latin typeface="Arial" panose="020B0604020202020204" pitchFamily="34" charset="0"/>
                        </a:rPr>
                        <a:t>-122</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137</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-164</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-210</a:t>
                      </a:r>
                    </a:p>
                  </a:txBody>
                  <a:tcPr marL="0" marR="36000" marT="0" marB="0" anchor="b"/>
                </a:tc>
                <a:extLst>
                  <a:ext uri="{0D108BD9-81ED-4DB2-BD59-A6C34878D82A}">
                    <a16:rowId xmlns:a16="http://schemas.microsoft.com/office/drawing/2014/main" val="136546428"/>
                  </a:ext>
                </a:extLst>
              </a:tr>
              <a:tr h="317931">
                <a:tc>
                  <a:txBody>
                    <a:bodyPr/>
                    <a:lstStyle/>
                    <a:p>
                      <a:pPr algn="l" fontAlgn="b"/>
                      <a:r>
                        <a:rPr lang="fi-FI" sz="1400" u="none" strike="noStrike" dirty="0">
                          <a:effectLst/>
                        </a:rPr>
                        <a:t>Maalis</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-202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-282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-324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-313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-554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-447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-194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-135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-269</a:t>
                      </a:r>
                    </a:p>
                  </a:txBody>
                  <a:tcPr marL="7620" marR="36000" marT="7620" marB="0" anchor="b"/>
                </a:tc>
                <a:tc>
                  <a:txBody>
                    <a:bodyPr/>
                    <a:lstStyle/>
                    <a:p>
                      <a:pPr algn="r" fontAlgn="b"/>
                      <a:r>
                        <a:rPr lang="fi-FI" sz="1400" b="0" i="0" u="none" strike="noStrike" dirty="0">
                          <a:effectLst/>
                          <a:latin typeface="Arial" panose="020B0604020202020204" pitchFamily="34" charset="0"/>
                        </a:rPr>
                        <a:t>-92</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142</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-325</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-394</a:t>
                      </a:r>
                    </a:p>
                  </a:txBody>
                  <a:tcPr marL="0" marR="36000" marT="0" marB="0" anchor="b"/>
                </a:tc>
                <a:extLst>
                  <a:ext uri="{0D108BD9-81ED-4DB2-BD59-A6C34878D82A}">
                    <a16:rowId xmlns:a16="http://schemas.microsoft.com/office/drawing/2014/main" val="2851315535"/>
                  </a:ext>
                </a:extLst>
              </a:tr>
              <a:tr h="317931">
                <a:tc>
                  <a:txBody>
                    <a:bodyPr/>
                    <a:lstStyle/>
                    <a:p>
                      <a:pPr algn="l" fontAlgn="b"/>
                      <a:r>
                        <a:rPr lang="fi-FI" sz="1400" u="none" strike="noStrike" dirty="0">
                          <a:effectLst/>
                        </a:rPr>
                        <a:t>Huhti</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-267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-353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-171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-468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-480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-744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-631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-301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-246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-372</a:t>
                      </a:r>
                    </a:p>
                  </a:txBody>
                  <a:tcPr marL="7620" marR="36000" marT="7620" marB="0" anchor="b"/>
                </a:tc>
                <a:tc>
                  <a:txBody>
                    <a:bodyPr/>
                    <a:lstStyle/>
                    <a:p>
                      <a:pPr algn="r" fontAlgn="b"/>
                      <a:r>
                        <a:rPr lang="fi-FI" sz="1400" b="0" i="0" u="none" strike="noStrike" dirty="0">
                          <a:effectLst/>
                          <a:latin typeface="Arial" panose="020B0604020202020204" pitchFamily="34" charset="0"/>
                        </a:rPr>
                        <a:t>-193</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125</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-347</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1170976241"/>
                  </a:ext>
                </a:extLst>
              </a:tr>
              <a:tr h="332384">
                <a:tc>
                  <a:txBody>
                    <a:bodyPr/>
                    <a:lstStyle/>
                    <a:p>
                      <a:pPr algn="l" fontAlgn="b"/>
                      <a:r>
                        <a:rPr lang="fi-FI" sz="1400" u="none" strike="noStrike">
                          <a:effectLst/>
                        </a:rPr>
                        <a:t>Touko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-374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-470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-299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-592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-674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-1 008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-713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-384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-288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-417</a:t>
                      </a:r>
                    </a:p>
                  </a:txBody>
                  <a:tcPr marL="7620" marR="36000" marT="7620" marB="0" anchor="b"/>
                </a:tc>
                <a:tc>
                  <a:txBody>
                    <a:bodyPr/>
                    <a:lstStyle/>
                    <a:p>
                      <a:pPr algn="r" fontAlgn="b"/>
                      <a:r>
                        <a:rPr lang="fi-FI" sz="1400" b="0" i="0" u="none" strike="noStrike" dirty="0">
                          <a:effectLst/>
                          <a:latin typeface="Arial" panose="020B0604020202020204" pitchFamily="34" charset="0"/>
                        </a:rPr>
                        <a:t>-236</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138</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-406</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3333591495"/>
                  </a:ext>
                </a:extLst>
              </a:tr>
              <a:tr h="332384">
                <a:tc>
                  <a:txBody>
                    <a:bodyPr/>
                    <a:lstStyle/>
                    <a:p>
                      <a:pPr algn="l" fontAlgn="b"/>
                      <a:r>
                        <a:rPr lang="fi-FI" sz="1400" u="none" strike="noStrike">
                          <a:effectLst/>
                        </a:rPr>
                        <a:t>Kesä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-407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-439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-481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-662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-775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-1 142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-816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-449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-296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-387</a:t>
                      </a:r>
                    </a:p>
                  </a:txBody>
                  <a:tcPr marL="7620" marR="36000" marT="7620" marB="0" anchor="b"/>
                </a:tc>
                <a:tc>
                  <a:txBody>
                    <a:bodyPr/>
                    <a:lstStyle/>
                    <a:p>
                      <a:pPr algn="r" fontAlgn="b"/>
                      <a:r>
                        <a:rPr lang="fi-FI" sz="1400" b="0" i="0" u="none" strike="noStrike" dirty="0">
                          <a:effectLst/>
                          <a:latin typeface="Arial" panose="020B0604020202020204" pitchFamily="34" charset="0"/>
                        </a:rPr>
                        <a:t>-292</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118</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-443</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3636237218"/>
                  </a:ext>
                </a:extLst>
              </a:tr>
              <a:tr h="317931">
                <a:tc>
                  <a:txBody>
                    <a:bodyPr/>
                    <a:lstStyle/>
                    <a:p>
                      <a:pPr algn="l" fontAlgn="b"/>
                      <a:r>
                        <a:rPr lang="fi-FI" sz="1400" u="none" strike="noStrike">
                          <a:effectLst/>
                        </a:rPr>
                        <a:t>Heinä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-513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-529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-581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-780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-831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-1 352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-969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-653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-422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-518</a:t>
                      </a:r>
                    </a:p>
                  </a:txBody>
                  <a:tcPr marL="7620" marR="36000" marT="7620" marB="0" anchor="b"/>
                </a:tc>
                <a:tc>
                  <a:txBody>
                    <a:bodyPr/>
                    <a:lstStyle/>
                    <a:p>
                      <a:pPr algn="r" fontAlgn="b"/>
                      <a:r>
                        <a:rPr lang="fi-FI" sz="1400" b="0" i="0" u="none" strike="noStrike" dirty="0">
                          <a:effectLst/>
                          <a:latin typeface="Arial" panose="020B0604020202020204" pitchFamily="34" charset="0"/>
                        </a:rPr>
                        <a:t>-320</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-42</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-515</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2184490300"/>
                  </a:ext>
                </a:extLst>
              </a:tr>
              <a:tr h="317931">
                <a:tc>
                  <a:txBody>
                    <a:bodyPr/>
                    <a:lstStyle/>
                    <a:p>
                      <a:pPr algn="l" fontAlgn="b"/>
                      <a:r>
                        <a:rPr lang="fi-FI" sz="1400" u="none" strike="noStrike">
                          <a:effectLst/>
                        </a:rPr>
                        <a:t>Elo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-463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-496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-656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-778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-926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-1 666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-1 324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-948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-609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-689</a:t>
                      </a:r>
                    </a:p>
                  </a:txBody>
                  <a:tcPr marL="7620" marR="36000" marT="7620" marB="0" anchor="b"/>
                </a:tc>
                <a:tc>
                  <a:txBody>
                    <a:bodyPr/>
                    <a:lstStyle/>
                    <a:p>
                      <a:pPr algn="r" fontAlgn="b"/>
                      <a:r>
                        <a:rPr lang="fi-FI" sz="1400" b="0" i="0" u="none" strike="noStrike" dirty="0">
                          <a:effectLst/>
                          <a:latin typeface="Arial" panose="020B0604020202020204" pitchFamily="34" charset="0"/>
                        </a:rPr>
                        <a:t>-420</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-202</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-804</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2199241721"/>
                  </a:ext>
                </a:extLst>
              </a:tr>
              <a:tr h="317931">
                <a:tc>
                  <a:txBody>
                    <a:bodyPr/>
                    <a:lstStyle/>
                    <a:p>
                      <a:pPr algn="l" fontAlgn="b"/>
                      <a:r>
                        <a:rPr lang="fi-FI" sz="1400" u="none" strike="noStrike">
                          <a:effectLst/>
                        </a:rPr>
                        <a:t>Syys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-503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-528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-702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-904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-1 077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-1 905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-1 592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-1 121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-777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-822</a:t>
                      </a:r>
                    </a:p>
                  </a:txBody>
                  <a:tcPr marL="7620" marR="36000" marT="7620" marB="0" anchor="b"/>
                </a:tc>
                <a:tc>
                  <a:txBody>
                    <a:bodyPr/>
                    <a:lstStyle/>
                    <a:p>
                      <a:pPr algn="r" fontAlgn="b"/>
                      <a:r>
                        <a:rPr lang="fi-FI" sz="1400" b="0" i="0" u="none" strike="noStrike" dirty="0">
                          <a:effectLst/>
                          <a:latin typeface="Arial" panose="020B0604020202020204" pitchFamily="34" charset="0"/>
                        </a:rPr>
                        <a:t>-427</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-307</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-917</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1709709179"/>
                  </a:ext>
                </a:extLst>
              </a:tr>
              <a:tr h="317931">
                <a:tc>
                  <a:txBody>
                    <a:bodyPr/>
                    <a:lstStyle/>
                    <a:p>
                      <a:pPr algn="l" fontAlgn="b"/>
                      <a:r>
                        <a:rPr lang="fi-FI" sz="1400" u="none" strike="noStrike" dirty="0">
                          <a:effectLst/>
                        </a:rPr>
                        <a:t>Loka</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-592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-655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-870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-1 000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-1 271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-2 010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-1 730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-1 312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-799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-921</a:t>
                      </a:r>
                    </a:p>
                  </a:txBody>
                  <a:tcPr marL="7620" marR="36000" marT="7620" marB="0" anchor="b"/>
                </a:tc>
                <a:tc>
                  <a:txBody>
                    <a:bodyPr/>
                    <a:lstStyle/>
                    <a:p>
                      <a:pPr algn="r" fontAlgn="b"/>
                      <a:r>
                        <a:rPr lang="fi-FI" sz="1400" b="0" i="0" u="none" strike="noStrike" dirty="0">
                          <a:effectLst/>
                          <a:latin typeface="Arial" panose="020B0604020202020204" pitchFamily="34" charset="0"/>
                        </a:rPr>
                        <a:t>-367</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-283</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-953</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1419202033"/>
                  </a:ext>
                </a:extLst>
              </a:tr>
              <a:tr h="317931">
                <a:tc>
                  <a:txBody>
                    <a:bodyPr/>
                    <a:lstStyle/>
                    <a:p>
                      <a:pPr algn="l" fontAlgn="b"/>
                      <a:r>
                        <a:rPr lang="fi-FI" sz="1400" u="none" strike="noStrike" dirty="0">
                          <a:effectLst/>
                        </a:rPr>
                        <a:t>Marras</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-629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-737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-940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-1 084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-1 462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-2 171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-1 873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-1 441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-889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-1 023</a:t>
                      </a:r>
                    </a:p>
                  </a:txBody>
                  <a:tcPr marL="7620" marR="36000" marT="7620" marB="0" anchor="b"/>
                </a:tc>
                <a:tc>
                  <a:txBody>
                    <a:bodyPr/>
                    <a:lstStyle/>
                    <a:p>
                      <a:pPr algn="r" fontAlgn="b"/>
                      <a:r>
                        <a:rPr lang="fi-FI" sz="1400" b="0" i="0" u="none" strike="noStrike" dirty="0">
                          <a:effectLst/>
                          <a:latin typeface="Arial" panose="020B0604020202020204" pitchFamily="34" charset="0"/>
                        </a:rPr>
                        <a:t>-428</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-384</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-1 051</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611300783"/>
                  </a:ext>
                </a:extLst>
              </a:tr>
              <a:tr h="332384">
                <a:tc>
                  <a:txBody>
                    <a:bodyPr/>
                    <a:lstStyle/>
                    <a:p>
                      <a:pPr algn="l" fontAlgn="b"/>
                      <a:r>
                        <a:rPr lang="fi-FI" sz="1400" u="none" strike="noStrike">
                          <a:effectLst/>
                        </a:rPr>
                        <a:t>Joulu</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-755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-892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-1 125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-1 199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-1 600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-2 348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-2 160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-1 612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-1 014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-1 237</a:t>
                      </a:r>
                    </a:p>
                  </a:txBody>
                  <a:tcPr marL="7620" marR="36000" marT="7620" marB="0" anchor="b"/>
                </a:tc>
                <a:tc>
                  <a:txBody>
                    <a:bodyPr/>
                    <a:lstStyle/>
                    <a:p>
                      <a:pPr algn="r" fontAlgn="b"/>
                      <a:r>
                        <a:rPr lang="fi-FI" sz="1400" b="0" i="0" u="none" strike="noStrike" dirty="0">
                          <a:effectLst/>
                          <a:latin typeface="Arial" panose="020B0604020202020204" pitchFamily="34" charset="0"/>
                        </a:rPr>
                        <a:t>-537</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-538</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-1 227</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2118641256"/>
                  </a:ext>
                </a:extLst>
              </a:tr>
            </a:tbl>
          </a:graphicData>
        </a:graphic>
      </p:graphicFrame>
      <p:sp>
        <p:nvSpPr>
          <p:cNvPr id="11" name="Tekstiruutu 10">
            <a:extLst>
              <a:ext uri="{FF2B5EF4-FFF2-40B4-BE49-F238E27FC236}">
                <a16:creationId xmlns:a16="http://schemas.microsoft.com/office/drawing/2014/main" id="{980A868E-0E23-4ECF-B7B6-F2B5E67BB43C}"/>
              </a:ext>
            </a:extLst>
          </p:cNvPr>
          <p:cNvSpPr txBox="1"/>
          <p:nvPr/>
        </p:nvSpPr>
        <p:spPr>
          <a:xfrm>
            <a:off x="551384" y="5877272"/>
            <a:ext cx="9217024"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Arial"/>
                <a:ea typeface="+mn-ea"/>
                <a:cs typeface="+mn-cs"/>
              </a:rPr>
              <a:t>Kokonaismuutos sisältää väestönlisäyksen lisäksi väkiluvun korjauksen. Korjaukset ovat enimmäkseen muuttoilmoitusten käsittelyssä tapahtuneiden virheiden jälkikäteen tehtyjä oikaisuja. </a:t>
            </a:r>
          </a:p>
        </p:txBody>
      </p:sp>
      <p:sp>
        <p:nvSpPr>
          <p:cNvPr id="7" name="Title 11">
            <a:extLst>
              <a:ext uri="{FF2B5EF4-FFF2-40B4-BE49-F238E27FC236}">
                <a16:creationId xmlns:a16="http://schemas.microsoft.com/office/drawing/2014/main" id="{A17E4B94-89CF-4A4F-8181-DCCDDAE0EB72}"/>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23.4.2026/ 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385677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FE4C6191-FE8C-413B-AF5D-D8386993ECFA}"/>
              </a:ext>
            </a:extLst>
          </p:cNvPr>
          <p:cNvSpPr txBox="1">
            <a:spLocks noGrp="1"/>
          </p:cNvSpPr>
          <p:nvPr>
            <p:ph type="title" idx="4294967295"/>
          </p:nvPr>
        </p:nvSpPr>
        <p:spPr>
          <a:xfrm>
            <a:off x="551384" y="332656"/>
            <a:ext cx="10297144" cy="576064"/>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Muuttoliikkeen kehitys kuukausittain Etelä-Savossa 2013 - 2026*</a:t>
            </a:r>
          </a:p>
        </p:txBody>
      </p:sp>
      <p:graphicFrame>
        <p:nvGraphicFramePr>
          <p:cNvPr id="4" name="Taulukko 3">
            <a:extLst>
              <a:ext uri="{FF2B5EF4-FFF2-40B4-BE49-F238E27FC236}">
                <a16:creationId xmlns:a16="http://schemas.microsoft.com/office/drawing/2014/main" id="{BF902565-3304-4821-9429-D6C0EF817D33}"/>
              </a:ext>
            </a:extLst>
          </p:cNvPr>
          <p:cNvGraphicFramePr>
            <a:graphicFrameLocks noGrp="1"/>
          </p:cNvGraphicFramePr>
          <p:nvPr>
            <p:extLst>
              <p:ext uri="{D42A27DB-BD31-4B8C-83A1-F6EECF244321}">
                <p14:modId xmlns:p14="http://schemas.microsoft.com/office/powerpoint/2010/main" val="300533393"/>
              </p:ext>
            </p:extLst>
          </p:nvPr>
        </p:nvGraphicFramePr>
        <p:xfrm>
          <a:off x="623392" y="1268760"/>
          <a:ext cx="9361042" cy="4536503"/>
        </p:xfrm>
        <a:graphic>
          <a:graphicData uri="http://schemas.openxmlformats.org/drawingml/2006/table">
            <a:tbl>
              <a:tblPr firstRow="1" lastRow="1" bandRow="1">
                <a:tableStyleId>{00A15C55-8517-42AA-B614-E9B94910E393}</a:tableStyleId>
              </a:tblPr>
              <a:tblGrid>
                <a:gridCol w="856225">
                  <a:extLst>
                    <a:ext uri="{9D8B030D-6E8A-4147-A177-3AD203B41FA5}">
                      <a16:colId xmlns:a16="http://schemas.microsoft.com/office/drawing/2014/main" val="144361914"/>
                    </a:ext>
                  </a:extLst>
                </a:gridCol>
                <a:gridCol w="613243">
                  <a:extLst>
                    <a:ext uri="{9D8B030D-6E8A-4147-A177-3AD203B41FA5}">
                      <a16:colId xmlns:a16="http://schemas.microsoft.com/office/drawing/2014/main" val="1973121833"/>
                    </a:ext>
                  </a:extLst>
                </a:gridCol>
                <a:gridCol w="613243">
                  <a:extLst>
                    <a:ext uri="{9D8B030D-6E8A-4147-A177-3AD203B41FA5}">
                      <a16:colId xmlns:a16="http://schemas.microsoft.com/office/drawing/2014/main" val="2351651737"/>
                    </a:ext>
                  </a:extLst>
                </a:gridCol>
                <a:gridCol w="613243">
                  <a:extLst>
                    <a:ext uri="{9D8B030D-6E8A-4147-A177-3AD203B41FA5}">
                      <a16:colId xmlns:a16="http://schemas.microsoft.com/office/drawing/2014/main" val="2558307339"/>
                    </a:ext>
                  </a:extLst>
                </a:gridCol>
                <a:gridCol w="613243">
                  <a:extLst>
                    <a:ext uri="{9D8B030D-6E8A-4147-A177-3AD203B41FA5}">
                      <a16:colId xmlns:a16="http://schemas.microsoft.com/office/drawing/2014/main" val="1824070174"/>
                    </a:ext>
                  </a:extLst>
                </a:gridCol>
                <a:gridCol w="613243">
                  <a:extLst>
                    <a:ext uri="{9D8B030D-6E8A-4147-A177-3AD203B41FA5}">
                      <a16:colId xmlns:a16="http://schemas.microsoft.com/office/drawing/2014/main" val="841540413"/>
                    </a:ext>
                  </a:extLst>
                </a:gridCol>
                <a:gridCol w="613243">
                  <a:extLst>
                    <a:ext uri="{9D8B030D-6E8A-4147-A177-3AD203B41FA5}">
                      <a16:colId xmlns:a16="http://schemas.microsoft.com/office/drawing/2014/main" val="3063728588"/>
                    </a:ext>
                  </a:extLst>
                </a:gridCol>
                <a:gridCol w="613243">
                  <a:extLst>
                    <a:ext uri="{9D8B030D-6E8A-4147-A177-3AD203B41FA5}">
                      <a16:colId xmlns:a16="http://schemas.microsoft.com/office/drawing/2014/main" val="3210966317"/>
                    </a:ext>
                  </a:extLst>
                </a:gridCol>
                <a:gridCol w="613243">
                  <a:extLst>
                    <a:ext uri="{9D8B030D-6E8A-4147-A177-3AD203B41FA5}">
                      <a16:colId xmlns:a16="http://schemas.microsoft.com/office/drawing/2014/main" val="3171544231"/>
                    </a:ext>
                  </a:extLst>
                </a:gridCol>
                <a:gridCol w="613243">
                  <a:extLst>
                    <a:ext uri="{9D8B030D-6E8A-4147-A177-3AD203B41FA5}">
                      <a16:colId xmlns:a16="http://schemas.microsoft.com/office/drawing/2014/main" val="2994738473"/>
                    </a:ext>
                  </a:extLst>
                </a:gridCol>
                <a:gridCol w="597126">
                  <a:extLst>
                    <a:ext uri="{9D8B030D-6E8A-4147-A177-3AD203B41FA5}">
                      <a16:colId xmlns:a16="http://schemas.microsoft.com/office/drawing/2014/main" val="2889986091"/>
                    </a:ext>
                  </a:extLst>
                </a:gridCol>
                <a:gridCol w="597126">
                  <a:extLst>
                    <a:ext uri="{9D8B030D-6E8A-4147-A177-3AD203B41FA5}">
                      <a16:colId xmlns:a16="http://schemas.microsoft.com/office/drawing/2014/main" val="2928473744"/>
                    </a:ext>
                  </a:extLst>
                </a:gridCol>
                <a:gridCol w="597126">
                  <a:extLst>
                    <a:ext uri="{9D8B030D-6E8A-4147-A177-3AD203B41FA5}">
                      <a16:colId xmlns:a16="http://schemas.microsoft.com/office/drawing/2014/main" val="2058462809"/>
                    </a:ext>
                  </a:extLst>
                </a:gridCol>
                <a:gridCol w="597126">
                  <a:extLst>
                    <a:ext uri="{9D8B030D-6E8A-4147-A177-3AD203B41FA5}">
                      <a16:colId xmlns:a16="http://schemas.microsoft.com/office/drawing/2014/main" val="2108265741"/>
                    </a:ext>
                  </a:extLst>
                </a:gridCol>
                <a:gridCol w="597126">
                  <a:extLst>
                    <a:ext uri="{9D8B030D-6E8A-4147-A177-3AD203B41FA5}">
                      <a16:colId xmlns:a16="http://schemas.microsoft.com/office/drawing/2014/main" val="1764163885"/>
                    </a:ext>
                  </a:extLst>
                </a:gridCol>
              </a:tblGrid>
              <a:tr h="427315">
                <a:tc>
                  <a:txBody>
                    <a:bodyPr/>
                    <a:lstStyle/>
                    <a:p>
                      <a:pPr algn="l" fontAlgn="b"/>
                      <a:r>
                        <a:rPr lang="fi-FI" sz="1400" u="none" strike="noStrike" dirty="0">
                          <a:solidFill>
                            <a:schemeClr val="tx1"/>
                          </a:solidFill>
                          <a:effectLst/>
                        </a:rPr>
                        <a:t>Kuukausi</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2013</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2014</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2015</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2016</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2017</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2018</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2019</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2020</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2021</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2022</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2023</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2024</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2025*</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2026*</a:t>
                      </a:r>
                    </a:p>
                  </a:txBody>
                  <a:tcPr marL="7620" marR="36000" marT="7620" marB="0" anchor="ctr"/>
                </a:tc>
                <a:extLst>
                  <a:ext uri="{0D108BD9-81ED-4DB2-BD59-A6C34878D82A}">
                    <a16:rowId xmlns:a16="http://schemas.microsoft.com/office/drawing/2014/main" val="74464438"/>
                  </a:ext>
                </a:extLst>
              </a:tr>
              <a:tr h="300686">
                <a:tc>
                  <a:txBody>
                    <a:bodyPr/>
                    <a:lstStyle/>
                    <a:p>
                      <a:pPr algn="l" fontAlgn="b"/>
                      <a:r>
                        <a:rPr lang="fi-FI" sz="1600" u="none" strike="noStrike" dirty="0">
                          <a:effectLst/>
                        </a:rPr>
                        <a:t>Tammi</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u="none" strike="noStrike">
                          <a:effectLst/>
                        </a:rPr>
                        <a:t>44</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34</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139</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84</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56</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-26</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-57</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62</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93</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103</a:t>
                      </a:r>
                    </a:p>
                  </a:txBody>
                  <a:tcPr marL="7620" marR="36000" marT="7620" marB="0" anchor="b"/>
                </a:tc>
                <a:tc>
                  <a:txBody>
                    <a:bodyPr/>
                    <a:lstStyle/>
                    <a:p>
                      <a:pPr algn="r" fontAlgn="b"/>
                      <a:r>
                        <a:rPr lang="fi-FI" sz="1600" b="0" i="0" u="none" strike="noStrike" dirty="0">
                          <a:effectLst/>
                          <a:latin typeface="Arial" panose="020B0604020202020204" pitchFamily="34" charset="0"/>
                        </a:rPr>
                        <a:t>100</a:t>
                      </a:r>
                    </a:p>
                  </a:txBody>
                  <a:tcPr marL="7620" marR="36000" marT="762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135</a:t>
                      </a:r>
                    </a:p>
                  </a:txBody>
                  <a:tcPr marL="0" marR="36000" marT="0" marB="0" anchor="b"/>
                </a:tc>
                <a:tc>
                  <a:txBody>
                    <a:bodyPr/>
                    <a:lstStyle/>
                    <a:p>
                      <a:pPr marL="0" algn="r" defTabSz="914400" rtl="0" eaLnBrk="1" fontAlgn="b" latinLnBrk="0" hangingPunct="1">
                        <a:buNone/>
                      </a:pPr>
                      <a:r>
                        <a:rPr lang="fi-FI" sz="1600" b="0" i="0" u="none" strike="noStrike" kern="1200">
                          <a:solidFill>
                            <a:schemeClr val="dk1"/>
                          </a:solidFill>
                          <a:effectLst/>
                          <a:latin typeface="Arial" panose="020B0604020202020204" pitchFamily="34" charset="0"/>
                          <a:ea typeface="+mn-ea"/>
                          <a:cs typeface="+mn-cs"/>
                        </a:rPr>
                        <a:t>44</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9</a:t>
                      </a:r>
                    </a:p>
                  </a:txBody>
                  <a:tcPr marL="0" marR="36000" marT="0" marB="0" anchor="b"/>
                </a:tc>
                <a:extLst>
                  <a:ext uri="{0D108BD9-81ED-4DB2-BD59-A6C34878D82A}">
                    <a16:rowId xmlns:a16="http://schemas.microsoft.com/office/drawing/2014/main" val="904411417"/>
                  </a:ext>
                </a:extLst>
              </a:tr>
              <a:tr h="300686">
                <a:tc>
                  <a:txBody>
                    <a:bodyPr/>
                    <a:lstStyle/>
                    <a:p>
                      <a:pPr algn="l" fontAlgn="b"/>
                      <a:r>
                        <a:rPr lang="fi-FI" sz="1600" u="none" strike="noStrike">
                          <a:effectLst/>
                        </a:rPr>
                        <a:t>Helmi</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11</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-53</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48</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a:effectLst/>
                        </a:rPr>
                        <a:t>-57</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-33</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-94</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10</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 35</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-10</a:t>
                      </a:r>
                    </a:p>
                  </a:txBody>
                  <a:tcPr marL="7620" marR="36000" marT="7620" marB="0" anchor="b"/>
                </a:tc>
                <a:tc>
                  <a:txBody>
                    <a:bodyPr/>
                    <a:lstStyle/>
                    <a:p>
                      <a:pPr algn="r" fontAlgn="b"/>
                      <a:r>
                        <a:rPr lang="fi-FI" sz="1600" b="0" i="0" u="none" strike="noStrike" dirty="0">
                          <a:effectLst/>
                          <a:latin typeface="Arial" panose="020B0604020202020204" pitchFamily="34" charset="0"/>
                        </a:rPr>
                        <a:t>-4</a:t>
                      </a:r>
                    </a:p>
                  </a:txBody>
                  <a:tcPr marL="7620" marR="36000" marT="762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243</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56</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4</a:t>
                      </a:r>
                    </a:p>
                  </a:txBody>
                  <a:tcPr marL="0" marR="36000" marT="0" marB="0" anchor="b"/>
                </a:tc>
                <a:extLst>
                  <a:ext uri="{0D108BD9-81ED-4DB2-BD59-A6C34878D82A}">
                    <a16:rowId xmlns:a16="http://schemas.microsoft.com/office/drawing/2014/main" val="2382768852"/>
                  </a:ext>
                </a:extLst>
              </a:tr>
              <a:tr h="300686">
                <a:tc>
                  <a:txBody>
                    <a:bodyPr/>
                    <a:lstStyle/>
                    <a:p>
                      <a:pPr algn="l" fontAlgn="b"/>
                      <a:r>
                        <a:rPr lang="fi-FI" sz="1600" u="none" strike="noStrike" dirty="0">
                          <a:effectLst/>
                        </a:rPr>
                        <a:t>Maalis</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u="none" strike="noStrike">
                          <a:effectLst/>
                        </a:rPr>
                        <a:t>-20</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-35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-17</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-26</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a:effectLst/>
                        </a:rPr>
                        <a:t>-15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-107</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-70</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26</a:t>
                      </a:r>
                    </a:p>
                  </a:txBody>
                  <a:tcPr marL="7620" marR="36000" marT="7620" marB="0" anchor="b"/>
                </a:tc>
                <a:tc>
                  <a:txBody>
                    <a:bodyPr/>
                    <a:lstStyle/>
                    <a:p>
                      <a:pPr algn="r" fontAlgn="b"/>
                      <a:r>
                        <a:rPr lang="fi-FI" sz="1600" u="none" strike="noStrike" dirty="0">
                          <a:effectLst/>
                        </a:rPr>
                        <a:t>55</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29</a:t>
                      </a:r>
                    </a:p>
                  </a:txBody>
                  <a:tcPr marL="7620" marR="36000" marT="7620" marB="0" anchor="b"/>
                </a:tc>
                <a:tc>
                  <a:txBody>
                    <a:bodyPr/>
                    <a:lstStyle/>
                    <a:p>
                      <a:pPr algn="r" fontAlgn="b"/>
                      <a:r>
                        <a:rPr lang="fi-FI" sz="1600" b="0" i="0" u="none" strike="noStrike" dirty="0">
                          <a:effectLst/>
                          <a:latin typeface="Arial" panose="020B0604020202020204" pitchFamily="34" charset="0"/>
                        </a:rPr>
                        <a:t>117</a:t>
                      </a:r>
                    </a:p>
                  </a:txBody>
                  <a:tcPr marL="7620" marR="36000" marT="7620" marB="0" anchor="b"/>
                </a:tc>
                <a:tc>
                  <a:txBody>
                    <a:bodyPr/>
                    <a:lstStyle/>
                    <a:p>
                      <a:pPr marL="0" algn="r" defTabSz="914400" rtl="0" eaLnBrk="1" fontAlgn="b" latinLnBrk="0" hangingPunct="1">
                        <a:buNone/>
                      </a:pPr>
                      <a:r>
                        <a:rPr lang="fi-FI" sz="1600" b="0" i="0" u="none" strike="noStrike" kern="1200">
                          <a:solidFill>
                            <a:schemeClr val="dk1"/>
                          </a:solidFill>
                          <a:effectLst/>
                          <a:latin typeface="Arial" panose="020B0604020202020204" pitchFamily="34" charset="0"/>
                          <a:ea typeface="+mn-ea"/>
                          <a:cs typeface="+mn-cs"/>
                        </a:rPr>
                        <a:t>101</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-31</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-71</a:t>
                      </a:r>
                    </a:p>
                  </a:txBody>
                  <a:tcPr marL="0" marR="36000" marT="0" marB="0" anchor="b"/>
                </a:tc>
                <a:extLst>
                  <a:ext uri="{0D108BD9-81ED-4DB2-BD59-A6C34878D82A}">
                    <a16:rowId xmlns:a16="http://schemas.microsoft.com/office/drawing/2014/main" val="1876080426"/>
                  </a:ext>
                </a:extLst>
              </a:tr>
              <a:tr h="300686">
                <a:tc>
                  <a:txBody>
                    <a:bodyPr/>
                    <a:lstStyle/>
                    <a:p>
                      <a:pPr algn="l" fontAlgn="b"/>
                      <a:r>
                        <a:rPr lang="fi-FI" sz="1600" u="none" strike="noStrike" dirty="0">
                          <a:effectLst/>
                        </a:rPr>
                        <a:t>Huhti</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u="none" strike="noStrike">
                          <a:effectLst/>
                        </a:rPr>
                        <a:t>-5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-13</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-4</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-49</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-89</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a:effectLst/>
                        </a:rPr>
                        <a:t>-85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-92</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-1</a:t>
                      </a:r>
                    </a:p>
                  </a:txBody>
                  <a:tcPr marL="7620" marR="36000" marT="7620" marB="0" anchor="b"/>
                </a:tc>
                <a:tc>
                  <a:txBody>
                    <a:bodyPr/>
                    <a:lstStyle/>
                    <a:p>
                      <a:pPr algn="r" fontAlgn="b"/>
                      <a:r>
                        <a:rPr lang="fi-FI" sz="1600" u="none" strike="noStrike" dirty="0">
                          <a:effectLst/>
                        </a:rPr>
                        <a:t> -21</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30</a:t>
                      </a:r>
                    </a:p>
                  </a:txBody>
                  <a:tcPr marL="7620" marR="36000" marT="7620" marB="0" anchor="b"/>
                </a:tc>
                <a:tc>
                  <a:txBody>
                    <a:bodyPr/>
                    <a:lstStyle/>
                    <a:p>
                      <a:pPr algn="r" fontAlgn="b"/>
                      <a:r>
                        <a:rPr lang="fi-FI" sz="1600" b="0" i="0" u="none" strike="noStrike" dirty="0">
                          <a:effectLst/>
                          <a:latin typeface="Arial" panose="020B0604020202020204" pitchFamily="34" charset="0"/>
                        </a:rPr>
                        <a:t>17</a:t>
                      </a:r>
                    </a:p>
                  </a:txBody>
                  <a:tcPr marL="7620" marR="36000" marT="7620" marB="0" anchor="b"/>
                </a:tc>
                <a:tc>
                  <a:txBody>
                    <a:bodyPr/>
                    <a:lstStyle/>
                    <a:p>
                      <a:pPr marL="0" algn="r" defTabSz="914400" rtl="0" eaLnBrk="1" fontAlgn="b" latinLnBrk="0" hangingPunct="1">
                        <a:buNone/>
                      </a:pPr>
                      <a:r>
                        <a:rPr lang="fi-FI" sz="1600" b="0" i="0" u="none" strike="noStrike" kern="1200">
                          <a:solidFill>
                            <a:schemeClr val="dk1"/>
                          </a:solidFill>
                          <a:effectLst/>
                          <a:latin typeface="Arial" panose="020B0604020202020204" pitchFamily="34" charset="0"/>
                          <a:ea typeface="+mn-ea"/>
                          <a:cs typeface="+mn-cs"/>
                        </a:rPr>
                        <a:t>101</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103</a:t>
                      </a:r>
                    </a:p>
                  </a:txBody>
                  <a:tcPr marL="0" marR="36000" marT="0" marB="0" anchor="b"/>
                </a:tc>
                <a:tc>
                  <a:txBody>
                    <a:bodyPr/>
                    <a:lstStyle/>
                    <a:p>
                      <a:pPr marL="0" algn="r" defTabSz="914400" rtl="0" eaLnBrk="1" fontAlgn="b" latinLnBrk="0" hangingPunct="1">
                        <a:buNone/>
                      </a:pPr>
                      <a:endParaRPr lang="fi-FI" sz="16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697999607"/>
                  </a:ext>
                </a:extLst>
              </a:tr>
              <a:tr h="300686">
                <a:tc>
                  <a:txBody>
                    <a:bodyPr/>
                    <a:lstStyle/>
                    <a:p>
                      <a:pPr algn="l" fontAlgn="b"/>
                      <a:r>
                        <a:rPr lang="fi-FI" sz="1600" u="none" strike="noStrike">
                          <a:effectLst/>
                        </a:rPr>
                        <a:t>Touko</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-28</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-45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-60</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-45</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-121</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a:effectLst/>
                        </a:rPr>
                        <a:t>-166</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11</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12</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 65</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75</a:t>
                      </a:r>
                    </a:p>
                  </a:txBody>
                  <a:tcPr marL="7620" marR="36000" marT="7620" marB="0" anchor="b"/>
                </a:tc>
                <a:tc>
                  <a:txBody>
                    <a:bodyPr/>
                    <a:lstStyle/>
                    <a:p>
                      <a:pPr algn="r" fontAlgn="b"/>
                      <a:r>
                        <a:rPr lang="fi-FI" sz="1600" b="0" i="0" u="none" strike="noStrike" dirty="0">
                          <a:effectLst/>
                          <a:latin typeface="Arial" panose="020B0604020202020204" pitchFamily="34" charset="0"/>
                        </a:rPr>
                        <a:t>62</a:t>
                      </a:r>
                    </a:p>
                  </a:txBody>
                  <a:tcPr marL="7620" marR="36000" marT="7620" marB="0" anchor="b"/>
                </a:tc>
                <a:tc>
                  <a:txBody>
                    <a:bodyPr/>
                    <a:lstStyle/>
                    <a:p>
                      <a:pPr marL="0" algn="r" defTabSz="914400" rtl="0" eaLnBrk="1" fontAlgn="b" latinLnBrk="0" hangingPunct="1">
                        <a:buNone/>
                      </a:pPr>
                      <a:r>
                        <a:rPr lang="fi-FI" sz="1600" b="0" i="0" u="none" strike="noStrike" kern="1200">
                          <a:solidFill>
                            <a:schemeClr val="dk1"/>
                          </a:solidFill>
                          <a:effectLst/>
                          <a:latin typeface="Arial" panose="020B0604020202020204" pitchFamily="34" charset="0"/>
                          <a:ea typeface="+mn-ea"/>
                          <a:cs typeface="+mn-cs"/>
                        </a:rPr>
                        <a:t>119</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64</a:t>
                      </a:r>
                    </a:p>
                  </a:txBody>
                  <a:tcPr marL="0" marR="36000" marT="0" marB="0" anchor="b"/>
                </a:tc>
                <a:tc>
                  <a:txBody>
                    <a:bodyPr/>
                    <a:lstStyle/>
                    <a:p>
                      <a:pPr marL="0" algn="r" defTabSz="914400" rtl="0" eaLnBrk="1" fontAlgn="b" latinLnBrk="0" hangingPunct="1">
                        <a:buNone/>
                      </a:pPr>
                      <a:endParaRPr lang="fi-FI" sz="16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1385622031"/>
                  </a:ext>
                </a:extLst>
              </a:tr>
              <a:tr h="300686">
                <a:tc>
                  <a:txBody>
                    <a:bodyPr/>
                    <a:lstStyle/>
                    <a:p>
                      <a:pPr algn="l" fontAlgn="b"/>
                      <a:r>
                        <a:rPr lang="fi-FI" sz="1600" u="none" strike="noStrike">
                          <a:effectLst/>
                        </a:rPr>
                        <a:t>Kesä</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18</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114</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-104</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16</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-28</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-45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-13</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47</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 56</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129</a:t>
                      </a:r>
                    </a:p>
                  </a:txBody>
                  <a:tcPr marL="7620" marR="36000" marT="7620" marB="0" anchor="b"/>
                </a:tc>
                <a:tc>
                  <a:txBody>
                    <a:bodyPr/>
                    <a:lstStyle/>
                    <a:p>
                      <a:pPr algn="r" fontAlgn="b"/>
                      <a:r>
                        <a:rPr lang="fi-FI" sz="1600" b="0" i="0" u="none" strike="noStrike" dirty="0">
                          <a:effectLst/>
                          <a:latin typeface="Arial" panose="020B0604020202020204" pitchFamily="34" charset="0"/>
                        </a:rPr>
                        <a:t>37</a:t>
                      </a:r>
                    </a:p>
                  </a:txBody>
                  <a:tcPr marL="7620" marR="36000" marT="7620" marB="0" anchor="b"/>
                </a:tc>
                <a:tc>
                  <a:txBody>
                    <a:bodyPr/>
                    <a:lstStyle/>
                    <a:p>
                      <a:pPr marL="0" algn="r" defTabSz="914400" rtl="0" eaLnBrk="1" fontAlgn="b" latinLnBrk="0" hangingPunct="1">
                        <a:buNone/>
                      </a:pPr>
                      <a:r>
                        <a:rPr lang="fi-FI" sz="1600" b="0" i="0" u="none" strike="noStrike" kern="1200">
                          <a:solidFill>
                            <a:schemeClr val="dk1"/>
                          </a:solidFill>
                          <a:effectLst/>
                          <a:latin typeface="Arial" panose="020B0604020202020204" pitchFamily="34" charset="0"/>
                          <a:ea typeface="+mn-ea"/>
                          <a:cs typeface="+mn-cs"/>
                        </a:rPr>
                        <a:t>82</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64</a:t>
                      </a:r>
                    </a:p>
                  </a:txBody>
                  <a:tcPr marL="0" marR="36000" marT="0" marB="0" anchor="b"/>
                </a:tc>
                <a:tc>
                  <a:txBody>
                    <a:bodyPr/>
                    <a:lstStyle/>
                    <a:p>
                      <a:pPr marL="0" algn="r" defTabSz="914400" rtl="0" eaLnBrk="1" fontAlgn="b" latinLnBrk="0" hangingPunct="1">
                        <a:buNone/>
                      </a:pPr>
                      <a:endParaRPr lang="fi-FI" sz="16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170533612"/>
                  </a:ext>
                </a:extLst>
              </a:tr>
              <a:tr h="300686">
                <a:tc>
                  <a:txBody>
                    <a:bodyPr/>
                    <a:lstStyle/>
                    <a:p>
                      <a:pPr algn="l" fontAlgn="b"/>
                      <a:r>
                        <a:rPr lang="fi-FI" sz="1600" u="none" strike="noStrike">
                          <a:effectLst/>
                        </a:rPr>
                        <a:t>Heinä</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-55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-23</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-18</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-61</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-11</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-124</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a:effectLst/>
                        </a:rPr>
                        <a:t>-64</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-101</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 -2</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-23</a:t>
                      </a:r>
                    </a:p>
                  </a:txBody>
                  <a:tcPr marL="7620" marR="36000" marT="7620" marB="0" anchor="b"/>
                </a:tc>
                <a:tc>
                  <a:txBody>
                    <a:bodyPr/>
                    <a:lstStyle/>
                    <a:p>
                      <a:pPr algn="r" fontAlgn="b"/>
                      <a:r>
                        <a:rPr lang="fi-FI" sz="1600" b="0" i="0" u="none" strike="noStrike" dirty="0">
                          <a:effectLst/>
                          <a:latin typeface="Arial" panose="020B0604020202020204" pitchFamily="34" charset="0"/>
                        </a:rPr>
                        <a:t>76</a:t>
                      </a:r>
                    </a:p>
                  </a:txBody>
                  <a:tcPr marL="7620" marR="36000" marT="7620" marB="0" anchor="b"/>
                </a:tc>
                <a:tc>
                  <a:txBody>
                    <a:bodyPr/>
                    <a:lstStyle/>
                    <a:p>
                      <a:pPr marL="0" algn="r" defTabSz="914400" rtl="0" eaLnBrk="1" fontAlgn="b" latinLnBrk="0" hangingPunct="1">
                        <a:buNone/>
                      </a:pPr>
                      <a:r>
                        <a:rPr lang="fi-FI" sz="1600" b="0" i="0" u="none" strike="noStrike" kern="1200">
                          <a:solidFill>
                            <a:schemeClr val="dk1"/>
                          </a:solidFill>
                          <a:effectLst/>
                          <a:latin typeface="Arial" panose="020B0604020202020204" pitchFamily="34" charset="0"/>
                          <a:ea typeface="+mn-ea"/>
                          <a:cs typeface="+mn-cs"/>
                        </a:rPr>
                        <a:t>-62</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 33</a:t>
                      </a:r>
                    </a:p>
                  </a:txBody>
                  <a:tcPr marL="0" marR="36000" marT="0" marB="0" anchor="b"/>
                </a:tc>
                <a:tc>
                  <a:txBody>
                    <a:bodyPr/>
                    <a:lstStyle/>
                    <a:p>
                      <a:pPr marL="0" algn="r" defTabSz="914400" rtl="0" eaLnBrk="1" fontAlgn="b" latinLnBrk="0" hangingPunct="1">
                        <a:buNone/>
                      </a:pPr>
                      <a:endParaRPr lang="fi-FI" sz="16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2257540492"/>
                  </a:ext>
                </a:extLst>
              </a:tr>
              <a:tr h="300686">
                <a:tc>
                  <a:txBody>
                    <a:bodyPr/>
                    <a:lstStyle/>
                    <a:p>
                      <a:pPr algn="l" fontAlgn="b"/>
                      <a:r>
                        <a:rPr lang="fi-FI" sz="1600" u="none" strike="noStrike">
                          <a:effectLst/>
                        </a:rPr>
                        <a:t>Elo</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93</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63</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-6</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53</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-46</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-236</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-264</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-191</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 -65</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-52</a:t>
                      </a:r>
                    </a:p>
                  </a:txBody>
                  <a:tcPr marL="7620" marR="36000" marT="7620" marB="0" anchor="b"/>
                </a:tc>
                <a:tc>
                  <a:txBody>
                    <a:bodyPr/>
                    <a:lstStyle/>
                    <a:p>
                      <a:pPr algn="r" fontAlgn="b"/>
                      <a:r>
                        <a:rPr lang="fi-FI" sz="1600" b="0" i="0" u="none" strike="noStrike" dirty="0">
                          <a:effectLst/>
                          <a:latin typeface="Arial" panose="020B0604020202020204" pitchFamily="34" charset="0"/>
                        </a:rPr>
                        <a:t>1</a:t>
                      </a:r>
                    </a:p>
                  </a:txBody>
                  <a:tcPr marL="7620" marR="36000" marT="762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-45</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 -188</a:t>
                      </a:r>
                    </a:p>
                  </a:txBody>
                  <a:tcPr marL="0" marR="36000" marT="0" marB="0" anchor="b"/>
                </a:tc>
                <a:tc>
                  <a:txBody>
                    <a:bodyPr/>
                    <a:lstStyle/>
                    <a:p>
                      <a:pPr marL="0" algn="r" defTabSz="914400" rtl="0" eaLnBrk="1" fontAlgn="b" latinLnBrk="0" hangingPunct="1">
                        <a:buNone/>
                      </a:pPr>
                      <a:endParaRPr lang="fi-FI" sz="16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2127662670"/>
                  </a:ext>
                </a:extLst>
              </a:tr>
              <a:tr h="300686">
                <a:tc>
                  <a:txBody>
                    <a:bodyPr/>
                    <a:lstStyle/>
                    <a:p>
                      <a:pPr algn="l" fontAlgn="b"/>
                      <a:r>
                        <a:rPr lang="fi-FI" sz="1600" u="none" strike="noStrike">
                          <a:effectLst/>
                        </a:rPr>
                        <a:t>Syys</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7</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12</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10</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-37</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-67</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-137</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-181</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-88</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 -63</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-24</a:t>
                      </a:r>
                    </a:p>
                  </a:txBody>
                  <a:tcPr marL="7620" marR="36000" marT="7620" marB="0" anchor="b"/>
                </a:tc>
                <a:tc>
                  <a:txBody>
                    <a:bodyPr/>
                    <a:lstStyle/>
                    <a:p>
                      <a:pPr algn="r" fontAlgn="b"/>
                      <a:r>
                        <a:rPr lang="fi-FI" sz="1600" b="0" i="0" u="none" strike="noStrike" dirty="0">
                          <a:effectLst/>
                          <a:latin typeface="Arial" panose="020B0604020202020204" pitchFamily="34" charset="0"/>
                        </a:rPr>
                        <a:t>84</a:t>
                      </a:r>
                    </a:p>
                  </a:txBody>
                  <a:tcPr marL="7620" marR="36000" marT="762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14</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 -21</a:t>
                      </a:r>
                    </a:p>
                  </a:txBody>
                  <a:tcPr marL="0" marR="36000" marT="0" marB="0" anchor="b"/>
                </a:tc>
                <a:tc>
                  <a:txBody>
                    <a:bodyPr/>
                    <a:lstStyle/>
                    <a:p>
                      <a:pPr marL="0" algn="r" defTabSz="914400" rtl="0" eaLnBrk="1" fontAlgn="b" latinLnBrk="0" hangingPunct="1">
                        <a:buNone/>
                      </a:pPr>
                      <a:endParaRPr lang="fi-FI" sz="16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4265056402"/>
                  </a:ext>
                </a:extLst>
              </a:tr>
              <a:tr h="300686">
                <a:tc>
                  <a:txBody>
                    <a:bodyPr/>
                    <a:lstStyle/>
                    <a:p>
                      <a:pPr algn="l" fontAlgn="b"/>
                      <a:r>
                        <a:rPr lang="fi-FI" sz="1400" u="none" strike="noStrike">
                          <a:effectLst/>
                        </a:rPr>
                        <a:t>Loka</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81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51</a:t>
                      </a:r>
                    </a:p>
                  </a:txBody>
                  <a:tcPr marL="7620" marR="36000" marT="7620" marB="0" anchor="b"/>
                </a:tc>
                <a:tc>
                  <a:txBody>
                    <a:bodyPr/>
                    <a:lstStyle/>
                    <a:p>
                      <a:pPr algn="r" fontAlgn="b"/>
                      <a:r>
                        <a:rPr lang="fi-FI" sz="1400" b="0" i="0" u="none" strike="noStrike" dirty="0">
                          <a:effectLst/>
                          <a:latin typeface="Arial" panose="020B0604020202020204" pitchFamily="34" charset="0"/>
                        </a:rPr>
                        <a:t>156</a:t>
                      </a:r>
                    </a:p>
                  </a:txBody>
                  <a:tcPr marL="7620" marR="36000" marT="762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123</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 64</a:t>
                      </a:r>
                    </a:p>
                  </a:txBody>
                  <a:tcPr marL="0" marR="36000" marT="0" marB="0" anchor="b"/>
                </a:tc>
                <a:tc>
                  <a:txBody>
                    <a:bodyPr/>
                    <a:lstStyle/>
                    <a:p>
                      <a:pPr marL="0" algn="r" defTabSz="914400" rtl="0" eaLnBrk="1" fontAlgn="b" latinLnBrk="0" hangingPunct="1">
                        <a:buNone/>
                      </a:pPr>
                      <a:endParaRPr lang="fi-FI" sz="16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3108121122"/>
                  </a:ext>
                </a:extLst>
              </a:tr>
              <a:tr h="300686">
                <a:tc>
                  <a:txBody>
                    <a:bodyPr/>
                    <a:lstStyle/>
                    <a:p>
                      <a:pPr algn="l" fontAlgn="b"/>
                      <a:r>
                        <a:rPr lang="fi-FI" sz="1400" u="none" strike="noStrike">
                          <a:effectLst/>
                        </a:rPr>
                        <a:t>Marras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-30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56</a:t>
                      </a:r>
                    </a:p>
                  </a:txBody>
                  <a:tcPr marL="7620" marR="36000" marT="7620" marB="0" anchor="b"/>
                </a:tc>
                <a:tc>
                  <a:txBody>
                    <a:bodyPr/>
                    <a:lstStyle/>
                    <a:p>
                      <a:pPr algn="r" fontAlgn="b"/>
                      <a:r>
                        <a:rPr lang="fi-FI" sz="1400" b="0" i="0" u="none" strike="noStrike" dirty="0">
                          <a:effectLst/>
                          <a:latin typeface="Arial" panose="020B0604020202020204" pitchFamily="34" charset="0"/>
                        </a:rPr>
                        <a:t>89</a:t>
                      </a:r>
                    </a:p>
                  </a:txBody>
                  <a:tcPr marL="7620" marR="36000" marT="762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22</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 22</a:t>
                      </a:r>
                    </a:p>
                  </a:txBody>
                  <a:tcPr marL="0" marR="36000" marT="0" marB="0" anchor="b"/>
                </a:tc>
                <a:tc>
                  <a:txBody>
                    <a:bodyPr/>
                    <a:lstStyle/>
                    <a:p>
                      <a:pPr marL="0" algn="r" defTabSz="914400" rtl="0" eaLnBrk="1" fontAlgn="b" latinLnBrk="0" hangingPunct="1">
                        <a:buNone/>
                      </a:pPr>
                      <a:endParaRPr lang="fi-FI" sz="16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157299789"/>
                  </a:ext>
                </a:extLst>
              </a:tr>
              <a:tr h="314352">
                <a:tc>
                  <a:txBody>
                    <a:bodyPr/>
                    <a:lstStyle/>
                    <a:p>
                      <a:pPr algn="l" fontAlgn="b"/>
                      <a:r>
                        <a:rPr lang="fi-FI" sz="1400" u="none" strike="noStrike">
                          <a:effectLst/>
                        </a:rPr>
                        <a:t>Joulu</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-159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-60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-38</a:t>
                      </a:r>
                    </a:p>
                  </a:txBody>
                  <a:tcPr marL="7620" marR="36000" marT="7620" marB="0" anchor="b"/>
                </a:tc>
                <a:tc>
                  <a:txBody>
                    <a:bodyPr/>
                    <a:lstStyle/>
                    <a:p>
                      <a:pPr algn="r" fontAlgn="b"/>
                      <a:r>
                        <a:rPr lang="fi-FI" sz="1400" b="0" i="0" u="none" strike="noStrike" dirty="0">
                          <a:effectLst/>
                          <a:latin typeface="Arial" panose="020B0604020202020204" pitchFamily="34" charset="0"/>
                        </a:rPr>
                        <a:t>22</a:t>
                      </a:r>
                    </a:p>
                  </a:txBody>
                  <a:tcPr marL="7620" marR="36000" marT="762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-22</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 -57</a:t>
                      </a:r>
                    </a:p>
                  </a:txBody>
                  <a:tcPr marL="0" marR="36000" marT="0" marB="0" anchor="b"/>
                </a:tc>
                <a:tc>
                  <a:txBody>
                    <a:bodyPr/>
                    <a:lstStyle/>
                    <a:p>
                      <a:pPr marL="0" algn="r" defTabSz="914400" rtl="0" eaLnBrk="1" fontAlgn="b" latinLnBrk="0" hangingPunct="1">
                        <a:buNone/>
                      </a:pPr>
                      <a:endParaRPr lang="fi-FI" sz="16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2102186033"/>
                  </a:ext>
                </a:extLst>
              </a:tr>
              <a:tr h="487290">
                <a:tc>
                  <a:txBody>
                    <a:bodyPr/>
                    <a:lstStyle/>
                    <a:p>
                      <a:pPr algn="l" fontAlgn="b"/>
                      <a:r>
                        <a:rPr lang="fi-FI" sz="1400" u="none" strike="noStrike" dirty="0">
                          <a:solidFill>
                            <a:schemeClr val="tx1"/>
                          </a:solidFill>
                          <a:effectLst/>
                        </a:rPr>
                        <a:t>Yhteensä</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-13</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-12</a:t>
                      </a:r>
                      <a:endParaRPr lang="fi-FI" sz="1400" b="0"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-132</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-192</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-609</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-1 188</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-986</a:t>
                      </a:r>
                      <a:endParaRPr lang="fi-FI" sz="1400" b="0"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-407</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240</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326</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757</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811</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153</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-58</a:t>
                      </a:r>
                    </a:p>
                  </a:txBody>
                  <a:tcPr marL="7620" marR="36000" marT="7620" marB="0" anchor="ctr"/>
                </a:tc>
                <a:extLst>
                  <a:ext uri="{0D108BD9-81ED-4DB2-BD59-A6C34878D82A}">
                    <a16:rowId xmlns:a16="http://schemas.microsoft.com/office/drawing/2014/main" val="3649850105"/>
                  </a:ext>
                </a:extLst>
              </a:tr>
            </a:tbl>
          </a:graphicData>
        </a:graphic>
      </p:graphicFrame>
      <p:sp>
        <p:nvSpPr>
          <p:cNvPr id="6" name="Title 11">
            <a:extLst>
              <a:ext uri="{FF2B5EF4-FFF2-40B4-BE49-F238E27FC236}">
                <a16:creationId xmlns:a16="http://schemas.microsoft.com/office/drawing/2014/main" id="{BDBED39F-A557-450D-B3BF-945184DB22F1}"/>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23.4.2026/ 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751591044"/>
      </p:ext>
    </p:extLst>
  </p:cSld>
  <p:clrMapOvr>
    <a:masterClrMapping/>
  </p:clrMapOvr>
</p:sld>
</file>

<file path=ppt/theme/theme1.xml><?xml version="1.0" encoding="utf-8"?>
<a:theme xmlns:a="http://schemas.openxmlformats.org/drawingml/2006/main" name="ESAVO">
  <a:themeElements>
    <a:clrScheme name="ESAVO">
      <a:dk1>
        <a:sysClr val="windowText" lastClr="000000"/>
      </a:dk1>
      <a:lt1>
        <a:sysClr val="window" lastClr="FFFFFF"/>
      </a:lt1>
      <a:dk2>
        <a:srgbClr val="2D3787"/>
      </a:dk2>
      <a:lt2>
        <a:srgbClr val="C8E1FA"/>
      </a:lt2>
      <a:accent1>
        <a:srgbClr val="2D3787"/>
      </a:accent1>
      <a:accent2>
        <a:srgbClr val="009BE1"/>
      </a:accent2>
      <a:accent3>
        <a:srgbClr val="469B46"/>
      </a:accent3>
      <a:accent4>
        <a:srgbClr val="C8D228"/>
      </a:accent4>
      <a:accent5>
        <a:srgbClr val="F0CD14"/>
      </a:accent5>
      <a:accent6>
        <a:srgbClr val="DCA0C3"/>
      </a:accent6>
      <a:hlink>
        <a:srgbClr val="3C5491"/>
      </a:hlink>
      <a:folHlink>
        <a:srgbClr val="325A3C"/>
      </a:folHlink>
    </a:clrScheme>
    <a:fontScheme name="ESAVO">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18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800" dirty="0" err="1" smtClean="0"/>
        </a:defPPr>
      </a:lstStyle>
    </a:txDef>
  </a:objectDefaults>
  <a:extraClrSchemeLst/>
  <a:extLst>
    <a:ext uri="{05A4C25C-085E-4340-85A3-A5531E510DB2}">
      <thm15:themeFamily xmlns:thm15="http://schemas.microsoft.com/office/thememl/2012/main" name="ESAVO PowerPoint-esitysmalli.potx" id="{FC6D9E71-C548-4608-9588-675994E901C0}" vid="{9F200EB2-B4F4-46AA-A27E-0EF2FB911529}"/>
    </a:ext>
  </a:extLst>
</a:theme>
</file>

<file path=ppt/theme/theme2.xml><?xml version="1.0" encoding="utf-8"?>
<a:theme xmlns:a="http://schemas.openxmlformats.org/drawingml/2006/main" name="Kuntaliitto Kommunförbundet">
  <a:themeElements>
    <a:clrScheme name="Kuntaliitto">
      <a:dk1>
        <a:srgbClr val="191919"/>
      </a:dk1>
      <a:lt1>
        <a:sysClr val="window" lastClr="FFFFFF"/>
      </a:lt1>
      <a:dk2>
        <a:srgbClr val="6B8F00"/>
      </a:dk2>
      <a:lt2>
        <a:srgbClr val="A1ADC7"/>
      </a:lt2>
      <a:accent1>
        <a:srgbClr val="002E63"/>
      </a:accent1>
      <a:accent2>
        <a:srgbClr val="00A6D6"/>
      </a:accent2>
      <a:accent3>
        <a:srgbClr val="9E4DAB"/>
      </a:accent3>
      <a:accent4>
        <a:srgbClr val="E0AD12"/>
      </a:accent4>
      <a:accent5>
        <a:srgbClr val="F25900"/>
      </a:accent5>
      <a:accent6>
        <a:srgbClr val="EBE657"/>
      </a:accent6>
      <a:hlink>
        <a:srgbClr val="00A6D6"/>
      </a:hlink>
      <a:folHlink>
        <a:srgbClr val="00A6D6"/>
      </a:folHlink>
    </a:clrScheme>
    <a:fontScheme name="Sitaatti">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Kuntaliitto Suomi-Ruotsi 2019.pptx" id="{1C948BFB-E5A1-4C2B-9F94-F9AA0BFA1927}" vid="{DA6E0699-9283-4B8E-B6DB-154F0F8BA214}"/>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2A3A15CB2E0F4ABB341C78F143AE5E" ma:contentTypeVersion="14" ma:contentTypeDescription="Create a new document." ma:contentTypeScope="" ma:versionID="dd1b12f61cdafeb79ae9a052f9b74f37">
  <xsd:schema xmlns:xsd="http://www.w3.org/2001/XMLSchema" xmlns:xs="http://www.w3.org/2001/XMLSchema" xmlns:p="http://schemas.microsoft.com/office/2006/metadata/properties" xmlns:ns3="33b29eb2-0b9f-4be7-a895-1105bad76e53" xmlns:ns4="c4ec7f88-1045-4389-be95-b50ed79e978e" targetNamespace="http://schemas.microsoft.com/office/2006/metadata/properties" ma:root="true" ma:fieldsID="9942863ac4448c696e947c0f824a2400" ns3:_="" ns4:_="">
    <xsd:import namespace="33b29eb2-0b9f-4be7-a895-1105bad76e53"/>
    <xsd:import namespace="c4ec7f88-1045-4389-be95-b50ed79e978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_activity" minOccurs="0"/>
                <xsd:element ref="ns4:SharedWithUsers" minOccurs="0"/>
                <xsd:element ref="ns4:SharedWithDetails" minOccurs="0"/>
                <xsd:element ref="ns4:SharingHintHash"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b29eb2-0b9f-4be7-a895-1105bad76e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_activity" ma:index="15"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SystemTags" ma:index="21"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4ec7f88-1045-4389-be95-b50ed79e978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33b29eb2-0b9f-4be7-a895-1105bad76e5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AA1A72-E7D4-4310-B0C2-520257FBB6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b29eb2-0b9f-4be7-a895-1105bad76e53"/>
    <ds:schemaRef ds:uri="c4ec7f88-1045-4389-be95-b50ed79e97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BB784A7-6492-466A-8C27-3586CFA8E8DA}">
  <ds:schemaRefs>
    <ds:schemaRef ds:uri="http://purl.org/dc/elements/1.1/"/>
    <ds:schemaRef ds:uri="33b29eb2-0b9f-4be7-a895-1105bad76e53"/>
    <ds:schemaRef ds:uri="http://schemas.microsoft.com/office/2006/documentManagement/types"/>
    <ds:schemaRef ds:uri="c4ec7f88-1045-4389-be95-b50ed79e978e"/>
    <ds:schemaRef ds:uri="http://schemas.microsoft.com/office/2006/metadata/properties"/>
    <ds:schemaRef ds:uri="http://schemas.microsoft.com/office/infopath/2007/PartnerControls"/>
    <ds:schemaRef ds:uri="http://www.w3.org/XML/1998/namespace"/>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953917B4-0DBE-4B4E-B98B-347CFB1ED7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ESAVO PowerPoint-esitysmalli</Template>
  <TotalTime>37619</TotalTime>
  <Words>2612</Words>
  <Application>Microsoft Office PowerPoint</Application>
  <PresentationFormat>Laajakuva</PresentationFormat>
  <Paragraphs>1236</Paragraphs>
  <Slides>12</Slides>
  <Notes>11</Notes>
  <HiddenSlides>0</HiddenSlides>
  <MMClips>0</MMClips>
  <ScaleCrop>false</ScaleCrop>
  <HeadingPairs>
    <vt:vector size="6" baseType="variant">
      <vt:variant>
        <vt:lpstr>Käytetyt fontit</vt:lpstr>
      </vt:variant>
      <vt:variant>
        <vt:i4>6</vt:i4>
      </vt:variant>
      <vt:variant>
        <vt:lpstr>Teema</vt:lpstr>
      </vt:variant>
      <vt:variant>
        <vt:i4>2</vt:i4>
      </vt:variant>
      <vt:variant>
        <vt:lpstr>Dian otsikot</vt:lpstr>
      </vt:variant>
      <vt:variant>
        <vt:i4>12</vt:i4>
      </vt:variant>
    </vt:vector>
  </HeadingPairs>
  <TitlesOfParts>
    <vt:vector size="20" baseType="lpstr">
      <vt:lpstr>Arial</vt:lpstr>
      <vt:lpstr>Calibri</vt:lpstr>
      <vt:lpstr>Roboto</vt:lpstr>
      <vt:lpstr>Roboto Light</vt:lpstr>
      <vt:lpstr>Times New Roman</vt:lpstr>
      <vt:lpstr>Wingdings</vt:lpstr>
      <vt:lpstr>ESAVO</vt:lpstr>
      <vt:lpstr>Kuntaliitto Kommunförbundet</vt:lpstr>
      <vt:lpstr>Väestönmuutosten ennakkotiedot 1.1. - 31.3.2026</vt:lpstr>
      <vt:lpstr>Väestönmuutosten ennakkotietoja Etelä-Savossa 1.1. - 31.3.2026</vt:lpstr>
      <vt:lpstr>Väestön kokonaismuutos Etelä-Savossa ja koko maassa 1.1. - 31.3.2026*</vt:lpstr>
      <vt:lpstr>Väestön kokonaismuutoksen kehitys kuukausittain (vuosittain kumulatiivinen) Etelä-Savossa 2021 - 2026*</vt:lpstr>
      <vt:lpstr>Kokonaisnettomuutto kunnittain ja seutukunnittain Etelä-Savossa 1.1. - 31.3.2026* (Etelä-Savo yhteensä: -58)</vt:lpstr>
      <vt:lpstr>Muuttoliikkeen kehitys kuukausittain (vuosittain kumulatiivinen) Etelä-Savossa 2021 - 2026*</vt:lpstr>
      <vt:lpstr>Väestön kokonaismuutoksen kehitys kuukausittain Etelä-Savossa 2013 - 2026*</vt:lpstr>
      <vt:lpstr>Väestön kokonaismuutoksen kehitys kuukausittain (vuosittain kumulatiivinen) Etelä-Savossa 2013 - 2026*</vt:lpstr>
      <vt:lpstr>Muuttoliikkeen kehitys kuukausittain Etelä-Savossa 2013 - 2026*</vt:lpstr>
      <vt:lpstr>Muuttoliikkeen kehitys kuukausittain (vuosittain kumulatiivinen) Etelä-Savossa 2013 - 2026*</vt:lpstr>
      <vt:lpstr>Luonnollisen väestönmuutoksen kehitys kuukausittain Etelä-Savossa 2013 - 2026*</vt:lpstr>
      <vt:lpstr>Luonnollisen väestönmuutoksen kehitys kuukausittain (vuosittain kumulatiivinen) Etelä-Savossa 2013 - 2026*</vt:lpstr>
    </vt:vector>
  </TitlesOfParts>
  <Company>Etelä-Savon maakuntaliitto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väestönmuutosten ennakkotiedot</dc:title>
  <dc:creator>Jaana Kokkonen</dc:creator>
  <cp:lastModifiedBy>Jaana Kokkonen</cp:lastModifiedBy>
  <cp:revision>335</cp:revision>
  <dcterms:created xsi:type="dcterms:W3CDTF">2020-02-25T14:36:39Z</dcterms:created>
  <dcterms:modified xsi:type="dcterms:W3CDTF">2026-04-23T10:06:54Z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0x010100272A3A15CB2E0F4ABB341C78F143AE5E</vt:lpwstr>
  </property>
</Properties>
</file>