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4"/>
    <p:sldMasterId id="2147483738" r:id="rId5"/>
  </p:sldMasterIdLst>
  <p:notesMasterIdLst>
    <p:notesMasterId r:id="rId18"/>
  </p:notesMasterIdLst>
  <p:sldIdLst>
    <p:sldId id="683" r:id="rId6"/>
    <p:sldId id="624" r:id="rId7"/>
    <p:sldId id="682" r:id="rId8"/>
    <p:sldId id="625" r:id="rId9"/>
    <p:sldId id="690" r:id="rId10"/>
    <p:sldId id="626" r:id="rId11"/>
    <p:sldId id="685" r:id="rId12"/>
    <p:sldId id="687" r:id="rId13"/>
    <p:sldId id="684" r:id="rId14"/>
    <p:sldId id="688" r:id="rId15"/>
    <p:sldId id="686" r:id="rId16"/>
    <p:sldId id="68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1F5325-EC5A-4924-9804-2CC7FFCDDCA2}" v="14" dt="2025-10-23T08:04:39.404"/>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Teematyyli 2 - Korostu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eematyyli 1 - Korostu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eematyyli 1 - Korostu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2DE63D5-997A-4646-A377-4702673A728D}" styleName="Vaalea tyyli 2 - Korostus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Normaali tyyli 1 - Korostu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269D01E-BC32-4049-B463-5C60D7B0CCD2}" styleName="Teematyyli 2 - Korostu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Vaalea tyyli 2 - Korostus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ABFCF23-3B69-468F-B69F-88F6DE6A72F2}" styleName="Normaali tyyli 1 - Korostu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72" autoAdjust="0"/>
    <p:restoredTop sz="95033" autoAdjust="0"/>
  </p:normalViewPr>
  <p:slideViewPr>
    <p:cSldViewPr showGuides="1">
      <p:cViewPr>
        <p:scale>
          <a:sx n="174" d="100"/>
          <a:sy n="174" d="100"/>
        </p:scale>
        <p:origin x="-5045" y="-456"/>
      </p:cViewPr>
      <p:guideLst>
        <p:guide orient="horz" pos="2160"/>
        <p:guide pos="3840"/>
      </p:guideLst>
    </p:cSldViewPr>
  </p:slideViewPr>
  <p:outlineViewPr>
    <p:cViewPr>
      <p:scale>
        <a:sx n="33" d="100"/>
        <a:sy n="33" d="100"/>
      </p:scale>
      <p:origin x="0" y="-97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ana Kokkonen" userId="fd0ea1af-346e-4258-bc54-cec630bd1122" providerId="ADAL" clId="{C5A178CE-C265-4D3D-B4AC-AACD84F38937}"/>
    <pc:docChg chg="custSel modSld">
      <pc:chgData name="Jaana Kokkonen" userId="fd0ea1af-346e-4258-bc54-cec630bd1122" providerId="ADAL" clId="{C5A178CE-C265-4D3D-B4AC-AACD84F38937}" dt="2025-10-23T08:07:32.668" v="810" actId="962"/>
      <pc:docMkLst>
        <pc:docMk/>
      </pc:docMkLst>
      <pc:sldChg chg="addSp delSp modSp mod">
        <pc:chgData name="Jaana Kokkonen" userId="fd0ea1af-346e-4258-bc54-cec630bd1122" providerId="ADAL" clId="{C5A178CE-C265-4D3D-B4AC-AACD84F38937}" dt="2025-10-23T06:30:03.053" v="73" actId="962"/>
        <pc:sldMkLst>
          <pc:docMk/>
          <pc:sldMk cId="1425438201" sldId="624"/>
        </pc:sldMkLst>
        <pc:spChg chg="mod">
          <ac:chgData name="Jaana Kokkonen" userId="fd0ea1af-346e-4258-bc54-cec630bd1122" providerId="ADAL" clId="{C5A178CE-C265-4D3D-B4AC-AACD84F38937}" dt="2025-10-23T06:28:59.131" v="66"/>
          <ac:spMkLst>
            <pc:docMk/>
            <pc:sldMk cId="1425438201" sldId="624"/>
            <ac:spMk id="6" creationId="{26B1EDF5-6F51-4DC6-BBD0-27A1EFDD71B4}"/>
          </ac:spMkLst>
        </pc:spChg>
        <pc:spChg chg="mod">
          <ac:chgData name="Jaana Kokkonen" userId="fd0ea1af-346e-4258-bc54-cec630bd1122" providerId="ADAL" clId="{C5A178CE-C265-4D3D-B4AC-AACD84F38937}" dt="2025-10-23T06:28:13.165" v="61"/>
          <ac:spMkLst>
            <pc:docMk/>
            <pc:sldMk cId="1425438201" sldId="624"/>
            <ac:spMk id="11" creationId="{BA01D5EC-7063-495D-BD56-CA18C1C0E694}"/>
          </ac:spMkLst>
        </pc:spChg>
        <pc:picChg chg="add del mod">
          <ac:chgData name="Jaana Kokkonen" userId="fd0ea1af-346e-4258-bc54-cec630bd1122" providerId="ADAL" clId="{C5A178CE-C265-4D3D-B4AC-AACD84F38937}" dt="2025-10-23T06:29:52.210" v="69" actId="478"/>
          <ac:picMkLst>
            <pc:docMk/>
            <pc:sldMk cId="1425438201" sldId="624"/>
            <ac:picMk id="2" creationId="{FA85FE14-F7AD-3697-10FD-E7CCB0884434}"/>
          </ac:picMkLst>
        </pc:picChg>
        <pc:picChg chg="del">
          <ac:chgData name="Jaana Kokkonen" userId="fd0ea1af-346e-4258-bc54-cec630bd1122" providerId="ADAL" clId="{C5A178CE-C265-4D3D-B4AC-AACD84F38937}" dt="2025-10-23T06:26:34.331" v="1" actId="478"/>
          <ac:picMkLst>
            <pc:docMk/>
            <pc:sldMk cId="1425438201" sldId="624"/>
            <ac:picMk id="3" creationId="{A3F59A39-0A9B-AEF4-EE59-B59BDF35E161}"/>
          </ac:picMkLst>
        </pc:picChg>
        <pc:picChg chg="add mod">
          <ac:chgData name="Jaana Kokkonen" userId="fd0ea1af-346e-4258-bc54-cec630bd1122" providerId="ADAL" clId="{C5A178CE-C265-4D3D-B4AC-AACD84F38937}" dt="2025-10-23T06:30:03.053" v="73" actId="962"/>
          <ac:picMkLst>
            <pc:docMk/>
            <pc:sldMk cId="1425438201" sldId="624"/>
            <ac:picMk id="4" creationId="{3376882B-889E-A17D-97FC-350F6612A84E}"/>
          </ac:picMkLst>
        </pc:picChg>
      </pc:sldChg>
      <pc:sldChg chg="addSp delSp modSp mod">
        <pc:chgData name="Jaana Kokkonen" userId="fd0ea1af-346e-4258-bc54-cec630bd1122" providerId="ADAL" clId="{C5A178CE-C265-4D3D-B4AC-AACD84F38937}" dt="2025-10-23T06:35:29.917" v="184" actId="962"/>
        <pc:sldMkLst>
          <pc:docMk/>
          <pc:sldMk cId="2837090884" sldId="625"/>
        </pc:sldMkLst>
        <pc:spChg chg="mod">
          <ac:chgData name="Jaana Kokkonen" userId="fd0ea1af-346e-4258-bc54-cec630bd1122" providerId="ADAL" clId="{C5A178CE-C265-4D3D-B4AC-AACD84F38937}" dt="2025-10-23T06:28:59.131" v="66"/>
          <ac:spMkLst>
            <pc:docMk/>
            <pc:sldMk cId="2837090884" sldId="625"/>
            <ac:spMk id="6" creationId="{8936BD53-6443-4E33-873F-B5B35B05903E}"/>
          </ac:spMkLst>
        </pc:spChg>
        <pc:picChg chg="add mod">
          <ac:chgData name="Jaana Kokkonen" userId="fd0ea1af-346e-4258-bc54-cec630bd1122" providerId="ADAL" clId="{C5A178CE-C265-4D3D-B4AC-AACD84F38937}" dt="2025-10-23T06:35:29.917" v="184" actId="962"/>
          <ac:picMkLst>
            <pc:docMk/>
            <pc:sldMk cId="2837090884" sldId="625"/>
            <ac:picMk id="3" creationId="{C32238A8-A45D-6BA9-1397-E4F28098BB17}"/>
          </ac:picMkLst>
        </pc:picChg>
        <pc:picChg chg="del">
          <ac:chgData name="Jaana Kokkonen" userId="fd0ea1af-346e-4258-bc54-cec630bd1122" providerId="ADAL" clId="{C5A178CE-C265-4D3D-B4AC-AACD84F38937}" dt="2025-10-23T06:35:03.633" v="158" actId="478"/>
          <ac:picMkLst>
            <pc:docMk/>
            <pc:sldMk cId="2837090884" sldId="625"/>
            <ac:picMk id="4" creationId="{06CF2FD4-4889-F209-5EED-E0F98C4B23F8}"/>
          </ac:picMkLst>
        </pc:picChg>
      </pc:sldChg>
      <pc:sldChg chg="addSp delSp modSp mod">
        <pc:chgData name="Jaana Kokkonen" userId="fd0ea1af-346e-4258-bc54-cec630bd1122" providerId="ADAL" clId="{C5A178CE-C265-4D3D-B4AC-AACD84F38937}" dt="2025-10-23T06:44:40.253" v="318" actId="962"/>
        <pc:sldMkLst>
          <pc:docMk/>
          <pc:sldMk cId="3051390217" sldId="626"/>
        </pc:sldMkLst>
        <pc:spChg chg="mod">
          <ac:chgData name="Jaana Kokkonen" userId="fd0ea1af-346e-4258-bc54-cec630bd1122" providerId="ADAL" clId="{C5A178CE-C265-4D3D-B4AC-AACD84F38937}" dt="2025-10-23T06:28:59.131" v="66"/>
          <ac:spMkLst>
            <pc:docMk/>
            <pc:sldMk cId="3051390217" sldId="626"/>
            <ac:spMk id="6" creationId="{6D7EACAA-4B5E-4865-BA3B-6E39B5A3C7CB}"/>
          </ac:spMkLst>
        </pc:spChg>
        <pc:picChg chg="add mod">
          <ac:chgData name="Jaana Kokkonen" userId="fd0ea1af-346e-4258-bc54-cec630bd1122" providerId="ADAL" clId="{C5A178CE-C265-4D3D-B4AC-AACD84F38937}" dt="2025-10-23T06:44:40.253" v="318" actId="962"/>
          <ac:picMkLst>
            <pc:docMk/>
            <pc:sldMk cId="3051390217" sldId="626"/>
            <ac:picMk id="3" creationId="{8789E926-129D-7323-6FCA-E59C31923DF2}"/>
          </ac:picMkLst>
        </pc:picChg>
        <pc:picChg chg="del">
          <ac:chgData name="Jaana Kokkonen" userId="fd0ea1af-346e-4258-bc54-cec630bd1122" providerId="ADAL" clId="{C5A178CE-C265-4D3D-B4AC-AACD84F38937}" dt="2025-10-23T06:43:57.498" v="284" actId="478"/>
          <ac:picMkLst>
            <pc:docMk/>
            <pc:sldMk cId="3051390217" sldId="626"/>
            <ac:picMk id="4" creationId="{FFC987C2-DA12-A78C-AD9C-28B0EB57E959}"/>
          </ac:picMkLst>
        </pc:picChg>
      </pc:sldChg>
      <pc:sldChg chg="addSp delSp modSp mod">
        <pc:chgData name="Jaana Kokkonen" userId="fd0ea1af-346e-4258-bc54-cec630bd1122" providerId="ADAL" clId="{C5A178CE-C265-4D3D-B4AC-AACD84F38937}" dt="2025-10-23T08:07:32.668" v="810" actId="962"/>
        <pc:sldMkLst>
          <pc:docMk/>
          <pc:sldMk cId="3834217734" sldId="682"/>
        </pc:sldMkLst>
        <pc:spChg chg="mod">
          <ac:chgData name="Jaana Kokkonen" userId="fd0ea1af-346e-4258-bc54-cec630bd1122" providerId="ADAL" clId="{C5A178CE-C265-4D3D-B4AC-AACD84F38937}" dt="2025-10-23T06:28:13.165" v="61"/>
          <ac:spMkLst>
            <pc:docMk/>
            <pc:sldMk cId="3834217734" sldId="682"/>
            <ac:spMk id="8" creationId="{9201FF6F-70E4-494A-AF97-7FDB53D6943F}"/>
          </ac:spMkLst>
        </pc:spChg>
        <pc:spChg chg="mod">
          <ac:chgData name="Jaana Kokkonen" userId="fd0ea1af-346e-4258-bc54-cec630bd1122" providerId="ADAL" clId="{C5A178CE-C265-4D3D-B4AC-AACD84F38937}" dt="2025-10-23T06:28:59.131" v="66"/>
          <ac:spMkLst>
            <pc:docMk/>
            <pc:sldMk cId="3834217734" sldId="682"/>
            <ac:spMk id="9" creationId="{4A802A90-57B4-9334-B165-B176502A211F}"/>
          </ac:spMkLst>
        </pc:spChg>
        <pc:picChg chg="del">
          <ac:chgData name="Jaana Kokkonen" userId="fd0ea1af-346e-4258-bc54-cec630bd1122" providerId="ADAL" clId="{C5A178CE-C265-4D3D-B4AC-AACD84F38937}" dt="2025-10-23T06:31:35.070" v="78" actId="478"/>
          <ac:picMkLst>
            <pc:docMk/>
            <pc:sldMk cId="3834217734" sldId="682"/>
            <ac:picMk id="2" creationId="{E48B0006-082F-27C7-C4D2-63D3E82C3474}"/>
          </ac:picMkLst>
        </pc:picChg>
        <pc:picChg chg="add del mod">
          <ac:chgData name="Jaana Kokkonen" userId="fd0ea1af-346e-4258-bc54-cec630bd1122" providerId="ADAL" clId="{C5A178CE-C265-4D3D-B4AC-AACD84F38937}" dt="2025-10-23T07:02:16.220" v="400" actId="478"/>
          <ac:picMkLst>
            <pc:docMk/>
            <pc:sldMk cId="3834217734" sldId="682"/>
            <ac:picMk id="3" creationId="{F1847AD2-F583-38B2-816D-CEBBA2554138}"/>
          </ac:picMkLst>
        </pc:picChg>
        <pc:picChg chg="add del mod">
          <ac:chgData name="Jaana Kokkonen" userId="fd0ea1af-346e-4258-bc54-cec630bd1122" providerId="ADAL" clId="{C5A178CE-C265-4D3D-B4AC-AACD84F38937}" dt="2025-10-23T07:07:12.159" v="444" actId="478"/>
          <ac:picMkLst>
            <pc:docMk/>
            <pc:sldMk cId="3834217734" sldId="682"/>
            <ac:picMk id="4" creationId="{F2D8C80C-7842-46FB-37BE-44EF83DBD429}"/>
          </ac:picMkLst>
        </pc:picChg>
        <pc:picChg chg="add del mod">
          <ac:chgData name="Jaana Kokkonen" userId="fd0ea1af-346e-4258-bc54-cec630bd1122" providerId="ADAL" clId="{C5A178CE-C265-4D3D-B4AC-AACD84F38937}" dt="2025-10-23T07:05:31.080" v="440" actId="478"/>
          <ac:picMkLst>
            <pc:docMk/>
            <pc:sldMk cId="3834217734" sldId="682"/>
            <ac:picMk id="5" creationId="{D9574714-33AA-4243-5BA8-E90337CAA387}"/>
          </ac:picMkLst>
        </pc:picChg>
        <pc:picChg chg="del">
          <ac:chgData name="Jaana Kokkonen" userId="fd0ea1af-346e-4258-bc54-cec630bd1122" providerId="ADAL" clId="{C5A178CE-C265-4D3D-B4AC-AACD84F38937}" dt="2025-10-23T08:01:40.657" v="559" actId="478"/>
          <ac:picMkLst>
            <pc:docMk/>
            <pc:sldMk cId="3834217734" sldId="682"/>
            <ac:picMk id="6" creationId="{486B5045-9449-0FCE-8A6D-242BCA3F3D0C}"/>
          </ac:picMkLst>
        </pc:picChg>
        <pc:picChg chg="add del mod">
          <ac:chgData name="Jaana Kokkonen" userId="fd0ea1af-346e-4258-bc54-cec630bd1122" providerId="ADAL" clId="{C5A178CE-C265-4D3D-B4AC-AACD84F38937}" dt="2025-10-23T07:11:56.273" v="482" actId="478"/>
          <ac:picMkLst>
            <pc:docMk/>
            <pc:sldMk cId="3834217734" sldId="682"/>
            <ac:picMk id="7" creationId="{0F95C19B-90E0-466D-323B-620FFAF1AA03}"/>
          </ac:picMkLst>
        </pc:picChg>
        <pc:picChg chg="add del mod">
          <ac:chgData name="Jaana Kokkonen" userId="fd0ea1af-346e-4258-bc54-cec630bd1122" providerId="ADAL" clId="{C5A178CE-C265-4D3D-B4AC-AACD84F38937}" dt="2025-10-23T07:13:48.027" v="521" actId="478"/>
          <ac:picMkLst>
            <pc:docMk/>
            <pc:sldMk cId="3834217734" sldId="682"/>
            <ac:picMk id="10" creationId="{804929EA-B292-E812-7771-1E9579A692A1}"/>
          </ac:picMkLst>
        </pc:picChg>
        <pc:picChg chg="add mod">
          <ac:chgData name="Jaana Kokkonen" userId="fd0ea1af-346e-4258-bc54-cec630bd1122" providerId="ADAL" clId="{C5A178CE-C265-4D3D-B4AC-AACD84F38937}" dt="2025-10-23T07:13:55.404" v="555" actId="962"/>
          <ac:picMkLst>
            <pc:docMk/>
            <pc:sldMk cId="3834217734" sldId="682"/>
            <ac:picMk id="11" creationId="{B8987451-88D6-8569-F7F2-0DDEB7328193}"/>
          </ac:picMkLst>
        </pc:picChg>
        <pc:picChg chg="add del mod">
          <ac:chgData name="Jaana Kokkonen" userId="fd0ea1af-346e-4258-bc54-cec630bd1122" providerId="ADAL" clId="{C5A178CE-C265-4D3D-B4AC-AACD84F38937}" dt="2025-10-23T08:05:07.222" v="653" actId="478"/>
          <ac:picMkLst>
            <pc:docMk/>
            <pc:sldMk cId="3834217734" sldId="682"/>
            <ac:picMk id="12" creationId="{C5137BE7-21B5-4E2D-C936-4AB84E0B99C0}"/>
          </ac:picMkLst>
        </pc:picChg>
        <pc:picChg chg="add del mod">
          <ac:chgData name="Jaana Kokkonen" userId="fd0ea1af-346e-4258-bc54-cec630bd1122" providerId="ADAL" clId="{C5A178CE-C265-4D3D-B4AC-AACD84F38937}" dt="2025-10-23T08:03:05.423" v="645" actId="478"/>
          <ac:picMkLst>
            <pc:docMk/>
            <pc:sldMk cId="3834217734" sldId="682"/>
            <ac:picMk id="13" creationId="{FED8183B-A59D-3C33-6825-D83500667B3D}"/>
          </ac:picMkLst>
        </pc:picChg>
        <pc:picChg chg="add del mod">
          <ac:chgData name="Jaana Kokkonen" userId="fd0ea1af-346e-4258-bc54-cec630bd1122" providerId="ADAL" clId="{C5A178CE-C265-4D3D-B4AC-AACD84F38937}" dt="2025-10-23T08:03:55.707" v="649" actId="478"/>
          <ac:picMkLst>
            <pc:docMk/>
            <pc:sldMk cId="3834217734" sldId="682"/>
            <ac:picMk id="14" creationId="{EF5CC471-745B-3210-3CF7-DF45013C7867}"/>
          </ac:picMkLst>
        </pc:picChg>
        <pc:picChg chg="add mod">
          <ac:chgData name="Jaana Kokkonen" userId="fd0ea1af-346e-4258-bc54-cec630bd1122" providerId="ADAL" clId="{C5A178CE-C265-4D3D-B4AC-AACD84F38937}" dt="2025-10-23T08:07:32.668" v="810" actId="962"/>
          <ac:picMkLst>
            <pc:docMk/>
            <pc:sldMk cId="3834217734" sldId="682"/>
            <ac:picMk id="15" creationId="{2CA72B4F-5BE7-C5F1-B8B2-155263326EBE}"/>
          </ac:picMkLst>
        </pc:picChg>
      </pc:sldChg>
      <pc:sldChg chg="modSp">
        <pc:chgData name="Jaana Kokkonen" userId="fd0ea1af-346e-4258-bc54-cec630bd1122" providerId="ADAL" clId="{C5A178CE-C265-4D3D-B4AC-AACD84F38937}" dt="2025-10-23T06:28:13.165" v="61"/>
        <pc:sldMkLst>
          <pc:docMk/>
          <pc:sldMk cId="506788486" sldId="683"/>
        </pc:sldMkLst>
        <pc:spChg chg="mod">
          <ac:chgData name="Jaana Kokkonen" userId="fd0ea1af-346e-4258-bc54-cec630bd1122" providerId="ADAL" clId="{C5A178CE-C265-4D3D-B4AC-AACD84F38937}" dt="2025-10-23T06:28:13.165" v="61"/>
          <ac:spMkLst>
            <pc:docMk/>
            <pc:sldMk cId="506788486" sldId="683"/>
            <ac:spMk id="2" creationId="{81A73B43-1EB6-4A1D-81F2-91C5559DF55E}"/>
          </ac:spMkLst>
        </pc:spChg>
      </pc:sldChg>
      <pc:sldChg chg="modSp mod">
        <pc:chgData name="Jaana Kokkonen" userId="fd0ea1af-346e-4258-bc54-cec630bd1122" providerId="ADAL" clId="{C5A178CE-C265-4D3D-B4AC-AACD84F38937}" dt="2025-10-23T06:49:35.291" v="370" actId="20577"/>
        <pc:sldMkLst>
          <pc:docMk/>
          <pc:sldMk cId="751591044" sldId="684"/>
        </pc:sldMkLst>
        <pc:spChg chg="mod">
          <ac:chgData name="Jaana Kokkonen" userId="fd0ea1af-346e-4258-bc54-cec630bd1122" providerId="ADAL" clId="{C5A178CE-C265-4D3D-B4AC-AACD84F38937}" dt="2025-10-23T06:28:59.131" v="66"/>
          <ac:spMkLst>
            <pc:docMk/>
            <pc:sldMk cId="751591044" sldId="684"/>
            <ac:spMk id="6" creationId="{BDBED39F-A557-450D-B3BF-945184DB22F1}"/>
          </ac:spMkLst>
        </pc:spChg>
        <pc:graphicFrameChg chg="modGraphic">
          <ac:chgData name="Jaana Kokkonen" userId="fd0ea1af-346e-4258-bc54-cec630bd1122" providerId="ADAL" clId="{C5A178CE-C265-4D3D-B4AC-AACD84F38937}" dt="2025-10-23T06:49:35.291" v="370" actId="20577"/>
          <ac:graphicFrameMkLst>
            <pc:docMk/>
            <pc:sldMk cId="751591044" sldId="684"/>
            <ac:graphicFrameMk id="4" creationId="{BF902565-3304-4821-9429-D6C0EF817D33}"/>
          </ac:graphicFrameMkLst>
        </pc:graphicFrameChg>
      </pc:sldChg>
      <pc:sldChg chg="modSp mod">
        <pc:chgData name="Jaana Kokkonen" userId="fd0ea1af-346e-4258-bc54-cec630bd1122" providerId="ADAL" clId="{C5A178CE-C265-4D3D-B4AC-AACD84F38937}" dt="2025-10-23T06:47:17.016" v="339" actId="20577"/>
        <pc:sldMkLst>
          <pc:docMk/>
          <pc:sldMk cId="1920778797" sldId="685"/>
        </pc:sldMkLst>
        <pc:spChg chg="mod">
          <ac:chgData name="Jaana Kokkonen" userId="fd0ea1af-346e-4258-bc54-cec630bd1122" providerId="ADAL" clId="{C5A178CE-C265-4D3D-B4AC-AACD84F38937}" dt="2025-10-23T06:28:59.131" v="66"/>
          <ac:spMkLst>
            <pc:docMk/>
            <pc:sldMk cId="1920778797" sldId="685"/>
            <ac:spMk id="9" creationId="{3EC9B87D-833F-44C8-B698-9CCA63A6B65E}"/>
          </ac:spMkLst>
        </pc:spChg>
        <pc:graphicFrameChg chg="modGraphic">
          <ac:chgData name="Jaana Kokkonen" userId="fd0ea1af-346e-4258-bc54-cec630bd1122" providerId="ADAL" clId="{C5A178CE-C265-4D3D-B4AC-AACD84F38937}" dt="2025-10-23T06:47:17.016" v="339" actId="20577"/>
          <ac:graphicFrameMkLst>
            <pc:docMk/>
            <pc:sldMk cId="1920778797" sldId="685"/>
            <ac:graphicFrameMk id="2" creationId="{410A093B-4511-4865-92CB-BEB69CC90709}"/>
          </ac:graphicFrameMkLst>
        </pc:graphicFrameChg>
        <pc:graphicFrameChg chg="modGraphic">
          <ac:chgData name="Jaana Kokkonen" userId="fd0ea1af-346e-4258-bc54-cec630bd1122" providerId="ADAL" clId="{C5A178CE-C265-4D3D-B4AC-AACD84F38937}" dt="2025-10-23T06:45:31.133" v="324" actId="20577"/>
          <ac:graphicFrameMkLst>
            <pc:docMk/>
            <pc:sldMk cId="1920778797" sldId="685"/>
            <ac:graphicFrameMk id="3" creationId="{236F4BB3-85AF-4D14-8800-451FCA7E5B19}"/>
          </ac:graphicFrameMkLst>
        </pc:graphicFrameChg>
      </pc:sldChg>
      <pc:sldChg chg="modSp mod">
        <pc:chgData name="Jaana Kokkonen" userId="fd0ea1af-346e-4258-bc54-cec630bd1122" providerId="ADAL" clId="{C5A178CE-C265-4D3D-B4AC-AACD84F38937}" dt="2025-10-23T06:51:28.994" v="388" actId="20577"/>
        <pc:sldMkLst>
          <pc:docMk/>
          <pc:sldMk cId="780194138" sldId="686"/>
        </pc:sldMkLst>
        <pc:spChg chg="mod">
          <ac:chgData name="Jaana Kokkonen" userId="fd0ea1af-346e-4258-bc54-cec630bd1122" providerId="ADAL" clId="{C5A178CE-C265-4D3D-B4AC-AACD84F38937}" dt="2025-10-23T06:28:59.131" v="66"/>
          <ac:spMkLst>
            <pc:docMk/>
            <pc:sldMk cId="780194138" sldId="686"/>
            <ac:spMk id="6" creationId="{72074C22-7D69-411A-84A3-B80C6DABC8CC}"/>
          </ac:spMkLst>
        </pc:spChg>
        <pc:graphicFrameChg chg="modGraphic">
          <ac:chgData name="Jaana Kokkonen" userId="fd0ea1af-346e-4258-bc54-cec630bd1122" providerId="ADAL" clId="{C5A178CE-C265-4D3D-B4AC-AACD84F38937}" dt="2025-10-23T06:51:28.994" v="388" actId="20577"/>
          <ac:graphicFrameMkLst>
            <pc:docMk/>
            <pc:sldMk cId="780194138" sldId="686"/>
            <ac:graphicFrameMk id="3" creationId="{ABC722A7-2F85-45E0-BDBA-94E26B929762}"/>
          </ac:graphicFrameMkLst>
        </pc:graphicFrameChg>
      </pc:sldChg>
      <pc:sldChg chg="modSp mod">
        <pc:chgData name="Jaana Kokkonen" userId="fd0ea1af-346e-4258-bc54-cec630bd1122" providerId="ADAL" clId="{C5A178CE-C265-4D3D-B4AC-AACD84F38937}" dt="2025-10-23T06:48:15.081" v="353" actId="20577"/>
        <pc:sldMkLst>
          <pc:docMk/>
          <pc:sldMk cId="385677320" sldId="687"/>
        </pc:sldMkLst>
        <pc:spChg chg="mod">
          <ac:chgData name="Jaana Kokkonen" userId="fd0ea1af-346e-4258-bc54-cec630bd1122" providerId="ADAL" clId="{C5A178CE-C265-4D3D-B4AC-AACD84F38937}" dt="2025-10-23T06:28:59.131" v="66"/>
          <ac:spMkLst>
            <pc:docMk/>
            <pc:sldMk cId="385677320" sldId="687"/>
            <ac:spMk id="7" creationId="{A17E4B94-89CF-4A4F-8181-DCCDDAE0EB72}"/>
          </ac:spMkLst>
        </pc:spChg>
        <pc:graphicFrameChg chg="modGraphic">
          <ac:chgData name="Jaana Kokkonen" userId="fd0ea1af-346e-4258-bc54-cec630bd1122" providerId="ADAL" clId="{C5A178CE-C265-4D3D-B4AC-AACD84F38937}" dt="2025-10-23T06:48:15.081" v="353" actId="20577"/>
          <ac:graphicFrameMkLst>
            <pc:docMk/>
            <pc:sldMk cId="385677320" sldId="687"/>
            <ac:graphicFrameMk id="3" creationId="{887DB278-596E-475E-9F53-089618C408BC}"/>
          </ac:graphicFrameMkLst>
        </pc:graphicFrameChg>
      </pc:sldChg>
      <pc:sldChg chg="modSp mod">
        <pc:chgData name="Jaana Kokkonen" userId="fd0ea1af-346e-4258-bc54-cec630bd1122" providerId="ADAL" clId="{C5A178CE-C265-4D3D-B4AC-AACD84F38937}" dt="2025-10-23T06:50:30.800" v="379" actId="20577"/>
        <pc:sldMkLst>
          <pc:docMk/>
          <pc:sldMk cId="4130168858" sldId="688"/>
        </pc:sldMkLst>
        <pc:spChg chg="mod">
          <ac:chgData name="Jaana Kokkonen" userId="fd0ea1af-346e-4258-bc54-cec630bd1122" providerId="ADAL" clId="{C5A178CE-C265-4D3D-B4AC-AACD84F38937}" dt="2025-10-23T06:28:59.131" v="66"/>
          <ac:spMkLst>
            <pc:docMk/>
            <pc:sldMk cId="4130168858" sldId="688"/>
            <ac:spMk id="6" creationId="{C30EEB3F-A9BE-4E7B-B375-7AFE03D75FE5}"/>
          </ac:spMkLst>
        </pc:spChg>
        <pc:graphicFrameChg chg="modGraphic">
          <ac:chgData name="Jaana Kokkonen" userId="fd0ea1af-346e-4258-bc54-cec630bd1122" providerId="ADAL" clId="{C5A178CE-C265-4D3D-B4AC-AACD84F38937}" dt="2025-10-23T06:50:30.800" v="379" actId="20577"/>
          <ac:graphicFrameMkLst>
            <pc:docMk/>
            <pc:sldMk cId="4130168858" sldId="688"/>
            <ac:graphicFrameMk id="2" creationId="{5936EA45-0792-33BD-DEAC-A1EB5721A9A9}"/>
          </ac:graphicFrameMkLst>
        </pc:graphicFrameChg>
      </pc:sldChg>
      <pc:sldChg chg="modSp mod">
        <pc:chgData name="Jaana Kokkonen" userId="fd0ea1af-346e-4258-bc54-cec630bd1122" providerId="ADAL" clId="{C5A178CE-C265-4D3D-B4AC-AACD84F38937}" dt="2025-10-23T06:52:18.490" v="394" actId="20577"/>
        <pc:sldMkLst>
          <pc:docMk/>
          <pc:sldMk cId="537003525" sldId="689"/>
        </pc:sldMkLst>
        <pc:spChg chg="mod">
          <ac:chgData name="Jaana Kokkonen" userId="fd0ea1af-346e-4258-bc54-cec630bd1122" providerId="ADAL" clId="{C5A178CE-C265-4D3D-B4AC-AACD84F38937}" dt="2025-10-23T06:28:59.131" v="66"/>
          <ac:spMkLst>
            <pc:docMk/>
            <pc:sldMk cId="537003525" sldId="689"/>
            <ac:spMk id="5" creationId="{76E24D14-725B-451C-A286-2B35ED03D511}"/>
          </ac:spMkLst>
        </pc:spChg>
        <pc:graphicFrameChg chg="modGraphic">
          <ac:chgData name="Jaana Kokkonen" userId="fd0ea1af-346e-4258-bc54-cec630bd1122" providerId="ADAL" clId="{C5A178CE-C265-4D3D-B4AC-AACD84F38937}" dt="2025-10-23T06:52:18.490" v="394" actId="20577"/>
          <ac:graphicFrameMkLst>
            <pc:docMk/>
            <pc:sldMk cId="537003525" sldId="689"/>
            <ac:graphicFrameMk id="3" creationId="{B3A5B922-897E-4F76-9151-424735691BCF}"/>
          </ac:graphicFrameMkLst>
        </pc:graphicFrameChg>
      </pc:sldChg>
      <pc:sldChg chg="addSp delSp modSp mod">
        <pc:chgData name="Jaana Kokkonen" userId="fd0ea1af-346e-4258-bc54-cec630bd1122" providerId="ADAL" clId="{C5A178CE-C265-4D3D-B4AC-AACD84F38937}" dt="2025-10-23T06:42:36.560" v="281" actId="962"/>
        <pc:sldMkLst>
          <pc:docMk/>
          <pc:sldMk cId="1569280589" sldId="690"/>
        </pc:sldMkLst>
        <pc:spChg chg="mod">
          <ac:chgData name="Jaana Kokkonen" userId="fd0ea1af-346e-4258-bc54-cec630bd1122" providerId="ADAL" clId="{C5A178CE-C265-4D3D-B4AC-AACD84F38937}" dt="2025-10-23T06:28:59.131" v="66"/>
          <ac:spMkLst>
            <pc:docMk/>
            <pc:sldMk cId="1569280589" sldId="690"/>
            <ac:spMk id="7" creationId="{01CADA9F-FCFD-4D8E-853E-A0ADBF94A26F}"/>
          </ac:spMkLst>
        </pc:spChg>
        <pc:spChg chg="mod">
          <ac:chgData name="Jaana Kokkonen" userId="fd0ea1af-346e-4258-bc54-cec630bd1122" providerId="ADAL" clId="{C5A178CE-C265-4D3D-B4AC-AACD84F38937}" dt="2025-10-23T06:28:29.203" v="65" actId="20577"/>
          <ac:spMkLst>
            <pc:docMk/>
            <pc:sldMk cId="1569280589" sldId="690"/>
            <ac:spMk id="8" creationId="{9201FF6F-70E4-494A-AF97-7FDB53D6943F}"/>
          </ac:spMkLst>
        </pc:spChg>
        <pc:picChg chg="del">
          <ac:chgData name="Jaana Kokkonen" userId="fd0ea1af-346e-4258-bc54-cec630bd1122" providerId="ADAL" clId="{C5A178CE-C265-4D3D-B4AC-AACD84F38937}" dt="2025-10-23T06:39:37.654" v="187" actId="478"/>
          <ac:picMkLst>
            <pc:docMk/>
            <pc:sldMk cId="1569280589" sldId="690"/>
            <ac:picMk id="3" creationId="{FE61C4AD-336D-4316-0615-1C894486A241}"/>
          </ac:picMkLst>
        </pc:picChg>
        <pc:picChg chg="add mod">
          <ac:chgData name="Jaana Kokkonen" userId="fd0ea1af-346e-4258-bc54-cec630bd1122" providerId="ADAL" clId="{C5A178CE-C265-4D3D-B4AC-AACD84F38937}" dt="2025-10-23T06:42:36.560" v="281" actId="962"/>
          <ac:picMkLst>
            <pc:docMk/>
            <pc:sldMk cId="1569280589" sldId="690"/>
            <ac:picMk id="4" creationId="{2C40DAD3-C87F-60C4-0D73-4671BBE015A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3B138-173C-46F0-B529-FC07560AB81E}" type="datetimeFigureOut">
              <a:rPr lang="fi-FI" smtClean="0"/>
              <a:t>22.10.2025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9C122-1841-446F-A209-09DB18BC1FBD}" type="slidenum">
              <a:rPr lang="fi-FI" smtClean="0"/>
              <a:t>‹#›</a:t>
            </a:fld>
            <a:endParaRPr lang="fi-FI"/>
          </a:p>
        </p:txBody>
      </p:sp>
    </p:spTree>
    <p:extLst>
      <p:ext uri="{BB962C8B-B14F-4D97-AF65-F5344CB8AC3E}">
        <p14:creationId xmlns:p14="http://schemas.microsoft.com/office/powerpoint/2010/main" val="3544299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643B5C3-210D-A046-9110-55BB9D3B4A7C}" type="slidenum">
              <a:rPr lang="fi-FI">
                <a:solidFill>
                  <a:prstClr val="black"/>
                </a:solidFill>
              </a:rPr>
              <a:pPr/>
              <a:t>2</a:t>
            </a:fld>
            <a:endParaRPr lang="fi-FI"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1650965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149658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77156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43B5C3-210D-A046-9110-55BB9D3B4A7C}" type="slidenum">
              <a:rPr kumimoji="0" lang="fi-FI"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fi-FI"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3046545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643B5C3-210D-A046-9110-55BB9D3B4A7C}" type="slidenum">
              <a:rPr lang="fi-FI">
                <a:solidFill>
                  <a:prstClr val="black"/>
                </a:solidFill>
              </a:rPr>
              <a:pPr/>
              <a:t>4</a:t>
            </a:fld>
            <a:endParaRPr lang="fi-FI"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3211110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43B5C3-210D-A046-9110-55BB9D3B4A7C}" type="slidenum">
              <a:rPr kumimoji="0" lang="fi-FI"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fi-FI"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08648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643B5C3-210D-A046-9110-55BB9D3B4A7C}" type="slidenum">
              <a:rPr lang="fi-FI">
                <a:solidFill>
                  <a:prstClr val="black"/>
                </a:solidFill>
              </a:rPr>
              <a:pPr/>
              <a:t>6</a:t>
            </a:fld>
            <a:endParaRPr lang="fi-FI"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689842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822611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999179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72512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1741637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hyperlink" Target="https://www.facebook.com/kuntaliitto" TargetMode="External"/><Relationship Id="rId2" Type="http://schemas.openxmlformats.org/officeDocument/2006/relationships/image" Target="../media/image8.jpg"/><Relationship Id="rId1" Type="http://schemas.openxmlformats.org/officeDocument/2006/relationships/slideMaster" Target="../slideMasters/slideMaster2.xml"/><Relationship Id="rId6" Type="http://schemas.openxmlformats.org/officeDocument/2006/relationships/hyperlink" Target="https://www.youtube.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hyperlink" Target="https://www.facebook.com/kuntaliitto" TargetMode="External"/><Relationship Id="rId2" Type="http://schemas.openxmlformats.org/officeDocument/2006/relationships/image" Target="../media/image8.jpg"/><Relationship Id="rId1" Type="http://schemas.openxmlformats.org/officeDocument/2006/relationships/slideMaster" Target="../slideMasters/slideMaster2.xml"/><Relationship Id="rId6" Type="http://schemas.openxmlformats.org/officeDocument/2006/relationships/hyperlink" Target="https://www.youtube.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61.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2.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3.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4.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383615"/>
            <a:ext cx="6228000" cy="3276358"/>
          </a:xfrm>
        </p:spPr>
        <p:txBody>
          <a:bodyPr anchor="b"/>
          <a:lstStyle>
            <a:lvl1pPr algn="l">
              <a:lnSpc>
                <a:spcPts val="7000"/>
              </a:lnSpc>
              <a:defRPr sz="66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3834000" y="4740322"/>
            <a:ext cx="622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22.10.2025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31111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uva ja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22.10.2025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52" name="Otsikko 1">
            <a:extLst>
              <a:ext uri="{FF2B5EF4-FFF2-40B4-BE49-F238E27FC236}">
                <a16:creationId xmlns:a16="http://schemas.microsoft.com/office/drawing/2014/main" id="{0FF9F245-1E1A-448D-91E2-6190B0BFCCCA}"/>
              </a:ext>
            </a:extLst>
          </p:cNvPr>
          <p:cNvSpPr>
            <a:spLocks noGrp="1"/>
          </p:cNvSpPr>
          <p:nvPr>
            <p:ph type="ctrTitle"/>
          </p:nvPr>
        </p:nvSpPr>
        <p:spPr>
          <a:xfrm>
            <a:off x="359814" y="5684258"/>
            <a:ext cx="5736185" cy="900000"/>
          </a:xfrm>
        </p:spPr>
        <p:txBody>
          <a:bodyPr anchor="b"/>
          <a:lstStyle>
            <a:lvl1pPr algn="l">
              <a:lnSpc>
                <a:spcPts val="3000"/>
              </a:lnSpc>
              <a:defRPr sz="3000"/>
            </a:lvl1pPr>
          </a:lstStyle>
          <a:p>
            <a:r>
              <a:rPr lang="fi-FI"/>
              <a:t>Muokkaa ots. perustyyl. napsautt.</a:t>
            </a:r>
            <a:endParaRPr lang="fi-FI" dirty="0"/>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11448000" cy="4807313"/>
          </a:xfrm>
          <a:solidFill>
            <a:schemeClr val="bg1">
              <a:lumMod val="95000"/>
            </a:schemeClr>
          </a:solidFill>
        </p:spPr>
        <p:txBody>
          <a:bodyPr/>
          <a:lstStyle>
            <a:lvl1pPr marL="0" indent="0" algn="ctr">
              <a:buNone/>
              <a:defRPr/>
            </a:lvl1pPr>
          </a:lstStyle>
          <a:p>
            <a:r>
              <a:rPr lang="fi-FI"/>
              <a:t>Lisää kuva napsauttamalla kuvaketta</a:t>
            </a:r>
          </a:p>
        </p:txBody>
      </p:sp>
    </p:spTree>
    <p:extLst>
      <p:ext uri="{BB962C8B-B14F-4D97-AF65-F5344CB8AC3E}">
        <p14:creationId xmlns:p14="http://schemas.microsoft.com/office/powerpoint/2010/main" val="121975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uva ja otsikko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5591649" y="3734807"/>
            <a:ext cx="4823939" cy="1807156"/>
          </a:xfrm>
        </p:spPr>
        <p:txBody>
          <a:bodyPr anchor="t"/>
          <a:lstStyle>
            <a:lvl1pPr algn="l">
              <a:lnSpc>
                <a:spcPts val="3000"/>
              </a:lnSpc>
              <a:defRPr sz="3000"/>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22.10.2025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9" y="360000"/>
            <a:ext cx="4860000" cy="6120000"/>
          </a:xfrm>
          <a:solidFill>
            <a:schemeClr val="bg1">
              <a:lumMod val="95000"/>
            </a:schemeClr>
          </a:solidFill>
        </p:spPr>
        <p:txBody>
          <a:bodyPr/>
          <a:lstStyle>
            <a:lvl1pPr marL="0" indent="0" algn="ctr">
              <a:buNone/>
              <a:defRPr/>
            </a:lvl1pPr>
          </a:lstStyle>
          <a:p>
            <a:r>
              <a:rPr lang="fi-FI"/>
              <a:t>Lisää kuva napsauttamalla kuvaketta</a:t>
            </a:r>
          </a:p>
        </p:txBody>
      </p:sp>
      <p:pic>
        <p:nvPicPr>
          <p:cNvPr id="9" name="Kuva 8" descr="Kuva, joka sisältää kohteen piirtäminen&#10;&#10;Kuvaus luotu automaattisesti">
            <a:extLst>
              <a:ext uri="{FF2B5EF4-FFF2-40B4-BE49-F238E27FC236}">
                <a16:creationId xmlns:a16="http://schemas.microsoft.com/office/drawing/2014/main" id="{3B1DCAA7-5504-4BFF-84F4-D86AF05361F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1136" y="985012"/>
            <a:ext cx="1885749" cy="2484000"/>
          </a:xfrm>
          <a:prstGeom prst="rect">
            <a:avLst/>
          </a:prstGeom>
        </p:spPr>
      </p:pic>
    </p:spTree>
    <p:extLst>
      <p:ext uri="{BB962C8B-B14F-4D97-AF65-F5344CB8AC3E}">
        <p14:creationId xmlns:p14="http://schemas.microsoft.com/office/powerpoint/2010/main" val="3136096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uva ja teksti">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11448000"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59998" y="5493823"/>
            <a:ext cx="6556817" cy="999051"/>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a:p>
            <a:pPr lvl="1"/>
            <a:r>
              <a:rPr lang="fi-FI"/>
              <a:t>toinen taso</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22.10.2025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324098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uva ja teksti 2">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3130915"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2" name="Kuvan paikkamerkki 6">
            <a:extLst>
              <a:ext uri="{FF2B5EF4-FFF2-40B4-BE49-F238E27FC236}">
                <a16:creationId xmlns:a16="http://schemas.microsoft.com/office/drawing/2014/main" id="{D6A75CB5-A60D-4F27-912C-E9E35A752B70}"/>
              </a:ext>
            </a:extLst>
          </p:cNvPr>
          <p:cNvSpPr>
            <a:spLocks noGrp="1"/>
          </p:cNvSpPr>
          <p:nvPr>
            <p:ph type="pic" sz="quarter" idx="16"/>
          </p:nvPr>
        </p:nvSpPr>
        <p:spPr>
          <a:xfrm>
            <a:off x="3856977" y="369000"/>
            <a:ext cx="7960373"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59998" y="5493823"/>
            <a:ext cx="6556817" cy="999051"/>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a:p>
            <a:pPr lvl="1"/>
            <a:r>
              <a:rPr lang="fi-FI"/>
              <a:t>toinen taso</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22.10.2025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82895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uva ja teksti 3">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9" y="360000"/>
            <a:ext cx="4860000" cy="6120000"/>
          </a:xfrm>
          <a:solidFill>
            <a:schemeClr val="bg1">
              <a:lumMod val="95000"/>
            </a:schemeClr>
          </a:solidFill>
        </p:spPr>
        <p:txBody>
          <a:bodyPr/>
          <a:lstStyle>
            <a:lvl1pPr marL="0" indent="0" algn="ctr">
              <a:buNone/>
              <a:defRPr/>
            </a:lvl1pPr>
          </a:lstStyle>
          <a:p>
            <a:r>
              <a:rPr lang="fi-FI"/>
              <a:t>Lisää kuva napsauttamalla kuvaketta</a:t>
            </a:r>
          </a:p>
        </p:txBody>
      </p:sp>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5583238" y="1880050"/>
            <a:ext cx="4478762"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5583237" y="2891099"/>
            <a:ext cx="4478337" cy="2441249"/>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hasCustomPrompt="1"/>
          </p:nvPr>
        </p:nvSpPr>
        <p:spPr>
          <a:xfrm>
            <a:off x="5583237" y="5436474"/>
            <a:ext cx="4478761"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Väliotsikko</a:t>
            </a:r>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5583238" y="5781700"/>
            <a:ext cx="4478524" cy="711175"/>
          </a:xfrm>
        </p:spPr>
        <p:txBody>
          <a:bodyPr>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22.10.2025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888286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uva ja teksti 4">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6523401" cy="6120000"/>
          </a:xfrm>
          <a:solidFill>
            <a:schemeClr val="bg1">
              <a:lumMod val="95000"/>
            </a:schemeClr>
          </a:solidFill>
        </p:spPr>
        <p:txBody>
          <a:bodyPr/>
          <a:lstStyle>
            <a:lvl1pPr marL="0" indent="0" algn="ctr">
              <a:buNone/>
              <a:defRPr/>
            </a:lvl1pPr>
          </a:lstStyle>
          <a:p>
            <a:r>
              <a:rPr lang="fi-FI"/>
              <a:t>Lisää kuva napsauttamalla kuvaketta</a:t>
            </a:r>
          </a:p>
        </p:txBody>
      </p:sp>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7243396" y="1089000"/>
            <a:ext cx="2818603" cy="169105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7243238" y="2891099"/>
            <a:ext cx="2818336" cy="3601776"/>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22.10.2025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48129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ainaus">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22.10.2025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3" name="Kuva 52">
            <a:extLst>
              <a:ext uri="{FF2B5EF4-FFF2-40B4-BE49-F238E27FC236}">
                <a16:creationId xmlns:a16="http://schemas.microsoft.com/office/drawing/2014/main" id="{C23E018D-28CE-43C5-B8B0-378E81807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3300622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Lainaus 2">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22.10.2025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102" name="Kuva 101">
            <a:extLst>
              <a:ext uri="{FF2B5EF4-FFF2-40B4-BE49-F238E27FC236}">
                <a16:creationId xmlns:a16="http://schemas.microsoft.com/office/drawing/2014/main" id="{AD593AE4-F009-4670-A00D-FE70E255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2005131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Lainaus 3">
    <p:bg>
      <p:bgPr>
        <a:solidFill>
          <a:schemeClr val="accent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22.10.2025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3" name="Kuva 52">
            <a:extLst>
              <a:ext uri="{FF2B5EF4-FFF2-40B4-BE49-F238E27FC236}">
                <a16:creationId xmlns:a16="http://schemas.microsoft.com/office/drawing/2014/main" id="{9172793D-AC5E-4116-A505-F56C8A4BE6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2809081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Lainaus 4">
    <p:bg>
      <p:bgPr>
        <a:solidFill>
          <a:schemeClr val="accent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22.10.2025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2" name="Kuva 51">
            <a:extLst>
              <a:ext uri="{FF2B5EF4-FFF2-40B4-BE49-F238E27FC236}">
                <a16:creationId xmlns:a16="http://schemas.microsoft.com/office/drawing/2014/main" id="{9F32C795-722B-443A-9BDF-1FCD2E9DA2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375068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E17326-2570-491B-8862-26E0B2C7E27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53C4BAA-863D-4C2B-A49E-6787B479BC6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35586A4B-B0D1-45E1-8161-745750AC3F01}"/>
              </a:ext>
            </a:extLst>
          </p:cNvPr>
          <p:cNvSpPr>
            <a:spLocks noGrp="1"/>
          </p:cNvSpPr>
          <p:nvPr>
            <p:ph type="dt" sz="half" idx="10"/>
          </p:nvPr>
        </p:nvSpPr>
        <p:spPr/>
        <p:txBody>
          <a:bodyPr/>
          <a:lstStyle/>
          <a:p>
            <a:fld id="{6DC6F5ED-C14C-4DA4-AA51-40B6CDE4D00F}" type="datetimeFigureOut">
              <a:rPr lang="fi-FI" smtClean="0"/>
              <a:t>22.10.2025</a:t>
            </a:fld>
            <a:endParaRPr lang="fi-FI"/>
          </a:p>
        </p:txBody>
      </p:sp>
      <p:sp>
        <p:nvSpPr>
          <p:cNvPr id="5" name="Alatunnisteen paikkamerkki 4">
            <a:extLst>
              <a:ext uri="{FF2B5EF4-FFF2-40B4-BE49-F238E27FC236}">
                <a16:creationId xmlns:a16="http://schemas.microsoft.com/office/drawing/2014/main" id="{F7F02EBB-2840-4B98-91F4-0BA5D03463F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ED015DB-8E17-4D1B-B989-6CC39D597F13}"/>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81474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6D71F7-7B46-4998-9D4A-96B1357F2535}"/>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A0AFE91-F0AE-4F4E-8AB4-2FFCE4AE4C34}"/>
              </a:ext>
            </a:extLst>
          </p:cNvPr>
          <p:cNvSpPr>
            <a:spLocks noGrp="1"/>
          </p:cNvSpPr>
          <p:nvPr>
            <p:ph type="dt" sz="half" idx="10"/>
          </p:nvPr>
        </p:nvSpPr>
        <p:spPr/>
        <p:txBody>
          <a:bodyPr/>
          <a:lstStyle/>
          <a:p>
            <a:fld id="{6DC6F5ED-C14C-4DA4-AA51-40B6CDE4D00F}" type="datetimeFigureOut">
              <a:rPr lang="fi-FI" smtClean="0"/>
              <a:t>22.10.2025</a:t>
            </a:fld>
            <a:endParaRPr lang="fi-FI"/>
          </a:p>
        </p:txBody>
      </p:sp>
      <p:sp>
        <p:nvSpPr>
          <p:cNvPr id="4" name="Alatunnisteen paikkamerkki 3">
            <a:extLst>
              <a:ext uri="{FF2B5EF4-FFF2-40B4-BE49-F238E27FC236}">
                <a16:creationId xmlns:a16="http://schemas.microsoft.com/office/drawing/2014/main" id="{FCA9EF4D-E262-4CAF-9228-D048DEA18A0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95961130-5A16-4348-8FFD-870010FF9354}"/>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163519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0539355-C800-4593-86D9-17ADB80250E1}"/>
              </a:ext>
            </a:extLst>
          </p:cNvPr>
          <p:cNvSpPr>
            <a:spLocks noGrp="1"/>
          </p:cNvSpPr>
          <p:nvPr>
            <p:ph type="dt" sz="half" idx="10"/>
          </p:nvPr>
        </p:nvSpPr>
        <p:spPr/>
        <p:txBody>
          <a:bodyPr/>
          <a:lstStyle/>
          <a:p>
            <a:fld id="{6DC6F5ED-C14C-4DA4-AA51-40B6CDE4D00F}" type="datetimeFigureOut">
              <a:rPr lang="fi-FI" smtClean="0"/>
              <a:t>22.10.2025</a:t>
            </a:fld>
            <a:endParaRPr lang="fi-FI"/>
          </a:p>
        </p:txBody>
      </p:sp>
      <p:sp>
        <p:nvSpPr>
          <p:cNvPr id="3" name="Alatunnisteen paikkamerkki 2">
            <a:extLst>
              <a:ext uri="{FF2B5EF4-FFF2-40B4-BE49-F238E27FC236}">
                <a16:creationId xmlns:a16="http://schemas.microsoft.com/office/drawing/2014/main" id="{33E3A70F-7960-4ADF-AB46-B19FD9A82289}"/>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5B95B99D-6028-4A07-8A8A-A0DE4581037F}"/>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137535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userDrawn="1"/>
        </p:nvSpPr>
        <p:spPr>
          <a:xfrm>
            <a:off x="6096000" y="620688"/>
            <a:ext cx="6096000" cy="5616624"/>
          </a:xfrm>
          <a:custGeom>
            <a:avLst/>
            <a:gdLst/>
            <a:ahLst/>
            <a:cxnLst/>
            <a:rect l="l" t="t" r="r" b="b"/>
            <a:pathLst>
              <a:path w="6096000" h="5616624">
                <a:moveTo>
                  <a:pt x="179676" y="0"/>
                </a:moveTo>
                <a:lnTo>
                  <a:pt x="6096000" y="0"/>
                </a:lnTo>
                <a:lnTo>
                  <a:pt x="6096000" y="5616624"/>
                </a:lnTo>
                <a:lnTo>
                  <a:pt x="179676" y="5616624"/>
                </a:lnTo>
                <a:cubicBezTo>
                  <a:pt x="80444" y="5616624"/>
                  <a:pt x="0" y="5536180"/>
                  <a:pt x="0" y="5436948"/>
                </a:cubicBezTo>
                <a:lnTo>
                  <a:pt x="0" y="179676"/>
                </a:lnTo>
                <a:cubicBezTo>
                  <a:pt x="0" y="80444"/>
                  <a:pt x="80444" y="0"/>
                  <a:pt x="1796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ctrTitle"/>
          </p:nvPr>
        </p:nvSpPr>
        <p:spPr>
          <a:xfrm>
            <a:off x="6600055" y="2492896"/>
            <a:ext cx="5183958" cy="1512168"/>
          </a:xfrm>
        </p:spPr>
        <p:txBody>
          <a:bodyPr anchor="t" anchorCtr="0"/>
          <a:lstStyle>
            <a:lvl1pPr algn="l">
              <a:lnSpc>
                <a:spcPct val="85000"/>
              </a:lnSpc>
              <a:defRPr sz="3800">
                <a:solidFill>
                  <a:schemeClr val="accent2"/>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6600055" y="4077072"/>
            <a:ext cx="5183958" cy="864096"/>
          </a:xfrm>
        </p:spPr>
        <p:txBody>
          <a:bodyPr/>
          <a:lstStyle>
            <a:lvl1pPr marL="0" indent="0" algn="l">
              <a:buNone/>
              <a:defRPr sz="1600">
                <a:solidFill>
                  <a:schemeClr val="accent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108E3B20-2BA6-4E06-97BA-4EFED7654CFB}" type="datetime1">
              <a:rPr lang="fi-FI" smtClean="0"/>
              <a:t>22.10.2025</a:t>
            </a:fld>
            <a:endParaRPr lang="fi-FI" dirty="0"/>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smtClean="0"/>
              <a:pPr/>
              <a:t>‹#›</a:t>
            </a:fld>
            <a:endParaRPr lang="fi-FI" dirty="0"/>
          </a:p>
        </p:txBody>
      </p:sp>
      <p:grpSp>
        <p:nvGrpSpPr>
          <p:cNvPr id="12" name="Group 11"/>
          <p:cNvGrpSpPr>
            <a:grpSpLocks noChangeAspect="1"/>
          </p:cNvGrpSpPr>
          <p:nvPr userDrawn="1"/>
        </p:nvGrpSpPr>
        <p:grpSpPr>
          <a:xfrm>
            <a:off x="6600056" y="1052736"/>
            <a:ext cx="3816424" cy="850360"/>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6" name="Text Placeholder 2"/>
          <p:cNvSpPr>
            <a:spLocks noGrp="1"/>
          </p:cNvSpPr>
          <p:nvPr>
            <p:ph type="body" idx="14" hasCustomPrompt="1"/>
          </p:nvPr>
        </p:nvSpPr>
        <p:spPr>
          <a:xfrm>
            <a:off x="6610849" y="5445224"/>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Etunimi Sukunimi</a:t>
            </a:r>
          </a:p>
        </p:txBody>
      </p:sp>
      <p:sp>
        <p:nvSpPr>
          <p:cNvPr id="17" name="Text Placeholder 2"/>
          <p:cNvSpPr>
            <a:spLocks noGrp="1"/>
          </p:cNvSpPr>
          <p:nvPr>
            <p:ph type="body" idx="15" hasCustomPrompt="1"/>
          </p:nvPr>
        </p:nvSpPr>
        <p:spPr>
          <a:xfrm>
            <a:off x="6610849" y="5661248"/>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@twittertili</a:t>
            </a:r>
          </a:p>
        </p:txBody>
      </p:sp>
      <p:sp>
        <p:nvSpPr>
          <p:cNvPr id="18" name="Text Placeholder 2"/>
          <p:cNvSpPr>
            <a:spLocks noGrp="1"/>
          </p:cNvSpPr>
          <p:nvPr>
            <p:ph type="body" idx="16" hasCustomPrompt="1"/>
          </p:nvPr>
        </p:nvSpPr>
        <p:spPr>
          <a:xfrm>
            <a:off x="10344151" y="5445224"/>
            <a:ext cx="1439862" cy="432048"/>
          </a:xfrm>
        </p:spPr>
        <p:txBody>
          <a:bodyPr anchor="ctr" anchorCtr="0"/>
          <a:lstStyle>
            <a:lvl1pPr marL="0" indent="0" algn="r">
              <a:spcBef>
                <a:spcPts val="0"/>
              </a:spcBef>
              <a:buNone/>
              <a:defRPr sz="1400" b="0">
                <a:solidFill>
                  <a:schemeClr val="accent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Päiväys</a:t>
            </a:r>
          </a:p>
        </p:txBody>
      </p:sp>
    </p:spTree>
    <p:extLst>
      <p:ext uri="{BB962C8B-B14F-4D97-AF65-F5344CB8AC3E}">
        <p14:creationId xmlns:p14="http://schemas.microsoft.com/office/powerpoint/2010/main" val="380437864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Basic ">
    <p:bg>
      <p:bgPr>
        <a:solidFill>
          <a:srgbClr val="83CFEA"/>
        </a:solidFill>
        <a:effectLst/>
      </p:bgPr>
    </p:bg>
    <p:spTree>
      <p:nvGrpSpPr>
        <p:cNvPr id="1" name=""/>
        <p:cNvGrpSpPr/>
        <p:nvPr/>
      </p:nvGrpSpPr>
      <p:grpSpPr>
        <a:xfrm>
          <a:off x="0" y="0"/>
          <a:ext cx="0" cy="0"/>
          <a:chOff x="0" y="0"/>
          <a:chExt cx="0" cy="0"/>
        </a:xfrm>
      </p:grpSpPr>
      <p:sp>
        <p:nvSpPr>
          <p:cNvPr id="19" name="Rounded Rectangle 18"/>
          <p:cNvSpPr/>
          <p:nvPr userDrawn="1"/>
        </p:nvSpPr>
        <p:spPr>
          <a:xfrm>
            <a:off x="3287687" y="836613"/>
            <a:ext cx="8904312" cy="4248571"/>
          </a:xfrm>
          <a:custGeom>
            <a:avLst/>
            <a:gdLst/>
            <a:ahLst/>
            <a:cxnLst/>
            <a:rect l="l" t="t" r="r" b="b"/>
            <a:pathLst>
              <a:path w="8904312" h="4248571">
                <a:moveTo>
                  <a:pt x="165861" y="0"/>
                </a:moveTo>
                <a:lnTo>
                  <a:pt x="3528392" y="0"/>
                </a:lnTo>
                <a:lnTo>
                  <a:pt x="5627293" y="0"/>
                </a:lnTo>
                <a:lnTo>
                  <a:pt x="8904312" y="0"/>
                </a:lnTo>
                <a:lnTo>
                  <a:pt x="8904312" y="4248571"/>
                </a:lnTo>
                <a:lnTo>
                  <a:pt x="0" y="4248571"/>
                </a:lnTo>
                <a:lnTo>
                  <a:pt x="0" y="165861"/>
                </a:lnTo>
                <a:cubicBezTo>
                  <a:pt x="0" y="74259"/>
                  <a:pt x="74259" y="0"/>
                  <a:pt x="1658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Rounded Rectangle 18"/>
          <p:cNvSpPr/>
          <p:nvPr userDrawn="1"/>
        </p:nvSpPr>
        <p:spPr>
          <a:xfrm>
            <a:off x="3287687" y="5157191"/>
            <a:ext cx="8904312" cy="864197"/>
          </a:xfrm>
          <a:custGeom>
            <a:avLst/>
            <a:gdLst/>
            <a:ahLst/>
            <a:cxnLst/>
            <a:rect l="l" t="t" r="r" b="b"/>
            <a:pathLst>
              <a:path w="8904312" h="864197">
                <a:moveTo>
                  <a:pt x="0" y="0"/>
                </a:moveTo>
                <a:lnTo>
                  <a:pt x="8904312" y="0"/>
                </a:lnTo>
                <a:lnTo>
                  <a:pt x="8904312" y="864197"/>
                </a:lnTo>
                <a:lnTo>
                  <a:pt x="5627293" y="864197"/>
                </a:lnTo>
                <a:lnTo>
                  <a:pt x="3528392" y="864197"/>
                </a:lnTo>
                <a:lnTo>
                  <a:pt x="165861" y="864197"/>
                </a:lnTo>
                <a:cubicBezTo>
                  <a:pt x="74259" y="864197"/>
                  <a:pt x="0" y="789938"/>
                  <a:pt x="0" y="69833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ctrTitle"/>
          </p:nvPr>
        </p:nvSpPr>
        <p:spPr>
          <a:xfrm>
            <a:off x="3935759" y="2708920"/>
            <a:ext cx="7848253" cy="1080120"/>
          </a:xfrm>
        </p:spPr>
        <p:txBody>
          <a:bodyPr anchor="t" anchorCtr="0"/>
          <a:lstStyle>
            <a:lvl1pPr algn="l">
              <a:lnSpc>
                <a:spcPct val="85000"/>
              </a:lnSpc>
              <a:defRPr sz="3800">
                <a:solidFill>
                  <a:schemeClr val="accent2"/>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3935759" y="3861048"/>
            <a:ext cx="7848254" cy="864096"/>
          </a:xfrm>
        </p:spPr>
        <p:txBody>
          <a:bodyPr/>
          <a:lstStyle>
            <a:lvl1pPr marL="0" indent="0" algn="l">
              <a:buNone/>
              <a:defRPr sz="1600">
                <a:solidFill>
                  <a:schemeClr val="accent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2E25FA3B-74E0-4C72-A235-B9D05E4ACC75}" type="datetime1">
              <a:rPr lang="fi-FI" smtClean="0"/>
              <a:t>22.10.2025</a:t>
            </a:fld>
            <a:endParaRPr lang="fi-FI" dirty="0"/>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smtClean="0"/>
              <a:pPr/>
              <a:t>‹#›</a:t>
            </a:fld>
            <a:endParaRPr lang="fi-FI" dirty="0"/>
          </a:p>
        </p:txBody>
      </p:sp>
      <p:grpSp>
        <p:nvGrpSpPr>
          <p:cNvPr id="12" name="Group 11"/>
          <p:cNvGrpSpPr>
            <a:grpSpLocks noChangeAspect="1"/>
          </p:cNvGrpSpPr>
          <p:nvPr userDrawn="1"/>
        </p:nvGrpSpPr>
        <p:grpSpPr>
          <a:xfrm>
            <a:off x="3935760" y="1426512"/>
            <a:ext cx="3816424" cy="850360"/>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6" name="Text Placeholder 2"/>
          <p:cNvSpPr>
            <a:spLocks noGrp="1"/>
          </p:cNvSpPr>
          <p:nvPr>
            <p:ph type="body" idx="14" hasCustomPrompt="1"/>
          </p:nvPr>
        </p:nvSpPr>
        <p:spPr>
          <a:xfrm>
            <a:off x="3935413" y="5373216"/>
            <a:ext cx="6265043"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Etunimi Sukunimi</a:t>
            </a:r>
          </a:p>
        </p:txBody>
      </p:sp>
      <p:sp>
        <p:nvSpPr>
          <p:cNvPr id="17" name="Text Placeholder 2"/>
          <p:cNvSpPr>
            <a:spLocks noGrp="1"/>
          </p:cNvSpPr>
          <p:nvPr>
            <p:ph type="body" idx="15" hasCustomPrompt="1"/>
          </p:nvPr>
        </p:nvSpPr>
        <p:spPr>
          <a:xfrm>
            <a:off x="3935413" y="5589240"/>
            <a:ext cx="6265043"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@twittertili</a:t>
            </a:r>
          </a:p>
        </p:txBody>
      </p:sp>
      <p:sp>
        <p:nvSpPr>
          <p:cNvPr id="18" name="Text Placeholder 2"/>
          <p:cNvSpPr>
            <a:spLocks noGrp="1"/>
          </p:cNvSpPr>
          <p:nvPr>
            <p:ph type="body" idx="16" hasCustomPrompt="1"/>
          </p:nvPr>
        </p:nvSpPr>
        <p:spPr>
          <a:xfrm>
            <a:off x="10344151" y="5373216"/>
            <a:ext cx="1439862" cy="432048"/>
          </a:xfrm>
        </p:spPr>
        <p:txBody>
          <a:bodyPr anchor="ctr" anchorCtr="0"/>
          <a:lstStyle>
            <a:lvl1pPr marL="0" indent="0" algn="r">
              <a:spcBef>
                <a:spcPts val="0"/>
              </a:spcBef>
              <a:buNone/>
              <a:defRPr sz="1400" b="0">
                <a:solidFill>
                  <a:schemeClr val="accent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Päiväys</a:t>
            </a:r>
          </a:p>
        </p:txBody>
      </p:sp>
    </p:spTree>
    <p:extLst>
      <p:ext uri="{BB962C8B-B14F-4D97-AF65-F5344CB8AC3E}">
        <p14:creationId xmlns:p14="http://schemas.microsoft.com/office/powerpoint/2010/main" val="405658482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620688"/>
                </a:lnTo>
                <a:lnTo>
                  <a:pt x="6267363" y="620688"/>
                </a:lnTo>
                <a:cubicBezTo>
                  <a:pt x="6172722" y="620688"/>
                  <a:pt x="6096000" y="697410"/>
                  <a:pt x="6096000" y="792051"/>
                </a:cubicBezTo>
                <a:lnTo>
                  <a:pt x="6096000" y="5085184"/>
                </a:lnTo>
                <a:lnTo>
                  <a:pt x="12192000" y="5085184"/>
                </a:lnTo>
                <a:lnTo>
                  <a:pt x="12192000" y="5157192"/>
                </a:lnTo>
                <a:lnTo>
                  <a:pt x="6096000" y="5157192"/>
                </a:lnTo>
                <a:lnTo>
                  <a:pt x="6096000" y="6065949"/>
                </a:lnTo>
                <a:cubicBezTo>
                  <a:pt x="6096000" y="6160590"/>
                  <a:pt x="6172722" y="6237312"/>
                  <a:pt x="6267363" y="6237312"/>
                </a:cubicBezTo>
                <a:lnTo>
                  <a:pt x="12192000" y="6237312"/>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 name="Title 1"/>
          <p:cNvSpPr>
            <a:spLocks noGrp="1"/>
          </p:cNvSpPr>
          <p:nvPr>
            <p:ph type="ctrTitle"/>
          </p:nvPr>
        </p:nvSpPr>
        <p:spPr>
          <a:xfrm>
            <a:off x="6600055" y="2492896"/>
            <a:ext cx="5183958" cy="1512168"/>
          </a:xfrm>
        </p:spPr>
        <p:txBody>
          <a:bodyPr anchor="t" anchorCtr="0"/>
          <a:lstStyle>
            <a:lvl1pPr algn="l">
              <a:lnSpc>
                <a:spcPct val="85000"/>
              </a:lnSpc>
              <a:defRPr sz="3800">
                <a:solidFill>
                  <a:schemeClr val="accent2"/>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6600055" y="4077072"/>
            <a:ext cx="5183958" cy="864096"/>
          </a:xfrm>
        </p:spPr>
        <p:txBody>
          <a:bodyPr/>
          <a:lstStyle>
            <a:lvl1pPr marL="0" indent="0" algn="l">
              <a:buNone/>
              <a:defRPr sz="1600">
                <a:solidFill>
                  <a:schemeClr val="accent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8E67D9A8-3977-4D8B-AF7E-880CB33F2DFB}" type="datetime1">
              <a:rPr lang="fi-FI" smtClean="0"/>
              <a:t>22.10.2025</a:t>
            </a:fld>
            <a:endParaRPr lang="fi-FI" dirty="0"/>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smtClean="0"/>
              <a:pPr/>
              <a:t>‹#›</a:t>
            </a:fld>
            <a:endParaRPr lang="fi-FI" dirty="0"/>
          </a:p>
        </p:txBody>
      </p:sp>
      <p:grpSp>
        <p:nvGrpSpPr>
          <p:cNvPr id="12" name="Group 11"/>
          <p:cNvGrpSpPr>
            <a:grpSpLocks noChangeAspect="1"/>
          </p:cNvGrpSpPr>
          <p:nvPr userDrawn="1"/>
        </p:nvGrpSpPr>
        <p:grpSpPr>
          <a:xfrm>
            <a:off x="6600056" y="1052736"/>
            <a:ext cx="3816424" cy="850360"/>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6" name="Text Placeholder 2"/>
          <p:cNvSpPr>
            <a:spLocks noGrp="1"/>
          </p:cNvSpPr>
          <p:nvPr>
            <p:ph type="body" idx="14" hasCustomPrompt="1"/>
          </p:nvPr>
        </p:nvSpPr>
        <p:spPr>
          <a:xfrm>
            <a:off x="6610849" y="5445224"/>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Etunimi Sukunimi</a:t>
            </a:r>
          </a:p>
        </p:txBody>
      </p:sp>
      <p:sp>
        <p:nvSpPr>
          <p:cNvPr id="17" name="Text Placeholder 2"/>
          <p:cNvSpPr>
            <a:spLocks noGrp="1"/>
          </p:cNvSpPr>
          <p:nvPr>
            <p:ph type="body" idx="15" hasCustomPrompt="1"/>
          </p:nvPr>
        </p:nvSpPr>
        <p:spPr>
          <a:xfrm>
            <a:off x="6610849" y="5661248"/>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@twittertili</a:t>
            </a:r>
          </a:p>
        </p:txBody>
      </p:sp>
      <p:sp>
        <p:nvSpPr>
          <p:cNvPr id="18" name="Text Placeholder 2"/>
          <p:cNvSpPr>
            <a:spLocks noGrp="1"/>
          </p:cNvSpPr>
          <p:nvPr>
            <p:ph type="body" idx="16" hasCustomPrompt="1"/>
          </p:nvPr>
        </p:nvSpPr>
        <p:spPr>
          <a:xfrm>
            <a:off x="10344151" y="5445224"/>
            <a:ext cx="1439862" cy="432048"/>
          </a:xfrm>
        </p:spPr>
        <p:txBody>
          <a:bodyPr anchor="ctr" anchorCtr="0"/>
          <a:lstStyle>
            <a:lvl1pPr marL="0" indent="0" algn="r">
              <a:spcBef>
                <a:spcPts val="0"/>
              </a:spcBef>
              <a:buNone/>
              <a:defRPr sz="1400" b="0">
                <a:solidFill>
                  <a:schemeClr val="accent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Päiväys</a:t>
            </a:r>
          </a:p>
        </p:txBody>
      </p:sp>
    </p:spTree>
    <p:extLst>
      <p:ext uri="{BB962C8B-B14F-4D97-AF65-F5344CB8AC3E}">
        <p14:creationId xmlns:p14="http://schemas.microsoft.com/office/powerpoint/2010/main" val="418172065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1847528" y="1844675"/>
            <a:ext cx="8496622" cy="432062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08DFB545-2B7D-469B-BC0F-C213A3D99823}" type="datetime1">
              <a:rPr lang="fi-FI" noProof="0" smtClean="0"/>
              <a:t>22.10.2025</a:t>
            </a:fld>
            <a:endParaRPr lang="fi-FI" noProof="0" dirty="0"/>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fi-FI" noProof="0" smtClean="0"/>
              <a:t>‹#›</a:t>
            </a:fld>
            <a:endParaRPr lang="fi-FI" noProof="0" dirty="0"/>
          </a:p>
        </p:txBody>
      </p:sp>
    </p:spTree>
    <p:extLst>
      <p:ext uri="{BB962C8B-B14F-4D97-AF65-F5344CB8AC3E}">
        <p14:creationId xmlns:p14="http://schemas.microsoft.com/office/powerpoint/2010/main" val="88719313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2 ">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3935759" y="404813"/>
            <a:ext cx="7848253" cy="57721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52CDE5BF-66E5-4725-AE88-E3DC4B9E16B3}" type="datetime1">
              <a:rPr lang="fi-FI" noProof="0" smtClean="0"/>
              <a:t>22.10.2025</a:t>
            </a:fld>
            <a:endParaRPr lang="fi-FI" noProof="0"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fi-FI" noProof="0" smtClean="0"/>
              <a:t>‹#›</a:t>
            </a:fld>
            <a:endParaRPr lang="fi-FI" noProof="0" dirty="0"/>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162127942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Header L">
    <p:bg>
      <p:bgPr>
        <a:solidFill>
          <a:schemeClr val="accent1"/>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noProof="0"/>
              <a:t>Lisää kuva napsauttamalla kuvaketta</a:t>
            </a:r>
            <a:endParaRPr lang="fi-FI" noProof="0" dirty="0"/>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5E18F987-A48F-4C15-A24C-9884B5F36FAF}" type="datetime1">
              <a:rPr lang="fi-FI" noProof="0" smtClean="0"/>
              <a:t>22.10.2025</a:t>
            </a:fld>
            <a:endParaRPr lang="fi-FI" noProof="0" dirty="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noProof="0" smtClean="0"/>
              <a:pPr/>
              <a:t>‹#›</a:t>
            </a:fld>
            <a:endParaRPr lang="fi-FI" noProof="0" dirty="0"/>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14925054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Pr>
        <a:solidFill>
          <a:schemeClr val="accent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noProof="0"/>
              <a:t>Lisää kuva napsauttamalla kuvaketta</a:t>
            </a:r>
            <a:endParaRPr lang="fi-FI" noProof="0" dirty="0"/>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612947C9-FEFF-40E3-AB17-DE90EA5C7622}" type="datetime1">
              <a:rPr lang="fi-FI" noProof="0" smtClean="0"/>
              <a:t>22.10.2025</a:t>
            </a:fld>
            <a:endParaRPr lang="fi-FI" noProof="0" dirty="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noProof="0" smtClean="0"/>
              <a:pPr/>
              <a:t>‹#›</a:t>
            </a:fld>
            <a:endParaRPr lang="fi-FI" noProof="0" dirty="0"/>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88117697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bg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8C6DFFE5-06CA-41E1-B841-6A2ED7DC193F}" type="datetime1">
              <a:rPr lang="fi-FI" smtClean="0"/>
              <a:t>22.10.2025</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415436996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D87B7AEA-F2C3-4333-9E07-08F782CB9D1A}"/>
              </a:ext>
            </a:extLst>
          </p:cNvPr>
          <p:cNvSpPr>
            <a:spLocks noGrp="1"/>
          </p:cNvSpPr>
          <p:nvPr>
            <p:ph type="dt" sz="half" idx="10"/>
          </p:nvPr>
        </p:nvSpPr>
        <p:spPr/>
        <p:txBody>
          <a:bodyPr/>
          <a:lstStyle/>
          <a:p>
            <a:fld id="{6DC6F5ED-C14C-4DA4-AA51-40B6CDE4D00F}" type="datetimeFigureOut">
              <a:rPr lang="fi-FI" smtClean="0"/>
              <a:t>22.10.2025</a:t>
            </a:fld>
            <a:endParaRPr lang="fi-FI"/>
          </a:p>
        </p:txBody>
      </p:sp>
      <p:sp>
        <p:nvSpPr>
          <p:cNvPr id="6" name="Alatunnisteen paikkamerkki 5">
            <a:extLst>
              <a:ext uri="{FF2B5EF4-FFF2-40B4-BE49-F238E27FC236}">
                <a16:creationId xmlns:a16="http://schemas.microsoft.com/office/drawing/2014/main" id="{CA6955E6-AF27-45E9-8CE1-AE512FCF387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EBDAAF6-7DEF-4073-A13E-8D0D83680371}"/>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9" name="Otsikko 8">
            <a:extLst>
              <a:ext uri="{FF2B5EF4-FFF2-40B4-BE49-F238E27FC236}">
                <a16:creationId xmlns:a16="http://schemas.microsoft.com/office/drawing/2014/main" id="{576A1BE5-DCEF-4406-83F6-CB52BA0F91F7}"/>
              </a:ext>
            </a:extLst>
          </p:cNvPr>
          <p:cNvSpPr>
            <a:spLocks noGrp="1"/>
          </p:cNvSpPr>
          <p:nvPr>
            <p:ph type="title"/>
          </p:nvPr>
        </p:nvSpPr>
        <p:spPr/>
        <p:txBody>
          <a:bodyPr/>
          <a:lstStyle/>
          <a:p>
            <a:r>
              <a:rPr lang="fi-FI"/>
              <a:t>Muokkaa ots. perustyyl. napsautt.</a:t>
            </a:r>
          </a:p>
        </p:txBody>
      </p:sp>
      <p:sp>
        <p:nvSpPr>
          <p:cNvPr id="10" name="Sisällön paikkamerkki 2">
            <a:extLst>
              <a:ext uri="{FF2B5EF4-FFF2-40B4-BE49-F238E27FC236}">
                <a16:creationId xmlns:a16="http://schemas.microsoft.com/office/drawing/2014/main" id="{32CA24E3-3C18-43E5-BD83-88F3B524B38E}"/>
              </a:ext>
            </a:extLst>
          </p:cNvPr>
          <p:cNvSpPr>
            <a:spLocks noGrp="1"/>
          </p:cNvSpPr>
          <p:nvPr>
            <p:ph idx="13"/>
          </p:nvPr>
        </p:nvSpPr>
        <p:spPr>
          <a:xfrm>
            <a:off x="1764000" y="2592000"/>
            <a:ext cx="3816000" cy="295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Sisällön paikkamerkki 2">
            <a:extLst>
              <a:ext uri="{FF2B5EF4-FFF2-40B4-BE49-F238E27FC236}">
                <a16:creationId xmlns:a16="http://schemas.microsoft.com/office/drawing/2014/main" id="{7CDE0A28-B3C8-457F-8588-D72F44D5F492}"/>
              </a:ext>
            </a:extLst>
          </p:cNvPr>
          <p:cNvSpPr>
            <a:spLocks noGrp="1"/>
          </p:cNvSpPr>
          <p:nvPr>
            <p:ph idx="14"/>
          </p:nvPr>
        </p:nvSpPr>
        <p:spPr>
          <a:xfrm>
            <a:off x="6113389" y="2592000"/>
            <a:ext cx="3816000" cy="295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111034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Header 3 ">
    <p:bg>
      <p:bgPr>
        <a:solidFill>
          <a:schemeClr val="tx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C3EDB277-1660-4F9D-A2DF-5F9BCE46427E}" type="datetime1">
              <a:rPr lang="fi-FI" smtClean="0"/>
              <a:t>22.10.2025</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74072880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R">
    <p:bg>
      <p:bgPr>
        <a:solidFill>
          <a:schemeClr val="accent5"/>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5083E712-52CE-4C8D-B219-4F41FB51AC35}" type="datetime1">
              <a:rPr lang="fi-FI" smtClean="0"/>
              <a:t>22.10.2025</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416028378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R 1">
    <p:bg>
      <p:bgPr>
        <a:solidFill>
          <a:schemeClr val="accent3"/>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725EC7E5-B22B-4363-8422-0AEFB328B764}" type="datetime1">
              <a:rPr lang="fi-FI" smtClean="0"/>
              <a:t>22.10.2025</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272647997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R 2">
    <p:bg>
      <p:bgPr>
        <a:solidFill>
          <a:schemeClr val="accent1"/>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74F64558-9A98-420A-8390-A8714C35BC90}" type="datetime1">
              <a:rPr lang="fi-FI" smtClean="0"/>
              <a:t>22.10.2025</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127670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R 3">
    <p:bg>
      <p:bgPr>
        <a:solidFill>
          <a:schemeClr val="accent4"/>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AC00273A-56B8-4E4E-A27A-451A2E6438BA}" type="datetime1">
              <a:rPr lang="fi-FI" smtClean="0"/>
              <a:t>22.10.2025</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50482933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1055440" y="1827903"/>
            <a:ext cx="5040560" cy="433794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Content Placeholder 3"/>
          <p:cNvSpPr>
            <a:spLocks noGrp="1"/>
          </p:cNvSpPr>
          <p:nvPr>
            <p:ph sz="half" idx="2"/>
          </p:nvPr>
        </p:nvSpPr>
        <p:spPr>
          <a:xfrm>
            <a:off x="6744072" y="1844675"/>
            <a:ext cx="5039940" cy="4321175"/>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8" name="Date Placeholder 7"/>
          <p:cNvSpPr>
            <a:spLocks noGrp="1"/>
          </p:cNvSpPr>
          <p:nvPr>
            <p:ph type="dt" sz="half" idx="10"/>
          </p:nvPr>
        </p:nvSpPr>
        <p:spPr/>
        <p:txBody>
          <a:bodyPr/>
          <a:lstStyle/>
          <a:p>
            <a:fld id="{2DF55387-165C-40D5-94F2-E0A6A90E00DB}" type="datetime1">
              <a:rPr lang="fi-FI" noProof="0" smtClean="0"/>
              <a:t>22.10.2025</a:t>
            </a:fld>
            <a:endParaRPr lang="fi-FI" noProof="0" dirty="0"/>
          </a:p>
        </p:txBody>
      </p:sp>
      <p:sp>
        <p:nvSpPr>
          <p:cNvPr id="9" name="Footer Placeholder 8"/>
          <p:cNvSpPr>
            <a:spLocks noGrp="1"/>
          </p:cNvSpPr>
          <p:nvPr>
            <p:ph type="ftr" sz="quarter" idx="11"/>
          </p:nvPr>
        </p:nvSpPr>
        <p:spPr/>
        <p:txBody>
          <a:bodyPr/>
          <a:lstStyle/>
          <a:p>
            <a:r>
              <a:rPr lang="fi-FI" noProof="0"/>
              <a:t>Esityksen nimi ja Tekijä</a:t>
            </a:r>
            <a:endParaRPr lang="fi-FI" noProof="0" dirty="0"/>
          </a:p>
        </p:txBody>
      </p:sp>
      <p:sp>
        <p:nvSpPr>
          <p:cNvPr id="10" name="Slide Number Placeholder 9"/>
          <p:cNvSpPr>
            <a:spLocks noGrp="1"/>
          </p:cNvSpPr>
          <p:nvPr>
            <p:ph type="sldNum" sz="quarter" idx="12"/>
          </p:nvPr>
        </p:nvSpPr>
        <p:spPr/>
        <p:txBody>
          <a:bodyPr/>
          <a:lstStyle/>
          <a:p>
            <a:fld id="{449D1DC6-4D9D-49B0-BBAF-7A30D1B54A51}" type="slidenum">
              <a:rPr lang="fi-FI" noProof="0" smtClean="0"/>
              <a:pPr/>
              <a:t>‹#›</a:t>
            </a:fld>
            <a:endParaRPr lang="fi-FI" noProof="0" dirty="0"/>
          </a:p>
        </p:txBody>
      </p:sp>
    </p:spTree>
    <p:extLst>
      <p:ext uri="{BB962C8B-B14F-4D97-AF65-F5344CB8AC3E}">
        <p14:creationId xmlns:p14="http://schemas.microsoft.com/office/powerpoint/2010/main" val="371411998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55688" y="1844675"/>
            <a:ext cx="5040312" cy="648221"/>
          </a:xfrm>
        </p:spPr>
        <p:txBody>
          <a:bodyPr anchor="t" anchorCtr="0"/>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1055687" y="2492897"/>
            <a:ext cx="5040313" cy="3672954"/>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Text Placeholder 4"/>
          <p:cNvSpPr>
            <a:spLocks noGrp="1"/>
          </p:cNvSpPr>
          <p:nvPr>
            <p:ph type="body" sz="quarter" idx="3"/>
          </p:nvPr>
        </p:nvSpPr>
        <p:spPr>
          <a:xfrm>
            <a:off x="6743700" y="1844675"/>
            <a:ext cx="5040312" cy="648221"/>
          </a:xfrm>
        </p:spPr>
        <p:txBody>
          <a:bodyPr anchor="t" anchorCtr="0"/>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743700" y="2492897"/>
            <a:ext cx="5040312" cy="3672954"/>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ED566791-287A-4B85-A81B-518198475A1C}" type="datetime1">
              <a:rPr lang="fi-FI" smtClean="0"/>
              <a:t>22.10.2025</a:t>
            </a:fld>
            <a:endParaRPr lang="en-US"/>
          </a:p>
        </p:txBody>
      </p:sp>
      <p:sp>
        <p:nvSpPr>
          <p:cNvPr id="8" name="Footer Placeholder 7"/>
          <p:cNvSpPr>
            <a:spLocks noGrp="1"/>
          </p:cNvSpPr>
          <p:nvPr>
            <p:ph type="ftr" sz="quarter" idx="11"/>
          </p:nvPr>
        </p:nvSpPr>
        <p:spPr/>
        <p:txBody>
          <a:bodyPr/>
          <a:lstStyle/>
          <a:p>
            <a:r>
              <a:rPr lang="fi-FI" noProof="0"/>
              <a:t>Esityksen nimi ja Tekijä</a:t>
            </a:r>
            <a:endParaRPr lang="fi-FI" noProof="0" dirty="0"/>
          </a:p>
        </p:txBody>
      </p:sp>
      <p:sp>
        <p:nvSpPr>
          <p:cNvPr id="9" name="Slide Number Placeholder 8"/>
          <p:cNvSpPr>
            <a:spLocks noGrp="1"/>
          </p:cNvSpPr>
          <p:nvPr>
            <p:ph type="sldNum" sz="quarter" idx="12"/>
          </p:nvPr>
        </p:nvSpPr>
        <p:spPr/>
        <p:txBody>
          <a:bodyPr/>
          <a:lstStyle/>
          <a:p>
            <a:fld id="{449D1DC6-4D9D-49B0-BBAF-7A30D1B54A51}" type="slidenum">
              <a:rPr lang="en-US" smtClean="0"/>
              <a:t>‹#›</a:t>
            </a:fld>
            <a:endParaRPr lang="en-US"/>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97728795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3935760" y="404813"/>
            <a:ext cx="3528666" cy="57721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16119AF5-1AEB-4D7D-9227-913027753368}" type="datetime1">
              <a:rPr lang="fi-FI" smtClean="0"/>
              <a:t>22.10.2025</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7824191" y="404812"/>
            <a:ext cx="3959821" cy="6048523"/>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252741380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2">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3935759" y="404813"/>
            <a:ext cx="7848253" cy="223209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066B97BF-34E7-4F12-9FB9-23514B850A25}" type="datetime1">
              <a:rPr lang="fi-FI" smtClean="0"/>
              <a:t>22.10.2025</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3935760" y="2924175"/>
            <a:ext cx="7848253" cy="3529161"/>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119628366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and Pictur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407988" y="1844675"/>
            <a:ext cx="5688012" cy="432062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9B35B902-6EBC-41BA-8A5E-086A10AE337C}" type="datetime1">
              <a:rPr lang="fi-FI" smtClean="0"/>
              <a:t>22.10.2025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9" name="Picture Placeholder 11"/>
          <p:cNvSpPr>
            <a:spLocks noGrp="1"/>
          </p:cNvSpPr>
          <p:nvPr>
            <p:ph type="pic" sz="quarter" idx="13"/>
          </p:nvPr>
        </p:nvSpPr>
        <p:spPr>
          <a:xfrm>
            <a:off x="6384032" y="1844676"/>
            <a:ext cx="5399981" cy="4608660"/>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4239175672"/>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Otsikko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383615"/>
            <a:ext cx="8298000" cy="3276358"/>
          </a:xfrm>
        </p:spPr>
        <p:txBody>
          <a:bodyPr anchor="b"/>
          <a:lstStyle>
            <a:lvl1pPr algn="l">
              <a:lnSpc>
                <a:spcPts val="7000"/>
              </a:lnSpc>
              <a:defRPr sz="66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1764000" y="4740322"/>
            <a:ext cx="829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22.10.2025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6270559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Pictur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AA3D6F04-53CC-4DD0-9C9E-A585066C4635}" type="datetime1">
              <a:rPr lang="fi-FI" smtClean="0"/>
              <a:t>22.10.2025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9" name="Picture Placeholder 11"/>
          <p:cNvSpPr>
            <a:spLocks noGrp="1"/>
          </p:cNvSpPr>
          <p:nvPr>
            <p:ph type="pic" sz="quarter" idx="13"/>
          </p:nvPr>
        </p:nvSpPr>
        <p:spPr>
          <a:xfrm>
            <a:off x="407988" y="1844676"/>
            <a:ext cx="11376025" cy="4608660"/>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374775954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and Highlight ">
    <p:spTree>
      <p:nvGrpSpPr>
        <p:cNvPr id="1" name=""/>
        <p:cNvGrpSpPr/>
        <p:nvPr/>
      </p:nvGrpSpPr>
      <p:grpSpPr>
        <a:xfrm>
          <a:off x="0" y="0"/>
          <a:ext cx="0" cy="0"/>
          <a:chOff x="0" y="0"/>
          <a:chExt cx="0" cy="0"/>
        </a:xfrm>
      </p:grpSpPr>
      <p:sp>
        <p:nvSpPr>
          <p:cNvPr id="17" name="Rounded Rectangle 16"/>
          <p:cNvSpPr/>
          <p:nvPr userDrawn="1"/>
        </p:nvSpPr>
        <p:spPr>
          <a:xfrm>
            <a:off x="8832304" y="3068960"/>
            <a:ext cx="3359696" cy="2736304"/>
          </a:xfrm>
          <a:custGeom>
            <a:avLst/>
            <a:gdLst/>
            <a:ahLst/>
            <a:cxnLst/>
            <a:rect l="l" t="t" r="r" b="b"/>
            <a:pathLst>
              <a:path w="3359696" h="2736304">
                <a:moveTo>
                  <a:pt x="165109" y="0"/>
                </a:moveTo>
                <a:lnTo>
                  <a:pt x="3359696" y="0"/>
                </a:lnTo>
                <a:lnTo>
                  <a:pt x="3359696" y="2736304"/>
                </a:lnTo>
                <a:lnTo>
                  <a:pt x="165109" y="2736304"/>
                </a:lnTo>
                <a:cubicBezTo>
                  <a:pt x="73922" y="2736304"/>
                  <a:pt x="0" y="2662382"/>
                  <a:pt x="0" y="2571195"/>
                </a:cubicBezTo>
                <a:lnTo>
                  <a:pt x="0" y="165109"/>
                </a:lnTo>
                <a:cubicBezTo>
                  <a:pt x="0" y="73922"/>
                  <a:pt x="73922" y="0"/>
                  <a:pt x="1651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3935760" y="404813"/>
            <a:ext cx="7848253" cy="6048523"/>
          </a:xfrm>
          <a:custGeom>
            <a:avLst/>
            <a:gdLst/>
            <a:ahLst/>
            <a:cxnLst/>
            <a:rect l="l" t="t" r="r" b="b"/>
            <a:pathLst>
              <a:path w="7848253" h="6048523">
                <a:moveTo>
                  <a:pt x="0" y="0"/>
                </a:moveTo>
                <a:lnTo>
                  <a:pt x="7848253" y="0"/>
                </a:lnTo>
                <a:lnTo>
                  <a:pt x="7848253" y="2664147"/>
                </a:lnTo>
                <a:lnTo>
                  <a:pt x="5047369" y="2664147"/>
                </a:lnTo>
                <a:cubicBezTo>
                  <a:pt x="4964071" y="2664147"/>
                  <a:pt x="4896544" y="2731674"/>
                  <a:pt x="4896544" y="2814972"/>
                </a:cubicBezTo>
                <a:lnTo>
                  <a:pt x="4896544" y="5249626"/>
                </a:lnTo>
                <a:cubicBezTo>
                  <a:pt x="4896544" y="5332924"/>
                  <a:pt x="4964071" y="5400451"/>
                  <a:pt x="5047369" y="5400451"/>
                </a:cubicBezTo>
                <a:lnTo>
                  <a:pt x="7848253" y="5400451"/>
                </a:lnTo>
                <a:lnTo>
                  <a:pt x="7848253" y="6048523"/>
                </a:lnTo>
                <a:lnTo>
                  <a:pt x="0" y="604852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0" name="Text Placeholder 19"/>
          <p:cNvSpPr>
            <a:spLocks noGrp="1"/>
          </p:cNvSpPr>
          <p:nvPr>
            <p:ph type="body" sz="quarter" idx="14"/>
          </p:nvPr>
        </p:nvSpPr>
        <p:spPr>
          <a:xfrm>
            <a:off x="9192344" y="3429000"/>
            <a:ext cx="2591669" cy="2016125"/>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3" name="Päivämäärän paikkamerkki 2"/>
          <p:cNvSpPr>
            <a:spLocks noGrp="1"/>
          </p:cNvSpPr>
          <p:nvPr>
            <p:ph type="dt" sz="half" idx="15"/>
          </p:nvPr>
        </p:nvSpPr>
        <p:spPr/>
        <p:txBody>
          <a:bodyPr/>
          <a:lstStyle/>
          <a:p>
            <a:fld id="{235B10D1-7847-4EA1-89C8-CDD9057129D9}" type="datetime1">
              <a:rPr lang="fi-FI" noProof="0" smtClean="0"/>
              <a:t>22.10.2025</a:t>
            </a:fld>
            <a:endParaRPr lang="fi-FI" noProof="0" dirty="0"/>
          </a:p>
        </p:txBody>
      </p:sp>
      <p:sp>
        <p:nvSpPr>
          <p:cNvPr id="7" name="Alatunnisteen paikkamerkki 6"/>
          <p:cNvSpPr>
            <a:spLocks noGrp="1"/>
          </p:cNvSpPr>
          <p:nvPr>
            <p:ph type="ftr" sz="quarter" idx="16"/>
          </p:nvPr>
        </p:nvSpPr>
        <p:spPr/>
        <p:txBody>
          <a:bodyPr/>
          <a:lstStyle/>
          <a:p>
            <a:r>
              <a:rPr lang="fi-FI" noProof="0"/>
              <a:t>Esityksen nimi ja Tekijä</a:t>
            </a:r>
            <a:endParaRPr lang="fi-FI" noProof="0" dirty="0"/>
          </a:p>
        </p:txBody>
      </p:sp>
      <p:sp>
        <p:nvSpPr>
          <p:cNvPr id="8" name="Dian numeron paikkamerkki 7"/>
          <p:cNvSpPr>
            <a:spLocks noGrp="1"/>
          </p:cNvSpPr>
          <p:nvPr>
            <p:ph type="sldNum" sz="quarter" idx="17"/>
          </p:nvPr>
        </p:nvSpPr>
        <p:spPr/>
        <p:txBody>
          <a:bodyPr/>
          <a:lstStyle/>
          <a:p>
            <a:fld id="{449D1DC6-4D9D-49B0-BBAF-7A30D1B54A51}" type="slidenum">
              <a:rPr lang="fi-FI" noProof="0" smtClean="0"/>
              <a:pPr/>
              <a:t>‹#›</a:t>
            </a:fld>
            <a:endParaRPr lang="fi-FI" noProof="0" dirty="0"/>
          </a:p>
        </p:txBody>
      </p:sp>
    </p:spTree>
    <p:extLst>
      <p:ext uri="{BB962C8B-B14F-4D97-AF65-F5344CB8AC3E}">
        <p14:creationId xmlns:p14="http://schemas.microsoft.com/office/powerpoint/2010/main" val="222446495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and Highlight 2">
    <p:spTree>
      <p:nvGrpSpPr>
        <p:cNvPr id="1" name=""/>
        <p:cNvGrpSpPr/>
        <p:nvPr/>
      </p:nvGrpSpPr>
      <p:grpSpPr>
        <a:xfrm>
          <a:off x="0" y="0"/>
          <a:ext cx="0" cy="0"/>
          <a:chOff x="0" y="0"/>
          <a:chExt cx="0" cy="0"/>
        </a:xfrm>
      </p:grpSpPr>
      <p:sp>
        <p:nvSpPr>
          <p:cNvPr id="18" name="Rounded Rectangle 6"/>
          <p:cNvSpPr/>
          <p:nvPr userDrawn="1"/>
        </p:nvSpPr>
        <p:spPr>
          <a:xfrm>
            <a:off x="8832304" y="1124744"/>
            <a:ext cx="3359696" cy="2376264"/>
          </a:xfrm>
          <a:custGeom>
            <a:avLst/>
            <a:gdLst/>
            <a:ahLst/>
            <a:cxnLst/>
            <a:rect l="l" t="t" r="r" b="b"/>
            <a:pathLst>
              <a:path w="3359696" h="2376264">
                <a:moveTo>
                  <a:pt x="174822" y="0"/>
                </a:moveTo>
                <a:lnTo>
                  <a:pt x="3168352" y="0"/>
                </a:lnTo>
                <a:lnTo>
                  <a:pt x="3281586" y="0"/>
                </a:lnTo>
                <a:lnTo>
                  <a:pt x="3359696" y="0"/>
                </a:lnTo>
                <a:lnTo>
                  <a:pt x="3359696" y="2376264"/>
                </a:lnTo>
                <a:lnTo>
                  <a:pt x="3281586" y="2376264"/>
                </a:lnTo>
                <a:lnTo>
                  <a:pt x="3168352" y="2376264"/>
                </a:lnTo>
                <a:lnTo>
                  <a:pt x="174822" y="2376264"/>
                </a:lnTo>
                <a:cubicBezTo>
                  <a:pt x="78270" y="2376264"/>
                  <a:pt x="0" y="2297994"/>
                  <a:pt x="0" y="2201442"/>
                </a:cubicBezTo>
                <a:lnTo>
                  <a:pt x="0" y="174822"/>
                </a:lnTo>
                <a:cubicBezTo>
                  <a:pt x="0" y="78270"/>
                  <a:pt x="78270" y="0"/>
                  <a:pt x="17482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ounded Rectangle 14"/>
          <p:cNvSpPr/>
          <p:nvPr userDrawn="1"/>
        </p:nvSpPr>
        <p:spPr>
          <a:xfrm>
            <a:off x="8832304" y="3717032"/>
            <a:ext cx="3359696" cy="2088456"/>
          </a:xfrm>
          <a:custGeom>
            <a:avLst/>
            <a:gdLst/>
            <a:ahLst/>
            <a:cxnLst/>
            <a:rect l="l" t="t" r="r" b="b"/>
            <a:pathLst>
              <a:path w="3359696" h="2088456">
                <a:moveTo>
                  <a:pt x="153648" y="0"/>
                </a:moveTo>
                <a:lnTo>
                  <a:pt x="3168352" y="0"/>
                </a:lnTo>
                <a:lnTo>
                  <a:pt x="3287712" y="0"/>
                </a:lnTo>
                <a:lnTo>
                  <a:pt x="3359696" y="0"/>
                </a:lnTo>
                <a:lnTo>
                  <a:pt x="3359696" y="2088456"/>
                </a:lnTo>
                <a:lnTo>
                  <a:pt x="3287712" y="2088456"/>
                </a:lnTo>
                <a:lnTo>
                  <a:pt x="3168352" y="2088456"/>
                </a:lnTo>
                <a:lnTo>
                  <a:pt x="153648" y="2088456"/>
                </a:lnTo>
                <a:cubicBezTo>
                  <a:pt x="68791" y="2088456"/>
                  <a:pt x="0" y="2019665"/>
                  <a:pt x="0" y="1934808"/>
                </a:cubicBezTo>
                <a:lnTo>
                  <a:pt x="0" y="153648"/>
                </a:lnTo>
                <a:cubicBezTo>
                  <a:pt x="0" y="68791"/>
                  <a:pt x="68791" y="0"/>
                  <a:pt x="15364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Picture Placeholder 11"/>
          <p:cNvSpPr>
            <a:spLocks noGrp="1"/>
          </p:cNvSpPr>
          <p:nvPr>
            <p:ph type="pic" sz="quarter" idx="13"/>
          </p:nvPr>
        </p:nvSpPr>
        <p:spPr>
          <a:xfrm>
            <a:off x="3935760" y="404813"/>
            <a:ext cx="7848253" cy="6048523"/>
          </a:xfrm>
          <a:custGeom>
            <a:avLst/>
            <a:gdLst/>
            <a:ahLst/>
            <a:cxnLst/>
            <a:rect l="l" t="t" r="r" b="b"/>
            <a:pathLst>
              <a:path w="7848253" h="6048523">
                <a:moveTo>
                  <a:pt x="0" y="0"/>
                </a:moveTo>
                <a:lnTo>
                  <a:pt x="7848253" y="0"/>
                </a:lnTo>
                <a:lnTo>
                  <a:pt x="7848253" y="719931"/>
                </a:lnTo>
                <a:lnTo>
                  <a:pt x="5071366" y="719931"/>
                </a:lnTo>
                <a:cubicBezTo>
                  <a:pt x="4974814" y="719931"/>
                  <a:pt x="4896544" y="798201"/>
                  <a:pt x="4896544" y="894753"/>
                </a:cubicBezTo>
                <a:lnTo>
                  <a:pt x="4896544" y="2921373"/>
                </a:lnTo>
                <a:cubicBezTo>
                  <a:pt x="4896544" y="3017925"/>
                  <a:pt x="4974814" y="3096195"/>
                  <a:pt x="5071366" y="3096195"/>
                </a:cubicBezTo>
                <a:lnTo>
                  <a:pt x="7848253" y="3096195"/>
                </a:lnTo>
                <a:lnTo>
                  <a:pt x="7848253" y="3312219"/>
                </a:lnTo>
                <a:lnTo>
                  <a:pt x="5050192" y="3312219"/>
                </a:lnTo>
                <a:cubicBezTo>
                  <a:pt x="4965335" y="3312219"/>
                  <a:pt x="4896544" y="3381010"/>
                  <a:pt x="4896544" y="3465867"/>
                </a:cubicBezTo>
                <a:lnTo>
                  <a:pt x="4896544" y="5247027"/>
                </a:lnTo>
                <a:cubicBezTo>
                  <a:pt x="4896544" y="5331884"/>
                  <a:pt x="4965335" y="5400675"/>
                  <a:pt x="5050192" y="5400675"/>
                </a:cubicBezTo>
                <a:lnTo>
                  <a:pt x="7848253" y="5400675"/>
                </a:lnTo>
                <a:lnTo>
                  <a:pt x="7848253" y="6048523"/>
                </a:lnTo>
                <a:lnTo>
                  <a:pt x="0" y="604852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5657740D-19C6-4A5B-8C83-860443DA1CE8}" type="datetime1">
              <a:rPr lang="fi-FI" smtClean="0"/>
              <a:t>22.10.2025</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2" name="Text Placeholder 19"/>
          <p:cNvSpPr>
            <a:spLocks noGrp="1"/>
          </p:cNvSpPr>
          <p:nvPr>
            <p:ph type="body" sz="quarter" idx="14"/>
          </p:nvPr>
        </p:nvSpPr>
        <p:spPr>
          <a:xfrm>
            <a:off x="9192344" y="4077072"/>
            <a:ext cx="2591669" cy="1368053"/>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23" name="Text Placeholder 19"/>
          <p:cNvSpPr>
            <a:spLocks noGrp="1"/>
          </p:cNvSpPr>
          <p:nvPr>
            <p:ph type="body" sz="quarter" idx="15"/>
          </p:nvPr>
        </p:nvSpPr>
        <p:spPr>
          <a:xfrm>
            <a:off x="9192344" y="1484784"/>
            <a:ext cx="2591669" cy="1656184"/>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59426749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icture and Highlight ">
    <p:spTree>
      <p:nvGrpSpPr>
        <p:cNvPr id="1" name=""/>
        <p:cNvGrpSpPr/>
        <p:nvPr/>
      </p:nvGrpSpPr>
      <p:grpSpPr>
        <a:xfrm>
          <a:off x="0" y="0"/>
          <a:ext cx="0" cy="0"/>
          <a:chOff x="0" y="0"/>
          <a:chExt cx="0" cy="0"/>
        </a:xfrm>
      </p:grpSpPr>
      <p:sp>
        <p:nvSpPr>
          <p:cNvPr id="14" name="Rounded Rectangle 13"/>
          <p:cNvSpPr/>
          <p:nvPr userDrawn="1"/>
        </p:nvSpPr>
        <p:spPr>
          <a:xfrm>
            <a:off x="7608168" y="764704"/>
            <a:ext cx="4583832" cy="2232248"/>
          </a:xfrm>
          <a:custGeom>
            <a:avLst/>
            <a:gdLst/>
            <a:ahLst/>
            <a:cxnLst/>
            <a:rect l="l" t="t" r="r" b="b"/>
            <a:pathLst>
              <a:path w="4583832" h="2232248">
                <a:moveTo>
                  <a:pt x="167977" y="0"/>
                </a:moveTo>
                <a:lnTo>
                  <a:pt x="4583832" y="0"/>
                </a:lnTo>
                <a:lnTo>
                  <a:pt x="4583832" y="2232248"/>
                </a:lnTo>
                <a:lnTo>
                  <a:pt x="167977" y="2232248"/>
                </a:lnTo>
                <a:cubicBezTo>
                  <a:pt x="75206" y="2232248"/>
                  <a:pt x="0" y="2157042"/>
                  <a:pt x="0" y="2064271"/>
                </a:cubicBezTo>
                <a:lnTo>
                  <a:pt x="0" y="167977"/>
                </a:lnTo>
                <a:cubicBezTo>
                  <a:pt x="0" y="75206"/>
                  <a:pt x="75206" y="0"/>
                  <a:pt x="16797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icture Placeholder 11"/>
          <p:cNvSpPr>
            <a:spLocks noGrp="1"/>
          </p:cNvSpPr>
          <p:nvPr>
            <p:ph type="pic" sz="quarter" idx="13"/>
          </p:nvPr>
        </p:nvSpPr>
        <p:spPr>
          <a:xfrm>
            <a:off x="407988" y="404813"/>
            <a:ext cx="11376025" cy="5688483"/>
          </a:xfrm>
          <a:custGeom>
            <a:avLst/>
            <a:gdLst/>
            <a:ahLst/>
            <a:cxnLst/>
            <a:rect l="l" t="t" r="r" b="b"/>
            <a:pathLst>
              <a:path w="11376025" h="5688483">
                <a:moveTo>
                  <a:pt x="0" y="0"/>
                </a:moveTo>
                <a:lnTo>
                  <a:pt x="11376025" y="0"/>
                </a:lnTo>
                <a:lnTo>
                  <a:pt x="11376025" y="359891"/>
                </a:lnTo>
                <a:lnTo>
                  <a:pt x="7368157" y="359891"/>
                </a:lnTo>
                <a:cubicBezTo>
                  <a:pt x="7275386" y="359891"/>
                  <a:pt x="7200180" y="435097"/>
                  <a:pt x="7200180" y="527868"/>
                </a:cubicBezTo>
                <a:lnTo>
                  <a:pt x="7200180" y="2424162"/>
                </a:lnTo>
                <a:cubicBezTo>
                  <a:pt x="7200180" y="2516933"/>
                  <a:pt x="7275386" y="2592139"/>
                  <a:pt x="7368157" y="2592139"/>
                </a:cubicBezTo>
                <a:lnTo>
                  <a:pt x="11376025" y="2592139"/>
                </a:lnTo>
                <a:lnTo>
                  <a:pt x="11376025" y="5688483"/>
                </a:lnTo>
                <a:lnTo>
                  <a:pt x="0" y="568848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4" name="Date Placeholder 3"/>
          <p:cNvSpPr>
            <a:spLocks noGrp="1"/>
          </p:cNvSpPr>
          <p:nvPr>
            <p:ph type="dt" sz="half" idx="10"/>
          </p:nvPr>
        </p:nvSpPr>
        <p:spPr>
          <a:xfrm>
            <a:off x="3935760" y="6597352"/>
            <a:ext cx="1439863" cy="144761"/>
          </a:xfrm>
        </p:spPr>
        <p:txBody>
          <a:bodyPr/>
          <a:lstStyle/>
          <a:p>
            <a:fld id="{EDD054FE-F277-4A4E-892F-6E0E2AA5827C}" type="datetime1">
              <a:rPr lang="fi-FI" smtClean="0"/>
              <a:t>22.10.2025</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0" name="Text Placeholder 19"/>
          <p:cNvSpPr>
            <a:spLocks noGrp="1"/>
          </p:cNvSpPr>
          <p:nvPr>
            <p:ph type="body" sz="quarter" idx="14"/>
          </p:nvPr>
        </p:nvSpPr>
        <p:spPr>
          <a:xfrm>
            <a:off x="7968208" y="1124745"/>
            <a:ext cx="3815805" cy="1512168"/>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22644482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icture and Highlight 2">
    <p:spTree>
      <p:nvGrpSpPr>
        <p:cNvPr id="1" name=""/>
        <p:cNvGrpSpPr/>
        <p:nvPr/>
      </p:nvGrpSpPr>
      <p:grpSpPr>
        <a:xfrm>
          <a:off x="0" y="0"/>
          <a:ext cx="0" cy="0"/>
          <a:chOff x="0" y="0"/>
          <a:chExt cx="0" cy="0"/>
        </a:xfrm>
      </p:grpSpPr>
      <p:sp>
        <p:nvSpPr>
          <p:cNvPr id="14" name="Rounded Rectangle 13"/>
          <p:cNvSpPr/>
          <p:nvPr userDrawn="1"/>
        </p:nvSpPr>
        <p:spPr>
          <a:xfrm>
            <a:off x="8040216" y="1052736"/>
            <a:ext cx="4151784" cy="4320480"/>
          </a:xfrm>
          <a:custGeom>
            <a:avLst/>
            <a:gdLst/>
            <a:ahLst/>
            <a:cxnLst/>
            <a:rect l="l" t="t" r="r" b="b"/>
            <a:pathLst>
              <a:path w="4151784" h="4320480">
                <a:moveTo>
                  <a:pt x="198137" y="0"/>
                </a:moveTo>
                <a:lnTo>
                  <a:pt x="4151784" y="0"/>
                </a:lnTo>
                <a:lnTo>
                  <a:pt x="4151784" y="4320480"/>
                </a:lnTo>
                <a:lnTo>
                  <a:pt x="198137" y="4320480"/>
                </a:lnTo>
                <a:cubicBezTo>
                  <a:pt x="88709" y="4320480"/>
                  <a:pt x="0" y="4231771"/>
                  <a:pt x="0" y="4122343"/>
                </a:cubicBezTo>
                <a:lnTo>
                  <a:pt x="0" y="198137"/>
                </a:lnTo>
                <a:cubicBezTo>
                  <a:pt x="0" y="88709"/>
                  <a:pt x="88709" y="0"/>
                  <a:pt x="198137"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icture Placeholder 11"/>
          <p:cNvSpPr>
            <a:spLocks noGrp="1"/>
          </p:cNvSpPr>
          <p:nvPr>
            <p:ph type="pic" sz="quarter" idx="13"/>
          </p:nvPr>
        </p:nvSpPr>
        <p:spPr>
          <a:xfrm>
            <a:off x="407988" y="404813"/>
            <a:ext cx="11376025" cy="5688483"/>
          </a:xfrm>
          <a:custGeom>
            <a:avLst/>
            <a:gdLst/>
            <a:ahLst/>
            <a:cxnLst/>
            <a:rect l="l" t="t" r="r" b="b"/>
            <a:pathLst>
              <a:path w="11376025" h="5688483">
                <a:moveTo>
                  <a:pt x="0" y="0"/>
                </a:moveTo>
                <a:lnTo>
                  <a:pt x="11376025" y="0"/>
                </a:lnTo>
                <a:lnTo>
                  <a:pt x="11376025" y="647923"/>
                </a:lnTo>
                <a:lnTo>
                  <a:pt x="7830365" y="647923"/>
                </a:lnTo>
                <a:cubicBezTo>
                  <a:pt x="7720937" y="647923"/>
                  <a:pt x="7632228" y="736632"/>
                  <a:pt x="7632228" y="846060"/>
                </a:cubicBezTo>
                <a:lnTo>
                  <a:pt x="7632228" y="4770266"/>
                </a:lnTo>
                <a:cubicBezTo>
                  <a:pt x="7632228" y="4879694"/>
                  <a:pt x="7720937" y="4968403"/>
                  <a:pt x="7830365" y="4968403"/>
                </a:cubicBezTo>
                <a:lnTo>
                  <a:pt x="11376025" y="4968403"/>
                </a:lnTo>
                <a:lnTo>
                  <a:pt x="11376025" y="5688483"/>
                </a:lnTo>
                <a:lnTo>
                  <a:pt x="0" y="568848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4" name="Date Placeholder 3"/>
          <p:cNvSpPr>
            <a:spLocks noGrp="1"/>
          </p:cNvSpPr>
          <p:nvPr>
            <p:ph type="dt" sz="half" idx="10"/>
          </p:nvPr>
        </p:nvSpPr>
        <p:spPr>
          <a:xfrm>
            <a:off x="3935760" y="6597352"/>
            <a:ext cx="1439863" cy="144761"/>
          </a:xfrm>
        </p:spPr>
        <p:txBody>
          <a:bodyPr/>
          <a:lstStyle/>
          <a:p>
            <a:fld id="{E4E21194-4658-46D8-8A1E-1C287707BFD3}" type="datetime1">
              <a:rPr lang="fi-FI" smtClean="0"/>
              <a:t>22.10.2025</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0" name="Text Placeholder 19"/>
          <p:cNvSpPr>
            <a:spLocks noGrp="1"/>
          </p:cNvSpPr>
          <p:nvPr>
            <p:ph type="body" sz="quarter" idx="14"/>
          </p:nvPr>
        </p:nvSpPr>
        <p:spPr>
          <a:xfrm>
            <a:off x="8400256" y="1412776"/>
            <a:ext cx="3383757" cy="3600400"/>
          </a:xfrm>
        </p:spPr>
        <p:txBody>
          <a:bodyPr/>
          <a:lstStyle>
            <a:lvl1pPr marL="0" indent="0">
              <a:buFontTx/>
              <a:buNone/>
              <a:defRPr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15411309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and Embed Picture">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1BEF9300-129E-4188-B242-EEE018D4424B}" type="datetime1">
              <a:rPr lang="fi-FI" smtClean="0"/>
              <a:t>22.10.2025</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3935760" y="404813"/>
            <a:ext cx="7848253" cy="6048523"/>
          </a:xfrm>
          <a:prstGeom prst="rect">
            <a:avLst/>
          </a:prstGeom>
          <a:no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197314688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and Chart ">
    <p:spTree>
      <p:nvGrpSpPr>
        <p:cNvPr id="1" name=""/>
        <p:cNvGrpSpPr/>
        <p:nvPr/>
      </p:nvGrpSpPr>
      <p:grpSpPr>
        <a:xfrm>
          <a:off x="0" y="0"/>
          <a:ext cx="0" cy="0"/>
          <a:chOff x="0" y="0"/>
          <a:chExt cx="0" cy="0"/>
        </a:xfrm>
      </p:grpSpPr>
      <p:sp>
        <p:nvSpPr>
          <p:cNvPr id="8" name="Rectangle 7"/>
          <p:cNvSpPr/>
          <p:nvPr userDrawn="1"/>
        </p:nvSpPr>
        <p:spPr>
          <a:xfrm>
            <a:off x="6096000" y="1844675"/>
            <a:ext cx="5688013" cy="4608513"/>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407988" y="1844675"/>
            <a:ext cx="5399980" cy="432062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2529AC69-09BC-49B5-8488-124E7EC95C0C}" type="datetime1">
              <a:rPr lang="fi-FI" smtClean="0"/>
              <a:t>22.10.2025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6240017" y="1988840"/>
            <a:ext cx="5400600" cy="4177010"/>
          </a:xfrm>
        </p:spPr>
        <p:txBody>
          <a:bodyPr/>
          <a:lstStyle>
            <a:lvl1pPr marL="0" indent="0">
              <a:buFontTx/>
              <a:buNone/>
              <a:defRPr sz="1200"/>
            </a:lvl1pPr>
          </a:lstStyle>
          <a:p>
            <a:r>
              <a:rPr lang="fi-FI" noProof="0"/>
              <a:t>Lisää kaavio napsauttamalla kuvaketta</a:t>
            </a:r>
            <a:endParaRPr lang="fi-FI" noProof="0" dirty="0"/>
          </a:p>
        </p:txBody>
      </p:sp>
      <p:sp>
        <p:nvSpPr>
          <p:cNvPr id="9" name="Text Placeholder 19"/>
          <p:cNvSpPr>
            <a:spLocks noGrp="1"/>
          </p:cNvSpPr>
          <p:nvPr>
            <p:ph type="body" sz="quarter" idx="22" hasCustomPrompt="1"/>
          </p:nvPr>
        </p:nvSpPr>
        <p:spPr>
          <a:xfrm>
            <a:off x="6240016" y="6175468"/>
            <a:ext cx="5400600"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Tree>
    <p:extLst>
      <p:ext uri="{BB962C8B-B14F-4D97-AF65-F5344CB8AC3E}">
        <p14:creationId xmlns:p14="http://schemas.microsoft.com/office/powerpoint/2010/main" val="196508076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harts ">
    <p:spTree>
      <p:nvGrpSpPr>
        <p:cNvPr id="1" name=""/>
        <p:cNvGrpSpPr/>
        <p:nvPr/>
      </p:nvGrpSpPr>
      <p:grpSpPr>
        <a:xfrm>
          <a:off x="0" y="0"/>
          <a:ext cx="0" cy="0"/>
          <a:chOff x="0" y="0"/>
          <a:chExt cx="0" cy="0"/>
        </a:xfrm>
      </p:grpSpPr>
      <p:sp>
        <p:nvSpPr>
          <p:cNvPr id="8" name="Rectangle 7"/>
          <p:cNvSpPr/>
          <p:nvPr userDrawn="1"/>
        </p:nvSpPr>
        <p:spPr>
          <a:xfrm>
            <a:off x="6240016" y="1700809"/>
            <a:ext cx="554399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Rectangle 9"/>
          <p:cNvSpPr/>
          <p:nvPr userDrawn="1"/>
        </p:nvSpPr>
        <p:spPr>
          <a:xfrm>
            <a:off x="407988" y="1700809"/>
            <a:ext cx="554337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CFED2866-227B-4D90-8906-42EC69BFD9FF}" type="datetime1">
              <a:rPr lang="fi-FI" smtClean="0"/>
              <a:t>22.10.2025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6384031" y="1844675"/>
            <a:ext cx="5256585" cy="4321175"/>
          </a:xfrm>
        </p:spPr>
        <p:txBody>
          <a:bodyPr/>
          <a:lstStyle>
            <a:lvl1pPr marL="0" indent="0">
              <a:buFontTx/>
              <a:buNone/>
              <a:defRPr sz="1200"/>
            </a:lvl1pPr>
          </a:lstStyle>
          <a:p>
            <a:r>
              <a:rPr lang="fi-FI"/>
              <a:t>Lisää kaavio napsauttamalla kuvaketta</a:t>
            </a:r>
            <a:endParaRPr lang="fi-FI" dirty="0"/>
          </a:p>
        </p:txBody>
      </p:sp>
      <p:sp>
        <p:nvSpPr>
          <p:cNvPr id="12" name="Chart Placeholder 10"/>
          <p:cNvSpPr>
            <a:spLocks noGrp="1"/>
          </p:cNvSpPr>
          <p:nvPr>
            <p:ph type="chart" sz="quarter" idx="14"/>
          </p:nvPr>
        </p:nvSpPr>
        <p:spPr>
          <a:xfrm>
            <a:off x="551384" y="1844675"/>
            <a:ext cx="5256585" cy="4321175"/>
          </a:xfrm>
        </p:spPr>
        <p:txBody>
          <a:bodyPr/>
          <a:lstStyle>
            <a:lvl1pPr marL="0" indent="0">
              <a:buFontTx/>
              <a:buNone/>
              <a:defRPr sz="1200"/>
            </a:lvl1pPr>
          </a:lstStyle>
          <a:p>
            <a:r>
              <a:rPr lang="fi-FI"/>
              <a:t>Lisää kaavio napsauttamalla kuvaketta</a:t>
            </a:r>
            <a:endParaRPr lang="fi-FI" dirty="0"/>
          </a:p>
        </p:txBody>
      </p:sp>
      <p:sp>
        <p:nvSpPr>
          <p:cNvPr id="13" name="Text Placeholder 19"/>
          <p:cNvSpPr>
            <a:spLocks noGrp="1"/>
          </p:cNvSpPr>
          <p:nvPr>
            <p:ph type="body" sz="quarter" idx="21" hasCustomPrompt="1"/>
          </p:nvPr>
        </p:nvSpPr>
        <p:spPr>
          <a:xfrm>
            <a:off x="551384" y="6175468"/>
            <a:ext cx="5256584"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14" name="Text Placeholder 19"/>
          <p:cNvSpPr>
            <a:spLocks noGrp="1"/>
          </p:cNvSpPr>
          <p:nvPr>
            <p:ph type="body" sz="quarter" idx="22" hasCustomPrompt="1"/>
          </p:nvPr>
        </p:nvSpPr>
        <p:spPr>
          <a:xfrm>
            <a:off x="6384032" y="6175468"/>
            <a:ext cx="5256584"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Tree>
    <p:extLst>
      <p:ext uri="{BB962C8B-B14F-4D97-AF65-F5344CB8AC3E}">
        <p14:creationId xmlns:p14="http://schemas.microsoft.com/office/powerpoint/2010/main" val="213510700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hart ">
    <p:spTree>
      <p:nvGrpSpPr>
        <p:cNvPr id="1" name=""/>
        <p:cNvGrpSpPr/>
        <p:nvPr/>
      </p:nvGrpSpPr>
      <p:grpSpPr>
        <a:xfrm>
          <a:off x="0" y="0"/>
          <a:ext cx="0" cy="0"/>
          <a:chOff x="0" y="0"/>
          <a:chExt cx="0" cy="0"/>
        </a:xfrm>
      </p:grpSpPr>
      <p:sp>
        <p:nvSpPr>
          <p:cNvPr id="8" name="Rectangle 7"/>
          <p:cNvSpPr/>
          <p:nvPr userDrawn="1"/>
        </p:nvSpPr>
        <p:spPr>
          <a:xfrm>
            <a:off x="407988" y="1700809"/>
            <a:ext cx="11376025"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853CBC02-5BA1-4A84-81E7-61D106ADB0B8}" type="datetime1">
              <a:rPr lang="fi-FI" smtClean="0"/>
              <a:t>22.10.2025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551384" y="1844675"/>
            <a:ext cx="11089233" cy="4321175"/>
          </a:xfrm>
        </p:spPr>
        <p:txBody>
          <a:bodyPr/>
          <a:lstStyle>
            <a:lvl1pPr marL="0" indent="0">
              <a:buFontTx/>
              <a:buNone/>
              <a:defRPr sz="1200"/>
            </a:lvl1pPr>
          </a:lstStyle>
          <a:p>
            <a:r>
              <a:rPr lang="fi-FI"/>
              <a:t>Lisää kaavio napsauttamalla kuvaketta</a:t>
            </a:r>
            <a:endParaRPr lang="fi-FI" dirty="0"/>
          </a:p>
        </p:txBody>
      </p:sp>
      <p:sp>
        <p:nvSpPr>
          <p:cNvPr id="10" name="Text Placeholder 19"/>
          <p:cNvSpPr>
            <a:spLocks noGrp="1"/>
          </p:cNvSpPr>
          <p:nvPr>
            <p:ph type="body" sz="quarter" idx="21" hasCustomPrompt="1"/>
          </p:nvPr>
        </p:nvSpPr>
        <p:spPr>
          <a:xfrm>
            <a:off x="551384" y="6175468"/>
            <a:ext cx="1108923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Tree>
    <p:extLst>
      <p:ext uri="{BB962C8B-B14F-4D97-AF65-F5344CB8AC3E}">
        <p14:creationId xmlns:p14="http://schemas.microsoft.com/office/powerpoint/2010/main" val="159406420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hart 2">
    <p:spTree>
      <p:nvGrpSpPr>
        <p:cNvPr id="1" name=""/>
        <p:cNvGrpSpPr/>
        <p:nvPr/>
      </p:nvGrpSpPr>
      <p:grpSpPr>
        <a:xfrm>
          <a:off x="0" y="0"/>
          <a:ext cx="0" cy="0"/>
          <a:chOff x="0" y="0"/>
          <a:chExt cx="0" cy="0"/>
        </a:xfrm>
      </p:grpSpPr>
      <p:sp>
        <p:nvSpPr>
          <p:cNvPr id="8" name="Rectangle 7"/>
          <p:cNvSpPr/>
          <p:nvPr userDrawn="1"/>
        </p:nvSpPr>
        <p:spPr>
          <a:xfrm>
            <a:off x="3863752" y="404813"/>
            <a:ext cx="7920261" cy="6048375"/>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a:xfrm>
            <a:off x="407988" y="404813"/>
            <a:ext cx="2879725" cy="5761037"/>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66C22AB3-82AE-4C5D-B4B0-A5B8D46A0A77}" type="datetime1">
              <a:rPr lang="fi-FI" smtClean="0"/>
              <a:t>22.10.2025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4007768" y="548680"/>
            <a:ext cx="7632849" cy="5617170"/>
          </a:xfrm>
        </p:spPr>
        <p:txBody>
          <a:bodyPr/>
          <a:lstStyle>
            <a:lvl1pPr marL="0" indent="0">
              <a:buFontTx/>
              <a:buNone/>
              <a:defRPr sz="1200"/>
            </a:lvl1pPr>
          </a:lstStyle>
          <a:p>
            <a:r>
              <a:rPr lang="fi-FI"/>
              <a:t>Lisää kaavio napsauttamalla kuvaketta</a:t>
            </a:r>
            <a:endParaRPr lang="fi-FI" dirty="0"/>
          </a:p>
        </p:txBody>
      </p:sp>
      <p:sp>
        <p:nvSpPr>
          <p:cNvPr id="12" name="Text Placeholder 19"/>
          <p:cNvSpPr>
            <a:spLocks noGrp="1"/>
          </p:cNvSpPr>
          <p:nvPr>
            <p:ph type="body" sz="quarter" idx="22" hasCustomPrompt="1"/>
          </p:nvPr>
        </p:nvSpPr>
        <p:spPr>
          <a:xfrm>
            <a:off x="4007768" y="6175468"/>
            <a:ext cx="7632848"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3"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68289168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kstidia">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548000"/>
            <a:ext cx="6228000"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833813" y="2559050"/>
            <a:ext cx="6227762" cy="1476000"/>
          </a:xfrm>
        </p:spPr>
        <p:txBody>
          <a:bodyPr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p:nvPr>
        </p:nvSpPr>
        <p:spPr>
          <a:xfrm>
            <a:off x="3833999" y="4110549"/>
            <a:ext cx="6228000"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3834000" y="4455775"/>
            <a:ext cx="6227762" cy="10800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22.10.2025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9552336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Content ">
    <p:spTree>
      <p:nvGrpSpPr>
        <p:cNvPr id="1" name=""/>
        <p:cNvGrpSpPr/>
        <p:nvPr/>
      </p:nvGrpSpPr>
      <p:grpSpPr>
        <a:xfrm>
          <a:off x="0" y="0"/>
          <a:ext cx="0" cy="0"/>
          <a:chOff x="0" y="0"/>
          <a:chExt cx="0" cy="0"/>
        </a:xfrm>
      </p:grpSpPr>
      <p:sp>
        <p:nvSpPr>
          <p:cNvPr id="8" name="Rectangle 7"/>
          <p:cNvSpPr/>
          <p:nvPr userDrawn="1"/>
        </p:nvSpPr>
        <p:spPr>
          <a:xfrm>
            <a:off x="8184232" y="1700809"/>
            <a:ext cx="3599781"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Rectangle 9"/>
          <p:cNvSpPr/>
          <p:nvPr userDrawn="1"/>
        </p:nvSpPr>
        <p:spPr>
          <a:xfrm>
            <a:off x="407988" y="1700809"/>
            <a:ext cx="359978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3" name="Rectangle 12"/>
          <p:cNvSpPr/>
          <p:nvPr userDrawn="1"/>
        </p:nvSpPr>
        <p:spPr>
          <a:xfrm>
            <a:off x="4295800" y="1700809"/>
            <a:ext cx="360040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CF16B4C4-D54D-4CD0-A49D-D6EABDEBF8C9}" type="datetime1">
              <a:rPr lang="fi-FI" smtClean="0"/>
              <a:t>22.10.2025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4" name="Text Placeholder 19"/>
          <p:cNvSpPr>
            <a:spLocks noGrp="1"/>
          </p:cNvSpPr>
          <p:nvPr>
            <p:ph type="body" sz="quarter" idx="14"/>
          </p:nvPr>
        </p:nvSpPr>
        <p:spPr>
          <a:xfrm>
            <a:off x="8400256" y="3717032"/>
            <a:ext cx="3168352" cy="2088456"/>
          </a:xfrm>
        </p:spPr>
        <p:txBody>
          <a:bodyPr/>
          <a:lstStyle>
            <a:lvl1pPr marL="0" indent="0" algn="ctr">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5" name="Text Placeholder 19"/>
          <p:cNvSpPr>
            <a:spLocks noGrp="1"/>
          </p:cNvSpPr>
          <p:nvPr>
            <p:ph type="body" sz="quarter" idx="15" hasCustomPrompt="1"/>
          </p:nvPr>
        </p:nvSpPr>
        <p:spPr>
          <a:xfrm>
            <a:off x="8400256" y="6166589"/>
            <a:ext cx="316835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16" name="Picture Placeholder 15"/>
          <p:cNvSpPr>
            <a:spLocks noGrp="1"/>
          </p:cNvSpPr>
          <p:nvPr>
            <p:ph type="pic" sz="quarter" idx="16"/>
          </p:nvPr>
        </p:nvSpPr>
        <p:spPr>
          <a:xfrm>
            <a:off x="8544272" y="2060847"/>
            <a:ext cx="2880320" cy="1296145"/>
          </a:xfrm>
        </p:spPr>
        <p:txBody>
          <a:bodyPr/>
          <a:lstStyle>
            <a:lvl1pPr marL="0" indent="0">
              <a:buFontTx/>
              <a:buNone/>
              <a:defRPr sz="1200"/>
            </a:lvl1pPr>
          </a:lstStyle>
          <a:p>
            <a:r>
              <a:rPr lang="fi-FI"/>
              <a:t>Lisää kuva napsauttamalla kuvaketta</a:t>
            </a:r>
            <a:endParaRPr lang="fi-FI" dirty="0"/>
          </a:p>
        </p:txBody>
      </p:sp>
      <p:sp>
        <p:nvSpPr>
          <p:cNvPr id="17" name="Text Placeholder 19"/>
          <p:cNvSpPr>
            <a:spLocks noGrp="1"/>
          </p:cNvSpPr>
          <p:nvPr>
            <p:ph type="body" sz="quarter" idx="17"/>
          </p:nvPr>
        </p:nvSpPr>
        <p:spPr>
          <a:xfrm>
            <a:off x="4511824" y="3717032"/>
            <a:ext cx="3168352" cy="2088456"/>
          </a:xfrm>
        </p:spPr>
        <p:txBody>
          <a:bodyPr/>
          <a:lstStyle>
            <a:lvl1pPr marL="0" indent="0" algn="ctr">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8" name="Text Placeholder 19"/>
          <p:cNvSpPr>
            <a:spLocks noGrp="1"/>
          </p:cNvSpPr>
          <p:nvPr>
            <p:ph type="body" sz="quarter" idx="18" hasCustomPrompt="1"/>
          </p:nvPr>
        </p:nvSpPr>
        <p:spPr>
          <a:xfrm>
            <a:off x="4511824" y="6166589"/>
            <a:ext cx="316835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19" name="Picture Placeholder 15"/>
          <p:cNvSpPr>
            <a:spLocks noGrp="1"/>
          </p:cNvSpPr>
          <p:nvPr>
            <p:ph type="pic" sz="quarter" idx="19"/>
          </p:nvPr>
        </p:nvSpPr>
        <p:spPr>
          <a:xfrm>
            <a:off x="4655840" y="2060847"/>
            <a:ext cx="2880320" cy="1296145"/>
          </a:xfrm>
        </p:spPr>
        <p:txBody>
          <a:bodyPr/>
          <a:lstStyle>
            <a:lvl1pPr marL="0" indent="0">
              <a:buFontTx/>
              <a:buNone/>
              <a:defRPr sz="1200"/>
            </a:lvl1pPr>
          </a:lstStyle>
          <a:p>
            <a:r>
              <a:rPr lang="fi-FI"/>
              <a:t>Lisää kuva napsauttamalla kuvaketta</a:t>
            </a:r>
            <a:endParaRPr lang="fi-FI" dirty="0"/>
          </a:p>
        </p:txBody>
      </p:sp>
      <p:sp>
        <p:nvSpPr>
          <p:cNvPr id="20" name="Text Placeholder 19"/>
          <p:cNvSpPr>
            <a:spLocks noGrp="1"/>
          </p:cNvSpPr>
          <p:nvPr>
            <p:ph type="body" sz="quarter" idx="20"/>
          </p:nvPr>
        </p:nvSpPr>
        <p:spPr>
          <a:xfrm>
            <a:off x="623392" y="3717032"/>
            <a:ext cx="3168352" cy="2088456"/>
          </a:xfrm>
        </p:spPr>
        <p:txBody>
          <a:bodyPr/>
          <a:lstStyle>
            <a:lvl1pPr marL="0" indent="0" algn="ctr">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21" name="Text Placeholder 19"/>
          <p:cNvSpPr>
            <a:spLocks noGrp="1"/>
          </p:cNvSpPr>
          <p:nvPr>
            <p:ph type="body" sz="quarter" idx="21" hasCustomPrompt="1"/>
          </p:nvPr>
        </p:nvSpPr>
        <p:spPr>
          <a:xfrm>
            <a:off x="623392" y="6166589"/>
            <a:ext cx="316835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22" name="Picture Placeholder 15"/>
          <p:cNvSpPr>
            <a:spLocks noGrp="1"/>
          </p:cNvSpPr>
          <p:nvPr>
            <p:ph type="pic" sz="quarter" idx="22"/>
          </p:nvPr>
        </p:nvSpPr>
        <p:spPr>
          <a:xfrm>
            <a:off x="767408" y="2060847"/>
            <a:ext cx="2880320" cy="1296145"/>
          </a:xfrm>
        </p:spPr>
        <p:txBody>
          <a:bodyPr/>
          <a:lstStyle>
            <a:lvl1pPr marL="0" indent="0">
              <a:buFontTx/>
              <a:buNone/>
              <a:defRPr sz="1200"/>
            </a:lvl1pPr>
          </a:lstStyle>
          <a:p>
            <a:r>
              <a:rPr lang="fi-FI"/>
              <a:t>Lisää kuva napsauttamalla kuvaketta</a:t>
            </a:r>
            <a:endParaRPr lang="fi-FI" dirty="0"/>
          </a:p>
        </p:txBody>
      </p:sp>
    </p:spTree>
    <p:extLst>
      <p:ext uri="{BB962C8B-B14F-4D97-AF65-F5344CB8AC3E}">
        <p14:creationId xmlns:p14="http://schemas.microsoft.com/office/powerpoint/2010/main" val="414738082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Content 2">
    <p:spTree>
      <p:nvGrpSpPr>
        <p:cNvPr id="1" name=""/>
        <p:cNvGrpSpPr/>
        <p:nvPr/>
      </p:nvGrpSpPr>
      <p:grpSpPr>
        <a:xfrm>
          <a:off x="0" y="0"/>
          <a:ext cx="0" cy="0"/>
          <a:chOff x="0" y="0"/>
          <a:chExt cx="0" cy="0"/>
        </a:xfrm>
      </p:grpSpPr>
      <p:sp>
        <p:nvSpPr>
          <p:cNvPr id="10" name="Rectangle 9"/>
          <p:cNvSpPr/>
          <p:nvPr userDrawn="1"/>
        </p:nvSpPr>
        <p:spPr>
          <a:xfrm>
            <a:off x="5375919" y="404813"/>
            <a:ext cx="6408093" cy="1944067"/>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userDrawn="1"/>
        </p:nvSpPr>
        <p:spPr>
          <a:xfrm>
            <a:off x="5375919" y="4509121"/>
            <a:ext cx="6408093" cy="1944068"/>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userDrawn="1"/>
        </p:nvSpPr>
        <p:spPr>
          <a:xfrm>
            <a:off x="5375919" y="2492896"/>
            <a:ext cx="6408093" cy="1872208"/>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a:xfrm>
            <a:off x="407988" y="404813"/>
            <a:ext cx="4319587" cy="3024187"/>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A31C896E-DF54-4CCF-B0D4-1A3890F3D578}" type="datetime1">
              <a:rPr lang="fi-FI" smtClean="0"/>
              <a:t>22.10.2025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4" name="Text Placeholder 19"/>
          <p:cNvSpPr>
            <a:spLocks noGrp="1"/>
          </p:cNvSpPr>
          <p:nvPr>
            <p:ph type="body" sz="quarter" idx="14"/>
          </p:nvPr>
        </p:nvSpPr>
        <p:spPr>
          <a:xfrm>
            <a:off x="8472264" y="4725144"/>
            <a:ext cx="3096344" cy="1512168"/>
          </a:xfrm>
        </p:spPr>
        <p:txBody>
          <a:bodyPr/>
          <a:lstStyle>
            <a:lvl1pPr marL="0" indent="0" algn="l">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l">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6" name="Picture Placeholder 15"/>
          <p:cNvSpPr>
            <a:spLocks noGrp="1"/>
          </p:cNvSpPr>
          <p:nvPr>
            <p:ph type="pic" sz="quarter" idx="16"/>
          </p:nvPr>
        </p:nvSpPr>
        <p:spPr>
          <a:xfrm>
            <a:off x="5735960" y="4797153"/>
            <a:ext cx="2448272" cy="1368698"/>
          </a:xfrm>
        </p:spPr>
        <p:txBody>
          <a:bodyPr/>
          <a:lstStyle>
            <a:lvl1pPr marL="0" indent="0">
              <a:buFontTx/>
              <a:buNone/>
              <a:defRPr sz="1200"/>
            </a:lvl1pPr>
          </a:lstStyle>
          <a:p>
            <a:r>
              <a:rPr lang="fi-FI"/>
              <a:t>Lisää kuva napsauttamalla kuvaketta</a:t>
            </a:r>
            <a:endParaRPr lang="fi-FI" dirty="0"/>
          </a:p>
        </p:txBody>
      </p:sp>
      <p:sp>
        <p:nvSpPr>
          <p:cNvPr id="17" name="Text Placeholder 19"/>
          <p:cNvSpPr>
            <a:spLocks noGrp="1"/>
          </p:cNvSpPr>
          <p:nvPr>
            <p:ph type="body" sz="quarter" idx="17"/>
          </p:nvPr>
        </p:nvSpPr>
        <p:spPr>
          <a:xfrm>
            <a:off x="8472264" y="2708920"/>
            <a:ext cx="3096344" cy="1440160"/>
          </a:xfrm>
        </p:spPr>
        <p:txBody>
          <a:bodyPr/>
          <a:lstStyle>
            <a:lvl1pPr marL="0" indent="0" algn="l">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l">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9" name="Picture Placeholder 15"/>
          <p:cNvSpPr>
            <a:spLocks noGrp="1"/>
          </p:cNvSpPr>
          <p:nvPr>
            <p:ph type="pic" sz="quarter" idx="19"/>
          </p:nvPr>
        </p:nvSpPr>
        <p:spPr>
          <a:xfrm>
            <a:off x="5735960" y="2708920"/>
            <a:ext cx="2448272" cy="1440160"/>
          </a:xfrm>
        </p:spPr>
        <p:txBody>
          <a:bodyPr/>
          <a:lstStyle>
            <a:lvl1pPr marL="0" indent="0">
              <a:buFontTx/>
              <a:buNone/>
              <a:defRPr sz="1200"/>
            </a:lvl1pPr>
          </a:lstStyle>
          <a:p>
            <a:r>
              <a:rPr lang="fi-FI"/>
              <a:t>Lisää kuva napsauttamalla kuvaketta</a:t>
            </a:r>
            <a:endParaRPr lang="fi-FI" dirty="0"/>
          </a:p>
        </p:txBody>
      </p:sp>
      <p:sp>
        <p:nvSpPr>
          <p:cNvPr id="20" name="Text Placeholder 19"/>
          <p:cNvSpPr>
            <a:spLocks noGrp="1"/>
          </p:cNvSpPr>
          <p:nvPr>
            <p:ph type="body" sz="quarter" idx="20"/>
          </p:nvPr>
        </p:nvSpPr>
        <p:spPr>
          <a:xfrm>
            <a:off x="8472264" y="620688"/>
            <a:ext cx="3096344" cy="1512168"/>
          </a:xfrm>
        </p:spPr>
        <p:txBody>
          <a:bodyPr/>
          <a:lstStyle>
            <a:lvl1pPr marL="0" indent="0" algn="l">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l">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22" name="Picture Placeholder 15"/>
          <p:cNvSpPr>
            <a:spLocks noGrp="1"/>
          </p:cNvSpPr>
          <p:nvPr>
            <p:ph type="pic" sz="quarter" idx="22"/>
          </p:nvPr>
        </p:nvSpPr>
        <p:spPr>
          <a:xfrm>
            <a:off x="5735960" y="692697"/>
            <a:ext cx="2448272" cy="1368152"/>
          </a:xfrm>
        </p:spPr>
        <p:txBody>
          <a:bodyPr/>
          <a:lstStyle>
            <a:lvl1pPr marL="0" indent="0">
              <a:buFontTx/>
              <a:buNone/>
              <a:defRPr sz="1200"/>
            </a:lvl1pPr>
          </a:lstStyle>
          <a:p>
            <a:r>
              <a:rPr lang="fi-FI"/>
              <a:t>Lisää kuva napsauttamalla kuvaketta</a:t>
            </a:r>
            <a:endParaRPr lang="fi-FI" dirty="0"/>
          </a:p>
        </p:txBody>
      </p:sp>
      <p:grpSp>
        <p:nvGrpSpPr>
          <p:cNvPr id="15" name="Group 14"/>
          <p:cNvGrpSpPr>
            <a:grpSpLocks noChangeAspect="1"/>
          </p:cNvGrpSpPr>
          <p:nvPr userDrawn="1"/>
        </p:nvGrpSpPr>
        <p:grpSpPr>
          <a:xfrm>
            <a:off x="263504" y="6309320"/>
            <a:ext cx="1368000" cy="304812"/>
            <a:chOff x="7680325" y="1846263"/>
            <a:chExt cx="3868738" cy="862013"/>
          </a:xfrm>
        </p:grpSpPr>
        <p:sp>
          <p:nvSpPr>
            <p:cNvPr id="18"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00100125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8" name="Rectangle 7"/>
          <p:cNvSpPr/>
          <p:nvPr userDrawn="1"/>
        </p:nvSpPr>
        <p:spPr>
          <a:xfrm>
            <a:off x="6240016" y="1700809"/>
            <a:ext cx="554399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Rectangle 9"/>
          <p:cNvSpPr/>
          <p:nvPr userDrawn="1"/>
        </p:nvSpPr>
        <p:spPr>
          <a:xfrm>
            <a:off x="407988" y="1700809"/>
            <a:ext cx="554337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D06D66DC-12D5-41FB-9798-7061D215CCAF}" type="datetime1">
              <a:rPr lang="fi-FI" smtClean="0"/>
              <a:t>22.10.2025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5" name="Text Placeholder 2"/>
          <p:cNvSpPr>
            <a:spLocks noGrp="1"/>
          </p:cNvSpPr>
          <p:nvPr>
            <p:ph type="body" idx="1"/>
          </p:nvPr>
        </p:nvSpPr>
        <p:spPr>
          <a:xfrm>
            <a:off x="623392" y="1988840"/>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6" name="Content Placeholder 3"/>
          <p:cNvSpPr>
            <a:spLocks noGrp="1"/>
          </p:cNvSpPr>
          <p:nvPr>
            <p:ph sz="half" idx="2"/>
          </p:nvPr>
        </p:nvSpPr>
        <p:spPr>
          <a:xfrm>
            <a:off x="623391" y="2420888"/>
            <a:ext cx="5112569" cy="1512167"/>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7" name="Text Placeholder 4"/>
          <p:cNvSpPr>
            <a:spLocks noGrp="1"/>
          </p:cNvSpPr>
          <p:nvPr>
            <p:ph type="body" sz="quarter" idx="3"/>
          </p:nvPr>
        </p:nvSpPr>
        <p:spPr>
          <a:xfrm>
            <a:off x="6456040" y="1988840"/>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8" name="Content Placeholder 5"/>
          <p:cNvSpPr>
            <a:spLocks noGrp="1"/>
          </p:cNvSpPr>
          <p:nvPr>
            <p:ph sz="quarter" idx="4"/>
          </p:nvPr>
        </p:nvSpPr>
        <p:spPr>
          <a:xfrm>
            <a:off x="6456040" y="2420889"/>
            <a:ext cx="5112568" cy="1512168"/>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9" name="Text Placeholder 2"/>
          <p:cNvSpPr>
            <a:spLocks noGrp="1"/>
          </p:cNvSpPr>
          <p:nvPr>
            <p:ph type="body" idx="13"/>
          </p:nvPr>
        </p:nvSpPr>
        <p:spPr>
          <a:xfrm>
            <a:off x="623392" y="4221088"/>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20" name="Content Placeholder 3"/>
          <p:cNvSpPr>
            <a:spLocks noGrp="1"/>
          </p:cNvSpPr>
          <p:nvPr>
            <p:ph sz="half" idx="14"/>
          </p:nvPr>
        </p:nvSpPr>
        <p:spPr>
          <a:xfrm>
            <a:off x="623391" y="4653136"/>
            <a:ext cx="5112569" cy="1512713"/>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21" name="Text Placeholder 4"/>
          <p:cNvSpPr>
            <a:spLocks noGrp="1"/>
          </p:cNvSpPr>
          <p:nvPr>
            <p:ph type="body" sz="quarter" idx="15"/>
          </p:nvPr>
        </p:nvSpPr>
        <p:spPr>
          <a:xfrm>
            <a:off x="6456040" y="4221088"/>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22" name="Content Placeholder 5"/>
          <p:cNvSpPr>
            <a:spLocks noGrp="1"/>
          </p:cNvSpPr>
          <p:nvPr>
            <p:ph sz="quarter" idx="16"/>
          </p:nvPr>
        </p:nvSpPr>
        <p:spPr>
          <a:xfrm>
            <a:off x="6456040" y="4653137"/>
            <a:ext cx="5112568" cy="1512168"/>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262864230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Text Boxes">
    <p:spTree>
      <p:nvGrpSpPr>
        <p:cNvPr id="1" name=""/>
        <p:cNvGrpSpPr/>
        <p:nvPr/>
      </p:nvGrpSpPr>
      <p:grpSpPr>
        <a:xfrm>
          <a:off x="0" y="0"/>
          <a:ext cx="0" cy="0"/>
          <a:chOff x="0" y="0"/>
          <a:chExt cx="0" cy="0"/>
        </a:xfrm>
      </p:grpSpPr>
      <p:sp>
        <p:nvSpPr>
          <p:cNvPr id="23" name="Rectangle 22"/>
          <p:cNvSpPr/>
          <p:nvPr userDrawn="1"/>
        </p:nvSpPr>
        <p:spPr>
          <a:xfrm>
            <a:off x="8184232" y="1700809"/>
            <a:ext cx="3599781"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userDrawn="1"/>
        </p:nvSpPr>
        <p:spPr>
          <a:xfrm>
            <a:off x="407988" y="1700809"/>
            <a:ext cx="359978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userDrawn="1"/>
        </p:nvSpPr>
        <p:spPr>
          <a:xfrm>
            <a:off x="4295800" y="1700809"/>
            <a:ext cx="360040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80421C19-CDF9-4212-A9D7-743C27C13417}" type="datetime1">
              <a:rPr lang="fi-FI" smtClean="0"/>
              <a:t>22.10.2025</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5" name="Text Placeholder 2"/>
          <p:cNvSpPr>
            <a:spLocks noGrp="1"/>
          </p:cNvSpPr>
          <p:nvPr>
            <p:ph type="body" idx="1"/>
          </p:nvPr>
        </p:nvSpPr>
        <p:spPr>
          <a:xfrm>
            <a:off x="623392" y="1988840"/>
            <a:ext cx="3168352"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6" name="Content Placeholder 3"/>
          <p:cNvSpPr>
            <a:spLocks noGrp="1"/>
          </p:cNvSpPr>
          <p:nvPr>
            <p:ph sz="half" idx="2"/>
          </p:nvPr>
        </p:nvSpPr>
        <p:spPr>
          <a:xfrm>
            <a:off x="623391" y="2420888"/>
            <a:ext cx="3168353" cy="3743610"/>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7" name="Text Placeholder 4"/>
          <p:cNvSpPr>
            <a:spLocks noGrp="1"/>
          </p:cNvSpPr>
          <p:nvPr>
            <p:ph type="body" sz="quarter" idx="3"/>
          </p:nvPr>
        </p:nvSpPr>
        <p:spPr>
          <a:xfrm>
            <a:off x="4511824" y="1988840"/>
            <a:ext cx="3168352"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8" name="Content Placeholder 5"/>
          <p:cNvSpPr>
            <a:spLocks noGrp="1"/>
          </p:cNvSpPr>
          <p:nvPr>
            <p:ph sz="quarter" idx="4"/>
          </p:nvPr>
        </p:nvSpPr>
        <p:spPr>
          <a:xfrm>
            <a:off x="4511824" y="2420888"/>
            <a:ext cx="3168352" cy="3743613"/>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9" name="Text Placeholder 2"/>
          <p:cNvSpPr>
            <a:spLocks noGrp="1"/>
          </p:cNvSpPr>
          <p:nvPr>
            <p:ph type="body" idx="13"/>
          </p:nvPr>
        </p:nvSpPr>
        <p:spPr>
          <a:xfrm>
            <a:off x="8400256" y="1988840"/>
            <a:ext cx="3168351"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20" name="Content Placeholder 3"/>
          <p:cNvSpPr>
            <a:spLocks noGrp="1"/>
          </p:cNvSpPr>
          <p:nvPr>
            <p:ph sz="half" idx="14"/>
          </p:nvPr>
        </p:nvSpPr>
        <p:spPr>
          <a:xfrm>
            <a:off x="8400256" y="2420888"/>
            <a:ext cx="3168352" cy="3744962"/>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110488115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5774C542-5D34-43DF-8009-9EDF1AF5F2A9}" type="datetime1">
              <a:rPr lang="fi-FI" smtClean="0"/>
              <a:t>22.10.2025</a:t>
            </a:fld>
            <a:endParaRPr lang="en-US"/>
          </a:p>
        </p:txBody>
      </p:sp>
      <p:sp>
        <p:nvSpPr>
          <p:cNvPr id="4" name="Footer Placeholder 3"/>
          <p:cNvSpPr>
            <a:spLocks noGrp="1"/>
          </p:cNvSpPr>
          <p:nvPr>
            <p:ph type="ftr" sz="quarter" idx="11"/>
          </p:nvPr>
        </p:nvSpPr>
        <p:spPr/>
        <p:txBody>
          <a:bodyPr/>
          <a:lstStyle/>
          <a:p>
            <a:r>
              <a:rPr lang="fi-FI" noProof="0"/>
              <a:t>Esityksen nimi ja Tekijä</a:t>
            </a:r>
            <a:endParaRPr lang="fi-FI" noProof="0" dirty="0"/>
          </a:p>
        </p:txBody>
      </p:sp>
      <p:sp>
        <p:nvSpPr>
          <p:cNvPr id="5" name="Slide Number Placeholder 4"/>
          <p:cNvSpPr>
            <a:spLocks noGrp="1"/>
          </p:cNvSpPr>
          <p:nvPr>
            <p:ph type="sldNum" sz="quarter" idx="12"/>
          </p:nvPr>
        </p:nvSpPr>
        <p:spPr/>
        <p:txBody>
          <a:bodyPr/>
          <a:lstStyle/>
          <a:p>
            <a:fld id="{449D1DC6-4D9D-49B0-BBAF-7A30D1B54A51}" type="slidenum">
              <a:rPr lang="en-US" smtClean="0"/>
              <a:t>‹#›</a:t>
            </a:fld>
            <a:endParaRPr lang="en-US"/>
          </a:p>
        </p:txBody>
      </p:sp>
      <p:sp>
        <p:nvSpPr>
          <p:cNvPr id="7" name="Table Placeholder 6"/>
          <p:cNvSpPr>
            <a:spLocks noGrp="1"/>
          </p:cNvSpPr>
          <p:nvPr>
            <p:ph type="tbl" sz="quarter" idx="13"/>
          </p:nvPr>
        </p:nvSpPr>
        <p:spPr>
          <a:xfrm>
            <a:off x="407988" y="1844675"/>
            <a:ext cx="11376025" cy="4321175"/>
          </a:xfrm>
        </p:spPr>
        <p:txBody>
          <a:bodyPr/>
          <a:lstStyle>
            <a:lvl1pPr marL="0" indent="0">
              <a:buFontTx/>
              <a:buNone/>
              <a:defRPr sz="1200"/>
            </a:lvl1pPr>
          </a:lstStyle>
          <a:p>
            <a:r>
              <a:rPr lang="fi-FI"/>
              <a:t>Lisää taulukko napsauttamalla kuvaketta</a:t>
            </a:r>
          </a:p>
        </p:txBody>
      </p:sp>
    </p:spTree>
    <p:extLst>
      <p:ext uri="{BB962C8B-B14F-4D97-AF65-F5344CB8AC3E}">
        <p14:creationId xmlns:p14="http://schemas.microsoft.com/office/powerpoint/2010/main" val="178613839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CCD9EBE6-A51C-4D0C-B2EC-209DFBD45BF8}" type="datetime1">
              <a:rPr lang="fi-FI" smtClean="0"/>
              <a:t>22.10.2025</a:t>
            </a:fld>
            <a:endParaRPr lang="en-US"/>
          </a:p>
        </p:txBody>
      </p:sp>
      <p:sp>
        <p:nvSpPr>
          <p:cNvPr id="4" name="Footer Placeholder 3"/>
          <p:cNvSpPr>
            <a:spLocks noGrp="1"/>
          </p:cNvSpPr>
          <p:nvPr>
            <p:ph type="ftr" sz="quarter" idx="11"/>
          </p:nvPr>
        </p:nvSpPr>
        <p:spPr/>
        <p:txBody>
          <a:bodyPr/>
          <a:lstStyle/>
          <a:p>
            <a:r>
              <a:rPr lang="fi-FI" noProof="0"/>
              <a:t>Esityksen nimi ja Tekijä</a:t>
            </a:r>
            <a:endParaRPr lang="fi-FI" noProof="0" dirty="0"/>
          </a:p>
        </p:txBody>
      </p:sp>
      <p:sp>
        <p:nvSpPr>
          <p:cNvPr id="5" name="Slide Number Placeholder 4"/>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355812767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A70F44-956D-466B-882B-2DF9E6D53195}" type="datetime1">
              <a:rPr lang="fi-FI" smtClean="0"/>
              <a:t>22.10.2025</a:t>
            </a:fld>
            <a:endParaRPr lang="en-US" dirty="0"/>
          </a:p>
        </p:txBody>
      </p:sp>
      <p:sp>
        <p:nvSpPr>
          <p:cNvPr id="3" name="Footer Placeholder 2"/>
          <p:cNvSpPr>
            <a:spLocks noGrp="1"/>
          </p:cNvSpPr>
          <p:nvPr>
            <p:ph type="ftr" sz="quarter" idx="11"/>
          </p:nvPr>
        </p:nvSpPr>
        <p:spPr/>
        <p:txBody>
          <a:bodyPr/>
          <a:lstStyle/>
          <a:p>
            <a:r>
              <a:rPr lang="fi-FI" noProof="0"/>
              <a:t>Esityksen nimi ja Tekijä</a:t>
            </a:r>
            <a:endParaRPr lang="fi-FI" noProof="0" dirty="0"/>
          </a:p>
        </p:txBody>
      </p:sp>
      <p:sp>
        <p:nvSpPr>
          <p:cNvPr id="4" name="Slide Number Placeholder 3"/>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14853928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Titl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71E3B407-7A38-4F2B-B9E2-CBBAE7780586}" type="datetime1">
              <a:rPr lang="fi-FI" smtClean="0"/>
              <a:t>22.10.2025</a:t>
            </a:fld>
            <a:endParaRPr lang="en-US"/>
          </a:p>
        </p:txBody>
      </p:sp>
      <p:sp>
        <p:nvSpPr>
          <p:cNvPr id="4" name="Footer Placeholder 3"/>
          <p:cNvSpPr>
            <a:spLocks noGrp="1"/>
          </p:cNvSpPr>
          <p:nvPr>
            <p:ph type="ftr" sz="quarter" idx="11"/>
          </p:nvPr>
        </p:nvSpPr>
        <p:spPr/>
        <p:txBody>
          <a:bodyPr/>
          <a:lstStyle/>
          <a:p>
            <a:r>
              <a:rPr lang="fi-FI" noProof="0"/>
              <a:t>Esityksen nimi ja Tekijä</a:t>
            </a:r>
            <a:endParaRPr lang="fi-FI" noProof="0" dirty="0"/>
          </a:p>
        </p:txBody>
      </p:sp>
      <p:sp>
        <p:nvSpPr>
          <p:cNvPr id="5" name="Slide Number Placeholder 4"/>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423169245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Emp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B19ED-DA7B-4800-86BA-75543832BCF8}" type="datetime1">
              <a:rPr lang="fi-FI" smtClean="0"/>
              <a:t>22.10.2025</a:t>
            </a:fld>
            <a:endParaRPr lang="en-US" dirty="0"/>
          </a:p>
        </p:txBody>
      </p:sp>
      <p:sp>
        <p:nvSpPr>
          <p:cNvPr id="3" name="Footer Placeholder 2"/>
          <p:cNvSpPr>
            <a:spLocks noGrp="1"/>
          </p:cNvSpPr>
          <p:nvPr>
            <p:ph type="ftr" sz="quarter" idx="11"/>
          </p:nvPr>
        </p:nvSpPr>
        <p:spPr/>
        <p:txBody>
          <a:bodyPr/>
          <a:lstStyle/>
          <a:p>
            <a:r>
              <a:rPr lang="fi-FI" noProof="0"/>
              <a:t>Esityksen nimi ja Tekijä</a:t>
            </a:r>
            <a:endParaRPr lang="fi-FI" noProof="0" dirty="0"/>
          </a:p>
        </p:txBody>
      </p:sp>
      <p:sp>
        <p:nvSpPr>
          <p:cNvPr id="4" name="Slide Number Placeholder 3"/>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285664160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ounded Rectangle 32"/>
          <p:cNvSpPr/>
          <p:nvPr userDrawn="1"/>
        </p:nvSpPr>
        <p:spPr>
          <a:xfrm>
            <a:off x="6096000" y="4005064"/>
            <a:ext cx="6096000" cy="2016224"/>
          </a:xfrm>
          <a:custGeom>
            <a:avLst/>
            <a:gdLst/>
            <a:ahLst/>
            <a:cxnLst/>
            <a:rect l="l" t="t" r="r" b="b"/>
            <a:pathLst>
              <a:path w="6096000" h="2016224">
                <a:moveTo>
                  <a:pt x="209949" y="0"/>
                </a:moveTo>
                <a:lnTo>
                  <a:pt x="6096000" y="0"/>
                </a:lnTo>
                <a:lnTo>
                  <a:pt x="6096000" y="2016224"/>
                </a:lnTo>
                <a:lnTo>
                  <a:pt x="209949" y="2016224"/>
                </a:lnTo>
                <a:cubicBezTo>
                  <a:pt x="93997" y="2016224"/>
                  <a:pt x="0" y="1922227"/>
                  <a:pt x="0" y="1806275"/>
                </a:cubicBezTo>
                <a:lnTo>
                  <a:pt x="0" y="209949"/>
                </a:lnTo>
                <a:cubicBezTo>
                  <a:pt x="0" y="93997"/>
                  <a:pt x="93997" y="0"/>
                  <a:pt x="2099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129DA2DA-4081-4AEC-AF43-427E2C9C78EF}" type="datetime1">
              <a:rPr lang="fi-FI" smtClean="0"/>
              <a:t>22.10.2025</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6528336"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1" name="TextBox 20"/>
          <p:cNvSpPr txBox="1"/>
          <p:nvPr userDrawn="1"/>
        </p:nvSpPr>
        <p:spPr>
          <a:xfrm>
            <a:off x="9813545" y="4293096"/>
            <a:ext cx="1761701" cy="1019766"/>
          </a:xfrm>
          <a:prstGeom prst="rect">
            <a:avLst/>
          </a:prstGeom>
          <a:noFill/>
        </p:spPr>
        <p:txBody>
          <a:bodyPr wrap="none" lIns="0" tIns="0" rIns="0" bIns="0" rtlCol="0">
            <a:spAutoFit/>
          </a:bodyPr>
          <a:lstStyle/>
          <a:p>
            <a:r>
              <a:rPr lang="fi-FI" sz="2000" b="1" noProof="0" dirty="0">
                <a:solidFill>
                  <a:schemeClr val="accent2"/>
                </a:solidFill>
              </a:rPr>
              <a:t>kuntaliitto.fi</a:t>
            </a:r>
          </a:p>
          <a:p>
            <a:pPr>
              <a:lnSpc>
                <a:spcPct val="110000"/>
              </a:lnSpc>
              <a:spcBef>
                <a:spcPts val="800"/>
              </a:spcBef>
            </a:pPr>
            <a:r>
              <a:rPr lang="fi-FI" sz="1200" noProof="0" dirty="0">
                <a:solidFill>
                  <a:schemeClr val="accent2"/>
                </a:solidFill>
              </a:rPr>
              <a:t>PL 200, 00101 Helsinki</a:t>
            </a:r>
          </a:p>
          <a:p>
            <a:pPr>
              <a:lnSpc>
                <a:spcPct val="110000"/>
              </a:lnSpc>
            </a:pPr>
            <a:r>
              <a:rPr lang="fi-FI" sz="1200" noProof="0" dirty="0">
                <a:solidFill>
                  <a:schemeClr val="accent2"/>
                </a:solidFill>
              </a:rPr>
              <a:t>Kuntatalo, Toinen linja 14</a:t>
            </a:r>
          </a:p>
          <a:p>
            <a:pPr>
              <a:lnSpc>
                <a:spcPct val="110000"/>
              </a:lnSpc>
            </a:pPr>
            <a:r>
              <a:rPr lang="fi-FI" sz="1200" noProof="0" dirty="0">
                <a:solidFill>
                  <a:schemeClr val="accent2"/>
                </a:solidFill>
              </a:rPr>
              <a:t>00530 Helsinki</a:t>
            </a:r>
          </a:p>
        </p:txBody>
      </p:sp>
      <p:sp>
        <p:nvSpPr>
          <p:cNvPr id="24" name="Freeform 6">
            <a:hlinkClick r:id="rId3" tooltip="Facebook"/>
          </p:cNvPr>
          <p:cNvSpPr>
            <a:spLocks noChangeAspect="1" noEditPoints="1"/>
          </p:cNvSpPr>
          <p:nvPr userDrawn="1"/>
        </p:nvSpPr>
        <p:spPr bwMode="auto">
          <a:xfrm>
            <a:off x="10127079"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4" tooltip="Twitter"/>
          </p:cNvPr>
          <p:cNvSpPr>
            <a:spLocks noChangeAspect="1" noEditPoints="1"/>
          </p:cNvSpPr>
          <p:nvPr userDrawn="1"/>
        </p:nvSpPr>
        <p:spPr bwMode="auto">
          <a:xfrm>
            <a:off x="9768408"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5" tooltip="Linkedin"/>
          </p:cNvPr>
          <p:cNvSpPr>
            <a:spLocks noChangeAspect="1" noEditPoints="1"/>
          </p:cNvSpPr>
          <p:nvPr userDrawn="1"/>
        </p:nvSpPr>
        <p:spPr bwMode="auto">
          <a:xfrm>
            <a:off x="10485749"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6" tooltip="Youtube"/>
          </p:cNvPr>
          <p:cNvSpPr>
            <a:spLocks noChangeAspect="1" noEditPoints="1"/>
          </p:cNvSpPr>
          <p:nvPr userDrawn="1"/>
        </p:nvSpPr>
        <p:spPr bwMode="auto">
          <a:xfrm>
            <a:off x="10844176"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0" name="Tekstiruutu 19"/>
          <p:cNvSpPr txBox="1"/>
          <p:nvPr userDrawn="1"/>
        </p:nvSpPr>
        <p:spPr>
          <a:xfrm>
            <a:off x="6528049" y="5064666"/>
            <a:ext cx="2664295" cy="276999"/>
          </a:xfrm>
          <a:prstGeom prst="rect">
            <a:avLst/>
          </a:prstGeom>
          <a:noFill/>
        </p:spPr>
        <p:txBody>
          <a:bodyPr wrap="square" lIns="0" rtlCol="0">
            <a:spAutoFit/>
          </a:bodyPr>
          <a:lstStyle/>
          <a:p>
            <a:r>
              <a:rPr lang="fi-FI" sz="1200" dirty="0">
                <a:solidFill>
                  <a:schemeClr val="accent2"/>
                </a:solidFill>
              </a:rPr>
              <a:t>Onnistuva Suomi tehdään lähellä</a:t>
            </a:r>
          </a:p>
        </p:txBody>
      </p:sp>
    </p:spTree>
    <p:extLst>
      <p:ext uri="{BB962C8B-B14F-4D97-AF65-F5344CB8AC3E}">
        <p14:creationId xmlns:p14="http://schemas.microsoft.com/office/powerpoint/2010/main" val="65208788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i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548000"/>
            <a:ext cx="8298000"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1764000" y="2559050"/>
            <a:ext cx="8298000" cy="1476000"/>
          </a:xfrm>
        </p:spPr>
        <p:txBody>
          <a:bodyPr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p:nvPr>
        </p:nvSpPr>
        <p:spPr>
          <a:xfrm>
            <a:off x="1764000" y="4110549"/>
            <a:ext cx="8298000"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1764000" y="4455775"/>
            <a:ext cx="8298000" cy="10800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22.10.2025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617626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S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ounded Rectangle 32"/>
          <p:cNvSpPr/>
          <p:nvPr userDrawn="1"/>
        </p:nvSpPr>
        <p:spPr>
          <a:xfrm>
            <a:off x="6096000" y="4005064"/>
            <a:ext cx="6096000" cy="2016224"/>
          </a:xfrm>
          <a:custGeom>
            <a:avLst/>
            <a:gdLst/>
            <a:ahLst/>
            <a:cxnLst/>
            <a:rect l="l" t="t" r="r" b="b"/>
            <a:pathLst>
              <a:path w="6096000" h="2016224">
                <a:moveTo>
                  <a:pt x="209949" y="0"/>
                </a:moveTo>
                <a:lnTo>
                  <a:pt x="6096000" y="0"/>
                </a:lnTo>
                <a:lnTo>
                  <a:pt x="6096000" y="2016224"/>
                </a:lnTo>
                <a:lnTo>
                  <a:pt x="209949" y="2016224"/>
                </a:lnTo>
                <a:cubicBezTo>
                  <a:pt x="93997" y="2016224"/>
                  <a:pt x="0" y="1922227"/>
                  <a:pt x="0" y="1806275"/>
                </a:cubicBezTo>
                <a:lnTo>
                  <a:pt x="0" y="209949"/>
                </a:lnTo>
                <a:cubicBezTo>
                  <a:pt x="0" y="93997"/>
                  <a:pt x="93997" y="0"/>
                  <a:pt x="2099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4" name="Date Placeholder 3"/>
          <p:cNvSpPr>
            <a:spLocks noGrp="1"/>
          </p:cNvSpPr>
          <p:nvPr>
            <p:ph type="dt" sz="half" idx="10"/>
          </p:nvPr>
        </p:nvSpPr>
        <p:spPr/>
        <p:txBody>
          <a:bodyPr/>
          <a:lstStyle>
            <a:lvl1pPr>
              <a:defRPr>
                <a:noFill/>
              </a:defRPr>
            </a:lvl1pPr>
          </a:lstStyle>
          <a:p>
            <a:fld id="{B7B8F616-E376-4DED-8029-2D10729B0BF1}" type="datetime1">
              <a:rPr lang="fi-FI" smtClean="0"/>
              <a:t>22.10.2025</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grpSp>
        <p:nvGrpSpPr>
          <p:cNvPr id="12" name="Group 11"/>
          <p:cNvGrpSpPr>
            <a:grpSpLocks noChangeAspect="1"/>
          </p:cNvGrpSpPr>
          <p:nvPr userDrawn="1"/>
        </p:nvGrpSpPr>
        <p:grpSpPr>
          <a:xfrm>
            <a:off x="6528336" y="4363630"/>
            <a:ext cx="2159952" cy="481272"/>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1" name="TextBox 20"/>
          <p:cNvSpPr txBox="1"/>
          <p:nvPr userDrawn="1"/>
        </p:nvSpPr>
        <p:spPr>
          <a:xfrm>
            <a:off x="9264651" y="4293096"/>
            <a:ext cx="2519362" cy="1019766"/>
          </a:xfrm>
          <a:prstGeom prst="rect">
            <a:avLst/>
          </a:prstGeom>
          <a:noFill/>
        </p:spPr>
        <p:txBody>
          <a:bodyPr wrap="square" lIns="0" tIns="0" rIns="0" bIns="0" rtlCol="0">
            <a:spAutoFit/>
          </a:bodyPr>
          <a:lstStyle/>
          <a:p>
            <a:r>
              <a:rPr lang="fi-FI" sz="2000" b="1" noProof="0" dirty="0">
                <a:solidFill>
                  <a:schemeClr val="accent2"/>
                </a:solidFill>
              </a:rPr>
              <a:t>Kommunforbundet.fi</a:t>
            </a:r>
          </a:p>
          <a:p>
            <a:pPr>
              <a:lnSpc>
                <a:spcPct val="110000"/>
              </a:lnSpc>
              <a:spcBef>
                <a:spcPts val="800"/>
              </a:spcBef>
            </a:pPr>
            <a:r>
              <a:rPr lang="fi-FI" sz="1200" noProof="0" dirty="0">
                <a:solidFill>
                  <a:schemeClr val="accent2"/>
                </a:solidFill>
              </a:rPr>
              <a:t>PB 200, 00101 Helsingfors</a:t>
            </a:r>
          </a:p>
          <a:p>
            <a:pPr>
              <a:lnSpc>
                <a:spcPct val="110000"/>
              </a:lnSpc>
            </a:pPr>
            <a:r>
              <a:rPr lang="fi-FI" sz="1200" noProof="0" dirty="0">
                <a:solidFill>
                  <a:schemeClr val="accent2"/>
                </a:solidFill>
              </a:rPr>
              <a:t>Kommunernas</a:t>
            </a:r>
            <a:r>
              <a:rPr lang="fi-FI" sz="1200" baseline="0" noProof="0" dirty="0">
                <a:solidFill>
                  <a:schemeClr val="accent2"/>
                </a:solidFill>
              </a:rPr>
              <a:t> hus</a:t>
            </a:r>
            <a:r>
              <a:rPr lang="fi-FI" sz="1200" noProof="0" dirty="0">
                <a:solidFill>
                  <a:schemeClr val="accent2"/>
                </a:solidFill>
              </a:rPr>
              <a:t>, Andra linjen 14</a:t>
            </a:r>
          </a:p>
          <a:p>
            <a:pPr>
              <a:lnSpc>
                <a:spcPct val="110000"/>
              </a:lnSpc>
            </a:pPr>
            <a:r>
              <a:rPr lang="fi-FI" sz="1200" noProof="0" dirty="0">
                <a:solidFill>
                  <a:schemeClr val="accent2"/>
                </a:solidFill>
              </a:rPr>
              <a:t>00530 Helsingfors</a:t>
            </a:r>
          </a:p>
        </p:txBody>
      </p:sp>
      <p:sp>
        <p:nvSpPr>
          <p:cNvPr id="24" name="Freeform 6">
            <a:hlinkClick r:id="rId3" tooltip="Facebook"/>
          </p:cNvPr>
          <p:cNvSpPr>
            <a:spLocks noChangeAspect="1" noEditPoints="1"/>
          </p:cNvSpPr>
          <p:nvPr userDrawn="1"/>
        </p:nvSpPr>
        <p:spPr bwMode="auto">
          <a:xfrm>
            <a:off x="9623023"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4" tooltip="Twitter"/>
          </p:cNvPr>
          <p:cNvSpPr>
            <a:spLocks noChangeAspect="1" noEditPoints="1"/>
          </p:cNvSpPr>
          <p:nvPr userDrawn="1"/>
        </p:nvSpPr>
        <p:spPr bwMode="auto">
          <a:xfrm>
            <a:off x="9264352"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5" tooltip="Linkedin"/>
          </p:cNvPr>
          <p:cNvSpPr>
            <a:spLocks noChangeAspect="1" noEditPoints="1"/>
          </p:cNvSpPr>
          <p:nvPr userDrawn="1"/>
        </p:nvSpPr>
        <p:spPr bwMode="auto">
          <a:xfrm>
            <a:off x="9981693"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6" tooltip="Youtube"/>
          </p:cNvPr>
          <p:cNvSpPr>
            <a:spLocks noChangeAspect="1" noEditPoints="1"/>
          </p:cNvSpPr>
          <p:nvPr userDrawn="1"/>
        </p:nvSpPr>
        <p:spPr bwMode="auto">
          <a:xfrm>
            <a:off x="10340120"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0" name="Tekstiruutu 19"/>
          <p:cNvSpPr txBox="1"/>
          <p:nvPr userDrawn="1"/>
        </p:nvSpPr>
        <p:spPr>
          <a:xfrm>
            <a:off x="6528049" y="5054731"/>
            <a:ext cx="2664295" cy="276999"/>
          </a:xfrm>
          <a:prstGeom prst="rect">
            <a:avLst/>
          </a:prstGeom>
          <a:noFill/>
        </p:spPr>
        <p:txBody>
          <a:bodyPr wrap="square" lIns="0" rtlCol="0">
            <a:spAutoFit/>
          </a:bodyPr>
          <a:lstStyle/>
          <a:p>
            <a:r>
              <a:rPr lang="sv-FI" sz="1200" noProof="0" dirty="0">
                <a:solidFill>
                  <a:schemeClr val="accent2"/>
                </a:solidFill>
              </a:rPr>
              <a:t>Finlands framgång skapas lokalt</a:t>
            </a:r>
          </a:p>
        </p:txBody>
      </p:sp>
    </p:spTree>
    <p:extLst>
      <p:ext uri="{BB962C8B-B14F-4D97-AF65-F5344CB8AC3E}">
        <p14:creationId xmlns:p14="http://schemas.microsoft.com/office/powerpoint/2010/main" val="373443202"/>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Pic">
    <p:spTree>
      <p:nvGrpSpPr>
        <p:cNvPr id="1" name=""/>
        <p:cNvGrpSpPr/>
        <p:nvPr/>
      </p:nvGrpSpPr>
      <p:grpSpPr>
        <a:xfrm>
          <a:off x="0" y="0"/>
          <a:ext cx="0" cy="0"/>
          <a:chOff x="0" y="0"/>
          <a:chExt cx="0" cy="0"/>
        </a:xfrm>
      </p:grpSpPr>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9" name="Picture Placeholder 18"/>
          <p:cNvSpPr>
            <a:spLocks noGrp="1"/>
          </p:cNvSpPr>
          <p:nvPr>
            <p:ph type="pic" sz="quarter" idx="15"/>
          </p:nvPr>
        </p:nvSpPr>
        <p:spPr>
          <a:xfrm>
            <a:off x="0" y="0"/>
            <a:ext cx="12192000" cy="6858000"/>
          </a:xfrm>
          <a:custGeom>
            <a:avLst/>
            <a:gdLst/>
            <a:ahLst/>
            <a:cxnLst/>
            <a:rect l="l" t="t" r="r" b="b"/>
            <a:pathLst>
              <a:path w="12192000" h="6858000">
                <a:moveTo>
                  <a:pt x="0" y="0"/>
                </a:moveTo>
                <a:lnTo>
                  <a:pt x="12192000" y="0"/>
                </a:lnTo>
                <a:lnTo>
                  <a:pt x="12192000" y="620688"/>
                </a:lnTo>
                <a:lnTo>
                  <a:pt x="6276127" y="620688"/>
                </a:lnTo>
                <a:cubicBezTo>
                  <a:pt x="6176646" y="620688"/>
                  <a:pt x="6096000" y="701334"/>
                  <a:pt x="6096000" y="800815"/>
                </a:cubicBezTo>
                <a:lnTo>
                  <a:pt x="6096000" y="3752929"/>
                </a:lnTo>
                <a:cubicBezTo>
                  <a:pt x="6096000" y="3852410"/>
                  <a:pt x="6176646" y="3933056"/>
                  <a:pt x="6276127" y="3933056"/>
                </a:cubicBezTo>
                <a:lnTo>
                  <a:pt x="12192000" y="3933056"/>
                </a:lnTo>
                <a:lnTo>
                  <a:pt x="12192000" y="4005064"/>
                </a:lnTo>
                <a:lnTo>
                  <a:pt x="6288106" y="4005064"/>
                </a:lnTo>
                <a:cubicBezTo>
                  <a:pt x="6182009" y="4005064"/>
                  <a:pt x="6096000" y="4091073"/>
                  <a:pt x="6096000" y="4197170"/>
                </a:cubicBezTo>
                <a:lnTo>
                  <a:pt x="6096000" y="5829182"/>
                </a:lnTo>
                <a:cubicBezTo>
                  <a:pt x="6096000" y="5935279"/>
                  <a:pt x="6182009" y="6021288"/>
                  <a:pt x="6288106" y="6021288"/>
                </a:cubicBezTo>
                <a:lnTo>
                  <a:pt x="12192000" y="6021288"/>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30D8B019-2CBA-45F0-9DB7-EFB92FAAC1A1}" type="datetime1">
              <a:rPr lang="fi-FI" smtClean="0"/>
              <a:t>22.10.2025</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6528336"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1" name="TextBox 20"/>
          <p:cNvSpPr txBox="1"/>
          <p:nvPr userDrawn="1"/>
        </p:nvSpPr>
        <p:spPr>
          <a:xfrm>
            <a:off x="9813545" y="4293096"/>
            <a:ext cx="1761701" cy="1019766"/>
          </a:xfrm>
          <a:prstGeom prst="rect">
            <a:avLst/>
          </a:prstGeom>
          <a:noFill/>
        </p:spPr>
        <p:txBody>
          <a:bodyPr wrap="none" lIns="0" tIns="0" rIns="0" bIns="0" rtlCol="0">
            <a:spAutoFit/>
          </a:bodyPr>
          <a:lstStyle/>
          <a:p>
            <a:r>
              <a:rPr lang="fi-FI" sz="2000" b="1" noProof="0" dirty="0">
                <a:solidFill>
                  <a:schemeClr val="accent2"/>
                </a:solidFill>
              </a:rPr>
              <a:t>kuntaliitto.fi</a:t>
            </a:r>
          </a:p>
          <a:p>
            <a:pPr>
              <a:lnSpc>
                <a:spcPct val="110000"/>
              </a:lnSpc>
              <a:spcBef>
                <a:spcPts val="800"/>
              </a:spcBef>
            </a:pPr>
            <a:r>
              <a:rPr lang="fi-FI" sz="1200" noProof="0" dirty="0">
                <a:solidFill>
                  <a:schemeClr val="accent2"/>
                </a:solidFill>
              </a:rPr>
              <a:t>PL 200, 00101 Helsinki</a:t>
            </a:r>
          </a:p>
          <a:p>
            <a:pPr>
              <a:lnSpc>
                <a:spcPct val="110000"/>
              </a:lnSpc>
            </a:pPr>
            <a:r>
              <a:rPr lang="fi-FI" sz="1200" noProof="0" dirty="0">
                <a:solidFill>
                  <a:schemeClr val="accent2"/>
                </a:solidFill>
              </a:rPr>
              <a:t>Kuntatalo, Toinen linja 14</a:t>
            </a:r>
          </a:p>
          <a:p>
            <a:pPr>
              <a:lnSpc>
                <a:spcPct val="110000"/>
              </a:lnSpc>
            </a:pPr>
            <a:r>
              <a:rPr lang="fi-FI" sz="1200" noProof="0" dirty="0">
                <a:solidFill>
                  <a:schemeClr val="accent2"/>
                </a:solidFill>
              </a:rPr>
              <a:t>00530 Helsinki</a:t>
            </a:r>
          </a:p>
        </p:txBody>
      </p:sp>
      <p:sp>
        <p:nvSpPr>
          <p:cNvPr id="24" name="Freeform 6">
            <a:hlinkClick r:id="rId2" tooltip="Facebook"/>
          </p:cNvPr>
          <p:cNvSpPr>
            <a:spLocks noChangeAspect="1" noEditPoints="1"/>
          </p:cNvSpPr>
          <p:nvPr userDrawn="1"/>
        </p:nvSpPr>
        <p:spPr bwMode="auto">
          <a:xfrm>
            <a:off x="10127079"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3" tooltip="Twitter"/>
          </p:cNvPr>
          <p:cNvSpPr>
            <a:spLocks noChangeAspect="1" noEditPoints="1"/>
          </p:cNvSpPr>
          <p:nvPr userDrawn="1"/>
        </p:nvSpPr>
        <p:spPr bwMode="auto">
          <a:xfrm>
            <a:off x="9768408"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4" tooltip="Linkedin"/>
          </p:cNvPr>
          <p:cNvSpPr>
            <a:spLocks noChangeAspect="1" noEditPoints="1"/>
          </p:cNvSpPr>
          <p:nvPr userDrawn="1"/>
        </p:nvSpPr>
        <p:spPr bwMode="auto">
          <a:xfrm>
            <a:off x="10485749"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5" tooltip="Youtube"/>
          </p:cNvPr>
          <p:cNvSpPr>
            <a:spLocks noChangeAspect="1" noEditPoints="1"/>
          </p:cNvSpPr>
          <p:nvPr userDrawn="1"/>
        </p:nvSpPr>
        <p:spPr bwMode="auto">
          <a:xfrm>
            <a:off x="10844176"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0" name="Tekstiruutu 19"/>
          <p:cNvSpPr txBox="1"/>
          <p:nvPr userDrawn="1"/>
        </p:nvSpPr>
        <p:spPr>
          <a:xfrm>
            <a:off x="6528049" y="5064138"/>
            <a:ext cx="2664295" cy="276999"/>
          </a:xfrm>
          <a:prstGeom prst="rect">
            <a:avLst/>
          </a:prstGeom>
          <a:noFill/>
        </p:spPr>
        <p:txBody>
          <a:bodyPr wrap="square" lIns="0" rtlCol="0">
            <a:spAutoFit/>
          </a:bodyPr>
          <a:lstStyle/>
          <a:p>
            <a:r>
              <a:rPr lang="fi-FI" sz="1200" dirty="0">
                <a:solidFill>
                  <a:schemeClr val="accent2"/>
                </a:solidFill>
              </a:rPr>
              <a:t>Onnistuva Suomi tehdään lähellä</a:t>
            </a:r>
          </a:p>
        </p:txBody>
      </p:sp>
    </p:spTree>
    <p:extLst>
      <p:ext uri="{BB962C8B-B14F-4D97-AF65-F5344CB8AC3E}">
        <p14:creationId xmlns:p14="http://schemas.microsoft.com/office/powerpoint/2010/main" val="102745894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SV Pic">
    <p:spTree>
      <p:nvGrpSpPr>
        <p:cNvPr id="1" name=""/>
        <p:cNvGrpSpPr/>
        <p:nvPr/>
      </p:nvGrpSpPr>
      <p:grpSpPr>
        <a:xfrm>
          <a:off x="0" y="0"/>
          <a:ext cx="0" cy="0"/>
          <a:chOff x="0" y="0"/>
          <a:chExt cx="0" cy="0"/>
        </a:xfrm>
      </p:grpSpPr>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9" name="Picture Placeholder 18"/>
          <p:cNvSpPr>
            <a:spLocks noGrp="1"/>
          </p:cNvSpPr>
          <p:nvPr>
            <p:ph type="pic" sz="quarter" idx="15"/>
          </p:nvPr>
        </p:nvSpPr>
        <p:spPr>
          <a:xfrm>
            <a:off x="0" y="0"/>
            <a:ext cx="12192000" cy="6858000"/>
          </a:xfrm>
          <a:custGeom>
            <a:avLst/>
            <a:gdLst/>
            <a:ahLst/>
            <a:cxnLst/>
            <a:rect l="l" t="t" r="r" b="b"/>
            <a:pathLst>
              <a:path w="12192000" h="6858000">
                <a:moveTo>
                  <a:pt x="0" y="0"/>
                </a:moveTo>
                <a:lnTo>
                  <a:pt x="12192000" y="0"/>
                </a:lnTo>
                <a:lnTo>
                  <a:pt x="12192000" y="620688"/>
                </a:lnTo>
                <a:lnTo>
                  <a:pt x="6276127" y="620688"/>
                </a:lnTo>
                <a:cubicBezTo>
                  <a:pt x="6176646" y="620688"/>
                  <a:pt x="6096000" y="701334"/>
                  <a:pt x="6096000" y="800815"/>
                </a:cubicBezTo>
                <a:lnTo>
                  <a:pt x="6096000" y="3752929"/>
                </a:lnTo>
                <a:cubicBezTo>
                  <a:pt x="6096000" y="3852410"/>
                  <a:pt x="6176646" y="3933056"/>
                  <a:pt x="6276127" y="3933056"/>
                </a:cubicBezTo>
                <a:lnTo>
                  <a:pt x="12192000" y="3933056"/>
                </a:lnTo>
                <a:lnTo>
                  <a:pt x="12192000" y="4005064"/>
                </a:lnTo>
                <a:lnTo>
                  <a:pt x="6288106" y="4005064"/>
                </a:lnTo>
                <a:cubicBezTo>
                  <a:pt x="6182009" y="4005064"/>
                  <a:pt x="6096000" y="4091073"/>
                  <a:pt x="6096000" y="4197170"/>
                </a:cubicBezTo>
                <a:lnTo>
                  <a:pt x="6096000" y="5829182"/>
                </a:lnTo>
                <a:cubicBezTo>
                  <a:pt x="6096000" y="5935279"/>
                  <a:pt x="6182009" y="6021288"/>
                  <a:pt x="6288106" y="6021288"/>
                </a:cubicBezTo>
                <a:lnTo>
                  <a:pt x="12192000" y="6021288"/>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D7388533-5A97-4083-B784-FB96B231D039}" type="datetime1">
              <a:rPr lang="fi-FI" smtClean="0"/>
              <a:t>22.10.2025</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grpSp>
        <p:nvGrpSpPr>
          <p:cNvPr id="20" name="Group 19"/>
          <p:cNvGrpSpPr>
            <a:grpSpLocks noChangeAspect="1"/>
          </p:cNvGrpSpPr>
          <p:nvPr userDrawn="1"/>
        </p:nvGrpSpPr>
        <p:grpSpPr>
          <a:xfrm>
            <a:off x="6528336" y="4363630"/>
            <a:ext cx="2159952" cy="481272"/>
            <a:chOff x="7680325" y="1846263"/>
            <a:chExt cx="3868738" cy="862013"/>
          </a:xfrm>
        </p:grpSpPr>
        <p:sp>
          <p:nvSpPr>
            <p:cNvPr id="22"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3"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8" name="TextBox 27"/>
          <p:cNvSpPr txBox="1"/>
          <p:nvPr userDrawn="1"/>
        </p:nvSpPr>
        <p:spPr>
          <a:xfrm>
            <a:off x="9264651" y="4293096"/>
            <a:ext cx="2519362" cy="1019766"/>
          </a:xfrm>
          <a:prstGeom prst="rect">
            <a:avLst/>
          </a:prstGeom>
          <a:noFill/>
        </p:spPr>
        <p:txBody>
          <a:bodyPr wrap="square" lIns="0" tIns="0" rIns="0" bIns="0" rtlCol="0">
            <a:spAutoFit/>
          </a:bodyPr>
          <a:lstStyle/>
          <a:p>
            <a:r>
              <a:rPr lang="fi-FI" sz="2000" b="1" noProof="0" dirty="0">
                <a:solidFill>
                  <a:schemeClr val="accent2"/>
                </a:solidFill>
              </a:rPr>
              <a:t>Kommunforbundet.fi</a:t>
            </a:r>
          </a:p>
          <a:p>
            <a:pPr>
              <a:lnSpc>
                <a:spcPct val="110000"/>
              </a:lnSpc>
              <a:spcBef>
                <a:spcPts val="800"/>
              </a:spcBef>
            </a:pPr>
            <a:r>
              <a:rPr lang="fi-FI" sz="1200" noProof="0" dirty="0">
                <a:solidFill>
                  <a:schemeClr val="accent2"/>
                </a:solidFill>
              </a:rPr>
              <a:t>PB 200, 00101 Helsingfors</a:t>
            </a:r>
          </a:p>
          <a:p>
            <a:pPr>
              <a:lnSpc>
                <a:spcPct val="110000"/>
              </a:lnSpc>
            </a:pPr>
            <a:r>
              <a:rPr lang="fi-FI" sz="1200" noProof="0" dirty="0">
                <a:solidFill>
                  <a:schemeClr val="accent2"/>
                </a:solidFill>
              </a:rPr>
              <a:t>Kommunernas</a:t>
            </a:r>
            <a:r>
              <a:rPr lang="fi-FI" sz="1200" baseline="0" noProof="0" dirty="0">
                <a:solidFill>
                  <a:schemeClr val="accent2"/>
                </a:solidFill>
              </a:rPr>
              <a:t> hus</a:t>
            </a:r>
            <a:r>
              <a:rPr lang="fi-FI" sz="1200" noProof="0" dirty="0">
                <a:solidFill>
                  <a:schemeClr val="accent2"/>
                </a:solidFill>
              </a:rPr>
              <a:t>, Andra linjen 14</a:t>
            </a:r>
          </a:p>
          <a:p>
            <a:pPr>
              <a:lnSpc>
                <a:spcPct val="110000"/>
              </a:lnSpc>
            </a:pPr>
            <a:r>
              <a:rPr lang="fi-FI" sz="1200" noProof="0" dirty="0">
                <a:solidFill>
                  <a:schemeClr val="accent2"/>
                </a:solidFill>
              </a:rPr>
              <a:t>00530 Helsingfors</a:t>
            </a:r>
          </a:p>
        </p:txBody>
      </p:sp>
      <p:sp>
        <p:nvSpPr>
          <p:cNvPr id="29" name="Freeform 6">
            <a:hlinkClick r:id="rId2" tooltip="Facebook"/>
          </p:cNvPr>
          <p:cNvSpPr>
            <a:spLocks noChangeAspect="1" noEditPoints="1"/>
          </p:cNvSpPr>
          <p:nvPr userDrawn="1"/>
        </p:nvSpPr>
        <p:spPr bwMode="auto">
          <a:xfrm>
            <a:off x="9623023"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3" name="Freeform 7">
            <a:hlinkClick r:id="rId3" tooltip="Twitter"/>
          </p:cNvPr>
          <p:cNvSpPr>
            <a:spLocks noChangeAspect="1" noEditPoints="1"/>
          </p:cNvSpPr>
          <p:nvPr userDrawn="1"/>
        </p:nvSpPr>
        <p:spPr bwMode="auto">
          <a:xfrm>
            <a:off x="9264352"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4" name="Freeform 8">
            <a:hlinkClick r:id="rId4" tooltip="Linkedin"/>
          </p:cNvPr>
          <p:cNvSpPr>
            <a:spLocks noChangeAspect="1" noEditPoints="1"/>
          </p:cNvSpPr>
          <p:nvPr userDrawn="1"/>
        </p:nvSpPr>
        <p:spPr bwMode="auto">
          <a:xfrm>
            <a:off x="9981693"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5" name="Freeform 9">
            <a:hlinkClick r:id="rId5" tooltip="Youtube"/>
          </p:cNvPr>
          <p:cNvSpPr>
            <a:spLocks noChangeAspect="1" noEditPoints="1"/>
          </p:cNvSpPr>
          <p:nvPr userDrawn="1"/>
        </p:nvSpPr>
        <p:spPr bwMode="auto">
          <a:xfrm>
            <a:off x="10340120"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1" name="Tekstiruutu 20"/>
          <p:cNvSpPr txBox="1"/>
          <p:nvPr userDrawn="1"/>
        </p:nvSpPr>
        <p:spPr>
          <a:xfrm>
            <a:off x="6528049" y="5054731"/>
            <a:ext cx="2664295" cy="276999"/>
          </a:xfrm>
          <a:prstGeom prst="rect">
            <a:avLst/>
          </a:prstGeom>
          <a:noFill/>
        </p:spPr>
        <p:txBody>
          <a:bodyPr wrap="square" lIns="0" rtlCol="0">
            <a:spAutoFit/>
          </a:bodyPr>
          <a:lstStyle/>
          <a:p>
            <a:r>
              <a:rPr lang="sv-FI" sz="1200" noProof="0" dirty="0">
                <a:solidFill>
                  <a:schemeClr val="accent2"/>
                </a:solidFill>
              </a:rPr>
              <a:t>Finlands framgång skapas lokalt</a:t>
            </a:r>
          </a:p>
        </p:txBody>
      </p:sp>
    </p:spTree>
    <p:extLst>
      <p:ext uri="{BB962C8B-B14F-4D97-AF65-F5344CB8AC3E}">
        <p14:creationId xmlns:p14="http://schemas.microsoft.com/office/powerpoint/2010/main" val="368758305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Long">
    <p:bg>
      <p:bgPr>
        <a:solidFill>
          <a:srgbClr val="83CFEA"/>
        </a:solidFill>
        <a:effectLst/>
      </p:bgPr>
    </p:bg>
    <p:spTree>
      <p:nvGrpSpPr>
        <p:cNvPr id="1" name=""/>
        <p:cNvGrpSpPr/>
        <p:nvPr/>
      </p:nvGrpSpPr>
      <p:grpSpPr>
        <a:xfrm>
          <a:off x="0" y="0"/>
          <a:ext cx="0" cy="0"/>
          <a:chOff x="0" y="0"/>
          <a:chExt cx="0" cy="0"/>
        </a:xfrm>
      </p:grpSpPr>
      <p:sp>
        <p:nvSpPr>
          <p:cNvPr id="17" name="Rounded Rectangle 16"/>
          <p:cNvSpPr/>
          <p:nvPr userDrawn="1"/>
        </p:nvSpPr>
        <p:spPr>
          <a:xfrm>
            <a:off x="3287688" y="620688"/>
            <a:ext cx="8904312" cy="3312368"/>
          </a:xfrm>
          <a:custGeom>
            <a:avLst/>
            <a:gdLst/>
            <a:ahLst/>
            <a:cxnLst/>
            <a:rect l="l" t="t" r="r" b="b"/>
            <a:pathLst>
              <a:path w="8904312" h="3312368">
                <a:moveTo>
                  <a:pt x="180127" y="0"/>
                </a:moveTo>
                <a:lnTo>
                  <a:pt x="4320480" y="0"/>
                </a:lnTo>
                <a:lnTo>
                  <a:pt x="6096000" y="0"/>
                </a:lnTo>
                <a:lnTo>
                  <a:pt x="8904312" y="0"/>
                </a:lnTo>
                <a:lnTo>
                  <a:pt x="8904312" y="3312368"/>
                </a:lnTo>
                <a:lnTo>
                  <a:pt x="6096000" y="3312368"/>
                </a:lnTo>
                <a:lnTo>
                  <a:pt x="432048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0" name="Rounded Rectangle 19"/>
          <p:cNvSpPr/>
          <p:nvPr userDrawn="1"/>
        </p:nvSpPr>
        <p:spPr>
          <a:xfrm>
            <a:off x="3287713" y="4005064"/>
            <a:ext cx="8904287" cy="2016324"/>
          </a:xfrm>
          <a:custGeom>
            <a:avLst/>
            <a:gdLst/>
            <a:ahLst/>
            <a:cxnLst/>
            <a:rect l="l" t="t" r="r" b="b"/>
            <a:pathLst>
              <a:path w="8904287" h="2016324">
                <a:moveTo>
                  <a:pt x="217521" y="0"/>
                </a:moveTo>
                <a:lnTo>
                  <a:pt x="8904287" y="0"/>
                </a:lnTo>
                <a:lnTo>
                  <a:pt x="8904287" y="2016324"/>
                </a:lnTo>
                <a:lnTo>
                  <a:pt x="217521" y="2016324"/>
                </a:lnTo>
                <a:cubicBezTo>
                  <a:pt x="97387" y="2016324"/>
                  <a:pt x="0" y="1918937"/>
                  <a:pt x="0" y="1798803"/>
                </a:cubicBezTo>
                <a:lnTo>
                  <a:pt x="0" y="217521"/>
                </a:lnTo>
                <a:cubicBezTo>
                  <a:pt x="0" y="97387"/>
                  <a:pt x="97387" y="0"/>
                  <a:pt x="2175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3719737" y="980728"/>
            <a:ext cx="8064606"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C0DF2AC4-D444-4DC1-82C7-F0CA1CFF7238}" type="datetime1">
              <a:rPr lang="fi-FI" smtClean="0"/>
              <a:t>22.10.2025</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3720355" y="2564904"/>
            <a:ext cx="8063658"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3720024"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30" name="Text Placeholder 19"/>
          <p:cNvSpPr>
            <a:spLocks noGrp="1"/>
          </p:cNvSpPr>
          <p:nvPr>
            <p:ph type="body" sz="quarter" idx="16" hasCustomPrompt="1"/>
          </p:nvPr>
        </p:nvSpPr>
        <p:spPr>
          <a:xfrm>
            <a:off x="3720355" y="2852166"/>
            <a:ext cx="8063658"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3720355" y="3140968"/>
            <a:ext cx="8063658"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3720355" y="3428999"/>
            <a:ext cx="8063658"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2" name="TextBox 21"/>
          <p:cNvSpPr txBox="1"/>
          <p:nvPr userDrawn="1"/>
        </p:nvSpPr>
        <p:spPr>
          <a:xfrm>
            <a:off x="9813545" y="4293096"/>
            <a:ext cx="1761701" cy="1019766"/>
          </a:xfrm>
          <a:prstGeom prst="rect">
            <a:avLst/>
          </a:prstGeom>
          <a:noFill/>
        </p:spPr>
        <p:txBody>
          <a:bodyPr wrap="none" lIns="0" tIns="0" rIns="0" bIns="0" rtlCol="0">
            <a:spAutoFit/>
          </a:bodyPr>
          <a:lstStyle/>
          <a:p>
            <a:r>
              <a:rPr lang="fi-FI" sz="2000" b="1" noProof="0" dirty="0">
                <a:solidFill>
                  <a:schemeClr val="accent2"/>
                </a:solidFill>
              </a:rPr>
              <a:t>kuntaliitto.fi</a:t>
            </a:r>
          </a:p>
          <a:p>
            <a:pPr>
              <a:lnSpc>
                <a:spcPct val="110000"/>
              </a:lnSpc>
              <a:spcBef>
                <a:spcPts val="800"/>
              </a:spcBef>
            </a:pPr>
            <a:r>
              <a:rPr lang="fi-FI" sz="1200" noProof="0" dirty="0">
                <a:solidFill>
                  <a:schemeClr val="accent2"/>
                </a:solidFill>
              </a:rPr>
              <a:t>PL 200, 00101 Helsinki</a:t>
            </a:r>
          </a:p>
          <a:p>
            <a:pPr>
              <a:lnSpc>
                <a:spcPct val="110000"/>
              </a:lnSpc>
            </a:pPr>
            <a:r>
              <a:rPr lang="fi-FI" sz="1200" noProof="0" dirty="0">
                <a:solidFill>
                  <a:schemeClr val="accent2"/>
                </a:solidFill>
              </a:rPr>
              <a:t>Kuntatalo, Toinen linja 14</a:t>
            </a:r>
          </a:p>
          <a:p>
            <a:pPr>
              <a:lnSpc>
                <a:spcPct val="110000"/>
              </a:lnSpc>
            </a:pPr>
            <a:r>
              <a:rPr lang="fi-FI" sz="1200" noProof="0" dirty="0">
                <a:solidFill>
                  <a:schemeClr val="accent2"/>
                </a:solidFill>
              </a:rPr>
              <a:t>00530 Helsinki</a:t>
            </a:r>
          </a:p>
        </p:txBody>
      </p:sp>
      <p:sp>
        <p:nvSpPr>
          <p:cNvPr id="23" name="Freeform 6">
            <a:hlinkClick r:id="rId2" tooltip="Facebook"/>
          </p:cNvPr>
          <p:cNvSpPr>
            <a:spLocks noChangeAspect="1" noEditPoints="1"/>
          </p:cNvSpPr>
          <p:nvPr userDrawn="1"/>
        </p:nvSpPr>
        <p:spPr bwMode="auto">
          <a:xfrm>
            <a:off x="10127079"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8" name="Freeform 7">
            <a:hlinkClick r:id="rId3" tooltip="Twitter"/>
          </p:cNvPr>
          <p:cNvSpPr>
            <a:spLocks noChangeAspect="1" noEditPoints="1"/>
          </p:cNvSpPr>
          <p:nvPr userDrawn="1"/>
        </p:nvSpPr>
        <p:spPr bwMode="auto">
          <a:xfrm>
            <a:off x="9768408"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9" name="Freeform 8">
            <a:hlinkClick r:id="rId4" tooltip="Linkedin"/>
          </p:cNvPr>
          <p:cNvSpPr>
            <a:spLocks noChangeAspect="1" noEditPoints="1"/>
          </p:cNvSpPr>
          <p:nvPr userDrawn="1"/>
        </p:nvSpPr>
        <p:spPr bwMode="auto">
          <a:xfrm>
            <a:off x="10485749"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3" name="Freeform 9">
            <a:hlinkClick r:id="rId5" tooltip="Youtube"/>
          </p:cNvPr>
          <p:cNvSpPr>
            <a:spLocks noChangeAspect="1" noEditPoints="1"/>
          </p:cNvSpPr>
          <p:nvPr userDrawn="1"/>
        </p:nvSpPr>
        <p:spPr bwMode="auto">
          <a:xfrm>
            <a:off x="10844176"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1" name="Tekstiruutu 20"/>
          <p:cNvSpPr txBox="1"/>
          <p:nvPr userDrawn="1"/>
        </p:nvSpPr>
        <p:spPr>
          <a:xfrm>
            <a:off x="3719737" y="5435932"/>
            <a:ext cx="5092747" cy="369332"/>
          </a:xfrm>
          <a:prstGeom prst="rect">
            <a:avLst/>
          </a:prstGeom>
          <a:noFill/>
        </p:spPr>
        <p:txBody>
          <a:bodyPr wrap="square" lIns="0" rtlCol="0">
            <a:spAutoFit/>
          </a:bodyPr>
          <a:lstStyle/>
          <a:p>
            <a:r>
              <a:rPr lang="fi-FI" dirty="0">
                <a:solidFill>
                  <a:schemeClr val="accent2"/>
                </a:solidFill>
              </a:rPr>
              <a:t>Onnistuva Suomi tehdään lähellä</a:t>
            </a:r>
          </a:p>
        </p:txBody>
      </p:sp>
    </p:spTree>
    <p:extLst>
      <p:ext uri="{BB962C8B-B14F-4D97-AF65-F5344CB8AC3E}">
        <p14:creationId xmlns:p14="http://schemas.microsoft.com/office/powerpoint/2010/main" val="171564174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Long SV">
    <p:bg>
      <p:bgPr>
        <a:solidFill>
          <a:srgbClr val="83CFEA"/>
        </a:solidFill>
        <a:effectLst/>
      </p:bgPr>
    </p:bg>
    <p:spTree>
      <p:nvGrpSpPr>
        <p:cNvPr id="1" name=""/>
        <p:cNvGrpSpPr/>
        <p:nvPr/>
      </p:nvGrpSpPr>
      <p:grpSpPr>
        <a:xfrm>
          <a:off x="0" y="0"/>
          <a:ext cx="0" cy="0"/>
          <a:chOff x="0" y="0"/>
          <a:chExt cx="0" cy="0"/>
        </a:xfrm>
      </p:grpSpPr>
      <p:sp>
        <p:nvSpPr>
          <p:cNvPr id="17" name="Rounded Rectangle 16"/>
          <p:cNvSpPr/>
          <p:nvPr userDrawn="1"/>
        </p:nvSpPr>
        <p:spPr>
          <a:xfrm>
            <a:off x="3287688" y="620688"/>
            <a:ext cx="8904312" cy="3312368"/>
          </a:xfrm>
          <a:custGeom>
            <a:avLst/>
            <a:gdLst/>
            <a:ahLst/>
            <a:cxnLst/>
            <a:rect l="l" t="t" r="r" b="b"/>
            <a:pathLst>
              <a:path w="8904312" h="3312368">
                <a:moveTo>
                  <a:pt x="180127" y="0"/>
                </a:moveTo>
                <a:lnTo>
                  <a:pt x="4320480" y="0"/>
                </a:lnTo>
                <a:lnTo>
                  <a:pt x="6096000" y="0"/>
                </a:lnTo>
                <a:lnTo>
                  <a:pt x="8904312" y="0"/>
                </a:lnTo>
                <a:lnTo>
                  <a:pt x="8904312" y="3312368"/>
                </a:lnTo>
                <a:lnTo>
                  <a:pt x="6096000" y="3312368"/>
                </a:lnTo>
                <a:lnTo>
                  <a:pt x="432048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0" name="Rounded Rectangle 19"/>
          <p:cNvSpPr/>
          <p:nvPr userDrawn="1"/>
        </p:nvSpPr>
        <p:spPr>
          <a:xfrm>
            <a:off x="3287713" y="4005064"/>
            <a:ext cx="8904287" cy="2016324"/>
          </a:xfrm>
          <a:custGeom>
            <a:avLst/>
            <a:gdLst/>
            <a:ahLst/>
            <a:cxnLst/>
            <a:rect l="l" t="t" r="r" b="b"/>
            <a:pathLst>
              <a:path w="8904287" h="2016324">
                <a:moveTo>
                  <a:pt x="217521" y="0"/>
                </a:moveTo>
                <a:lnTo>
                  <a:pt x="8904287" y="0"/>
                </a:lnTo>
                <a:lnTo>
                  <a:pt x="8904287" y="2016324"/>
                </a:lnTo>
                <a:lnTo>
                  <a:pt x="217521" y="2016324"/>
                </a:lnTo>
                <a:cubicBezTo>
                  <a:pt x="97387" y="2016324"/>
                  <a:pt x="0" y="1918937"/>
                  <a:pt x="0" y="1798803"/>
                </a:cubicBezTo>
                <a:lnTo>
                  <a:pt x="0" y="217521"/>
                </a:lnTo>
                <a:cubicBezTo>
                  <a:pt x="0" y="97387"/>
                  <a:pt x="97387" y="0"/>
                  <a:pt x="2175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3719737" y="980728"/>
            <a:ext cx="8064606"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F1FE571B-0C2A-422B-A2B4-E3E4AD0616C4}" type="datetime1">
              <a:rPr lang="fi-FI" smtClean="0"/>
              <a:t>22.10.2025</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3720355" y="2564904"/>
            <a:ext cx="8063658"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3720024"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30" name="Text Placeholder 19"/>
          <p:cNvSpPr>
            <a:spLocks noGrp="1"/>
          </p:cNvSpPr>
          <p:nvPr>
            <p:ph type="body" sz="quarter" idx="16" hasCustomPrompt="1"/>
          </p:nvPr>
        </p:nvSpPr>
        <p:spPr>
          <a:xfrm>
            <a:off x="3720355" y="2852166"/>
            <a:ext cx="8063658"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3720355" y="3140968"/>
            <a:ext cx="8063658"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3720355" y="3428999"/>
            <a:ext cx="8063658"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1" name="TextBox 20"/>
          <p:cNvSpPr txBox="1"/>
          <p:nvPr userDrawn="1"/>
        </p:nvSpPr>
        <p:spPr>
          <a:xfrm>
            <a:off x="9264651" y="4293096"/>
            <a:ext cx="2519362" cy="1019766"/>
          </a:xfrm>
          <a:prstGeom prst="rect">
            <a:avLst/>
          </a:prstGeom>
          <a:noFill/>
        </p:spPr>
        <p:txBody>
          <a:bodyPr wrap="square" lIns="0" tIns="0" rIns="0" bIns="0" rtlCol="0">
            <a:spAutoFit/>
          </a:bodyPr>
          <a:lstStyle/>
          <a:p>
            <a:r>
              <a:rPr lang="fi-FI" sz="2000" b="1" noProof="0" dirty="0">
                <a:solidFill>
                  <a:schemeClr val="accent2"/>
                </a:solidFill>
              </a:rPr>
              <a:t>Kommunforbundet.fi</a:t>
            </a:r>
          </a:p>
          <a:p>
            <a:pPr>
              <a:lnSpc>
                <a:spcPct val="110000"/>
              </a:lnSpc>
              <a:spcBef>
                <a:spcPts val="800"/>
              </a:spcBef>
            </a:pPr>
            <a:r>
              <a:rPr lang="fi-FI" sz="1200" noProof="0" dirty="0">
                <a:solidFill>
                  <a:schemeClr val="accent2"/>
                </a:solidFill>
              </a:rPr>
              <a:t>PB 200, 00101 Helsingfors</a:t>
            </a:r>
          </a:p>
          <a:p>
            <a:pPr>
              <a:lnSpc>
                <a:spcPct val="110000"/>
              </a:lnSpc>
            </a:pPr>
            <a:r>
              <a:rPr lang="fi-FI" sz="1200" noProof="0" dirty="0">
                <a:solidFill>
                  <a:schemeClr val="accent2"/>
                </a:solidFill>
              </a:rPr>
              <a:t>Kommunernas</a:t>
            </a:r>
            <a:r>
              <a:rPr lang="fi-FI" sz="1200" baseline="0" noProof="0" dirty="0">
                <a:solidFill>
                  <a:schemeClr val="accent2"/>
                </a:solidFill>
              </a:rPr>
              <a:t> hus</a:t>
            </a:r>
            <a:r>
              <a:rPr lang="fi-FI" sz="1200" noProof="0" dirty="0">
                <a:solidFill>
                  <a:schemeClr val="accent2"/>
                </a:solidFill>
              </a:rPr>
              <a:t>, Andra linjen 14</a:t>
            </a:r>
          </a:p>
          <a:p>
            <a:pPr>
              <a:lnSpc>
                <a:spcPct val="110000"/>
              </a:lnSpc>
            </a:pPr>
            <a:r>
              <a:rPr lang="fi-FI" sz="1200" noProof="0" dirty="0">
                <a:solidFill>
                  <a:schemeClr val="accent2"/>
                </a:solidFill>
              </a:rPr>
              <a:t>00530 Helsingfors</a:t>
            </a:r>
          </a:p>
        </p:txBody>
      </p:sp>
      <p:sp>
        <p:nvSpPr>
          <p:cNvPr id="24" name="Freeform 6">
            <a:hlinkClick r:id="rId2" tooltip="Facebook"/>
          </p:cNvPr>
          <p:cNvSpPr>
            <a:spLocks noChangeAspect="1" noEditPoints="1"/>
          </p:cNvSpPr>
          <p:nvPr userDrawn="1"/>
        </p:nvSpPr>
        <p:spPr bwMode="auto">
          <a:xfrm>
            <a:off x="9623023"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3" tooltip="Twitter"/>
          </p:cNvPr>
          <p:cNvSpPr>
            <a:spLocks noChangeAspect="1" noEditPoints="1"/>
          </p:cNvSpPr>
          <p:nvPr userDrawn="1"/>
        </p:nvSpPr>
        <p:spPr bwMode="auto">
          <a:xfrm>
            <a:off x="9264352"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4" tooltip="Linkedin"/>
          </p:cNvPr>
          <p:cNvSpPr>
            <a:spLocks noChangeAspect="1" noEditPoints="1"/>
          </p:cNvSpPr>
          <p:nvPr userDrawn="1"/>
        </p:nvSpPr>
        <p:spPr bwMode="auto">
          <a:xfrm>
            <a:off x="9981693"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5" tooltip="Youtube"/>
          </p:cNvPr>
          <p:cNvSpPr>
            <a:spLocks noChangeAspect="1" noEditPoints="1"/>
          </p:cNvSpPr>
          <p:nvPr userDrawn="1"/>
        </p:nvSpPr>
        <p:spPr bwMode="auto">
          <a:xfrm>
            <a:off x="10340120"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 name="Tekstiruutu 2"/>
          <p:cNvSpPr txBox="1"/>
          <p:nvPr userDrawn="1"/>
        </p:nvSpPr>
        <p:spPr>
          <a:xfrm>
            <a:off x="3719737" y="5435932"/>
            <a:ext cx="5092747" cy="369332"/>
          </a:xfrm>
          <a:prstGeom prst="rect">
            <a:avLst/>
          </a:prstGeom>
          <a:noFill/>
        </p:spPr>
        <p:txBody>
          <a:bodyPr wrap="square" lIns="0" rtlCol="0">
            <a:spAutoFit/>
          </a:bodyPr>
          <a:lstStyle/>
          <a:p>
            <a:r>
              <a:rPr lang="sv-FI" noProof="0" dirty="0">
                <a:solidFill>
                  <a:schemeClr val="accent2"/>
                </a:solidFill>
              </a:rPr>
              <a:t>Finlands framgång skapas lokalt</a:t>
            </a:r>
          </a:p>
        </p:txBody>
      </p:sp>
    </p:spTree>
    <p:extLst>
      <p:ext uri="{BB962C8B-B14F-4D97-AF65-F5344CB8AC3E}">
        <p14:creationId xmlns:p14="http://schemas.microsoft.com/office/powerpoint/2010/main" val="225166084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SOME message">
    <p:bg>
      <p:bgPr>
        <a:solidFill>
          <a:schemeClr val="tx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4" name="Date Placeholder 3"/>
          <p:cNvSpPr>
            <a:spLocks noGrp="1"/>
          </p:cNvSpPr>
          <p:nvPr>
            <p:ph type="dt" sz="half" idx="10"/>
          </p:nvPr>
        </p:nvSpPr>
        <p:spPr/>
        <p:txBody>
          <a:bodyPr/>
          <a:lstStyle>
            <a:lvl1pPr>
              <a:defRPr>
                <a:noFill/>
              </a:defRPr>
            </a:lvl1pPr>
          </a:lstStyle>
          <a:p>
            <a:fld id="{177BF114-63DE-4FF4-A26D-E101C63B0E58}" type="datetime1">
              <a:rPr lang="fi-FI" smtClean="0"/>
              <a:t>22.10.2025</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7" name="Text Placeholder 6"/>
          <p:cNvSpPr>
            <a:spLocks noGrp="1"/>
          </p:cNvSpPr>
          <p:nvPr>
            <p:ph type="body" sz="quarter" idx="14" hasCustomPrompt="1"/>
          </p:nvPr>
        </p:nvSpPr>
        <p:spPr>
          <a:xfrm>
            <a:off x="6096000" y="2132856"/>
            <a:ext cx="6264696" cy="2592288"/>
          </a:xfrm>
          <a:prstGeom prst="roundRect">
            <a:avLst>
              <a:gd name="adj" fmla="val 5562"/>
            </a:avLst>
          </a:prstGeom>
          <a:solidFill>
            <a:schemeClr val="accent2"/>
          </a:solidFill>
        </p:spPr>
        <p:txBody>
          <a:bodyPr lIns="504000" tIns="324000" rIns="504000" bIns="108000" anchor="ctr" anchorCtr="0"/>
          <a:lstStyle>
            <a:lvl1pPr marL="0" indent="0">
              <a:lnSpc>
                <a:spcPct val="90000"/>
              </a:lnSpc>
              <a:spcBef>
                <a:spcPts val="0"/>
              </a:spcBef>
              <a:buClr>
                <a:schemeClr val="bg1"/>
              </a:buClr>
              <a:buNone/>
              <a:defRPr sz="3600" b="1" baseline="0">
                <a:solidFill>
                  <a:schemeClr val="bg1"/>
                </a:solidFill>
              </a:defRPr>
            </a:lvl1pPr>
            <a:lvl2pPr marL="266700" indent="-266700">
              <a:buClr>
                <a:schemeClr val="bg1"/>
              </a:buClr>
              <a:defRPr>
                <a:solidFill>
                  <a:schemeClr val="bg1"/>
                </a:solidFill>
              </a:defRPr>
            </a:lvl2pPr>
            <a:lvl3pPr marL="539750" indent="-273050">
              <a:buClr>
                <a:schemeClr val="bg1"/>
              </a:buClr>
              <a:defRPr>
                <a:solidFill>
                  <a:schemeClr val="bg1"/>
                </a:solidFill>
              </a:defRPr>
            </a:lvl3pPr>
            <a:lvl4pPr marL="806450" indent="-266700">
              <a:buClr>
                <a:schemeClr val="bg1"/>
              </a:buClr>
              <a:defRPr>
                <a:solidFill>
                  <a:schemeClr val="bg1"/>
                </a:solidFill>
              </a:defRPr>
            </a:lvl4pPr>
            <a:lvl5pPr marL="1071563" indent="-265113">
              <a:buClr>
                <a:schemeClr val="bg1"/>
              </a:buClr>
              <a:defRPr>
                <a:solidFill>
                  <a:schemeClr val="bg1"/>
                </a:solidFill>
              </a:defRPr>
            </a:lvl5pPr>
          </a:lstStyle>
          <a:p>
            <a:pPr lvl="0"/>
            <a:r>
              <a:rPr lang="fi-FI" noProof="0" dirty="0"/>
              <a:t>Lisää tähän </a:t>
            </a:r>
            <a:r>
              <a:rPr lang="fi-FI" noProof="0" dirty="0" err="1"/>
              <a:t>some</a:t>
            </a:r>
            <a:r>
              <a:rPr lang="fi-FI" noProof="0" dirty="0"/>
              <a:t> viestisi</a:t>
            </a:r>
          </a:p>
        </p:txBody>
      </p:sp>
    </p:spTree>
    <p:extLst>
      <p:ext uri="{BB962C8B-B14F-4D97-AF65-F5344CB8AC3E}">
        <p14:creationId xmlns:p14="http://schemas.microsoft.com/office/powerpoint/2010/main" val="318507222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itaatti ympyrakuvalla">
    <p:bg>
      <p:bgPr>
        <a:solidFill>
          <a:srgbClr val="BCE4FA"/>
        </a:solidFill>
        <a:effectLst/>
      </p:bgPr>
    </p:bg>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1847850" y="6597353"/>
            <a:ext cx="1439863" cy="144016"/>
          </a:xfrm>
        </p:spPr>
        <p:txBody>
          <a:bodyPr/>
          <a:lstStyle>
            <a:lvl1pPr>
              <a:defRPr>
                <a:noFill/>
              </a:defRPr>
            </a:lvl1pPr>
          </a:lstStyle>
          <a:p>
            <a:fld id="{177BF114-63DE-4FF4-A26D-E101C63B0E58}" type="datetime1">
              <a:rPr lang="fi-FI" smtClean="0"/>
              <a:t>22.10.2025</a:t>
            </a:fld>
            <a:endParaRPr lang="en-US"/>
          </a:p>
        </p:txBody>
      </p:sp>
      <p:sp>
        <p:nvSpPr>
          <p:cNvPr id="6" name="Footer Placeholder 4"/>
          <p:cNvSpPr>
            <a:spLocks noGrp="1"/>
          </p:cNvSpPr>
          <p:nvPr>
            <p:ph type="ftr" sz="quarter" idx="11"/>
          </p:nvPr>
        </p:nvSpPr>
        <p:spPr>
          <a:xfrm>
            <a:off x="3287713" y="6597353"/>
            <a:ext cx="7056437" cy="144016"/>
          </a:xfrm>
        </p:spPr>
        <p:txBody>
          <a:bodyPr/>
          <a:lstStyle>
            <a:lvl1pPr>
              <a:defRPr>
                <a:noFill/>
              </a:defRPr>
            </a:lvl1pPr>
          </a:lstStyle>
          <a:p>
            <a:r>
              <a:rPr lang="en-US"/>
              <a:t>Esityksen nimi ja Tekijä</a:t>
            </a:r>
          </a:p>
        </p:txBody>
      </p:sp>
      <p:sp>
        <p:nvSpPr>
          <p:cNvPr id="7" name="Slide Number Placeholder 5"/>
          <p:cNvSpPr>
            <a:spLocks noGrp="1"/>
          </p:cNvSpPr>
          <p:nvPr>
            <p:ph type="sldNum" sz="quarter" idx="12"/>
          </p:nvPr>
        </p:nvSpPr>
        <p:spPr>
          <a:xfrm>
            <a:off x="10344150" y="6597352"/>
            <a:ext cx="1584325" cy="144016"/>
          </a:xfrm>
        </p:spPr>
        <p:txBody>
          <a:bodyPr/>
          <a:lstStyle>
            <a:lvl1pPr>
              <a:defRPr>
                <a:noFill/>
              </a:defRPr>
            </a:lvl1pPr>
          </a:lstStyle>
          <a:p>
            <a:fld id="{449D1DC6-4D9D-49B0-BBAF-7A30D1B54A51}" type="slidenum">
              <a:rPr lang="en-US" smtClean="0"/>
              <a:pPr/>
              <a:t>‹#›</a:t>
            </a:fld>
            <a:endParaRPr lang="en-US"/>
          </a:p>
        </p:txBody>
      </p:sp>
      <p:sp>
        <p:nvSpPr>
          <p:cNvPr id="8" name="Picture Placeholder 11"/>
          <p:cNvSpPr>
            <a:spLocks noGrp="1"/>
          </p:cNvSpPr>
          <p:nvPr>
            <p:ph type="pic" sz="quarter" idx="14"/>
          </p:nvPr>
        </p:nvSpPr>
        <p:spPr>
          <a:xfrm>
            <a:off x="407368" y="1124744"/>
            <a:ext cx="3889684" cy="3888432"/>
          </a:xfrm>
          <a:prstGeom prst="ellipse">
            <a:avLst/>
          </a:prstGeom>
          <a:solidFill>
            <a:schemeClr val="bg2">
              <a:lumMod val="20000"/>
              <a:lumOff val="80000"/>
            </a:schemeClr>
          </a:solidFill>
          <a:ln>
            <a:noFill/>
          </a:ln>
        </p:spPr>
        <p:txBody>
          <a:bodyPr/>
          <a:lstStyle>
            <a:lvl1pPr marL="0" indent="0">
              <a:buFontTx/>
              <a:buNone/>
              <a:defRPr sz="1200"/>
            </a:lvl1pPr>
          </a:lstStyle>
          <a:p>
            <a:r>
              <a:rPr lang="fi-FI"/>
              <a:t>Lisää kuva napsauttamalla kuvaketta</a:t>
            </a:r>
            <a:endParaRPr lang="fi-FI" dirty="0"/>
          </a:p>
        </p:txBody>
      </p:sp>
      <p:grpSp>
        <p:nvGrpSpPr>
          <p:cNvPr id="13" name="Group 11"/>
          <p:cNvGrpSpPr>
            <a:grpSpLocks noChangeAspect="1"/>
          </p:cNvGrpSpPr>
          <p:nvPr userDrawn="1"/>
        </p:nvGrpSpPr>
        <p:grpSpPr>
          <a:xfrm>
            <a:off x="8544272" y="5661248"/>
            <a:ext cx="3167732" cy="705821"/>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pic>
        <p:nvPicPr>
          <p:cNvPr id="16" name="Kuva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8771" y="1773"/>
            <a:ext cx="2340754" cy="2779155"/>
          </a:xfrm>
          <a:prstGeom prst="rect">
            <a:avLst/>
          </a:prstGeom>
        </p:spPr>
      </p:pic>
      <p:sp>
        <p:nvSpPr>
          <p:cNvPr id="37" name="Tekstin paikkamerkki 35"/>
          <p:cNvSpPr>
            <a:spLocks noGrp="1"/>
          </p:cNvSpPr>
          <p:nvPr>
            <p:ph type="body" sz="quarter" idx="15"/>
          </p:nvPr>
        </p:nvSpPr>
        <p:spPr>
          <a:xfrm>
            <a:off x="4727848" y="1125387"/>
            <a:ext cx="5183932" cy="3095702"/>
          </a:xfrm>
        </p:spPr>
        <p:txBody>
          <a:bodyPr/>
          <a:lstStyle>
            <a:lvl1pPr marL="0" marR="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sz="26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pPr marL="0" marR="0" lvl="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a:pPr>
            <a:r>
              <a:rPr lang="fi-FI" sz="2000" b="0">
                <a:solidFill>
                  <a:schemeClr val="accent1"/>
                </a:solidFill>
              </a:rPr>
              <a:t>Muokkaa tekstin perustyylejä napsauttamalla</a:t>
            </a:r>
          </a:p>
        </p:txBody>
      </p:sp>
      <p:sp>
        <p:nvSpPr>
          <p:cNvPr id="20" name="Tekstin paikkamerkki 35"/>
          <p:cNvSpPr>
            <a:spLocks noGrp="1"/>
          </p:cNvSpPr>
          <p:nvPr>
            <p:ph type="body" sz="quarter" idx="16" hasCustomPrompt="1"/>
          </p:nvPr>
        </p:nvSpPr>
        <p:spPr>
          <a:xfrm>
            <a:off x="4727848" y="4581128"/>
            <a:ext cx="5328592" cy="864096"/>
          </a:xfrm>
        </p:spPr>
        <p:txBody>
          <a:bodyPr/>
          <a:lstStyle>
            <a:lvl1pPr marL="0" indent="0">
              <a:buNone/>
              <a:defRPr sz="22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r>
              <a:rPr lang="fi-FI" sz="2000" b="0" dirty="0">
                <a:solidFill>
                  <a:schemeClr val="accent1"/>
                </a:solidFill>
              </a:rPr>
              <a:t>Etunimi Sukunimi, titteli</a:t>
            </a:r>
          </a:p>
        </p:txBody>
      </p:sp>
    </p:spTree>
    <p:extLst>
      <p:ext uri="{BB962C8B-B14F-4D97-AF65-F5344CB8AC3E}">
        <p14:creationId xmlns:p14="http://schemas.microsoft.com/office/powerpoint/2010/main" val="185914271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Esittely">
    <p:bg>
      <p:bgPr>
        <a:solidFill>
          <a:srgbClr val="BCE4FA"/>
        </a:solidFill>
        <a:effectLst/>
      </p:bgPr>
    </p:bg>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1847850" y="6597353"/>
            <a:ext cx="1439863" cy="144016"/>
          </a:xfrm>
        </p:spPr>
        <p:txBody>
          <a:bodyPr/>
          <a:lstStyle>
            <a:lvl1pPr>
              <a:defRPr>
                <a:noFill/>
              </a:defRPr>
            </a:lvl1pPr>
          </a:lstStyle>
          <a:p>
            <a:fld id="{177BF114-63DE-4FF4-A26D-E101C63B0E58}" type="datetime1">
              <a:rPr lang="fi-FI" smtClean="0"/>
              <a:t>22.10.2025</a:t>
            </a:fld>
            <a:endParaRPr lang="en-US"/>
          </a:p>
        </p:txBody>
      </p:sp>
      <p:sp>
        <p:nvSpPr>
          <p:cNvPr id="6" name="Footer Placeholder 4"/>
          <p:cNvSpPr>
            <a:spLocks noGrp="1"/>
          </p:cNvSpPr>
          <p:nvPr>
            <p:ph type="ftr" sz="quarter" idx="11"/>
          </p:nvPr>
        </p:nvSpPr>
        <p:spPr>
          <a:xfrm>
            <a:off x="3287713" y="6597353"/>
            <a:ext cx="7056437" cy="144016"/>
          </a:xfrm>
        </p:spPr>
        <p:txBody>
          <a:bodyPr/>
          <a:lstStyle>
            <a:lvl1pPr>
              <a:defRPr>
                <a:noFill/>
              </a:defRPr>
            </a:lvl1pPr>
          </a:lstStyle>
          <a:p>
            <a:r>
              <a:rPr lang="en-US"/>
              <a:t>Esityksen nimi ja Tekijä</a:t>
            </a:r>
          </a:p>
        </p:txBody>
      </p:sp>
      <p:sp>
        <p:nvSpPr>
          <p:cNvPr id="7" name="Slide Number Placeholder 5"/>
          <p:cNvSpPr>
            <a:spLocks noGrp="1"/>
          </p:cNvSpPr>
          <p:nvPr>
            <p:ph type="sldNum" sz="quarter" idx="12"/>
          </p:nvPr>
        </p:nvSpPr>
        <p:spPr>
          <a:xfrm>
            <a:off x="10344150" y="6597352"/>
            <a:ext cx="1584325" cy="144016"/>
          </a:xfrm>
        </p:spPr>
        <p:txBody>
          <a:bodyPr/>
          <a:lstStyle>
            <a:lvl1pPr>
              <a:defRPr>
                <a:noFill/>
              </a:defRPr>
            </a:lvl1pPr>
          </a:lstStyle>
          <a:p>
            <a:fld id="{449D1DC6-4D9D-49B0-BBAF-7A30D1B54A51}" type="slidenum">
              <a:rPr lang="en-US" smtClean="0"/>
              <a:pPr/>
              <a:t>‹#›</a:t>
            </a:fld>
            <a:endParaRPr lang="en-US"/>
          </a:p>
        </p:txBody>
      </p:sp>
      <p:grpSp>
        <p:nvGrpSpPr>
          <p:cNvPr id="9" name="Group 11"/>
          <p:cNvGrpSpPr>
            <a:grpSpLocks noChangeAspect="1"/>
          </p:cNvGrpSpPr>
          <p:nvPr userDrawn="1"/>
        </p:nvGrpSpPr>
        <p:grpSpPr>
          <a:xfrm>
            <a:off x="551384" y="5803789"/>
            <a:ext cx="2592000" cy="577539"/>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Rounded Rectangle 16"/>
          <p:cNvSpPr/>
          <p:nvPr userDrawn="1"/>
        </p:nvSpPr>
        <p:spPr>
          <a:xfrm>
            <a:off x="3579802" y="404664"/>
            <a:ext cx="8616280" cy="5974537"/>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rgbClr val="EAF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8" name="Picture Placeholder 11"/>
          <p:cNvSpPr>
            <a:spLocks noGrp="1"/>
          </p:cNvSpPr>
          <p:nvPr>
            <p:ph type="pic" sz="quarter" idx="14"/>
          </p:nvPr>
        </p:nvSpPr>
        <p:spPr>
          <a:xfrm>
            <a:off x="3935760" y="764704"/>
            <a:ext cx="2232248" cy="2952328"/>
          </a:xfrm>
          <a:prstGeom prst="rect">
            <a:avLst/>
          </a:pr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1" name="Tekstin paikkamerkki 35"/>
          <p:cNvSpPr>
            <a:spLocks noGrp="1"/>
          </p:cNvSpPr>
          <p:nvPr>
            <p:ph type="body" sz="quarter" idx="15" hasCustomPrompt="1"/>
          </p:nvPr>
        </p:nvSpPr>
        <p:spPr>
          <a:xfrm>
            <a:off x="6456040" y="4869160"/>
            <a:ext cx="5328592" cy="864096"/>
          </a:xfrm>
        </p:spPr>
        <p:txBody>
          <a:bodyPr/>
          <a:lstStyle>
            <a:lvl1pPr marL="0" indent="0">
              <a:buNone/>
              <a:defRPr sz="22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r>
              <a:rPr lang="fi-FI" sz="2000" b="0" dirty="0">
                <a:solidFill>
                  <a:schemeClr val="accent1"/>
                </a:solidFill>
              </a:rPr>
              <a:t>Etunimi Sukunimi, titteli</a:t>
            </a:r>
          </a:p>
        </p:txBody>
      </p:sp>
      <p:sp>
        <p:nvSpPr>
          <p:cNvPr id="18" name="Tekstin paikkamerkki 35"/>
          <p:cNvSpPr>
            <a:spLocks noGrp="1"/>
          </p:cNvSpPr>
          <p:nvPr>
            <p:ph type="body" sz="quarter" idx="17"/>
          </p:nvPr>
        </p:nvSpPr>
        <p:spPr>
          <a:xfrm>
            <a:off x="6456040" y="764704"/>
            <a:ext cx="5183932" cy="3095702"/>
          </a:xfrm>
        </p:spPr>
        <p:txBody>
          <a:bodyPr/>
          <a:lstStyle>
            <a:lvl1pPr marL="0" marR="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sz="26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pPr marL="0" marR="0" lvl="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a:pPr>
            <a:r>
              <a:rPr lang="fi-FI" sz="2000" b="0">
                <a:solidFill>
                  <a:schemeClr val="accent1"/>
                </a:solidFill>
              </a:rPr>
              <a:t>Muokkaa tekstin perustyylejä napsauttamalla</a:t>
            </a:r>
          </a:p>
        </p:txBody>
      </p:sp>
    </p:spTree>
    <p:extLst>
      <p:ext uri="{BB962C8B-B14F-4D97-AF65-F5344CB8AC3E}">
        <p14:creationId xmlns:p14="http://schemas.microsoft.com/office/powerpoint/2010/main" val="156986570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idia 3">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548000"/>
            <a:ext cx="6228000" cy="900000"/>
          </a:xfrm>
        </p:spPr>
        <p:txBody>
          <a:bodyPr anchor="b"/>
          <a:lstStyle>
            <a:lvl1pPr algn="l">
              <a:lnSpc>
                <a:spcPct val="100000"/>
              </a:lnSpc>
              <a:defRPr sz="2800"/>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3833813" y="2587625"/>
            <a:ext cx="6221412"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22.10.2025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599780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kstidia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548000"/>
            <a:ext cx="8298000" cy="900000"/>
          </a:xfrm>
        </p:spPr>
        <p:txBody>
          <a:bodyPr anchor="b"/>
          <a:lstStyle>
            <a:lvl1pPr algn="l">
              <a:lnSpc>
                <a:spcPct val="100000"/>
              </a:lnSpc>
              <a:defRPr sz="2800"/>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1764000" y="2587625"/>
            <a:ext cx="8298000"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22.10.2025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82203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uoliotsikko">
    <p:spTree>
      <p:nvGrpSpPr>
        <p:cNvPr id="1" name=""/>
        <p:cNvGrpSpPr/>
        <p:nvPr/>
      </p:nvGrpSpPr>
      <p:grpSpPr>
        <a:xfrm>
          <a:off x="0" y="0"/>
          <a:ext cx="0" cy="0"/>
          <a:chOff x="0" y="0"/>
          <a:chExt cx="0" cy="0"/>
        </a:xfrm>
      </p:grpSpPr>
      <p:pic>
        <p:nvPicPr>
          <p:cNvPr id="53" name="Kuva 52" descr="Kuva, joka sisältää kohteen piirtäminen&#10;&#10;Kuvaus luotu automaattisesti">
            <a:extLst>
              <a:ext uri="{FF2B5EF4-FFF2-40B4-BE49-F238E27FC236}">
                <a16:creationId xmlns:a16="http://schemas.microsoft.com/office/drawing/2014/main" id="{2141F0D0-0FEA-4058-9143-828F1654926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37062" y="1269000"/>
            <a:ext cx="3672000" cy="4844452"/>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hasCustomPrompt="1"/>
          </p:nvPr>
        </p:nvSpPr>
        <p:spPr>
          <a:xfrm>
            <a:off x="751422" y="2036763"/>
            <a:ext cx="3904578" cy="3130550"/>
          </a:xfrm>
        </p:spPr>
        <p:txBody>
          <a:bodyPr anchor="ctr"/>
          <a:lstStyle>
            <a:lvl1pPr algn="l">
              <a:lnSpc>
                <a:spcPts val="4800"/>
              </a:lnSpc>
              <a:defRPr sz="5400"/>
            </a:lvl1pPr>
          </a:lstStyle>
          <a:p>
            <a:r>
              <a:rPr lang="fi-FI" dirty="0"/>
              <a:t>Lisää otsikko</a:t>
            </a:r>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7620543" y="2536825"/>
            <a:ext cx="4194000" cy="2630488"/>
          </a:xfrm>
        </p:spPr>
        <p:txBody>
          <a:bodyPr>
            <a:normAutofit/>
          </a:bodyPr>
          <a:lstStyle>
            <a:lvl1pPr marL="0" indent="0">
              <a:spcAft>
                <a:spcPts val="1600"/>
              </a:spcAft>
              <a:buNone/>
              <a:defRPr sz="1600" b="0"/>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22.10.2025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43958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9" Type="http://schemas.openxmlformats.org/officeDocument/2006/relationships/slideLayout" Target="../slideLayouts/slideLayout60.xml"/><Relationship Id="rId21" Type="http://schemas.openxmlformats.org/officeDocument/2006/relationships/slideLayout" Target="../slideLayouts/slideLayout42.xml"/><Relationship Id="rId34" Type="http://schemas.openxmlformats.org/officeDocument/2006/relationships/slideLayout" Target="../slideLayouts/slideLayout55.xml"/><Relationship Id="rId42" Type="http://schemas.openxmlformats.org/officeDocument/2006/relationships/slideLayout" Target="../slideLayouts/slideLayout63.xml"/><Relationship Id="rId47" Type="http://schemas.openxmlformats.org/officeDocument/2006/relationships/theme" Target="../theme/theme2.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37" Type="http://schemas.openxmlformats.org/officeDocument/2006/relationships/slideLayout" Target="../slideLayouts/slideLayout58.xml"/><Relationship Id="rId40" Type="http://schemas.openxmlformats.org/officeDocument/2006/relationships/slideLayout" Target="../slideLayouts/slideLayout61.xml"/><Relationship Id="rId45" Type="http://schemas.openxmlformats.org/officeDocument/2006/relationships/slideLayout" Target="../slideLayouts/slideLayout66.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36" Type="http://schemas.openxmlformats.org/officeDocument/2006/relationships/slideLayout" Target="../slideLayouts/slideLayout57.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4" Type="http://schemas.openxmlformats.org/officeDocument/2006/relationships/slideLayout" Target="../slideLayouts/slideLayout65.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35" Type="http://schemas.openxmlformats.org/officeDocument/2006/relationships/slideLayout" Target="../slideLayouts/slideLayout56.xml"/><Relationship Id="rId43" Type="http://schemas.openxmlformats.org/officeDocument/2006/relationships/slideLayout" Target="../slideLayouts/slideLayout64.xml"/><Relationship Id="rId48" Type="http://schemas.openxmlformats.org/officeDocument/2006/relationships/image" Target="../media/image6.png"/><Relationship Id="rId8" Type="http://schemas.openxmlformats.org/officeDocument/2006/relationships/slideLayout" Target="../slideLayouts/slideLayout29.xml"/><Relationship Id="rId3" Type="http://schemas.openxmlformats.org/officeDocument/2006/relationships/slideLayout" Target="../slideLayouts/slideLayout24.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38" Type="http://schemas.openxmlformats.org/officeDocument/2006/relationships/slideLayout" Target="../slideLayouts/slideLayout59.xml"/><Relationship Id="rId46" Type="http://schemas.openxmlformats.org/officeDocument/2006/relationships/slideLayout" Target="../slideLayouts/slideLayout67.xml"/><Relationship Id="rId20" Type="http://schemas.openxmlformats.org/officeDocument/2006/relationships/slideLayout" Target="../slideLayouts/slideLayout41.xml"/><Relationship Id="rId41"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92EF62F-D49B-4A44-92B5-38DF0E46D841}"/>
              </a:ext>
            </a:extLst>
          </p:cNvPr>
          <p:cNvSpPr>
            <a:spLocks noGrp="1"/>
          </p:cNvSpPr>
          <p:nvPr>
            <p:ph type="title"/>
          </p:nvPr>
        </p:nvSpPr>
        <p:spPr>
          <a:xfrm>
            <a:off x="1764000" y="1548000"/>
            <a:ext cx="8298000" cy="900000"/>
          </a:xfrm>
          <a:prstGeom prst="rect">
            <a:avLst/>
          </a:prstGeom>
        </p:spPr>
        <p:txBody>
          <a:bodyPr vert="horz" lIns="0" tIns="0" rIns="0" bIns="45720" rtlCol="0" anchor="b">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D489960-CB8D-4F48-B4C6-33518F04E42D}"/>
              </a:ext>
            </a:extLst>
          </p:cNvPr>
          <p:cNvSpPr>
            <a:spLocks noGrp="1"/>
          </p:cNvSpPr>
          <p:nvPr>
            <p:ph type="body" idx="1"/>
          </p:nvPr>
        </p:nvSpPr>
        <p:spPr>
          <a:xfrm>
            <a:off x="1764000" y="2592000"/>
            <a:ext cx="8298000" cy="2880000"/>
          </a:xfrm>
          <a:prstGeom prst="rect">
            <a:avLst/>
          </a:prstGeom>
        </p:spPr>
        <p:txBody>
          <a:bodyPr vert="horz" lIns="0" tIns="0" rIns="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p:txBody>
      </p:sp>
      <p:sp>
        <p:nvSpPr>
          <p:cNvPr id="4" name="Päivämäärän paikkamerkki 3">
            <a:extLst>
              <a:ext uri="{FF2B5EF4-FFF2-40B4-BE49-F238E27FC236}">
                <a16:creationId xmlns:a16="http://schemas.microsoft.com/office/drawing/2014/main" id="{90E7348C-6486-4251-801A-85B0E848DBE2}"/>
              </a:ext>
            </a:extLst>
          </p:cNvPr>
          <p:cNvSpPr>
            <a:spLocks noGrp="1"/>
          </p:cNvSpPr>
          <p:nvPr>
            <p:ph type="dt" sz="half" idx="2"/>
          </p:nvPr>
        </p:nvSpPr>
        <p:spPr>
          <a:xfrm>
            <a:off x="360000" y="6597000"/>
            <a:ext cx="1404000" cy="252000"/>
          </a:xfrm>
          <a:prstGeom prst="rect">
            <a:avLst/>
          </a:prstGeom>
        </p:spPr>
        <p:txBody>
          <a:bodyPr vert="horz" lIns="0" tIns="45720" rIns="91440" bIns="45720" rtlCol="0" anchor="ctr"/>
          <a:lstStyle>
            <a:lvl1pPr algn="l">
              <a:defRPr sz="1200">
                <a:noFill/>
              </a:defRPr>
            </a:lvl1pPr>
          </a:lstStyle>
          <a:p>
            <a:fld id="{6DC6F5ED-C14C-4DA4-AA51-40B6CDE4D00F}" type="datetimeFigureOut">
              <a:rPr lang="fi-FI" smtClean="0"/>
              <a:t>22.10.2025</a:t>
            </a:fld>
            <a:endParaRPr lang="fi-FI"/>
          </a:p>
        </p:txBody>
      </p:sp>
      <p:sp>
        <p:nvSpPr>
          <p:cNvPr id="5" name="Alatunnisteen paikkamerkki 4">
            <a:extLst>
              <a:ext uri="{FF2B5EF4-FFF2-40B4-BE49-F238E27FC236}">
                <a16:creationId xmlns:a16="http://schemas.microsoft.com/office/drawing/2014/main" id="{E21CDB72-9EDA-48DC-98AB-E1016A1D9D74}"/>
              </a:ext>
            </a:extLst>
          </p:cNvPr>
          <p:cNvSpPr>
            <a:spLocks noGrp="1"/>
          </p:cNvSpPr>
          <p:nvPr>
            <p:ph type="ftr" sz="quarter" idx="3"/>
          </p:nvPr>
        </p:nvSpPr>
        <p:spPr>
          <a:xfrm>
            <a:off x="2124000" y="6597000"/>
            <a:ext cx="4114800" cy="252000"/>
          </a:xfrm>
          <a:prstGeom prst="rect">
            <a:avLst/>
          </a:prstGeom>
        </p:spPr>
        <p:txBody>
          <a:bodyPr vert="horz" lIns="0" tIns="45720" rIns="91440" bIns="45720" rtlCol="0" anchor="ctr"/>
          <a:lstStyle>
            <a:lvl1pPr algn="l">
              <a:defRPr sz="1200">
                <a:noFill/>
              </a:defRPr>
            </a:lvl1pPr>
          </a:lstStyle>
          <a:p>
            <a:endParaRPr lang="fi-FI"/>
          </a:p>
        </p:txBody>
      </p:sp>
      <p:sp>
        <p:nvSpPr>
          <p:cNvPr id="6" name="Dian numeron paikkamerkki 5">
            <a:extLst>
              <a:ext uri="{FF2B5EF4-FFF2-40B4-BE49-F238E27FC236}">
                <a16:creationId xmlns:a16="http://schemas.microsoft.com/office/drawing/2014/main" id="{0E5A9A56-7B18-44D6-99B0-B87596D5F757}"/>
              </a:ext>
            </a:extLst>
          </p:cNvPr>
          <p:cNvSpPr>
            <a:spLocks noGrp="1"/>
          </p:cNvSpPr>
          <p:nvPr>
            <p:ph type="sldNum" sz="quarter" idx="4"/>
          </p:nvPr>
        </p:nvSpPr>
        <p:spPr>
          <a:xfrm>
            <a:off x="11057032" y="260412"/>
            <a:ext cx="807300" cy="365125"/>
          </a:xfrm>
          <a:prstGeom prst="rect">
            <a:avLst/>
          </a:prstGeom>
        </p:spPr>
        <p:txBody>
          <a:bodyPr vert="horz" lIns="91440" tIns="45720" rIns="91440" bIns="45720" rtlCol="0" anchor="ctr"/>
          <a:lstStyle>
            <a:lvl1pPr algn="r">
              <a:defRPr sz="1200">
                <a:noFill/>
              </a:defRPr>
            </a:lvl1pPr>
          </a:lstStyle>
          <a:p>
            <a:fld id="{F01552E5-F27A-4309-8F6A-42878645B083}" type="slidenum">
              <a:rPr lang="fi-FI" smtClean="0"/>
              <a:t>‹#›</a:t>
            </a:fld>
            <a:endParaRPr lang="fi-FI"/>
          </a:p>
        </p:txBody>
      </p:sp>
      <p:pic>
        <p:nvPicPr>
          <p:cNvPr id="60" name="Kuva 59">
            <a:extLst>
              <a:ext uri="{FF2B5EF4-FFF2-40B4-BE49-F238E27FC236}">
                <a16:creationId xmlns:a16="http://schemas.microsoft.com/office/drawing/2014/main" id="{37A535CD-8113-4A51-8B3F-7B541E72EAD4}"/>
              </a:ext>
            </a:extLst>
          </p:cNvPr>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10310" y="5532240"/>
            <a:ext cx="1778164" cy="1332000"/>
          </a:xfrm>
          <a:prstGeom prst="rect">
            <a:avLst/>
          </a:prstGeom>
        </p:spPr>
      </p:pic>
    </p:spTree>
    <p:extLst>
      <p:ext uri="{BB962C8B-B14F-4D97-AF65-F5344CB8AC3E}">
        <p14:creationId xmlns:p14="http://schemas.microsoft.com/office/powerpoint/2010/main" val="225562467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Lst>
  <p:txStyles>
    <p:title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p:titleStyle>
    <p:bodyStyle>
      <a:lvl1pPr marL="108000" indent="-108000" algn="l" defTabSz="914400" rtl="0" eaLnBrk="1" latinLnBrk="0" hangingPunct="1">
        <a:lnSpc>
          <a:spcPct val="100000"/>
        </a:lnSpc>
        <a:spcBef>
          <a:spcPts val="0"/>
        </a:spcBef>
        <a:buFont typeface="Arial" panose="020B0604020202020204" pitchFamily="34" charset="0"/>
        <a:buChar char="-"/>
        <a:defRPr sz="2000" b="1" kern="1200">
          <a:solidFill>
            <a:schemeClr val="tx1"/>
          </a:solidFill>
          <a:latin typeface="+mn-lt"/>
          <a:ea typeface="+mn-ea"/>
          <a:cs typeface="+mn-cs"/>
        </a:defRPr>
      </a:lvl1pPr>
      <a:lvl2pPr marL="216000" indent="-108000" algn="l" defTabSz="914400" rtl="0" eaLnBrk="1" latinLnBrk="0" hangingPunct="1">
        <a:lnSpc>
          <a:spcPct val="100000"/>
        </a:lnSpc>
        <a:spcBef>
          <a:spcPts val="0"/>
        </a:spcBef>
        <a:buFont typeface="Arial" panose="020B0604020202020204" pitchFamily="34" charset="0"/>
        <a:buChar char="-"/>
        <a:defRPr sz="2000" b="0" kern="1200">
          <a:solidFill>
            <a:schemeClr val="tx1"/>
          </a:solidFill>
          <a:latin typeface="+mn-lt"/>
          <a:ea typeface="+mn-ea"/>
          <a:cs typeface="+mn-cs"/>
        </a:defRPr>
      </a:lvl2pPr>
      <a:lvl3pPr marL="432000" indent="-108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64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4pPr>
      <a:lvl5pPr marL="864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5pPr>
      <a:lvl6pPr marL="1080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6pPr>
      <a:lvl7pPr marL="1296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7pPr>
      <a:lvl8pPr marL="1512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8pPr>
      <a:lvl9pPr marL="172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26">
          <p15:clr>
            <a:srgbClr val="F26B43"/>
          </p15:clr>
        </p15:guide>
        <p15:guide id="4" orient="horz" pos="232">
          <p15:clr>
            <a:srgbClr val="F26B43"/>
          </p15:clr>
        </p15:guide>
        <p15:guide id="5" orient="horz" pos="4090">
          <p15:clr>
            <a:srgbClr val="F26B43"/>
          </p15:clr>
        </p15:guide>
        <p15:guide id="6" pos="7444">
          <p15:clr>
            <a:srgbClr val="F26B43"/>
          </p15:clr>
        </p15:guide>
        <p15:guide id="7" orient="horz" pos="1283">
          <p15:clr>
            <a:srgbClr val="F26B43"/>
          </p15:clr>
        </p15:guide>
        <p15:guide id="8" orient="horz" pos="3255">
          <p15:clr>
            <a:srgbClr val="F26B43"/>
          </p15:clr>
        </p15:guide>
        <p15:guide id="9" orient="horz" pos="3491">
          <p15:clr>
            <a:srgbClr val="F26B43"/>
          </p15:clr>
        </p15:guide>
        <p15:guide id="10" pos="1100">
          <p15:clr>
            <a:srgbClr val="F26B43"/>
          </p15:clr>
        </p15:guide>
        <p15:guide id="11" pos="1327">
          <p15:clr>
            <a:srgbClr val="F26B43"/>
          </p15:clr>
        </p15:guide>
        <p15:guide id="12" pos="2199">
          <p15:clr>
            <a:srgbClr val="F26B43"/>
          </p15:clr>
        </p15:guide>
        <p15:guide id="13" pos="2426">
          <p15:clr>
            <a:srgbClr val="F26B43"/>
          </p15:clr>
        </p15:guide>
        <p15:guide id="14" pos="3273">
          <p15:clr>
            <a:srgbClr val="F26B43"/>
          </p15:clr>
        </p15:guide>
        <p15:guide id="15" pos="3517">
          <p15:clr>
            <a:srgbClr val="F26B43"/>
          </p15:clr>
        </p15:guide>
        <p15:guide id="16" pos="6334">
          <p15:clr>
            <a:srgbClr val="F26B43"/>
          </p15:clr>
        </p15:guide>
        <p15:guide id="17" pos="656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988" y="404813"/>
            <a:ext cx="9217025" cy="1151979"/>
          </a:xfrm>
          <a:prstGeom prst="rect">
            <a:avLst/>
          </a:prstGeom>
        </p:spPr>
        <p:txBody>
          <a:bodyPr vert="horz" lIns="0" tIns="0" rIns="0" bIns="0" rtlCol="0" anchor="t" anchorCtr="0">
            <a:noAutofit/>
          </a:bodyPr>
          <a:lstStyle/>
          <a:p>
            <a:r>
              <a:rPr lang="fi-FI" noProof="0"/>
              <a:t>Muokkaa perustyyl. napsautt.</a:t>
            </a:r>
            <a:endParaRPr lang="fi-FI" noProof="0" dirty="0"/>
          </a:p>
        </p:txBody>
      </p:sp>
      <p:sp>
        <p:nvSpPr>
          <p:cNvPr id="3" name="Text Placeholder 2"/>
          <p:cNvSpPr>
            <a:spLocks noGrp="1"/>
          </p:cNvSpPr>
          <p:nvPr>
            <p:ph type="body" idx="1"/>
          </p:nvPr>
        </p:nvSpPr>
        <p:spPr>
          <a:xfrm>
            <a:off x="1847528" y="1844675"/>
            <a:ext cx="8496622" cy="4332288"/>
          </a:xfrm>
          <a:prstGeom prst="rect">
            <a:avLst/>
          </a:prstGeom>
        </p:spPr>
        <p:txBody>
          <a:bodyPr vert="horz" lIns="0" tIns="0" rIns="0" bIns="0" rtlCol="0" anchor="t" anchorCtr="0">
            <a:noAutofit/>
          </a:bodyPr>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2"/>
          </p:nvPr>
        </p:nvSpPr>
        <p:spPr>
          <a:xfrm>
            <a:off x="1847850" y="6597353"/>
            <a:ext cx="1439863" cy="144016"/>
          </a:xfrm>
          <a:prstGeom prst="rect">
            <a:avLst/>
          </a:prstGeom>
        </p:spPr>
        <p:txBody>
          <a:bodyPr vert="horz" lIns="0" tIns="0" rIns="0" bIns="0" rtlCol="0" anchor="ctr" anchorCtr="0">
            <a:noAutofit/>
          </a:bodyPr>
          <a:lstStyle>
            <a:lvl1pPr algn="l">
              <a:defRPr sz="900">
                <a:solidFill>
                  <a:schemeClr val="accent2"/>
                </a:solidFill>
              </a:defRPr>
            </a:lvl1pPr>
          </a:lstStyle>
          <a:p>
            <a:fld id="{235B10D1-7847-4EA1-89C8-CDD9057129D9}" type="datetime1">
              <a:rPr lang="fi-FI" noProof="0" smtClean="0"/>
              <a:t>22.10.2025</a:t>
            </a:fld>
            <a:endParaRPr lang="fi-FI" noProof="0" dirty="0"/>
          </a:p>
        </p:txBody>
      </p:sp>
      <p:sp>
        <p:nvSpPr>
          <p:cNvPr id="5" name="Footer Placeholder 4"/>
          <p:cNvSpPr>
            <a:spLocks noGrp="1"/>
          </p:cNvSpPr>
          <p:nvPr>
            <p:ph type="ftr" sz="quarter" idx="3"/>
          </p:nvPr>
        </p:nvSpPr>
        <p:spPr>
          <a:xfrm>
            <a:off x="3287713" y="6597353"/>
            <a:ext cx="7056437" cy="144016"/>
          </a:xfrm>
          <a:prstGeom prst="rect">
            <a:avLst/>
          </a:prstGeom>
        </p:spPr>
        <p:txBody>
          <a:bodyPr vert="horz" lIns="0" tIns="0" rIns="0" bIns="0" rtlCol="0" anchor="ctr" anchorCtr="0">
            <a:noAutofit/>
          </a:bodyPr>
          <a:lstStyle>
            <a:lvl1pPr algn="l">
              <a:defRPr sz="900">
                <a:solidFill>
                  <a:schemeClr val="accent2"/>
                </a:solidFill>
              </a:defRPr>
            </a:lvl1pPr>
          </a:lstStyle>
          <a:p>
            <a:r>
              <a:rPr lang="fi-FI" noProof="0"/>
              <a:t>Esityksen nimi ja Tekijä</a:t>
            </a:r>
            <a:endParaRPr lang="fi-FI" noProof="0" dirty="0"/>
          </a:p>
        </p:txBody>
      </p:sp>
      <p:sp>
        <p:nvSpPr>
          <p:cNvPr id="6" name="Slide Number Placeholder 5"/>
          <p:cNvSpPr>
            <a:spLocks noGrp="1"/>
          </p:cNvSpPr>
          <p:nvPr>
            <p:ph type="sldNum" sz="quarter" idx="4"/>
          </p:nvPr>
        </p:nvSpPr>
        <p:spPr>
          <a:xfrm>
            <a:off x="10344150" y="6597352"/>
            <a:ext cx="1584325" cy="144016"/>
          </a:xfrm>
          <a:prstGeom prst="rect">
            <a:avLst/>
          </a:prstGeom>
        </p:spPr>
        <p:txBody>
          <a:bodyPr vert="horz" lIns="0" tIns="0" rIns="0" bIns="0" rtlCol="0" anchor="ctr" anchorCtr="0">
            <a:noAutofit/>
          </a:bodyPr>
          <a:lstStyle>
            <a:lvl1pPr algn="r">
              <a:defRPr sz="900">
                <a:solidFill>
                  <a:schemeClr val="accent2"/>
                </a:solidFill>
              </a:defRPr>
            </a:lvl1pPr>
          </a:lstStyle>
          <a:p>
            <a:fld id="{449D1DC6-4D9D-49B0-BBAF-7A30D1B54A51}" type="slidenum">
              <a:rPr lang="fi-FI" noProof="0" smtClean="0"/>
              <a:pPr/>
              <a:t>‹#›</a:t>
            </a:fld>
            <a:endParaRPr lang="fi-FI" noProof="0" dirty="0"/>
          </a:p>
        </p:txBody>
      </p:sp>
      <p:grpSp>
        <p:nvGrpSpPr>
          <p:cNvPr id="13" name="Group 12"/>
          <p:cNvGrpSpPr>
            <a:grpSpLocks noChangeAspect="1"/>
          </p:cNvGrpSpPr>
          <p:nvPr userDrawn="1"/>
        </p:nvGrpSpPr>
        <p:grpSpPr>
          <a:xfrm>
            <a:off x="10395203" y="424177"/>
            <a:ext cx="1368000" cy="304812"/>
            <a:chOff x="7680325" y="1846263"/>
            <a:chExt cx="3868738" cy="862013"/>
          </a:xfrm>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0" name="(c)" hidden="1"/>
          <p:cNvSpPr txBox="1"/>
          <p:nvPr userDrawn="1"/>
        </p:nvSpPr>
        <p:spPr>
          <a:xfrm>
            <a:off x="11932016" y="6891795"/>
            <a:ext cx="253274" cy="30778"/>
          </a:xfrm>
          <a:prstGeom prst="rect">
            <a:avLst/>
          </a:prstGeom>
          <a:noFill/>
        </p:spPr>
        <p:txBody>
          <a:bodyPr wrap="none" lIns="0" tIns="0" rIns="0" bIns="0" rtlCol="0">
            <a:spAutoFit/>
          </a:bodyPr>
          <a:lstStyle/>
          <a:p>
            <a:pPr algn="r"/>
            <a:r>
              <a:rPr lang="fi-FI" sz="200" dirty="0">
                <a:solidFill>
                  <a:schemeClr val="bg1"/>
                </a:solidFill>
                <a:latin typeface="+mn-lt"/>
              </a:rPr>
              <a:t>©grow. for</a:t>
            </a:r>
            <a:r>
              <a:rPr lang="fi-FI" sz="200" baseline="0" dirty="0">
                <a:solidFill>
                  <a:schemeClr val="bg1"/>
                </a:solidFill>
                <a:latin typeface="+mn-lt"/>
              </a:rPr>
              <a:t>  kuntaliitto</a:t>
            </a:r>
            <a:endParaRPr lang="en-GB" sz="200" dirty="0" err="1">
              <a:solidFill>
                <a:schemeClr val="bg1"/>
              </a:solidFill>
              <a:latin typeface="+mn-lt"/>
            </a:endParaRPr>
          </a:p>
        </p:txBody>
      </p:sp>
      <p:pic>
        <p:nvPicPr>
          <p:cNvPr id="14" name="(logo)" descr="Z:\GRW (grow)\logot\copyright_grow.png" hidden="1"/>
          <p:cNvPicPr>
            <a:picLocks noChangeAspect="1" noChangeArrowheads="1"/>
          </p:cNvPicPr>
          <p:nvPr userDrawn="1"/>
        </p:nvPicPr>
        <p:blipFill>
          <a:blip r:embed="rId48"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67141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765" r:id="rId27"/>
    <p:sldLayoutId id="2147483766" r:id="rId28"/>
    <p:sldLayoutId id="2147483767" r:id="rId29"/>
    <p:sldLayoutId id="2147483768" r:id="rId30"/>
    <p:sldLayoutId id="2147483769" r:id="rId31"/>
    <p:sldLayoutId id="2147483770" r:id="rId32"/>
    <p:sldLayoutId id="2147483771" r:id="rId33"/>
    <p:sldLayoutId id="2147483772" r:id="rId34"/>
    <p:sldLayoutId id="2147483773" r:id="rId35"/>
    <p:sldLayoutId id="2147483774" r:id="rId36"/>
    <p:sldLayoutId id="2147483775" r:id="rId37"/>
    <p:sldLayoutId id="2147483776" r:id="rId38"/>
    <p:sldLayoutId id="2147483777" r:id="rId39"/>
    <p:sldLayoutId id="2147483778" r:id="rId40"/>
    <p:sldLayoutId id="2147483779" r:id="rId41"/>
    <p:sldLayoutId id="2147483780" r:id="rId42"/>
    <p:sldLayoutId id="2147483781" r:id="rId43"/>
    <p:sldLayoutId id="2147483782" r:id="rId44"/>
    <p:sldLayoutId id="2147483783" r:id="rId45"/>
    <p:sldLayoutId id="2147483784" r:id="rId46"/>
  </p:sldLayoutIdLst>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66700" indent="-266700" algn="l" defTabSz="914400" rtl="0" eaLnBrk="1" latinLnBrk="0" hangingPunct="1">
        <a:lnSpc>
          <a:spcPct val="110000"/>
        </a:lnSpc>
        <a:spcBef>
          <a:spcPts val="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539750" indent="-273050" algn="l" defTabSz="914400" rtl="0" eaLnBrk="1" latinLnBrk="0" hangingPunct="1">
        <a:lnSpc>
          <a:spcPct val="110000"/>
        </a:lnSpc>
        <a:spcBef>
          <a:spcPts val="800"/>
        </a:spcBef>
        <a:buClr>
          <a:schemeClr val="accent2"/>
        </a:buClr>
        <a:buFont typeface="Wingdings" panose="05000000000000000000" pitchFamily="2" charset="2"/>
        <a:buChar char="§"/>
        <a:defRPr sz="1800" kern="1200">
          <a:solidFill>
            <a:schemeClr val="tx1"/>
          </a:solidFill>
          <a:latin typeface="+mn-lt"/>
          <a:ea typeface="+mn-ea"/>
          <a:cs typeface="+mn-cs"/>
        </a:defRPr>
      </a:lvl2pPr>
      <a:lvl3pPr marL="806450" indent="-266700" algn="l" defTabSz="914400" rtl="0" eaLnBrk="1" latinLnBrk="0" hangingPunct="1">
        <a:lnSpc>
          <a:spcPct val="110000"/>
        </a:lnSpc>
        <a:spcBef>
          <a:spcPts val="200"/>
        </a:spcBef>
        <a:buClrTx/>
        <a:buFont typeface="Roboto" panose="02000000000000000000" pitchFamily="2" charset="0"/>
        <a:buChar char="–"/>
        <a:defRPr sz="1600" kern="1200">
          <a:solidFill>
            <a:schemeClr val="tx1"/>
          </a:solidFill>
          <a:latin typeface="+mn-lt"/>
          <a:ea typeface="+mn-ea"/>
          <a:cs typeface="+mn-cs"/>
        </a:defRPr>
      </a:lvl3pPr>
      <a:lvl4pPr marL="1071563" indent="-265113" algn="l" defTabSz="914400" rtl="0" eaLnBrk="1" latinLnBrk="0" hangingPunct="1">
        <a:lnSpc>
          <a:spcPct val="110000"/>
        </a:lnSpc>
        <a:spcBef>
          <a:spcPts val="200"/>
        </a:spcBef>
        <a:buClrTx/>
        <a:buFont typeface="Wingdings" panose="05000000000000000000" pitchFamily="2" charset="2"/>
        <a:buChar char="§"/>
        <a:defRPr sz="1400" kern="1200">
          <a:solidFill>
            <a:schemeClr val="tx1"/>
          </a:solidFill>
          <a:latin typeface="+mn-lt"/>
          <a:ea typeface="+mn-ea"/>
          <a:cs typeface="+mn-cs"/>
        </a:defRPr>
      </a:lvl4pPr>
      <a:lvl5pPr marL="1346200" indent="-274638"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5pPr>
      <a:lvl6pPr marL="1612900" indent="-266700"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6pPr>
      <a:lvl7pPr marL="1878013" indent="-265113"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7pPr>
      <a:lvl8pPr marL="2152650" indent="-274638"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8pPr>
      <a:lvl9pPr marL="2419350" indent="-266700"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73B43-1EB6-4A1D-81F2-91C5559DF55E}"/>
              </a:ext>
            </a:extLst>
          </p:cNvPr>
          <p:cNvSpPr>
            <a:spLocks noGrp="1"/>
          </p:cNvSpPr>
          <p:nvPr>
            <p:ph type="ctrTitle"/>
          </p:nvPr>
        </p:nvSpPr>
        <p:spPr/>
        <p:txBody>
          <a:bodyPr/>
          <a:lstStyle/>
          <a:p>
            <a:r>
              <a:rPr lang="fi-FI" dirty="0"/>
              <a:t>Väestönmuutosten ennakkotiedot 1.1. - 30.9.2025</a:t>
            </a:r>
          </a:p>
        </p:txBody>
      </p:sp>
    </p:spTree>
    <p:extLst>
      <p:ext uri="{BB962C8B-B14F-4D97-AF65-F5344CB8AC3E}">
        <p14:creationId xmlns:p14="http://schemas.microsoft.com/office/powerpoint/2010/main" val="506788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1029714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Muuttoliikkeen kehitys kuukausittain (vuosittain kumulatiivinen) Etelä-Savossa 2012 - 2025*</a:t>
            </a:r>
          </a:p>
        </p:txBody>
      </p:sp>
      <p:sp>
        <p:nvSpPr>
          <p:cNvPr id="6" name="Title 11">
            <a:extLst>
              <a:ext uri="{FF2B5EF4-FFF2-40B4-BE49-F238E27FC236}">
                <a16:creationId xmlns:a16="http://schemas.microsoft.com/office/drawing/2014/main" id="{C30EEB3F-A9BE-4E7B-B375-7AFE03D75FE5}"/>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23.10.2025/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graphicFrame>
        <p:nvGraphicFramePr>
          <p:cNvPr id="2" name="Taulukko 1">
            <a:extLst>
              <a:ext uri="{FF2B5EF4-FFF2-40B4-BE49-F238E27FC236}">
                <a16:creationId xmlns:a16="http://schemas.microsoft.com/office/drawing/2014/main" id="{5936EA45-0792-33BD-DEAC-A1EB5721A9A9}"/>
              </a:ext>
            </a:extLst>
          </p:cNvPr>
          <p:cNvGraphicFramePr>
            <a:graphicFrameLocks noGrp="1"/>
          </p:cNvGraphicFramePr>
          <p:nvPr>
            <p:extLst>
              <p:ext uri="{D42A27DB-BD31-4B8C-83A1-F6EECF244321}">
                <p14:modId xmlns:p14="http://schemas.microsoft.com/office/powerpoint/2010/main" val="1155581058"/>
              </p:ext>
            </p:extLst>
          </p:nvPr>
        </p:nvGraphicFramePr>
        <p:xfrm>
          <a:off x="623392" y="1484784"/>
          <a:ext cx="9577063" cy="4049213"/>
        </p:xfrm>
        <a:graphic>
          <a:graphicData uri="http://schemas.openxmlformats.org/drawingml/2006/table">
            <a:tbl>
              <a:tblPr firstRow="1" bandRow="1">
                <a:tableStyleId>{00A15C55-8517-42AA-B614-E9B94910E393}</a:tableStyleId>
              </a:tblPr>
              <a:tblGrid>
                <a:gridCol w="874479">
                  <a:extLst>
                    <a:ext uri="{9D8B030D-6E8A-4147-A177-3AD203B41FA5}">
                      <a16:colId xmlns:a16="http://schemas.microsoft.com/office/drawing/2014/main" val="144361914"/>
                    </a:ext>
                  </a:extLst>
                </a:gridCol>
                <a:gridCol w="626316">
                  <a:extLst>
                    <a:ext uri="{9D8B030D-6E8A-4147-A177-3AD203B41FA5}">
                      <a16:colId xmlns:a16="http://schemas.microsoft.com/office/drawing/2014/main" val="1242753680"/>
                    </a:ext>
                  </a:extLst>
                </a:gridCol>
                <a:gridCol w="626316">
                  <a:extLst>
                    <a:ext uri="{9D8B030D-6E8A-4147-A177-3AD203B41FA5}">
                      <a16:colId xmlns:a16="http://schemas.microsoft.com/office/drawing/2014/main" val="1973121833"/>
                    </a:ext>
                  </a:extLst>
                </a:gridCol>
                <a:gridCol w="626316">
                  <a:extLst>
                    <a:ext uri="{9D8B030D-6E8A-4147-A177-3AD203B41FA5}">
                      <a16:colId xmlns:a16="http://schemas.microsoft.com/office/drawing/2014/main" val="2351651737"/>
                    </a:ext>
                  </a:extLst>
                </a:gridCol>
                <a:gridCol w="626316">
                  <a:extLst>
                    <a:ext uri="{9D8B030D-6E8A-4147-A177-3AD203B41FA5}">
                      <a16:colId xmlns:a16="http://schemas.microsoft.com/office/drawing/2014/main" val="2558307339"/>
                    </a:ext>
                  </a:extLst>
                </a:gridCol>
                <a:gridCol w="626316">
                  <a:extLst>
                    <a:ext uri="{9D8B030D-6E8A-4147-A177-3AD203B41FA5}">
                      <a16:colId xmlns:a16="http://schemas.microsoft.com/office/drawing/2014/main" val="1824070174"/>
                    </a:ext>
                  </a:extLst>
                </a:gridCol>
                <a:gridCol w="626316">
                  <a:extLst>
                    <a:ext uri="{9D8B030D-6E8A-4147-A177-3AD203B41FA5}">
                      <a16:colId xmlns:a16="http://schemas.microsoft.com/office/drawing/2014/main" val="841540413"/>
                    </a:ext>
                  </a:extLst>
                </a:gridCol>
                <a:gridCol w="626316">
                  <a:extLst>
                    <a:ext uri="{9D8B030D-6E8A-4147-A177-3AD203B41FA5}">
                      <a16:colId xmlns:a16="http://schemas.microsoft.com/office/drawing/2014/main" val="3063728588"/>
                    </a:ext>
                  </a:extLst>
                </a:gridCol>
                <a:gridCol w="626316">
                  <a:extLst>
                    <a:ext uri="{9D8B030D-6E8A-4147-A177-3AD203B41FA5}">
                      <a16:colId xmlns:a16="http://schemas.microsoft.com/office/drawing/2014/main" val="3210966317"/>
                    </a:ext>
                  </a:extLst>
                </a:gridCol>
                <a:gridCol w="626316">
                  <a:extLst>
                    <a:ext uri="{9D8B030D-6E8A-4147-A177-3AD203B41FA5}">
                      <a16:colId xmlns:a16="http://schemas.microsoft.com/office/drawing/2014/main" val="3171544231"/>
                    </a:ext>
                  </a:extLst>
                </a:gridCol>
                <a:gridCol w="626316">
                  <a:extLst>
                    <a:ext uri="{9D8B030D-6E8A-4147-A177-3AD203B41FA5}">
                      <a16:colId xmlns:a16="http://schemas.microsoft.com/office/drawing/2014/main" val="2994738473"/>
                    </a:ext>
                  </a:extLst>
                </a:gridCol>
                <a:gridCol w="609856">
                  <a:extLst>
                    <a:ext uri="{9D8B030D-6E8A-4147-A177-3AD203B41FA5}">
                      <a16:colId xmlns:a16="http://schemas.microsoft.com/office/drawing/2014/main" val="2889986091"/>
                    </a:ext>
                  </a:extLst>
                </a:gridCol>
                <a:gridCol w="609856">
                  <a:extLst>
                    <a:ext uri="{9D8B030D-6E8A-4147-A177-3AD203B41FA5}">
                      <a16:colId xmlns:a16="http://schemas.microsoft.com/office/drawing/2014/main" val="2928473744"/>
                    </a:ext>
                  </a:extLst>
                </a:gridCol>
                <a:gridCol w="609856">
                  <a:extLst>
                    <a:ext uri="{9D8B030D-6E8A-4147-A177-3AD203B41FA5}">
                      <a16:colId xmlns:a16="http://schemas.microsoft.com/office/drawing/2014/main" val="2058462809"/>
                    </a:ext>
                  </a:extLst>
                </a:gridCol>
                <a:gridCol w="609856">
                  <a:extLst>
                    <a:ext uri="{9D8B030D-6E8A-4147-A177-3AD203B41FA5}">
                      <a16:colId xmlns:a16="http://schemas.microsoft.com/office/drawing/2014/main" val="2108265741"/>
                    </a:ext>
                  </a:extLst>
                </a:gridCol>
              </a:tblGrid>
              <a:tr h="427315">
                <a:tc>
                  <a:txBody>
                    <a:bodyPr/>
                    <a:lstStyle/>
                    <a:p>
                      <a:pPr algn="l" fontAlgn="b"/>
                      <a:r>
                        <a:rPr lang="fi-FI" sz="1400" u="none" strike="noStrike" dirty="0">
                          <a:solidFill>
                            <a:schemeClr val="tx1"/>
                          </a:solidFill>
                          <a:effectLst/>
                        </a:rPr>
                        <a:t>Kuukausi</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2012</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2014</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2025*</a:t>
                      </a:r>
                    </a:p>
                  </a:txBody>
                  <a:tcPr marL="7620" marR="36000" marT="7620" marB="0" anchor="ctr"/>
                </a:tc>
                <a:extLst>
                  <a:ext uri="{0D108BD9-81ED-4DB2-BD59-A6C34878D82A}">
                    <a16:rowId xmlns:a16="http://schemas.microsoft.com/office/drawing/2014/main" val="74464438"/>
                  </a:ext>
                </a:extLst>
              </a:tr>
              <a:tr h="300686">
                <a:tc>
                  <a:txBody>
                    <a:bodyPr/>
                    <a:lstStyle/>
                    <a:p>
                      <a:pPr algn="l" fontAlgn="b"/>
                      <a:r>
                        <a:rPr lang="fi-FI" sz="1600" u="none" strike="noStrike" dirty="0">
                          <a:effectLst/>
                        </a:rPr>
                        <a:t>Tammi</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63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103</a:t>
                      </a:r>
                    </a:p>
                  </a:txBody>
                  <a:tcPr marL="7620" marR="36000" marT="7620" marB="0" anchor="b"/>
                </a:tc>
                <a:tc>
                  <a:txBody>
                    <a:bodyPr/>
                    <a:lstStyle/>
                    <a:p>
                      <a:pPr algn="r" fontAlgn="b"/>
                      <a:r>
                        <a:rPr lang="fi-FI" sz="1400" b="0" i="0" u="none" strike="noStrike" dirty="0">
                          <a:effectLst/>
                          <a:latin typeface="Arial" panose="020B0604020202020204" pitchFamily="34" charset="0"/>
                        </a:rPr>
                        <a:t>100</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135</a:t>
                      </a:r>
                    </a:p>
                  </a:txBody>
                  <a:tcPr marL="0" marR="36000" marT="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44</a:t>
                      </a:r>
                    </a:p>
                  </a:txBody>
                  <a:tcPr marL="0" marR="36000" marT="0" marB="0" anchor="b"/>
                </a:tc>
                <a:extLst>
                  <a:ext uri="{0D108BD9-81ED-4DB2-BD59-A6C34878D82A}">
                    <a16:rowId xmlns:a16="http://schemas.microsoft.com/office/drawing/2014/main" val="904411417"/>
                  </a:ext>
                </a:extLst>
              </a:tr>
              <a:tr h="300686">
                <a:tc>
                  <a:txBody>
                    <a:bodyPr/>
                    <a:lstStyle/>
                    <a:p>
                      <a:pPr algn="l" fontAlgn="b"/>
                      <a:r>
                        <a:rPr lang="fi-FI" sz="1600" u="none" strike="noStrike">
                          <a:effectLst/>
                        </a:rPr>
                        <a:t>Helmi</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71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55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187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23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72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128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93</a:t>
                      </a:r>
                    </a:p>
                  </a:txBody>
                  <a:tcPr marL="7620" marR="36000" marT="7620" marB="0" anchor="b"/>
                </a:tc>
                <a:tc>
                  <a:txBody>
                    <a:bodyPr/>
                    <a:lstStyle/>
                    <a:p>
                      <a:pPr algn="r" fontAlgn="b"/>
                      <a:r>
                        <a:rPr lang="fi-FI" sz="1400" b="0" i="0" u="none" strike="noStrike" dirty="0">
                          <a:effectLst/>
                          <a:latin typeface="Arial" panose="020B0604020202020204" pitchFamily="34" charset="0"/>
                        </a:rPr>
                        <a:t>96</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378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100</a:t>
                      </a:r>
                    </a:p>
                  </a:txBody>
                  <a:tcPr marL="0" marR="36000" marT="0" marB="0" anchor="b"/>
                </a:tc>
                <a:extLst>
                  <a:ext uri="{0D108BD9-81ED-4DB2-BD59-A6C34878D82A}">
                    <a16:rowId xmlns:a16="http://schemas.microsoft.com/office/drawing/2014/main" val="2382768852"/>
                  </a:ext>
                </a:extLst>
              </a:tr>
              <a:tr h="300686">
                <a:tc>
                  <a:txBody>
                    <a:bodyPr/>
                    <a:lstStyle/>
                    <a:p>
                      <a:pPr algn="l" fontAlgn="b"/>
                      <a:r>
                        <a:rPr lang="fi-FI" sz="1600" u="none" strike="noStrike" dirty="0">
                          <a:effectLst/>
                        </a:rPr>
                        <a:t>Maalis</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-54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170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-227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-142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98</a:t>
                      </a:r>
                    </a:p>
                  </a:txBody>
                  <a:tcPr marL="7620" marR="36000" marT="7620" marB="0" anchor="b"/>
                </a:tc>
                <a:tc>
                  <a:txBody>
                    <a:bodyPr/>
                    <a:lstStyle/>
                    <a:p>
                      <a:pPr algn="r" fontAlgn="b"/>
                      <a:r>
                        <a:rPr lang="fi-FI" sz="1400" u="none" strike="noStrike" dirty="0">
                          <a:effectLst/>
                        </a:rPr>
                        <a:t> 183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122</a:t>
                      </a:r>
                    </a:p>
                  </a:txBody>
                  <a:tcPr marL="7620" marR="36000" marT="7620" marB="0" anchor="b"/>
                </a:tc>
                <a:tc>
                  <a:txBody>
                    <a:bodyPr/>
                    <a:lstStyle/>
                    <a:p>
                      <a:pPr algn="r" fontAlgn="b"/>
                      <a:r>
                        <a:rPr lang="fi-FI" sz="1400" b="0" i="0" u="none" strike="noStrike" dirty="0">
                          <a:effectLst/>
                          <a:latin typeface="Arial" panose="020B0604020202020204" pitchFamily="34" charset="0"/>
                        </a:rPr>
                        <a:t>213</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479</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69</a:t>
                      </a:r>
                    </a:p>
                  </a:txBody>
                  <a:tcPr marL="0" marR="36000" marT="0" marB="0" anchor="b"/>
                </a:tc>
                <a:extLst>
                  <a:ext uri="{0D108BD9-81ED-4DB2-BD59-A6C34878D82A}">
                    <a16:rowId xmlns:a16="http://schemas.microsoft.com/office/drawing/2014/main" val="1876080426"/>
                  </a:ext>
                </a:extLst>
              </a:tr>
              <a:tr h="300686">
                <a:tc>
                  <a:txBody>
                    <a:bodyPr/>
                    <a:lstStyle/>
                    <a:p>
                      <a:pPr algn="l" fontAlgn="b"/>
                      <a:r>
                        <a:rPr lang="fi-FI" sz="1600" u="none" strike="noStrike" dirty="0">
                          <a:effectLst/>
                        </a:rPr>
                        <a:t>Huhti</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166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-81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-234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97</a:t>
                      </a:r>
                    </a:p>
                  </a:txBody>
                  <a:tcPr marL="7620" marR="36000" marT="7620" marB="0" anchor="b"/>
                </a:tc>
                <a:tc>
                  <a:txBody>
                    <a:bodyPr/>
                    <a:lstStyle/>
                    <a:p>
                      <a:pPr algn="r" fontAlgn="b"/>
                      <a:r>
                        <a:rPr lang="fi-FI" sz="1400" u="none" strike="noStrike" dirty="0">
                          <a:effectLst/>
                        </a:rPr>
                        <a:t> 162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152</a:t>
                      </a:r>
                    </a:p>
                  </a:txBody>
                  <a:tcPr marL="7620" marR="36000" marT="7620" marB="0" anchor="b"/>
                </a:tc>
                <a:tc>
                  <a:txBody>
                    <a:bodyPr/>
                    <a:lstStyle/>
                    <a:p>
                      <a:pPr algn="r" fontAlgn="b"/>
                      <a:r>
                        <a:rPr lang="fi-FI" sz="1400" b="0" i="0" u="none" strike="noStrike" dirty="0">
                          <a:effectLst/>
                          <a:latin typeface="Arial" panose="020B0604020202020204" pitchFamily="34" charset="0"/>
                        </a:rPr>
                        <a:t>230</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580</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172</a:t>
                      </a:r>
                    </a:p>
                  </a:txBody>
                  <a:tcPr marL="0" marR="36000" marT="0" marB="0" anchor="b"/>
                </a:tc>
                <a:extLst>
                  <a:ext uri="{0D108BD9-81ED-4DB2-BD59-A6C34878D82A}">
                    <a16:rowId xmlns:a16="http://schemas.microsoft.com/office/drawing/2014/main" val="697999607"/>
                  </a:ext>
                </a:extLst>
              </a:tr>
              <a:tr h="300686">
                <a:tc>
                  <a:txBody>
                    <a:bodyPr/>
                    <a:lstStyle/>
                    <a:p>
                      <a:pPr algn="l" fontAlgn="b"/>
                      <a:r>
                        <a:rPr lang="fi-FI" sz="1600" u="none" strike="noStrike">
                          <a:effectLst/>
                        </a:rPr>
                        <a:t>Touko</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-202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-223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227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227</a:t>
                      </a:r>
                    </a:p>
                  </a:txBody>
                  <a:tcPr marL="7620" marR="36000" marT="7620" marB="0" anchor="b"/>
                </a:tc>
                <a:tc>
                  <a:txBody>
                    <a:bodyPr/>
                    <a:lstStyle/>
                    <a:p>
                      <a:pPr algn="r" fontAlgn="b"/>
                      <a:r>
                        <a:rPr lang="fi-FI" sz="1400" b="0" i="0" u="none" strike="noStrike" dirty="0">
                          <a:effectLst/>
                          <a:latin typeface="Arial" panose="020B0604020202020204" pitchFamily="34" charset="0"/>
                        </a:rPr>
                        <a:t>292</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699</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236</a:t>
                      </a:r>
                    </a:p>
                  </a:txBody>
                  <a:tcPr marL="0" marR="36000" marT="0" marB="0" anchor="b"/>
                </a:tc>
                <a:extLst>
                  <a:ext uri="{0D108BD9-81ED-4DB2-BD59-A6C34878D82A}">
                    <a16:rowId xmlns:a16="http://schemas.microsoft.com/office/drawing/2014/main" val="1385622031"/>
                  </a:ext>
                </a:extLst>
              </a:tr>
              <a:tr h="300686">
                <a:tc>
                  <a:txBody>
                    <a:bodyPr/>
                    <a:lstStyle/>
                    <a:p>
                      <a:pPr algn="l" fontAlgn="b"/>
                      <a:r>
                        <a:rPr lang="fi-FI" sz="1600" u="none" strike="noStrike">
                          <a:effectLst/>
                        </a:rPr>
                        <a:t>Kesä</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-230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-523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-236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156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283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356</a:t>
                      </a:r>
                    </a:p>
                  </a:txBody>
                  <a:tcPr marL="7620" marR="36000" marT="7620" marB="0" anchor="b"/>
                </a:tc>
                <a:tc>
                  <a:txBody>
                    <a:bodyPr/>
                    <a:lstStyle/>
                    <a:p>
                      <a:pPr algn="r" fontAlgn="b"/>
                      <a:r>
                        <a:rPr lang="fi-FI" sz="1400" b="0" i="0" u="none" strike="noStrike" dirty="0">
                          <a:effectLst/>
                          <a:latin typeface="Arial" panose="020B0604020202020204" pitchFamily="34" charset="0"/>
                        </a:rPr>
                        <a:t>329</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781</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301</a:t>
                      </a:r>
                    </a:p>
                  </a:txBody>
                  <a:tcPr marL="0" marR="36000" marT="0" marB="0" anchor="b"/>
                </a:tc>
                <a:extLst>
                  <a:ext uri="{0D108BD9-81ED-4DB2-BD59-A6C34878D82A}">
                    <a16:rowId xmlns:a16="http://schemas.microsoft.com/office/drawing/2014/main" val="170533612"/>
                  </a:ext>
                </a:extLst>
              </a:tr>
              <a:tr h="300686">
                <a:tc>
                  <a:txBody>
                    <a:bodyPr/>
                    <a:lstStyle/>
                    <a:p>
                      <a:pPr algn="l" fontAlgn="b"/>
                      <a:r>
                        <a:rPr lang="fi-FI" sz="1600" u="none" strike="noStrike">
                          <a:effectLst/>
                        </a:rPr>
                        <a:t>Heinä</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-647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-300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55</a:t>
                      </a:r>
                    </a:p>
                  </a:txBody>
                  <a:tcPr marL="7620" marR="36000" marT="7620" marB="0" anchor="b"/>
                </a:tc>
                <a:tc>
                  <a:txBody>
                    <a:bodyPr/>
                    <a:lstStyle/>
                    <a:p>
                      <a:pPr algn="r" fontAlgn="b"/>
                      <a:r>
                        <a:rPr lang="fi-FI" sz="1400" u="none" strike="noStrike" dirty="0">
                          <a:effectLst/>
                        </a:rPr>
                        <a:t> 281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333</a:t>
                      </a:r>
                    </a:p>
                  </a:txBody>
                  <a:tcPr marL="7620" marR="36000" marT="7620" marB="0" anchor="b"/>
                </a:tc>
                <a:tc>
                  <a:txBody>
                    <a:bodyPr/>
                    <a:lstStyle/>
                    <a:p>
                      <a:pPr algn="r" fontAlgn="b"/>
                      <a:r>
                        <a:rPr lang="fi-FI" sz="1400" b="0" i="0" u="none" strike="noStrike" dirty="0">
                          <a:effectLst/>
                          <a:latin typeface="Arial" panose="020B0604020202020204" pitchFamily="34" charset="0"/>
                        </a:rPr>
                        <a:t>405</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719</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335</a:t>
                      </a:r>
                    </a:p>
                  </a:txBody>
                  <a:tcPr marL="0" marR="36000" marT="0" marB="0" anchor="b"/>
                </a:tc>
                <a:extLst>
                  <a:ext uri="{0D108BD9-81ED-4DB2-BD59-A6C34878D82A}">
                    <a16:rowId xmlns:a16="http://schemas.microsoft.com/office/drawing/2014/main" val="2257540492"/>
                  </a:ext>
                </a:extLst>
              </a:tr>
              <a:tr h="300686">
                <a:tc>
                  <a:txBody>
                    <a:bodyPr/>
                    <a:lstStyle/>
                    <a:p>
                      <a:pPr algn="l" fontAlgn="b"/>
                      <a:r>
                        <a:rPr lang="fi-FI" sz="1600" u="none" strike="noStrike">
                          <a:effectLst/>
                        </a:rPr>
                        <a:t>Elo</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-287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-883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-564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-136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216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281</a:t>
                      </a:r>
                    </a:p>
                  </a:txBody>
                  <a:tcPr marL="7620" marR="36000" marT="7620" marB="0" anchor="b"/>
                </a:tc>
                <a:tc>
                  <a:txBody>
                    <a:bodyPr/>
                    <a:lstStyle/>
                    <a:p>
                      <a:pPr algn="r" fontAlgn="b"/>
                      <a:r>
                        <a:rPr lang="fi-FI" sz="1400" b="0" i="0" u="none" strike="noStrike" dirty="0">
                          <a:effectLst/>
                          <a:latin typeface="Arial" panose="020B0604020202020204" pitchFamily="34" charset="0"/>
                        </a:rPr>
                        <a:t>406</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674</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148</a:t>
                      </a:r>
                    </a:p>
                  </a:txBody>
                  <a:tcPr marL="0" marR="36000" marT="0" marB="0" anchor="b"/>
                </a:tc>
                <a:extLst>
                  <a:ext uri="{0D108BD9-81ED-4DB2-BD59-A6C34878D82A}">
                    <a16:rowId xmlns:a16="http://schemas.microsoft.com/office/drawing/2014/main" val="2127662670"/>
                  </a:ext>
                </a:extLst>
              </a:tr>
              <a:tr h="300686">
                <a:tc>
                  <a:txBody>
                    <a:bodyPr/>
                    <a:lstStyle/>
                    <a:p>
                      <a:pPr algn="l" fontAlgn="b"/>
                      <a:r>
                        <a:rPr lang="fi-FI" sz="1600" u="none" strike="noStrike">
                          <a:effectLst/>
                        </a:rPr>
                        <a:t>Syys</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27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-354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-224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153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257</a:t>
                      </a:r>
                    </a:p>
                  </a:txBody>
                  <a:tcPr marL="7620" marR="36000" marT="7620" marB="0" anchor="b"/>
                </a:tc>
                <a:tc>
                  <a:txBody>
                    <a:bodyPr/>
                    <a:lstStyle/>
                    <a:p>
                      <a:pPr algn="r" fontAlgn="b"/>
                      <a:r>
                        <a:rPr lang="fi-FI" sz="1400" b="0" i="0" u="none" strike="noStrike" dirty="0">
                          <a:effectLst/>
                          <a:latin typeface="Arial" panose="020B0604020202020204" pitchFamily="34" charset="0"/>
                        </a:rPr>
                        <a:t>490</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688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154</a:t>
                      </a:r>
                    </a:p>
                  </a:txBody>
                  <a:tcPr marL="0" marR="36000" marT="0" marB="0" anchor="b"/>
                </a:tc>
                <a:extLst>
                  <a:ext uri="{0D108BD9-81ED-4DB2-BD59-A6C34878D82A}">
                    <a16:rowId xmlns:a16="http://schemas.microsoft.com/office/drawing/2014/main" val="4265056402"/>
                  </a:ext>
                </a:extLst>
              </a:tr>
              <a:tr h="300686">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-317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234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308</a:t>
                      </a:r>
                    </a:p>
                  </a:txBody>
                  <a:tcPr marL="7620" marR="36000" marT="7620" marB="0" anchor="b"/>
                </a:tc>
                <a:tc>
                  <a:txBody>
                    <a:bodyPr/>
                    <a:lstStyle/>
                    <a:p>
                      <a:pPr algn="r" fontAlgn="b"/>
                      <a:r>
                        <a:rPr lang="fi-FI" sz="1400" b="0" i="0" u="none" strike="noStrike" dirty="0">
                          <a:effectLst/>
                          <a:latin typeface="Arial" panose="020B0604020202020204" pitchFamily="34" charset="0"/>
                        </a:rPr>
                        <a:t>646</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811</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a:t>
                      </a:r>
                    </a:p>
                  </a:txBody>
                  <a:tcPr marL="0" marR="36000" marT="0" marB="0" anchor="b"/>
                </a:tc>
                <a:extLst>
                  <a:ext uri="{0D108BD9-81ED-4DB2-BD59-A6C34878D82A}">
                    <a16:rowId xmlns:a16="http://schemas.microsoft.com/office/drawing/2014/main" val="3108121122"/>
                  </a:ext>
                </a:extLst>
              </a:tr>
              <a:tr h="300686">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-174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-534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-347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257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364</a:t>
                      </a:r>
                    </a:p>
                  </a:txBody>
                  <a:tcPr marL="7620" marR="36000" marT="7620" marB="0" anchor="b"/>
                </a:tc>
                <a:tc>
                  <a:txBody>
                    <a:bodyPr/>
                    <a:lstStyle/>
                    <a:p>
                      <a:pPr algn="r" fontAlgn="b"/>
                      <a:r>
                        <a:rPr lang="fi-FI" sz="1400" b="0" i="0" u="none" strike="noStrike" dirty="0">
                          <a:effectLst/>
                          <a:latin typeface="Arial" panose="020B0604020202020204" pitchFamily="34" charset="0"/>
                        </a:rPr>
                        <a:t>735</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833</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a:t>
                      </a:r>
                    </a:p>
                  </a:txBody>
                  <a:tcPr marL="0" marR="36000" marT="0" marB="0" anchor="b"/>
                </a:tc>
                <a:extLst>
                  <a:ext uri="{0D108BD9-81ED-4DB2-BD59-A6C34878D82A}">
                    <a16:rowId xmlns:a16="http://schemas.microsoft.com/office/drawing/2014/main" val="157299789"/>
                  </a:ext>
                </a:extLst>
              </a:tr>
              <a:tr h="314352">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-114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-609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-1 188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-986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-407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240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326</a:t>
                      </a:r>
                    </a:p>
                  </a:txBody>
                  <a:tcPr marL="7620" marR="36000" marT="7620" marB="0" anchor="b"/>
                </a:tc>
                <a:tc>
                  <a:txBody>
                    <a:bodyPr/>
                    <a:lstStyle/>
                    <a:p>
                      <a:pPr algn="r" fontAlgn="b"/>
                      <a:r>
                        <a:rPr lang="fi-FI" sz="1400" b="0" i="0" u="none" strike="noStrike" dirty="0">
                          <a:effectLst/>
                          <a:latin typeface="Arial" panose="020B0604020202020204" pitchFamily="34" charset="0"/>
                        </a:rPr>
                        <a:t>757</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811</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a:t>
                      </a:r>
                    </a:p>
                  </a:txBody>
                  <a:tcPr marL="0" marR="36000" marT="0" marB="0" anchor="b"/>
                </a:tc>
                <a:extLst>
                  <a:ext uri="{0D108BD9-81ED-4DB2-BD59-A6C34878D82A}">
                    <a16:rowId xmlns:a16="http://schemas.microsoft.com/office/drawing/2014/main" val="2102186033"/>
                  </a:ext>
                </a:extLst>
              </a:tr>
            </a:tbl>
          </a:graphicData>
        </a:graphic>
      </p:graphicFrame>
    </p:spTree>
    <p:extLst>
      <p:ext uri="{BB962C8B-B14F-4D97-AF65-F5344CB8AC3E}">
        <p14:creationId xmlns:p14="http://schemas.microsoft.com/office/powerpoint/2010/main" val="4130168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9145016"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Luonnollisen väestönmuutoksen kehitys kuukausittain Etelä-Savossa 2012 - 2025*</a:t>
            </a:r>
          </a:p>
        </p:txBody>
      </p:sp>
      <p:graphicFrame>
        <p:nvGraphicFramePr>
          <p:cNvPr id="3" name="Taulukko 2">
            <a:extLst>
              <a:ext uri="{FF2B5EF4-FFF2-40B4-BE49-F238E27FC236}">
                <a16:creationId xmlns:a16="http://schemas.microsoft.com/office/drawing/2014/main" id="{ABC722A7-2F85-45E0-BDBA-94E26B929762}"/>
              </a:ext>
            </a:extLst>
          </p:cNvPr>
          <p:cNvGraphicFramePr>
            <a:graphicFrameLocks noGrp="1"/>
          </p:cNvGraphicFramePr>
          <p:nvPr>
            <p:extLst>
              <p:ext uri="{D42A27DB-BD31-4B8C-83A1-F6EECF244321}">
                <p14:modId xmlns:p14="http://schemas.microsoft.com/office/powerpoint/2010/main" val="1823190383"/>
              </p:ext>
            </p:extLst>
          </p:nvPr>
        </p:nvGraphicFramePr>
        <p:xfrm>
          <a:off x="623392" y="1484784"/>
          <a:ext cx="9649075" cy="4342562"/>
        </p:xfrm>
        <a:graphic>
          <a:graphicData uri="http://schemas.openxmlformats.org/drawingml/2006/table">
            <a:tbl>
              <a:tblPr firstRow="1" lastRow="1" bandRow="1">
                <a:tableStyleId>{7DF18680-E054-41AD-8BC1-D1AEF772440D}</a:tableStyleId>
              </a:tblPr>
              <a:tblGrid>
                <a:gridCol w="755236">
                  <a:extLst>
                    <a:ext uri="{9D8B030D-6E8A-4147-A177-3AD203B41FA5}">
                      <a16:colId xmlns:a16="http://schemas.microsoft.com/office/drawing/2014/main" val="1769232449"/>
                    </a:ext>
                  </a:extLst>
                </a:gridCol>
                <a:gridCol w="626293">
                  <a:extLst>
                    <a:ext uri="{9D8B030D-6E8A-4147-A177-3AD203B41FA5}">
                      <a16:colId xmlns:a16="http://schemas.microsoft.com/office/drawing/2014/main" val="3635803398"/>
                    </a:ext>
                  </a:extLst>
                </a:gridCol>
                <a:gridCol w="626293">
                  <a:extLst>
                    <a:ext uri="{9D8B030D-6E8A-4147-A177-3AD203B41FA5}">
                      <a16:colId xmlns:a16="http://schemas.microsoft.com/office/drawing/2014/main" val="992384298"/>
                    </a:ext>
                  </a:extLst>
                </a:gridCol>
                <a:gridCol w="626293">
                  <a:extLst>
                    <a:ext uri="{9D8B030D-6E8A-4147-A177-3AD203B41FA5}">
                      <a16:colId xmlns:a16="http://schemas.microsoft.com/office/drawing/2014/main" val="1314294654"/>
                    </a:ext>
                  </a:extLst>
                </a:gridCol>
                <a:gridCol w="626293">
                  <a:extLst>
                    <a:ext uri="{9D8B030D-6E8A-4147-A177-3AD203B41FA5}">
                      <a16:colId xmlns:a16="http://schemas.microsoft.com/office/drawing/2014/main" val="2425754455"/>
                    </a:ext>
                  </a:extLst>
                </a:gridCol>
                <a:gridCol w="626293">
                  <a:extLst>
                    <a:ext uri="{9D8B030D-6E8A-4147-A177-3AD203B41FA5}">
                      <a16:colId xmlns:a16="http://schemas.microsoft.com/office/drawing/2014/main" val="965300671"/>
                    </a:ext>
                  </a:extLst>
                </a:gridCol>
                <a:gridCol w="626293">
                  <a:extLst>
                    <a:ext uri="{9D8B030D-6E8A-4147-A177-3AD203B41FA5}">
                      <a16:colId xmlns:a16="http://schemas.microsoft.com/office/drawing/2014/main" val="3670411863"/>
                    </a:ext>
                  </a:extLst>
                </a:gridCol>
                <a:gridCol w="626293">
                  <a:extLst>
                    <a:ext uri="{9D8B030D-6E8A-4147-A177-3AD203B41FA5}">
                      <a16:colId xmlns:a16="http://schemas.microsoft.com/office/drawing/2014/main" val="525448756"/>
                    </a:ext>
                  </a:extLst>
                </a:gridCol>
                <a:gridCol w="626293">
                  <a:extLst>
                    <a:ext uri="{9D8B030D-6E8A-4147-A177-3AD203B41FA5}">
                      <a16:colId xmlns:a16="http://schemas.microsoft.com/office/drawing/2014/main" val="3021532609"/>
                    </a:ext>
                  </a:extLst>
                </a:gridCol>
                <a:gridCol w="626293">
                  <a:extLst>
                    <a:ext uri="{9D8B030D-6E8A-4147-A177-3AD203B41FA5}">
                      <a16:colId xmlns:a16="http://schemas.microsoft.com/office/drawing/2014/main" val="2542385342"/>
                    </a:ext>
                  </a:extLst>
                </a:gridCol>
                <a:gridCol w="633718">
                  <a:extLst>
                    <a:ext uri="{9D8B030D-6E8A-4147-A177-3AD203B41FA5}">
                      <a16:colId xmlns:a16="http://schemas.microsoft.com/office/drawing/2014/main" val="1827358072"/>
                    </a:ext>
                  </a:extLst>
                </a:gridCol>
                <a:gridCol w="655874">
                  <a:extLst>
                    <a:ext uri="{9D8B030D-6E8A-4147-A177-3AD203B41FA5}">
                      <a16:colId xmlns:a16="http://schemas.microsoft.com/office/drawing/2014/main" val="3574603370"/>
                    </a:ext>
                  </a:extLst>
                </a:gridCol>
                <a:gridCol w="655870">
                  <a:extLst>
                    <a:ext uri="{9D8B030D-6E8A-4147-A177-3AD203B41FA5}">
                      <a16:colId xmlns:a16="http://schemas.microsoft.com/office/drawing/2014/main" val="1029497623"/>
                    </a:ext>
                  </a:extLst>
                </a:gridCol>
                <a:gridCol w="655870">
                  <a:extLst>
                    <a:ext uri="{9D8B030D-6E8A-4147-A177-3AD203B41FA5}">
                      <a16:colId xmlns:a16="http://schemas.microsoft.com/office/drawing/2014/main" val="3446984260"/>
                    </a:ext>
                  </a:extLst>
                </a:gridCol>
                <a:gridCol w="655870">
                  <a:extLst>
                    <a:ext uri="{9D8B030D-6E8A-4147-A177-3AD203B41FA5}">
                      <a16:colId xmlns:a16="http://schemas.microsoft.com/office/drawing/2014/main" val="1723383862"/>
                    </a:ext>
                  </a:extLst>
                </a:gridCol>
              </a:tblGrid>
              <a:tr h="393414">
                <a:tc>
                  <a:txBody>
                    <a:bodyPr/>
                    <a:lstStyle/>
                    <a:p>
                      <a:pPr algn="l" fontAlgn="b"/>
                      <a:r>
                        <a:rPr lang="fi-FI" sz="1200" u="none" strike="noStrike" dirty="0">
                          <a:solidFill>
                            <a:schemeClr val="tx1"/>
                          </a:solidFill>
                          <a:effectLst/>
                        </a:rPr>
                        <a:t>Kuukausi</a:t>
                      </a:r>
                      <a:endParaRPr lang="fi-FI" sz="12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2012</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2014</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2025*</a:t>
                      </a:r>
                    </a:p>
                  </a:txBody>
                  <a:tcPr marL="7620" marR="36000" marT="7620" marB="0" anchor="ctr"/>
                </a:tc>
                <a:extLst>
                  <a:ext uri="{0D108BD9-81ED-4DB2-BD59-A6C34878D82A}">
                    <a16:rowId xmlns:a16="http://schemas.microsoft.com/office/drawing/2014/main" val="1623103749"/>
                  </a:ext>
                </a:extLst>
              </a:tr>
              <a:tr h="295193">
                <a:tc>
                  <a:txBody>
                    <a:bodyPr/>
                    <a:lstStyle/>
                    <a:p>
                      <a:pPr algn="l" fontAlgn="b"/>
                      <a:r>
                        <a:rPr lang="fi-FI" sz="1400" u="none" strike="noStrike">
                          <a:effectLst/>
                        </a:rPr>
                        <a:t>Tammi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-108</a:t>
                      </a:r>
                    </a:p>
                  </a:txBody>
                  <a:tcPr marL="7620" marR="36000" marT="7620" marB="0" anchor="b"/>
                </a:tc>
                <a:tc>
                  <a:txBody>
                    <a:bodyPr/>
                    <a:lstStyle/>
                    <a:p>
                      <a:pPr algn="r" fontAlgn="b"/>
                      <a:r>
                        <a:rPr lang="fi-FI" sz="1400" b="0" i="0" u="none" strike="noStrike" dirty="0">
                          <a:effectLst/>
                          <a:latin typeface="Arial" panose="020B0604020202020204" pitchFamily="34" charset="0"/>
                        </a:rPr>
                        <a:t>-107</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-133</a:t>
                      </a:r>
                    </a:p>
                  </a:txBody>
                  <a:tcPr marL="0" marR="36000" marT="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-135</a:t>
                      </a:r>
                    </a:p>
                  </a:txBody>
                  <a:tcPr marL="0" marR="36000" marT="0" marB="0" anchor="b"/>
                </a:tc>
                <a:extLst>
                  <a:ext uri="{0D108BD9-81ED-4DB2-BD59-A6C34878D82A}">
                    <a16:rowId xmlns:a16="http://schemas.microsoft.com/office/drawing/2014/main" val="2014562228"/>
                  </a:ext>
                </a:extLst>
              </a:tr>
              <a:tr h="295193">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-138</a:t>
                      </a:r>
                    </a:p>
                  </a:txBody>
                  <a:tcPr marL="7620" marR="36000" marT="7620" marB="0" anchor="b"/>
                </a:tc>
                <a:tc>
                  <a:txBody>
                    <a:bodyPr/>
                    <a:lstStyle/>
                    <a:p>
                      <a:pPr algn="r" fontAlgn="b"/>
                      <a:r>
                        <a:rPr lang="fi-FI" sz="1400" b="0" i="0" u="none" strike="noStrike" dirty="0">
                          <a:effectLst/>
                          <a:latin typeface="Arial" panose="020B0604020202020204" pitchFamily="34" charset="0"/>
                        </a:rPr>
                        <a:t>-111</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-108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-121</a:t>
                      </a:r>
                    </a:p>
                  </a:txBody>
                  <a:tcPr marL="0" marR="36000" marT="0" marB="0" anchor="b"/>
                </a:tc>
                <a:extLst>
                  <a:ext uri="{0D108BD9-81ED-4DB2-BD59-A6C34878D82A}">
                    <a16:rowId xmlns:a16="http://schemas.microsoft.com/office/drawing/2014/main" val="827174917"/>
                  </a:ext>
                </a:extLst>
              </a:tr>
              <a:tr h="295193">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-91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-88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-121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-145</a:t>
                      </a:r>
                    </a:p>
                  </a:txBody>
                  <a:tcPr marL="7620" marR="36000" marT="7620" marB="0" anchor="b"/>
                </a:tc>
                <a:tc>
                  <a:txBody>
                    <a:bodyPr/>
                    <a:lstStyle/>
                    <a:p>
                      <a:pPr algn="r" fontAlgn="b"/>
                      <a:r>
                        <a:rPr lang="fi-FI" sz="1400" b="0" i="0" u="none" strike="noStrike" dirty="0">
                          <a:effectLst/>
                          <a:latin typeface="Arial" panose="020B0604020202020204" pitchFamily="34" charset="0"/>
                        </a:rPr>
                        <a:t>-87</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-96</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-130</a:t>
                      </a:r>
                    </a:p>
                  </a:txBody>
                  <a:tcPr marL="0" marR="36000" marT="0" marB="0" anchor="b"/>
                </a:tc>
                <a:extLst>
                  <a:ext uri="{0D108BD9-81ED-4DB2-BD59-A6C34878D82A}">
                    <a16:rowId xmlns:a16="http://schemas.microsoft.com/office/drawing/2014/main" val="2686676154"/>
                  </a:ext>
                </a:extLst>
              </a:tr>
              <a:tr h="295193">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-90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-133</a:t>
                      </a:r>
                    </a:p>
                  </a:txBody>
                  <a:tcPr marL="7620" marR="36000" marT="7620" marB="0" anchor="b"/>
                </a:tc>
                <a:tc>
                  <a:txBody>
                    <a:bodyPr/>
                    <a:lstStyle/>
                    <a:p>
                      <a:pPr algn="r" fontAlgn="b"/>
                      <a:r>
                        <a:rPr lang="fi-FI" sz="1400" b="0" i="0" u="none" strike="noStrike" dirty="0">
                          <a:effectLst/>
                          <a:latin typeface="Arial" panose="020B0604020202020204" pitchFamily="34" charset="0"/>
                        </a:rPr>
                        <a:t>-118</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-118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-126</a:t>
                      </a:r>
                    </a:p>
                  </a:txBody>
                  <a:tcPr marL="0" marR="36000" marT="0" marB="0" anchor="b"/>
                </a:tc>
                <a:extLst>
                  <a:ext uri="{0D108BD9-81ED-4DB2-BD59-A6C34878D82A}">
                    <a16:rowId xmlns:a16="http://schemas.microsoft.com/office/drawing/2014/main" val="4178413437"/>
                  </a:ext>
                </a:extLst>
              </a:tr>
              <a:tr h="295193">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-107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-120</a:t>
                      </a:r>
                    </a:p>
                  </a:txBody>
                  <a:tcPr marL="7620" marR="36000" marT="7620" marB="0" anchor="b"/>
                </a:tc>
                <a:tc>
                  <a:txBody>
                    <a:bodyPr/>
                    <a:lstStyle/>
                    <a:p>
                      <a:pPr algn="r" fontAlgn="b"/>
                      <a:r>
                        <a:rPr lang="fi-FI" sz="1400" b="0" i="0" u="none" strike="noStrike" dirty="0">
                          <a:effectLst/>
                          <a:latin typeface="Arial" panose="020B0604020202020204" pitchFamily="34" charset="0"/>
                        </a:rPr>
                        <a:t>-105</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-106</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-123</a:t>
                      </a:r>
                    </a:p>
                  </a:txBody>
                  <a:tcPr marL="0" marR="36000" marT="0" marB="0" anchor="b"/>
                </a:tc>
                <a:extLst>
                  <a:ext uri="{0D108BD9-81ED-4DB2-BD59-A6C34878D82A}">
                    <a16:rowId xmlns:a16="http://schemas.microsoft.com/office/drawing/2014/main" val="4207954285"/>
                  </a:ext>
                </a:extLst>
              </a:tr>
              <a:tr h="295193">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-64</a:t>
                      </a:r>
                    </a:p>
                  </a:txBody>
                  <a:tcPr marL="7620" marR="36000" marT="7620" marB="0" anchor="b"/>
                </a:tc>
                <a:tc>
                  <a:txBody>
                    <a:bodyPr/>
                    <a:lstStyle/>
                    <a:p>
                      <a:pPr algn="r" fontAlgn="b"/>
                      <a:r>
                        <a:rPr lang="fi-FI" sz="1400" u="none" strike="noStrike" dirty="0">
                          <a:effectLst/>
                        </a:rPr>
                        <a:t>-99</a:t>
                      </a:r>
                    </a:p>
                  </a:txBody>
                  <a:tcPr marL="7620" marR="36000" marT="7620" marB="0" anchor="b"/>
                </a:tc>
                <a:tc>
                  <a:txBody>
                    <a:bodyPr/>
                    <a:lstStyle/>
                    <a:p>
                      <a:pPr algn="r" fontAlgn="b"/>
                      <a:r>
                        <a:rPr lang="fi-FI" sz="1400" u="none" strike="noStrike" dirty="0">
                          <a:effectLst/>
                        </a:rPr>
                        <a:t>-93</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-102</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-101</a:t>
                      </a:r>
                    </a:p>
                  </a:txBody>
                  <a:tcPr marL="0" marR="36000" marT="0" marB="0" anchor="b"/>
                </a:tc>
                <a:extLst>
                  <a:ext uri="{0D108BD9-81ED-4DB2-BD59-A6C34878D82A}">
                    <a16:rowId xmlns:a16="http://schemas.microsoft.com/office/drawing/2014/main" val="3900921742"/>
                  </a:ext>
                </a:extLst>
              </a:tr>
              <a:tr h="295193">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-124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-108</a:t>
                      </a:r>
                    </a:p>
                  </a:txBody>
                  <a:tcPr marL="7620" marR="36000" marT="7620" marB="0" anchor="b"/>
                </a:tc>
                <a:tc>
                  <a:txBody>
                    <a:bodyPr/>
                    <a:lstStyle/>
                    <a:p>
                      <a:pPr algn="r" fontAlgn="b"/>
                      <a:r>
                        <a:rPr lang="fi-FI" sz="1400" b="0" i="0" u="none" strike="noStrike" dirty="0">
                          <a:effectLst/>
                          <a:latin typeface="Arial" panose="020B0604020202020204" pitchFamily="34" charset="0"/>
                        </a:rPr>
                        <a:t>-104</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-98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-105</a:t>
                      </a:r>
                    </a:p>
                  </a:txBody>
                  <a:tcPr marL="0" marR="36000" marT="0" marB="0" anchor="b"/>
                </a:tc>
                <a:extLst>
                  <a:ext uri="{0D108BD9-81ED-4DB2-BD59-A6C34878D82A}">
                    <a16:rowId xmlns:a16="http://schemas.microsoft.com/office/drawing/2014/main" val="855500609"/>
                  </a:ext>
                </a:extLst>
              </a:tr>
              <a:tr h="295193">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-122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-119</a:t>
                      </a:r>
                    </a:p>
                  </a:txBody>
                  <a:tcPr marL="7620" marR="36000" marT="7620" marB="0" anchor="b"/>
                </a:tc>
                <a:tc>
                  <a:txBody>
                    <a:bodyPr/>
                    <a:lstStyle/>
                    <a:p>
                      <a:pPr algn="r" fontAlgn="b"/>
                      <a:r>
                        <a:rPr lang="fi-FI" sz="1400" b="0" i="0" u="none" strike="noStrike" dirty="0">
                          <a:effectLst/>
                          <a:latin typeface="Arial" panose="020B0604020202020204" pitchFamily="34" charset="0"/>
                        </a:rPr>
                        <a:t>-101</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-115</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-100</a:t>
                      </a:r>
                    </a:p>
                  </a:txBody>
                  <a:tcPr marL="0" marR="36000" marT="0" marB="0" anchor="b"/>
                </a:tc>
                <a:extLst>
                  <a:ext uri="{0D108BD9-81ED-4DB2-BD59-A6C34878D82A}">
                    <a16:rowId xmlns:a16="http://schemas.microsoft.com/office/drawing/2014/main" val="1268303790"/>
                  </a:ext>
                </a:extLst>
              </a:tr>
              <a:tr h="295193">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-85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-105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-109</a:t>
                      </a:r>
                    </a:p>
                  </a:txBody>
                  <a:tcPr marL="7620" marR="36000" marT="7620" marB="0" anchor="b"/>
                </a:tc>
                <a:tc>
                  <a:txBody>
                    <a:bodyPr/>
                    <a:lstStyle/>
                    <a:p>
                      <a:pPr algn="r" fontAlgn="b"/>
                      <a:r>
                        <a:rPr lang="fi-FI" sz="1400" b="0" i="0" u="none" strike="noStrike" dirty="0">
                          <a:effectLst/>
                          <a:latin typeface="Arial" panose="020B0604020202020204" pitchFamily="34" charset="0"/>
                        </a:rPr>
                        <a:t>-91</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-119</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-92</a:t>
                      </a:r>
                    </a:p>
                  </a:txBody>
                  <a:tcPr marL="0" marR="36000" marT="0" marB="0" anchor="b"/>
                </a:tc>
                <a:extLst>
                  <a:ext uri="{0D108BD9-81ED-4DB2-BD59-A6C34878D82A}">
                    <a16:rowId xmlns:a16="http://schemas.microsoft.com/office/drawing/2014/main" val="2554622969"/>
                  </a:ext>
                </a:extLst>
              </a:tr>
              <a:tr h="295193">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-150</a:t>
                      </a:r>
                    </a:p>
                  </a:txBody>
                  <a:tcPr marL="7620" marR="36000" marT="7620" marB="0" anchor="b"/>
                </a:tc>
                <a:tc>
                  <a:txBody>
                    <a:bodyPr/>
                    <a:lstStyle/>
                    <a:p>
                      <a:pPr algn="r" fontAlgn="b"/>
                      <a:r>
                        <a:rPr lang="fi-FI" sz="1400" b="0" i="0" u="none" strike="noStrike" dirty="0">
                          <a:effectLst/>
                          <a:latin typeface="Arial" panose="020B0604020202020204" pitchFamily="34" charset="0"/>
                        </a:rPr>
                        <a:t>-96</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-99</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a:t>
                      </a:r>
                    </a:p>
                  </a:txBody>
                  <a:tcPr marL="0" marR="36000" marT="0" marB="0" anchor="b"/>
                </a:tc>
                <a:extLst>
                  <a:ext uri="{0D108BD9-81ED-4DB2-BD59-A6C34878D82A}">
                    <a16:rowId xmlns:a16="http://schemas.microsoft.com/office/drawing/2014/main" val="1780681832"/>
                  </a:ext>
                </a:extLst>
              </a:tr>
              <a:tr h="295193">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-113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-158</a:t>
                      </a:r>
                    </a:p>
                  </a:txBody>
                  <a:tcPr marL="7620" marR="36000" marT="7620" marB="0" anchor="b"/>
                </a:tc>
                <a:tc>
                  <a:txBody>
                    <a:bodyPr/>
                    <a:lstStyle/>
                    <a:p>
                      <a:pPr algn="r" fontAlgn="b"/>
                      <a:r>
                        <a:rPr lang="fi-FI" sz="1400" b="0" i="0" u="none" strike="noStrike" dirty="0">
                          <a:effectLst/>
                          <a:latin typeface="Arial" panose="020B0604020202020204" pitchFamily="34" charset="0"/>
                        </a:rPr>
                        <a:t>-150</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-123</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a:t>
                      </a:r>
                    </a:p>
                  </a:txBody>
                  <a:tcPr marL="0" marR="36000" marT="0" marB="0" anchor="b"/>
                </a:tc>
                <a:extLst>
                  <a:ext uri="{0D108BD9-81ED-4DB2-BD59-A6C34878D82A}">
                    <a16:rowId xmlns:a16="http://schemas.microsoft.com/office/drawing/2014/main" val="2318050888"/>
                  </a:ext>
                </a:extLst>
              </a:tr>
              <a:tr h="308611">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-102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-185</a:t>
                      </a:r>
                    </a:p>
                  </a:txBody>
                  <a:tcPr marL="7620" marR="36000" marT="7620" marB="0" anchor="b"/>
                </a:tc>
                <a:tc>
                  <a:txBody>
                    <a:bodyPr/>
                    <a:lstStyle/>
                    <a:p>
                      <a:pPr algn="r" fontAlgn="b"/>
                      <a:r>
                        <a:rPr lang="fi-FI" sz="1400" b="0" i="0" u="none" strike="noStrike" dirty="0">
                          <a:effectLst/>
                          <a:latin typeface="Arial" panose="020B0604020202020204" pitchFamily="34" charset="0"/>
                        </a:rPr>
                        <a:t>-133</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-146</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a:t>
                      </a:r>
                    </a:p>
                  </a:txBody>
                  <a:tcPr marL="0" marR="36000" marT="0" marB="0" anchor="b"/>
                </a:tc>
                <a:extLst>
                  <a:ext uri="{0D108BD9-81ED-4DB2-BD59-A6C34878D82A}">
                    <a16:rowId xmlns:a16="http://schemas.microsoft.com/office/drawing/2014/main" val="3536370976"/>
                  </a:ext>
                </a:extLst>
              </a:tr>
              <a:tr h="393414">
                <a:tc>
                  <a:txBody>
                    <a:bodyPr/>
                    <a:lstStyle/>
                    <a:p>
                      <a:pPr algn="l" fontAlgn="b"/>
                      <a:r>
                        <a:rPr lang="fi-FI" sz="1200" u="none" strike="noStrike" dirty="0">
                          <a:solidFill>
                            <a:schemeClr val="tx1"/>
                          </a:solidFill>
                          <a:effectLst/>
                        </a:rPr>
                        <a:t>Yhteensä</a:t>
                      </a:r>
                      <a:endParaRPr lang="fi-FI" sz="12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-842</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-757</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-846</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-988</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-1 016</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-1 021</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-1 186</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-1 166</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-1 209</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-1 248</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u="none" strike="noStrike" kern="1200" dirty="0">
                          <a:solidFill>
                            <a:schemeClr val="tx1"/>
                          </a:solidFill>
                          <a:effectLst/>
                          <a:latin typeface="+mn-lt"/>
                          <a:ea typeface="+mn-ea"/>
                          <a:cs typeface="+mn-cs"/>
                        </a:rPr>
                        <a:t>-1 572</a:t>
                      </a:r>
                    </a:p>
                  </a:txBody>
                  <a:tcPr marL="7620" marR="36000" marT="7620" marB="0" anchor="ctr"/>
                </a:tc>
                <a:tc>
                  <a:txBody>
                    <a:bodyPr/>
                    <a:lstStyle/>
                    <a:p>
                      <a:pPr algn="r" fontAlgn="b"/>
                      <a:r>
                        <a:rPr lang="fi-FI" sz="1400" b="1" u="none" strike="noStrike" kern="1200" dirty="0">
                          <a:solidFill>
                            <a:schemeClr val="tx1"/>
                          </a:solidFill>
                          <a:effectLst/>
                          <a:latin typeface="+mn-lt"/>
                          <a:ea typeface="+mn-ea"/>
                          <a:cs typeface="+mn-cs"/>
                        </a:rPr>
                        <a:t>-1 296</a:t>
                      </a:r>
                    </a:p>
                  </a:txBody>
                  <a:tcPr marL="7620" marR="36000" marT="7620" marB="0" anchor="ctr"/>
                </a:tc>
                <a:tc>
                  <a:txBody>
                    <a:bodyPr/>
                    <a:lstStyle/>
                    <a:p>
                      <a:pPr algn="r" fontAlgn="b"/>
                      <a:r>
                        <a:rPr lang="fi-FI" sz="1400" b="1" u="none" strike="noStrike" kern="1200" dirty="0">
                          <a:solidFill>
                            <a:schemeClr val="tx1"/>
                          </a:solidFill>
                          <a:effectLst/>
                          <a:latin typeface="+mn-lt"/>
                          <a:ea typeface="+mn-ea"/>
                          <a:cs typeface="+mn-cs"/>
                        </a:rPr>
                        <a:t>-1 363</a:t>
                      </a:r>
                    </a:p>
                  </a:txBody>
                  <a:tcPr marL="7620" marR="36000" marT="7620" marB="0" anchor="ctr"/>
                </a:tc>
                <a:tc>
                  <a:txBody>
                    <a:bodyPr/>
                    <a:lstStyle/>
                    <a:p>
                      <a:pPr algn="r" fontAlgn="b"/>
                      <a:r>
                        <a:rPr lang="fi-FI" sz="1400" b="1" u="none" strike="noStrike" kern="1200" dirty="0">
                          <a:solidFill>
                            <a:schemeClr val="tx1"/>
                          </a:solidFill>
                          <a:effectLst/>
                          <a:latin typeface="+mn-lt"/>
                          <a:ea typeface="+mn-ea"/>
                          <a:cs typeface="+mn-cs"/>
                        </a:rPr>
                        <a:t>-1 033</a:t>
                      </a:r>
                    </a:p>
                  </a:txBody>
                  <a:tcPr marL="7620" marR="36000" marT="7620" marB="0" anchor="ctr"/>
                </a:tc>
                <a:extLst>
                  <a:ext uri="{0D108BD9-81ED-4DB2-BD59-A6C34878D82A}">
                    <a16:rowId xmlns:a16="http://schemas.microsoft.com/office/drawing/2014/main" val="3796082704"/>
                  </a:ext>
                </a:extLst>
              </a:tr>
            </a:tbl>
          </a:graphicData>
        </a:graphic>
      </p:graphicFrame>
      <p:sp>
        <p:nvSpPr>
          <p:cNvPr id="6" name="Title 11">
            <a:extLst>
              <a:ext uri="{FF2B5EF4-FFF2-40B4-BE49-F238E27FC236}">
                <a16:creationId xmlns:a16="http://schemas.microsoft.com/office/drawing/2014/main" id="{72074C22-7D69-411A-84A3-B80C6DABC8CC}"/>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23.10.2025/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780194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993710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Luonnollisen väestönmuutoksen kehitys kuukausittain (vuosittain kumulatiivinen) Etelä-Savossa 2012 - 2025*</a:t>
            </a:r>
          </a:p>
        </p:txBody>
      </p:sp>
      <p:graphicFrame>
        <p:nvGraphicFramePr>
          <p:cNvPr id="3" name="Taulukko 2">
            <a:extLst>
              <a:ext uri="{FF2B5EF4-FFF2-40B4-BE49-F238E27FC236}">
                <a16:creationId xmlns:a16="http://schemas.microsoft.com/office/drawing/2014/main" id="{B3A5B922-897E-4F76-9151-424735691BCF}"/>
              </a:ext>
            </a:extLst>
          </p:cNvPr>
          <p:cNvGraphicFramePr>
            <a:graphicFrameLocks noGrp="1"/>
          </p:cNvGraphicFramePr>
          <p:nvPr>
            <p:extLst>
              <p:ext uri="{D42A27DB-BD31-4B8C-83A1-F6EECF244321}">
                <p14:modId xmlns:p14="http://schemas.microsoft.com/office/powerpoint/2010/main" val="607145645"/>
              </p:ext>
            </p:extLst>
          </p:nvPr>
        </p:nvGraphicFramePr>
        <p:xfrm>
          <a:off x="623392" y="1484784"/>
          <a:ext cx="9721078" cy="4104457"/>
        </p:xfrm>
        <a:graphic>
          <a:graphicData uri="http://schemas.openxmlformats.org/drawingml/2006/table">
            <a:tbl>
              <a:tblPr firstRow="1" bandRow="1">
                <a:tableStyleId>{7DF18680-E054-41AD-8BC1-D1AEF772440D}</a:tableStyleId>
              </a:tblPr>
              <a:tblGrid>
                <a:gridCol w="742205">
                  <a:extLst>
                    <a:ext uri="{9D8B030D-6E8A-4147-A177-3AD203B41FA5}">
                      <a16:colId xmlns:a16="http://schemas.microsoft.com/office/drawing/2014/main" val="3378911656"/>
                    </a:ext>
                  </a:extLst>
                </a:gridCol>
                <a:gridCol w="615487">
                  <a:extLst>
                    <a:ext uri="{9D8B030D-6E8A-4147-A177-3AD203B41FA5}">
                      <a16:colId xmlns:a16="http://schemas.microsoft.com/office/drawing/2014/main" val="1970808236"/>
                    </a:ext>
                  </a:extLst>
                </a:gridCol>
                <a:gridCol w="615487">
                  <a:extLst>
                    <a:ext uri="{9D8B030D-6E8A-4147-A177-3AD203B41FA5}">
                      <a16:colId xmlns:a16="http://schemas.microsoft.com/office/drawing/2014/main" val="4201898418"/>
                    </a:ext>
                  </a:extLst>
                </a:gridCol>
                <a:gridCol w="615487">
                  <a:extLst>
                    <a:ext uri="{9D8B030D-6E8A-4147-A177-3AD203B41FA5}">
                      <a16:colId xmlns:a16="http://schemas.microsoft.com/office/drawing/2014/main" val="4191032399"/>
                    </a:ext>
                  </a:extLst>
                </a:gridCol>
                <a:gridCol w="615487">
                  <a:extLst>
                    <a:ext uri="{9D8B030D-6E8A-4147-A177-3AD203B41FA5}">
                      <a16:colId xmlns:a16="http://schemas.microsoft.com/office/drawing/2014/main" val="3259363148"/>
                    </a:ext>
                  </a:extLst>
                </a:gridCol>
                <a:gridCol w="615487">
                  <a:extLst>
                    <a:ext uri="{9D8B030D-6E8A-4147-A177-3AD203B41FA5}">
                      <a16:colId xmlns:a16="http://schemas.microsoft.com/office/drawing/2014/main" val="1927120969"/>
                    </a:ext>
                  </a:extLst>
                </a:gridCol>
                <a:gridCol w="615487">
                  <a:extLst>
                    <a:ext uri="{9D8B030D-6E8A-4147-A177-3AD203B41FA5}">
                      <a16:colId xmlns:a16="http://schemas.microsoft.com/office/drawing/2014/main" val="3764157428"/>
                    </a:ext>
                  </a:extLst>
                </a:gridCol>
                <a:gridCol w="615487">
                  <a:extLst>
                    <a:ext uri="{9D8B030D-6E8A-4147-A177-3AD203B41FA5}">
                      <a16:colId xmlns:a16="http://schemas.microsoft.com/office/drawing/2014/main" val="545970632"/>
                    </a:ext>
                  </a:extLst>
                </a:gridCol>
                <a:gridCol w="615487">
                  <a:extLst>
                    <a:ext uri="{9D8B030D-6E8A-4147-A177-3AD203B41FA5}">
                      <a16:colId xmlns:a16="http://schemas.microsoft.com/office/drawing/2014/main" val="1021480269"/>
                    </a:ext>
                  </a:extLst>
                </a:gridCol>
                <a:gridCol w="615487">
                  <a:extLst>
                    <a:ext uri="{9D8B030D-6E8A-4147-A177-3AD203B41FA5}">
                      <a16:colId xmlns:a16="http://schemas.microsoft.com/office/drawing/2014/main" val="3243395712"/>
                    </a:ext>
                  </a:extLst>
                </a:gridCol>
                <a:gridCol w="687898">
                  <a:extLst>
                    <a:ext uri="{9D8B030D-6E8A-4147-A177-3AD203B41FA5}">
                      <a16:colId xmlns:a16="http://schemas.microsoft.com/office/drawing/2014/main" val="1140123019"/>
                    </a:ext>
                  </a:extLst>
                </a:gridCol>
                <a:gridCol w="687898">
                  <a:extLst>
                    <a:ext uri="{9D8B030D-6E8A-4147-A177-3AD203B41FA5}">
                      <a16:colId xmlns:a16="http://schemas.microsoft.com/office/drawing/2014/main" val="1604109118"/>
                    </a:ext>
                  </a:extLst>
                </a:gridCol>
                <a:gridCol w="687898">
                  <a:extLst>
                    <a:ext uri="{9D8B030D-6E8A-4147-A177-3AD203B41FA5}">
                      <a16:colId xmlns:a16="http://schemas.microsoft.com/office/drawing/2014/main" val="226119181"/>
                    </a:ext>
                  </a:extLst>
                </a:gridCol>
                <a:gridCol w="687898">
                  <a:extLst>
                    <a:ext uri="{9D8B030D-6E8A-4147-A177-3AD203B41FA5}">
                      <a16:colId xmlns:a16="http://schemas.microsoft.com/office/drawing/2014/main" val="1606117505"/>
                    </a:ext>
                  </a:extLst>
                </a:gridCol>
                <a:gridCol w="687898">
                  <a:extLst>
                    <a:ext uri="{9D8B030D-6E8A-4147-A177-3AD203B41FA5}">
                      <a16:colId xmlns:a16="http://schemas.microsoft.com/office/drawing/2014/main" val="744808445"/>
                    </a:ext>
                  </a:extLst>
                </a:gridCol>
              </a:tblGrid>
              <a:tr h="313535">
                <a:tc>
                  <a:txBody>
                    <a:bodyPr/>
                    <a:lstStyle/>
                    <a:p>
                      <a:pPr algn="l" fontAlgn="b"/>
                      <a:r>
                        <a:rPr lang="fi-FI" sz="1200" u="none" strike="noStrike" dirty="0">
                          <a:solidFill>
                            <a:schemeClr val="tx1"/>
                          </a:solidFill>
                          <a:effectLst/>
                        </a:rPr>
                        <a:t>Kuukausi</a:t>
                      </a:r>
                      <a:endParaRPr lang="fi-FI" sz="12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2012</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2014</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2025*</a:t>
                      </a:r>
                    </a:p>
                  </a:txBody>
                  <a:tcPr marL="7620" marR="36000" marT="7620" marB="0" anchor="ctr"/>
                </a:tc>
                <a:extLst>
                  <a:ext uri="{0D108BD9-81ED-4DB2-BD59-A6C34878D82A}">
                    <a16:rowId xmlns:a16="http://schemas.microsoft.com/office/drawing/2014/main" val="3649259546"/>
                  </a:ext>
                </a:extLst>
              </a:tr>
              <a:tr h="313535">
                <a:tc>
                  <a:txBody>
                    <a:bodyPr/>
                    <a:lstStyle/>
                    <a:p>
                      <a:pPr algn="l" fontAlgn="b"/>
                      <a:r>
                        <a:rPr lang="fi-FI" sz="1400" u="none" strike="noStrike">
                          <a:effectLst/>
                        </a:rPr>
                        <a:t>Tammi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-108</a:t>
                      </a:r>
                    </a:p>
                  </a:txBody>
                  <a:tcPr marL="7620" marR="36000" marT="7620" marB="0" anchor="b"/>
                </a:tc>
                <a:tc>
                  <a:txBody>
                    <a:bodyPr/>
                    <a:lstStyle/>
                    <a:p>
                      <a:pPr algn="r" fontAlgn="b"/>
                      <a:r>
                        <a:rPr lang="fi-FI" sz="1400" b="0" i="0" u="none" strike="noStrike" dirty="0">
                          <a:effectLst/>
                          <a:latin typeface="Arial" panose="020B0604020202020204" pitchFamily="34" charset="0"/>
                        </a:rPr>
                        <a:t>-107</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-133</a:t>
                      </a:r>
                    </a:p>
                  </a:txBody>
                  <a:tcPr marL="0" marR="36000" marT="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-135</a:t>
                      </a:r>
                    </a:p>
                  </a:txBody>
                  <a:tcPr marL="0" marR="36000" marT="0" marB="0" anchor="b"/>
                </a:tc>
                <a:extLst>
                  <a:ext uri="{0D108BD9-81ED-4DB2-BD59-A6C34878D82A}">
                    <a16:rowId xmlns:a16="http://schemas.microsoft.com/office/drawing/2014/main" val="1582189007"/>
                  </a:ext>
                </a:extLst>
              </a:tr>
              <a:tr h="313535">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-152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-146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-174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-221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-221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-215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-246</a:t>
                      </a:r>
                    </a:p>
                  </a:txBody>
                  <a:tcPr marL="7620" marR="36000" marT="7620" marB="0" anchor="b"/>
                </a:tc>
                <a:tc>
                  <a:txBody>
                    <a:bodyPr/>
                    <a:lstStyle/>
                    <a:p>
                      <a:pPr algn="r" fontAlgn="b"/>
                      <a:r>
                        <a:rPr lang="fi-FI" sz="1400" b="0" i="0" u="none" strike="noStrike" dirty="0">
                          <a:effectLst/>
                          <a:latin typeface="Arial" panose="020B0604020202020204" pitchFamily="34" charset="0"/>
                        </a:rPr>
                        <a:t>-218</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-241</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-256</a:t>
                      </a:r>
                    </a:p>
                  </a:txBody>
                  <a:tcPr marL="0" marR="36000" marT="0" marB="0" anchor="b"/>
                </a:tc>
                <a:extLst>
                  <a:ext uri="{0D108BD9-81ED-4DB2-BD59-A6C34878D82A}">
                    <a16:rowId xmlns:a16="http://schemas.microsoft.com/office/drawing/2014/main" val="1369233993"/>
                  </a:ext>
                </a:extLst>
              </a:tr>
              <a:tr h="313535">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-243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-228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-272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-325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-321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-327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-305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-318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-391</a:t>
                      </a:r>
                    </a:p>
                  </a:txBody>
                  <a:tcPr marL="7620" marR="36000" marT="7620" marB="0" anchor="b"/>
                </a:tc>
                <a:tc>
                  <a:txBody>
                    <a:bodyPr/>
                    <a:lstStyle/>
                    <a:p>
                      <a:pPr algn="r" fontAlgn="b"/>
                      <a:r>
                        <a:rPr lang="fi-FI" sz="1400" b="0" i="0" u="none" strike="noStrike" dirty="0">
                          <a:effectLst/>
                          <a:latin typeface="Arial" panose="020B0604020202020204" pitchFamily="34" charset="0"/>
                        </a:rPr>
                        <a:t>-305</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-337</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-386</a:t>
                      </a:r>
                    </a:p>
                  </a:txBody>
                  <a:tcPr marL="0" marR="36000" marT="0" marB="0" anchor="b"/>
                </a:tc>
                <a:extLst>
                  <a:ext uri="{0D108BD9-81ED-4DB2-BD59-A6C34878D82A}">
                    <a16:rowId xmlns:a16="http://schemas.microsoft.com/office/drawing/2014/main" val="821171546"/>
                  </a:ext>
                </a:extLst>
              </a:tr>
              <a:tr h="327786">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-327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-297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-286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-399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-432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-397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-398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-408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-524</a:t>
                      </a:r>
                    </a:p>
                  </a:txBody>
                  <a:tcPr marL="7620" marR="36000" marT="7620" marB="0" anchor="b"/>
                </a:tc>
                <a:tc>
                  <a:txBody>
                    <a:bodyPr/>
                    <a:lstStyle/>
                    <a:p>
                      <a:pPr algn="r" fontAlgn="b"/>
                      <a:r>
                        <a:rPr lang="fi-FI" sz="1400" b="0" i="0" u="none" strike="noStrike" dirty="0">
                          <a:effectLst/>
                          <a:latin typeface="Arial" panose="020B0604020202020204" pitchFamily="34" charset="0"/>
                        </a:rPr>
                        <a:t>-423</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-455</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-512</a:t>
                      </a:r>
                    </a:p>
                  </a:txBody>
                  <a:tcPr marL="0" marR="36000" marT="0" marB="0" anchor="b"/>
                </a:tc>
                <a:extLst>
                  <a:ext uri="{0D108BD9-81ED-4DB2-BD59-A6C34878D82A}">
                    <a16:rowId xmlns:a16="http://schemas.microsoft.com/office/drawing/2014/main" val="763958251"/>
                  </a:ext>
                </a:extLst>
              </a:tr>
              <a:tr h="313535">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-376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-358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-499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-472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-530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-493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-515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-644</a:t>
                      </a:r>
                    </a:p>
                  </a:txBody>
                  <a:tcPr marL="7620" marR="36000" marT="7620" marB="0" anchor="b"/>
                </a:tc>
                <a:tc>
                  <a:txBody>
                    <a:bodyPr/>
                    <a:lstStyle/>
                    <a:p>
                      <a:pPr algn="r" fontAlgn="b"/>
                      <a:r>
                        <a:rPr lang="fi-FI" sz="1400" b="0" i="0" u="none" strike="noStrike" dirty="0">
                          <a:effectLst/>
                          <a:latin typeface="Arial" panose="020B0604020202020204" pitchFamily="34" charset="0"/>
                        </a:rPr>
                        <a:t>-528</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-561</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-635</a:t>
                      </a:r>
                    </a:p>
                  </a:txBody>
                  <a:tcPr marL="0" marR="36000" marT="0" marB="0" anchor="b"/>
                </a:tc>
                <a:extLst>
                  <a:ext uri="{0D108BD9-81ED-4DB2-BD59-A6C34878D82A}">
                    <a16:rowId xmlns:a16="http://schemas.microsoft.com/office/drawing/2014/main" val="2234800887"/>
                  </a:ext>
                </a:extLst>
              </a:tr>
              <a:tr h="313535">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-483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-619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-580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-579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-743</a:t>
                      </a:r>
                    </a:p>
                  </a:txBody>
                  <a:tcPr marL="7620" marR="36000" marT="7620" marB="0" anchor="b"/>
                </a:tc>
                <a:tc>
                  <a:txBody>
                    <a:bodyPr/>
                    <a:lstStyle/>
                    <a:p>
                      <a:pPr algn="r" fontAlgn="b"/>
                      <a:r>
                        <a:rPr lang="fi-FI" sz="1400" b="0" i="0" u="none" strike="noStrike" dirty="0">
                          <a:effectLst/>
                          <a:latin typeface="Arial" panose="020B0604020202020204" pitchFamily="34" charset="0"/>
                        </a:rPr>
                        <a:t>-621</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-663</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-736</a:t>
                      </a:r>
                    </a:p>
                  </a:txBody>
                  <a:tcPr marL="0" marR="36000" marT="0" marB="0" anchor="b"/>
                </a:tc>
                <a:extLst>
                  <a:ext uri="{0D108BD9-81ED-4DB2-BD59-A6C34878D82A}">
                    <a16:rowId xmlns:a16="http://schemas.microsoft.com/office/drawing/2014/main" val="1212209553"/>
                  </a:ext>
                </a:extLst>
              </a:tr>
              <a:tr h="313535">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-483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-508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-565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-642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-708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-703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-851</a:t>
                      </a:r>
                    </a:p>
                  </a:txBody>
                  <a:tcPr marL="7620" marR="36000" marT="7620" marB="0" anchor="b"/>
                </a:tc>
                <a:tc>
                  <a:txBody>
                    <a:bodyPr/>
                    <a:lstStyle/>
                    <a:p>
                      <a:pPr algn="r" fontAlgn="b"/>
                      <a:r>
                        <a:rPr lang="fi-FI" sz="1400" b="0" i="0" u="none" strike="noStrike" dirty="0">
                          <a:effectLst/>
                          <a:latin typeface="Arial" panose="020B0604020202020204" pitchFamily="34" charset="0"/>
                        </a:rPr>
                        <a:t>-725</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-761</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-841</a:t>
                      </a:r>
                    </a:p>
                  </a:txBody>
                  <a:tcPr marL="0" marR="36000" marT="0" marB="0" anchor="b"/>
                </a:tc>
                <a:extLst>
                  <a:ext uri="{0D108BD9-81ED-4DB2-BD59-A6C34878D82A}">
                    <a16:rowId xmlns:a16="http://schemas.microsoft.com/office/drawing/2014/main" val="1124542153"/>
                  </a:ext>
                </a:extLst>
              </a:tr>
              <a:tr h="313535">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-543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-521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-538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-634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-693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-760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-825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-970</a:t>
                      </a:r>
                    </a:p>
                  </a:txBody>
                  <a:tcPr marL="7620" marR="36000" marT="7620" marB="0" anchor="b"/>
                </a:tc>
                <a:tc>
                  <a:txBody>
                    <a:bodyPr/>
                    <a:lstStyle/>
                    <a:p>
                      <a:pPr algn="r" fontAlgn="b"/>
                      <a:r>
                        <a:rPr lang="fi-FI" sz="1400" b="0" i="0" u="none" strike="noStrike" dirty="0">
                          <a:effectLst/>
                          <a:latin typeface="Arial" panose="020B0604020202020204" pitchFamily="34" charset="0"/>
                        </a:rPr>
                        <a:t>-826</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-876</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-941</a:t>
                      </a:r>
                    </a:p>
                  </a:txBody>
                  <a:tcPr marL="0" marR="36000" marT="0" marB="0" anchor="b"/>
                </a:tc>
                <a:extLst>
                  <a:ext uri="{0D108BD9-81ED-4DB2-BD59-A6C34878D82A}">
                    <a16:rowId xmlns:a16="http://schemas.microsoft.com/office/drawing/2014/main" val="2565790894"/>
                  </a:ext>
                </a:extLst>
              </a:tr>
              <a:tr h="313535">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-597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-723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-847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-897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-930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-1 079</a:t>
                      </a:r>
                    </a:p>
                  </a:txBody>
                  <a:tcPr marL="7620" marR="36000" marT="7620" marB="0" anchor="b"/>
                </a:tc>
                <a:tc>
                  <a:txBody>
                    <a:bodyPr/>
                    <a:lstStyle/>
                    <a:p>
                      <a:pPr algn="r" fontAlgn="b"/>
                      <a:r>
                        <a:rPr lang="fi-FI" sz="1400" b="0" i="0" u="none" strike="noStrike" dirty="0">
                          <a:effectLst/>
                          <a:latin typeface="Arial" panose="020B0604020202020204" pitchFamily="34" charset="0"/>
                        </a:rPr>
                        <a:t>-917</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-995</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-1 033</a:t>
                      </a:r>
                    </a:p>
                  </a:txBody>
                  <a:tcPr marL="0" marR="36000" marT="0" marB="0" anchor="b"/>
                </a:tc>
                <a:extLst>
                  <a:ext uri="{0D108BD9-81ED-4DB2-BD59-A6C34878D82A}">
                    <a16:rowId xmlns:a16="http://schemas.microsoft.com/office/drawing/2014/main" val="1519682879"/>
                  </a:ext>
                </a:extLst>
              </a:tr>
              <a:tr h="313535">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-672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-624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-672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-832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-959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-944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-995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-1 033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-1 229</a:t>
                      </a:r>
                    </a:p>
                  </a:txBody>
                  <a:tcPr marL="7620" marR="36000" marT="7620" marB="0" anchor="b"/>
                </a:tc>
                <a:tc>
                  <a:txBody>
                    <a:bodyPr/>
                    <a:lstStyle/>
                    <a:p>
                      <a:pPr algn="r" fontAlgn="b"/>
                      <a:r>
                        <a:rPr lang="fi-FI" sz="1400" b="0" i="0" u="none" strike="noStrike" dirty="0">
                          <a:effectLst/>
                          <a:latin typeface="Arial" panose="020B0604020202020204" pitchFamily="34" charset="0"/>
                        </a:rPr>
                        <a:t>-1 013</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-1 094</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a:t>
                      </a:r>
                    </a:p>
                  </a:txBody>
                  <a:tcPr marL="0" marR="36000" marT="0" marB="0" anchor="b"/>
                </a:tc>
                <a:extLst>
                  <a:ext uri="{0D108BD9-81ED-4DB2-BD59-A6C34878D82A}">
                    <a16:rowId xmlns:a16="http://schemas.microsoft.com/office/drawing/2014/main" val="4167365983"/>
                  </a:ext>
                </a:extLst>
              </a:tr>
              <a:tr h="313535">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-740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-674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-876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-910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-928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-1 059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-1 046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-1 094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-1 146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-1 387</a:t>
                      </a:r>
                    </a:p>
                  </a:txBody>
                  <a:tcPr marL="7620" marR="36000" marT="7620" marB="0" anchor="b"/>
                </a:tc>
                <a:tc>
                  <a:txBody>
                    <a:bodyPr/>
                    <a:lstStyle/>
                    <a:p>
                      <a:pPr algn="r" fontAlgn="b"/>
                      <a:r>
                        <a:rPr lang="fi-FI" sz="1400" b="0" i="0" u="none" strike="noStrike" dirty="0">
                          <a:effectLst/>
                          <a:latin typeface="Arial" panose="020B0604020202020204" pitchFamily="34" charset="0"/>
                        </a:rPr>
                        <a:t>-1 163</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-1 217</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a:t>
                      </a:r>
                    </a:p>
                  </a:txBody>
                  <a:tcPr marL="0" marR="36000" marT="0" marB="0" anchor="b"/>
                </a:tc>
                <a:extLst>
                  <a:ext uri="{0D108BD9-81ED-4DB2-BD59-A6C34878D82A}">
                    <a16:rowId xmlns:a16="http://schemas.microsoft.com/office/drawing/2014/main" val="3370894869"/>
                  </a:ext>
                </a:extLst>
              </a:tr>
              <a:tr h="327786">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-842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-757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-846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-988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-1 016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-1 021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-1 186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-1 166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-1 209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-1 248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-1 572</a:t>
                      </a:r>
                    </a:p>
                  </a:txBody>
                  <a:tcPr marL="7620" marR="36000" marT="7620" marB="0" anchor="b"/>
                </a:tc>
                <a:tc>
                  <a:txBody>
                    <a:bodyPr/>
                    <a:lstStyle/>
                    <a:p>
                      <a:pPr algn="r" fontAlgn="b"/>
                      <a:r>
                        <a:rPr lang="fi-FI" sz="1400" b="0" i="0" u="none" strike="noStrike" dirty="0">
                          <a:effectLst/>
                          <a:latin typeface="Arial" panose="020B0604020202020204" pitchFamily="34" charset="0"/>
                        </a:rPr>
                        <a:t>-1 296</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-1 363</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a:t>
                      </a:r>
                    </a:p>
                  </a:txBody>
                  <a:tcPr marL="0" marR="36000" marT="0" marB="0" anchor="b"/>
                </a:tc>
                <a:extLst>
                  <a:ext uri="{0D108BD9-81ED-4DB2-BD59-A6C34878D82A}">
                    <a16:rowId xmlns:a16="http://schemas.microsoft.com/office/drawing/2014/main" val="1843231339"/>
                  </a:ext>
                </a:extLst>
              </a:tr>
            </a:tbl>
          </a:graphicData>
        </a:graphic>
      </p:graphicFrame>
      <p:sp>
        <p:nvSpPr>
          <p:cNvPr id="5" name="Title 11">
            <a:extLst>
              <a:ext uri="{FF2B5EF4-FFF2-40B4-BE49-F238E27FC236}">
                <a16:creationId xmlns:a16="http://schemas.microsoft.com/office/drawing/2014/main" id="{76E24D14-725B-451C-A286-2B35ED03D511}"/>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23.10.2025/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537003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BA01D5EC-7063-495D-BD56-CA18C1C0E694}"/>
              </a:ext>
            </a:extLst>
          </p:cNvPr>
          <p:cNvSpPr txBox="1">
            <a:spLocks noGrp="1"/>
          </p:cNvSpPr>
          <p:nvPr>
            <p:ph type="title" idx="4294967295"/>
          </p:nvPr>
        </p:nvSpPr>
        <p:spPr>
          <a:xfrm>
            <a:off x="551384" y="260648"/>
            <a:ext cx="10225136" cy="50405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Väestönmuutosten ennakkotietoja Etelä-Savossa 1.1. - 30.9.2025</a:t>
            </a:r>
          </a:p>
        </p:txBody>
      </p:sp>
      <p:sp>
        <p:nvSpPr>
          <p:cNvPr id="6" name="Title 11">
            <a:extLst>
              <a:ext uri="{FF2B5EF4-FFF2-40B4-BE49-F238E27FC236}">
                <a16:creationId xmlns:a16="http://schemas.microsoft.com/office/drawing/2014/main" id="{26B1EDF5-6F51-4DC6-BBD0-27A1EFDD71B4}"/>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defRPr/>
            </a:pPr>
            <a:r>
              <a:rPr lang="fi-FI" sz="1100" dirty="0">
                <a:solidFill>
                  <a:srgbClr val="000000"/>
                </a:solidFill>
                <a:latin typeface="Arial" charset="-52"/>
                <a:cs typeface="Arial" charset="-52"/>
              </a:rPr>
              <a:t>Lähde: Tilastokeskus, 1.1.2025 aluejako								                   </a:t>
            </a:r>
            <a:r>
              <a:rPr lang="fi-FI" sz="1000" dirty="0">
                <a:solidFill>
                  <a:srgbClr val="000000"/>
                </a:solidFill>
                <a:latin typeface="Arial" charset="-52"/>
                <a:cs typeface="Arial" charset="-52"/>
              </a:rPr>
              <a:t>päivitetty: 23.10.2025/ </a:t>
            </a:r>
            <a:r>
              <a:rPr lang="fi-FI" sz="1000" dirty="0" err="1">
                <a:solidFill>
                  <a:srgbClr val="000000"/>
                </a:solidFill>
                <a:latin typeface="Arial" charset="-52"/>
                <a:cs typeface="Arial" charset="-52"/>
              </a:rPr>
              <a:t>jk</a:t>
            </a:r>
            <a:endParaRPr lang="fi-FI" sz="1100" kern="0" dirty="0">
              <a:solidFill>
                <a:srgbClr val="000000"/>
              </a:solidFill>
              <a:latin typeface="Arial"/>
              <a:ea typeface="+mj-ea"/>
              <a:cs typeface="Arial (Headings)"/>
            </a:endParaRPr>
          </a:p>
        </p:txBody>
      </p:sp>
      <p:pic>
        <p:nvPicPr>
          <p:cNvPr id="4" name="Kuva 3" descr="Taulukko väestönmuutosten ennakkotiedoista Etelä-Savossa seutukunnittain ja kunnittain 1.1.-30.9.2025. Etelä-Savon maakunnassa syntyneiden ja kuolleiden välinen erotus oli -1 033, kokonaisnettomuutto +154 ja väestön kokonaismuutos -881. Etelä-Savon ennakollinen väkiluku 30.9.2025 oli 128 495.">
            <a:extLst>
              <a:ext uri="{FF2B5EF4-FFF2-40B4-BE49-F238E27FC236}">
                <a16:creationId xmlns:a16="http://schemas.microsoft.com/office/drawing/2014/main" id="{3376882B-889E-A17D-97FC-350F6612A84E}"/>
              </a:ext>
            </a:extLst>
          </p:cNvPr>
          <p:cNvPicPr>
            <a:picLocks noChangeAspect="1"/>
          </p:cNvPicPr>
          <p:nvPr/>
        </p:nvPicPr>
        <p:blipFill>
          <a:blip r:embed="rId3"/>
          <a:stretch>
            <a:fillRect/>
          </a:stretch>
        </p:blipFill>
        <p:spPr>
          <a:xfrm>
            <a:off x="695400" y="836711"/>
            <a:ext cx="8856984" cy="5518765"/>
          </a:xfrm>
          <a:prstGeom prst="rect">
            <a:avLst/>
          </a:prstGeom>
        </p:spPr>
      </p:pic>
    </p:spTree>
    <p:extLst>
      <p:ext uri="{BB962C8B-B14F-4D97-AF65-F5344CB8AC3E}">
        <p14:creationId xmlns:p14="http://schemas.microsoft.com/office/powerpoint/2010/main" val="1425438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9201FF6F-70E4-494A-AF97-7FDB53D6943F}"/>
              </a:ext>
            </a:extLst>
          </p:cNvPr>
          <p:cNvSpPr>
            <a:spLocks noGrp="1"/>
          </p:cNvSpPr>
          <p:nvPr>
            <p:ph type="title"/>
          </p:nvPr>
        </p:nvSpPr>
        <p:spPr>
          <a:xfrm>
            <a:off x="551384" y="332656"/>
            <a:ext cx="11521280" cy="432048"/>
          </a:xfrm>
        </p:spPr>
        <p:txBody>
          <a:bodyPr/>
          <a:lstStyle/>
          <a:p>
            <a:r>
              <a:rPr lang="fi-FI" sz="2600" dirty="0"/>
              <a:t>Väestön kokonaismuutos Etelä-Savossa ja koko maassa 1.1. - 30.9.2025*</a:t>
            </a:r>
          </a:p>
        </p:txBody>
      </p:sp>
      <p:sp>
        <p:nvSpPr>
          <p:cNvPr id="9" name="Title 11">
            <a:extLst>
              <a:ext uri="{FF2B5EF4-FFF2-40B4-BE49-F238E27FC236}">
                <a16:creationId xmlns:a16="http://schemas.microsoft.com/office/drawing/2014/main" id="{4A802A90-57B4-9334-B165-B176502A211F}"/>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23.10.2025/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11" name="Kuva 10" descr="Palkkikaavio väestön kokonaismuutosten ennakkotiedoista Etelä-Savossa seutukunnittain ja kunnittain 1.1.-30.9.2025. Etelä-Savon maakunnassa väestön kokonaismuutos oli yhteensä -881, Mikkelin seutukunnassa -391, Savonlinnan seutukunnassa -377 ja Pieksämäen seutukunnassa -113. Etelä-Savon kunnista väestö vähentyi kaikissa muissa kunnissa paitsi Mäntyharjulla, jossa se lisääntyi 6 hengen verran.">
            <a:extLst>
              <a:ext uri="{FF2B5EF4-FFF2-40B4-BE49-F238E27FC236}">
                <a16:creationId xmlns:a16="http://schemas.microsoft.com/office/drawing/2014/main" id="{B8987451-88D6-8569-F7F2-0DDEB7328193}"/>
              </a:ext>
            </a:extLst>
          </p:cNvPr>
          <p:cNvPicPr>
            <a:picLocks noChangeAspect="1"/>
          </p:cNvPicPr>
          <p:nvPr/>
        </p:nvPicPr>
        <p:blipFill>
          <a:blip r:embed="rId3"/>
          <a:stretch>
            <a:fillRect/>
          </a:stretch>
        </p:blipFill>
        <p:spPr>
          <a:xfrm>
            <a:off x="1127448" y="1022834"/>
            <a:ext cx="3972648" cy="5105655"/>
          </a:xfrm>
          <a:prstGeom prst="rect">
            <a:avLst/>
          </a:prstGeom>
        </p:spPr>
      </p:pic>
      <p:pic>
        <p:nvPicPr>
          <p:cNvPr id="15" name="Kuva 14" descr="Palkkikaavio väestön kokonaismuutosten ennakkotiedoista maakunnittain 1.1.-30.92025. Väkiluku kasvoi eniten Uudellamaalla, 15 384 hengellä, Pirkanmaalla, 3 487 hengellä ja Varsinais-Suomessa, 2 804 hengellä. Väkiluku väheni eniten Etelä-Savossa, 881 hengellä, Satakunnassa, 730 hengellä ja Kymenlaaksossa, 689 hengellä. Koko Suomen väkiluku kasvoi 17 298 hengellä.">
            <a:extLst>
              <a:ext uri="{FF2B5EF4-FFF2-40B4-BE49-F238E27FC236}">
                <a16:creationId xmlns:a16="http://schemas.microsoft.com/office/drawing/2014/main" id="{2CA72B4F-5BE7-C5F1-B8B2-155263326EBE}"/>
              </a:ext>
            </a:extLst>
          </p:cNvPr>
          <p:cNvPicPr>
            <a:picLocks noChangeAspect="1"/>
          </p:cNvPicPr>
          <p:nvPr/>
        </p:nvPicPr>
        <p:blipFill>
          <a:blip r:embed="rId4"/>
          <a:stretch>
            <a:fillRect/>
          </a:stretch>
        </p:blipFill>
        <p:spPr>
          <a:xfrm>
            <a:off x="5786592" y="1033292"/>
            <a:ext cx="3981816" cy="5095197"/>
          </a:xfrm>
          <a:prstGeom prst="rect">
            <a:avLst/>
          </a:prstGeom>
        </p:spPr>
      </p:pic>
    </p:spTree>
    <p:extLst>
      <p:ext uri="{BB962C8B-B14F-4D97-AF65-F5344CB8AC3E}">
        <p14:creationId xmlns:p14="http://schemas.microsoft.com/office/powerpoint/2010/main" val="3834217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10600E7-35C5-4A26-9521-81965BCF1CDB}"/>
              </a:ext>
            </a:extLst>
          </p:cNvPr>
          <p:cNvSpPr txBox="1">
            <a:spLocks noGrp="1"/>
          </p:cNvSpPr>
          <p:nvPr>
            <p:ph type="title" idx="4294967295"/>
          </p:nvPr>
        </p:nvSpPr>
        <p:spPr>
          <a:xfrm>
            <a:off x="551384" y="332656"/>
            <a:ext cx="921702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 kokonaismuutoksen kehitys kuukausittain (vuosittain kumulatiivinen) Etelä-Savossa 2020 - 2025*</a:t>
            </a:r>
          </a:p>
        </p:txBody>
      </p:sp>
      <p:sp>
        <p:nvSpPr>
          <p:cNvPr id="6" name="Title 11">
            <a:extLst>
              <a:ext uri="{FF2B5EF4-FFF2-40B4-BE49-F238E27FC236}">
                <a16:creationId xmlns:a16="http://schemas.microsoft.com/office/drawing/2014/main" id="{8936BD53-6443-4E33-873F-B5B35B05903E}"/>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23.10.2025/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3" name="Kuva 2" descr="Viivakaavio väestön vuosittain kumulatiivisesta kokonaismuutoksesta Etelä-Savossa kuukausittain 2020-2025. Väestö vähentyi vuoden 2025 tammi-syyskuussa yhteensä 881 henkilön verran. Vuonna 2024 kesäkuuhun asti väestö lisääntyi, mutta heinäkuusta alkaen väestönmuutos on ollut negatiivinen. Vuosina 2023 ja 2024 väestö on kuitenkin vähentynyt vain noin puolella siitä, mitä aiempina lähivuosina.">
            <a:extLst>
              <a:ext uri="{FF2B5EF4-FFF2-40B4-BE49-F238E27FC236}">
                <a16:creationId xmlns:a16="http://schemas.microsoft.com/office/drawing/2014/main" id="{C32238A8-A45D-6BA9-1397-E4F28098BB17}"/>
              </a:ext>
            </a:extLst>
          </p:cNvPr>
          <p:cNvPicPr>
            <a:picLocks noChangeAspect="1"/>
          </p:cNvPicPr>
          <p:nvPr/>
        </p:nvPicPr>
        <p:blipFill>
          <a:blip r:embed="rId3"/>
          <a:stretch>
            <a:fillRect/>
          </a:stretch>
        </p:blipFill>
        <p:spPr>
          <a:xfrm>
            <a:off x="623392" y="1412776"/>
            <a:ext cx="9017404" cy="4752528"/>
          </a:xfrm>
          <a:prstGeom prst="rect">
            <a:avLst/>
          </a:prstGeom>
        </p:spPr>
      </p:pic>
    </p:spTree>
    <p:extLst>
      <p:ext uri="{BB962C8B-B14F-4D97-AF65-F5344CB8AC3E}">
        <p14:creationId xmlns:p14="http://schemas.microsoft.com/office/powerpoint/2010/main" val="283709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9201FF6F-70E4-494A-AF97-7FDB53D6943F}"/>
              </a:ext>
            </a:extLst>
          </p:cNvPr>
          <p:cNvSpPr>
            <a:spLocks noGrp="1"/>
          </p:cNvSpPr>
          <p:nvPr>
            <p:ph type="title"/>
          </p:nvPr>
        </p:nvSpPr>
        <p:spPr>
          <a:xfrm>
            <a:off x="551384" y="260648"/>
            <a:ext cx="9793088" cy="871909"/>
          </a:xfrm>
        </p:spPr>
        <p:txBody>
          <a:bodyPr/>
          <a:lstStyle/>
          <a:p>
            <a:r>
              <a:rPr lang="fi-FI" sz="2600" dirty="0"/>
              <a:t>Kokonaisnettomuutto kunnittain ja seutukunnittain Etelä-Savossa 1.1. - 30.9.2025* </a:t>
            </a:r>
            <a:r>
              <a:rPr lang="fi-FI" sz="2000" b="0" dirty="0"/>
              <a:t>(Etelä-Savo yhteensä: +154)</a:t>
            </a:r>
            <a:endParaRPr lang="fi-FI" sz="2600" b="0" dirty="0"/>
          </a:p>
        </p:txBody>
      </p:sp>
      <p:sp>
        <p:nvSpPr>
          <p:cNvPr id="7" name="Title 11">
            <a:extLst>
              <a:ext uri="{FF2B5EF4-FFF2-40B4-BE49-F238E27FC236}">
                <a16:creationId xmlns:a16="http://schemas.microsoft.com/office/drawing/2014/main" id="{01CADA9F-FCFD-4D8E-853E-A0ADBF94A26F}"/>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23.10.2025/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4" name="Kuva 3" descr="Palkkikaavio kokonaisnettomuutosta Etelä-Savossa seutukunnittain ja kunnittain 1.1.-30.9.2025. Kokonaisnettomuutto oli positiivinen kuudessa Etelä-Savon kunnassa, eniten Pieksämäellä (+116), Mäntyharjulla, (+84) ja Rantasalmella (+34). Mikkelin seutukunnassa kokonaisnettomuutto oli 100 hengen verran positiivinen, Savonlinnan seutukunnassa 35 hengen verran negatiivinen ja Pieksämäen seutukunnassa 89 hengen verran positiivinen. Etelä-Savon maakunnan kokonaisnettomuutto oli tammi-syyskuussa 2025 yhteensä +154.">
            <a:extLst>
              <a:ext uri="{FF2B5EF4-FFF2-40B4-BE49-F238E27FC236}">
                <a16:creationId xmlns:a16="http://schemas.microsoft.com/office/drawing/2014/main" id="{2C40DAD3-C87F-60C4-0D73-4671BBE015A8}"/>
              </a:ext>
            </a:extLst>
          </p:cNvPr>
          <p:cNvPicPr>
            <a:picLocks noChangeAspect="1"/>
          </p:cNvPicPr>
          <p:nvPr/>
        </p:nvPicPr>
        <p:blipFill>
          <a:blip r:embed="rId3"/>
          <a:stretch>
            <a:fillRect/>
          </a:stretch>
        </p:blipFill>
        <p:spPr>
          <a:xfrm>
            <a:off x="551384" y="1268759"/>
            <a:ext cx="9073008" cy="4972545"/>
          </a:xfrm>
          <a:prstGeom prst="rect">
            <a:avLst/>
          </a:prstGeom>
        </p:spPr>
      </p:pic>
    </p:spTree>
    <p:extLst>
      <p:ext uri="{BB962C8B-B14F-4D97-AF65-F5344CB8AC3E}">
        <p14:creationId xmlns:p14="http://schemas.microsoft.com/office/powerpoint/2010/main" val="1569280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1029714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Muuttoliikkeen kehitys kuukausittain (vuosittain kumulatiivinen) Etelä-Savossa 2020 - 2025*</a:t>
            </a:r>
          </a:p>
        </p:txBody>
      </p:sp>
      <p:sp>
        <p:nvSpPr>
          <p:cNvPr id="6" name="Title 11">
            <a:extLst>
              <a:ext uri="{FF2B5EF4-FFF2-40B4-BE49-F238E27FC236}">
                <a16:creationId xmlns:a16="http://schemas.microsoft.com/office/drawing/2014/main" id="{6D7EACAA-4B5E-4865-BA3B-6E39B5A3C7CB}"/>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23.10.2025/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3" name="Kuva 2" descr="Viivakaavio muuttoliikkeen vuosittain kumulatiivisesta kehityksestä Etelä-Savossa kuukausittain 2020-2025. Tammi-syyskuussa 2025 muuttoliike oli Etelä-Savossa 154 hengen verran positiivinen, kun edellisvuonna samaan aikaan se oli 688 hengen verran positiivinen. Vuodesta 2021 alkaen kumulatiivinen muuttoliike on pysynyt koko vuoden positiivisena, joskin yksittäisinä kuukausina on tullut muuttotappiota. Tätä aiempina lähivuosina kumulatiivinen muuttoliike on muuttunut negatiiviseksi viimeistään elokuussa.">
            <a:extLst>
              <a:ext uri="{FF2B5EF4-FFF2-40B4-BE49-F238E27FC236}">
                <a16:creationId xmlns:a16="http://schemas.microsoft.com/office/drawing/2014/main" id="{8789E926-129D-7323-6FCA-E59C31923DF2}"/>
              </a:ext>
            </a:extLst>
          </p:cNvPr>
          <p:cNvPicPr>
            <a:picLocks noChangeAspect="1"/>
          </p:cNvPicPr>
          <p:nvPr/>
        </p:nvPicPr>
        <p:blipFill>
          <a:blip r:embed="rId3"/>
          <a:stretch>
            <a:fillRect/>
          </a:stretch>
        </p:blipFill>
        <p:spPr>
          <a:xfrm>
            <a:off x="911424" y="1340768"/>
            <a:ext cx="8981759" cy="4714029"/>
          </a:xfrm>
          <a:prstGeom prst="rect">
            <a:avLst/>
          </a:prstGeom>
        </p:spPr>
      </p:pic>
    </p:spTree>
    <p:extLst>
      <p:ext uri="{BB962C8B-B14F-4D97-AF65-F5344CB8AC3E}">
        <p14:creationId xmlns:p14="http://schemas.microsoft.com/office/powerpoint/2010/main" val="3051390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10600E7-35C5-4A26-9521-81965BCF1CDB}"/>
              </a:ext>
              <a:ext uri="{C183D7F6-B498-43B3-948B-1728B52AA6E4}">
                <adec:decorative xmlns:adec="http://schemas.microsoft.com/office/drawing/2017/decorative" val="0"/>
              </a:ext>
            </a:extLst>
          </p:cNvPr>
          <p:cNvSpPr txBox="1">
            <a:spLocks noGrp="1"/>
          </p:cNvSpPr>
          <p:nvPr>
            <p:ph type="title" idx="4294967295"/>
          </p:nvPr>
        </p:nvSpPr>
        <p:spPr>
          <a:xfrm>
            <a:off x="623392" y="260648"/>
            <a:ext cx="8712968"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 kokonaismuutoksen kehitys kuukausittain Etelä-Savossa 2012 - 2025*</a:t>
            </a:r>
          </a:p>
        </p:txBody>
      </p:sp>
      <p:graphicFrame>
        <p:nvGraphicFramePr>
          <p:cNvPr id="2" name="Taulukko 1">
            <a:extLst>
              <a:ext uri="{FF2B5EF4-FFF2-40B4-BE49-F238E27FC236}">
                <a16:creationId xmlns:a16="http://schemas.microsoft.com/office/drawing/2014/main" id="{410A093B-4511-4865-92CB-BEB69CC90709}"/>
              </a:ext>
            </a:extLst>
          </p:cNvPr>
          <p:cNvGraphicFramePr>
            <a:graphicFrameLocks noGrp="1"/>
          </p:cNvGraphicFramePr>
          <p:nvPr>
            <p:extLst>
              <p:ext uri="{D42A27DB-BD31-4B8C-83A1-F6EECF244321}">
                <p14:modId xmlns:p14="http://schemas.microsoft.com/office/powerpoint/2010/main" val="751449016"/>
              </p:ext>
            </p:extLst>
          </p:nvPr>
        </p:nvGraphicFramePr>
        <p:xfrm>
          <a:off x="695400" y="1268760"/>
          <a:ext cx="9721081" cy="3759617"/>
        </p:xfrm>
        <a:graphic>
          <a:graphicData uri="http://schemas.openxmlformats.org/drawingml/2006/table">
            <a:tbl>
              <a:tblPr firstRow="1" lastRow="1" bandRow="1">
                <a:tableStyleId>{5C22544A-7EE6-4342-B048-85BDC9FD1C3A}</a:tableStyleId>
              </a:tblPr>
              <a:tblGrid>
                <a:gridCol w="939581">
                  <a:extLst>
                    <a:ext uri="{9D8B030D-6E8A-4147-A177-3AD203B41FA5}">
                      <a16:colId xmlns:a16="http://schemas.microsoft.com/office/drawing/2014/main" val="2446542540"/>
                    </a:ext>
                  </a:extLst>
                </a:gridCol>
                <a:gridCol w="614345">
                  <a:extLst>
                    <a:ext uri="{9D8B030D-6E8A-4147-A177-3AD203B41FA5}">
                      <a16:colId xmlns:a16="http://schemas.microsoft.com/office/drawing/2014/main" val="1014246786"/>
                    </a:ext>
                  </a:extLst>
                </a:gridCol>
                <a:gridCol w="614345">
                  <a:extLst>
                    <a:ext uri="{9D8B030D-6E8A-4147-A177-3AD203B41FA5}">
                      <a16:colId xmlns:a16="http://schemas.microsoft.com/office/drawing/2014/main" val="1315395890"/>
                    </a:ext>
                  </a:extLst>
                </a:gridCol>
                <a:gridCol w="614345">
                  <a:extLst>
                    <a:ext uri="{9D8B030D-6E8A-4147-A177-3AD203B41FA5}">
                      <a16:colId xmlns:a16="http://schemas.microsoft.com/office/drawing/2014/main" val="824798746"/>
                    </a:ext>
                  </a:extLst>
                </a:gridCol>
                <a:gridCol w="614345">
                  <a:extLst>
                    <a:ext uri="{9D8B030D-6E8A-4147-A177-3AD203B41FA5}">
                      <a16:colId xmlns:a16="http://schemas.microsoft.com/office/drawing/2014/main" val="1193792689"/>
                    </a:ext>
                  </a:extLst>
                </a:gridCol>
                <a:gridCol w="614345">
                  <a:extLst>
                    <a:ext uri="{9D8B030D-6E8A-4147-A177-3AD203B41FA5}">
                      <a16:colId xmlns:a16="http://schemas.microsoft.com/office/drawing/2014/main" val="3176720367"/>
                    </a:ext>
                  </a:extLst>
                </a:gridCol>
                <a:gridCol w="614345">
                  <a:extLst>
                    <a:ext uri="{9D8B030D-6E8A-4147-A177-3AD203B41FA5}">
                      <a16:colId xmlns:a16="http://schemas.microsoft.com/office/drawing/2014/main" val="4046473032"/>
                    </a:ext>
                  </a:extLst>
                </a:gridCol>
                <a:gridCol w="614345">
                  <a:extLst>
                    <a:ext uri="{9D8B030D-6E8A-4147-A177-3AD203B41FA5}">
                      <a16:colId xmlns:a16="http://schemas.microsoft.com/office/drawing/2014/main" val="3233633988"/>
                    </a:ext>
                  </a:extLst>
                </a:gridCol>
                <a:gridCol w="614345">
                  <a:extLst>
                    <a:ext uri="{9D8B030D-6E8A-4147-A177-3AD203B41FA5}">
                      <a16:colId xmlns:a16="http://schemas.microsoft.com/office/drawing/2014/main" val="2748983303"/>
                    </a:ext>
                  </a:extLst>
                </a:gridCol>
                <a:gridCol w="614345">
                  <a:extLst>
                    <a:ext uri="{9D8B030D-6E8A-4147-A177-3AD203B41FA5}">
                      <a16:colId xmlns:a16="http://schemas.microsoft.com/office/drawing/2014/main" val="402533656"/>
                    </a:ext>
                  </a:extLst>
                </a:gridCol>
                <a:gridCol w="650479">
                  <a:extLst>
                    <a:ext uri="{9D8B030D-6E8A-4147-A177-3AD203B41FA5}">
                      <a16:colId xmlns:a16="http://schemas.microsoft.com/office/drawing/2014/main" val="3070562241"/>
                    </a:ext>
                  </a:extLst>
                </a:gridCol>
                <a:gridCol w="650479">
                  <a:extLst>
                    <a:ext uri="{9D8B030D-6E8A-4147-A177-3AD203B41FA5}">
                      <a16:colId xmlns:a16="http://schemas.microsoft.com/office/drawing/2014/main" val="3365075286"/>
                    </a:ext>
                  </a:extLst>
                </a:gridCol>
                <a:gridCol w="650479">
                  <a:extLst>
                    <a:ext uri="{9D8B030D-6E8A-4147-A177-3AD203B41FA5}">
                      <a16:colId xmlns:a16="http://schemas.microsoft.com/office/drawing/2014/main" val="4177580845"/>
                    </a:ext>
                  </a:extLst>
                </a:gridCol>
                <a:gridCol w="650479">
                  <a:extLst>
                    <a:ext uri="{9D8B030D-6E8A-4147-A177-3AD203B41FA5}">
                      <a16:colId xmlns:a16="http://schemas.microsoft.com/office/drawing/2014/main" val="1678186026"/>
                    </a:ext>
                  </a:extLst>
                </a:gridCol>
                <a:gridCol w="650479">
                  <a:extLst>
                    <a:ext uri="{9D8B030D-6E8A-4147-A177-3AD203B41FA5}">
                      <a16:colId xmlns:a16="http://schemas.microsoft.com/office/drawing/2014/main" val="1485115452"/>
                    </a:ext>
                  </a:extLst>
                </a:gridCol>
              </a:tblGrid>
              <a:tr h="360040">
                <a:tc>
                  <a:txBody>
                    <a:bodyPr/>
                    <a:lstStyle/>
                    <a:p>
                      <a:pPr algn="l" fontAlgn="b"/>
                      <a:r>
                        <a:rPr lang="fi-FI" sz="1400" u="none" strike="noStrike" dirty="0">
                          <a:effectLst/>
                        </a:rPr>
                        <a:t>Kuukausi</a:t>
                      </a:r>
                      <a:endParaRPr lang="fi-FI" sz="1400" b="1"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2012</a:t>
                      </a:r>
                      <a:endParaRPr lang="fi-FI" sz="1400" b="1" i="0" u="none" strike="noStrike" dirty="0">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2013</a:t>
                      </a:r>
                      <a:endParaRPr lang="fi-FI" sz="1400" b="1" i="0" u="none" strike="noStrike" dirty="0">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2014</a:t>
                      </a:r>
                      <a:endParaRPr lang="fi-FI" sz="1400" b="1" i="0" u="none" strike="noStrike">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2015</a:t>
                      </a:r>
                      <a:endParaRPr lang="fi-FI" sz="1400" b="1" i="0" u="none" strike="noStrike">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2016</a:t>
                      </a:r>
                      <a:endParaRPr lang="fi-FI" sz="1400" b="1" i="0" u="none" strike="noStrike">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2017</a:t>
                      </a:r>
                      <a:endParaRPr lang="fi-FI" sz="1400" b="1" i="0" u="none" strike="noStrike">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2018</a:t>
                      </a:r>
                      <a:endParaRPr lang="fi-FI" sz="1400" b="1" i="0" u="none" strike="noStrike">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2019</a:t>
                      </a:r>
                      <a:endParaRPr lang="fi-FI" sz="1400" b="1" i="0" u="none" strike="noStrike" dirty="0">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2020</a:t>
                      </a:r>
                      <a:endParaRPr lang="fi-FI" sz="1400" b="1" i="0" u="none" strike="noStrike" dirty="0">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2021</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b="1" i="0" u="none" strike="noStrike" dirty="0">
                          <a:effectLst/>
                          <a:latin typeface="Arial" panose="020B0604020202020204" pitchFamily="34" charset="0"/>
                        </a:rPr>
                        <a:t>2022</a:t>
                      </a:r>
                    </a:p>
                  </a:txBody>
                  <a:tcPr marL="7620" marR="36000" marT="7620" marB="0" anchor="ctr"/>
                </a:tc>
                <a:tc>
                  <a:txBody>
                    <a:bodyPr/>
                    <a:lstStyle/>
                    <a:p>
                      <a:pPr algn="r" fontAlgn="b"/>
                      <a:r>
                        <a:rPr lang="fi-FI" sz="1400" b="1" i="0" u="none" strike="noStrike" dirty="0">
                          <a:effectLst/>
                          <a:latin typeface="Arial" panose="020B0604020202020204" pitchFamily="34" charset="0"/>
                        </a:rPr>
                        <a:t>2023</a:t>
                      </a:r>
                    </a:p>
                  </a:txBody>
                  <a:tcPr marL="7620" marR="36000" marT="7620" marB="0" anchor="ctr"/>
                </a:tc>
                <a:tc>
                  <a:txBody>
                    <a:bodyPr/>
                    <a:lstStyle/>
                    <a:p>
                      <a:pPr algn="r" fontAlgn="b"/>
                      <a:r>
                        <a:rPr lang="fi-FI" sz="1400" b="1" i="0" u="none" strike="noStrike" dirty="0">
                          <a:effectLst/>
                          <a:latin typeface="Arial" panose="020B0604020202020204" pitchFamily="34" charset="0"/>
                        </a:rPr>
                        <a:t>2024</a:t>
                      </a:r>
                    </a:p>
                  </a:txBody>
                  <a:tcPr marL="7620" marR="36000" marT="7620" marB="0" anchor="ctr"/>
                </a:tc>
                <a:tc>
                  <a:txBody>
                    <a:bodyPr/>
                    <a:lstStyle/>
                    <a:p>
                      <a:pPr algn="r" fontAlgn="b"/>
                      <a:r>
                        <a:rPr lang="fi-FI" sz="1400" b="1" i="0" u="none" strike="noStrike" dirty="0">
                          <a:effectLst/>
                          <a:latin typeface="Arial" panose="020B0604020202020204" pitchFamily="34" charset="0"/>
                        </a:rPr>
                        <a:t>2025*</a:t>
                      </a:r>
                    </a:p>
                  </a:txBody>
                  <a:tcPr marL="7620" marR="36000" marT="7620" marB="0" anchor="ctr"/>
                </a:tc>
                <a:extLst>
                  <a:ext uri="{0D108BD9-81ED-4DB2-BD59-A6C34878D82A}">
                    <a16:rowId xmlns:a16="http://schemas.microsoft.com/office/drawing/2014/main" val="3416091473"/>
                  </a:ext>
                </a:extLst>
              </a:tr>
              <a:tr h="262313">
                <a:tc>
                  <a:txBody>
                    <a:bodyPr/>
                    <a:lstStyle/>
                    <a:p>
                      <a:pPr algn="l" fontAlgn="b"/>
                      <a:r>
                        <a:rPr lang="fi-FI" sz="1400" u="none" strike="noStrike" dirty="0">
                          <a:effectLst/>
                        </a:rPr>
                        <a:t>Tammi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42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a:t>
                      </a:r>
                    </a:p>
                  </a:txBody>
                  <a:tcPr marL="7620" marR="36000" marT="7620" marB="0" anchor="b"/>
                </a:tc>
                <a:tc>
                  <a:txBody>
                    <a:bodyPr/>
                    <a:lstStyle/>
                    <a:p>
                      <a:pPr algn="r" fontAlgn="b"/>
                      <a:r>
                        <a:rPr lang="fi-FI" sz="1400" b="0" i="0" u="none" strike="noStrike" dirty="0">
                          <a:effectLst/>
                          <a:latin typeface="Arial" panose="020B0604020202020204" pitchFamily="34" charset="0"/>
                        </a:rPr>
                        <a:t>-7</a:t>
                      </a:r>
                    </a:p>
                  </a:txBody>
                  <a:tcPr marL="7620" marR="36000" marT="7620" marB="0" anchor="b"/>
                </a:tc>
                <a:tc>
                  <a:txBody>
                    <a:bodyPr/>
                    <a:lstStyle/>
                    <a:p>
                      <a:pPr algn="r" fontAlgn="b"/>
                      <a:r>
                        <a:rPr lang="fi-FI" sz="1400" b="0" i="0" u="none" strike="noStrike" dirty="0">
                          <a:effectLst/>
                          <a:latin typeface="Arial" panose="020B0604020202020204" pitchFamily="34" charset="0"/>
                        </a:rPr>
                        <a:t>2</a:t>
                      </a:r>
                    </a:p>
                  </a:txBody>
                  <a:tcPr marL="7620" marR="36000" marT="7620" marB="0" anchor="b"/>
                </a:tc>
                <a:tc>
                  <a:txBody>
                    <a:bodyPr/>
                    <a:lstStyle/>
                    <a:p>
                      <a:pPr algn="r" fontAlgn="b"/>
                      <a:r>
                        <a:rPr lang="fi-FI" sz="1400" b="0" i="0" u="none" strike="noStrike" dirty="0">
                          <a:effectLst/>
                          <a:latin typeface="Arial" panose="020B0604020202020204" pitchFamily="34" charset="0"/>
                        </a:rPr>
                        <a:t>-93</a:t>
                      </a:r>
                    </a:p>
                  </a:txBody>
                  <a:tcPr marL="7620" marR="36000" marT="7620" marB="0" anchor="b"/>
                </a:tc>
                <a:extLst>
                  <a:ext uri="{0D108BD9-81ED-4DB2-BD59-A6C34878D82A}">
                    <a16:rowId xmlns:a16="http://schemas.microsoft.com/office/drawing/2014/main" val="3189120117"/>
                  </a:ext>
                </a:extLst>
              </a:tr>
              <a:tr h="262313">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-165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-214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-57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-68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-148</a:t>
                      </a:r>
                    </a:p>
                  </a:txBody>
                  <a:tcPr marL="7620" marR="36000" marT="7620" marB="0" anchor="b"/>
                </a:tc>
                <a:tc>
                  <a:txBody>
                    <a:bodyPr/>
                    <a:lstStyle/>
                    <a:p>
                      <a:pPr algn="r" fontAlgn="b"/>
                      <a:r>
                        <a:rPr lang="fi-FI" sz="1400" b="0" i="0" u="none" strike="noStrike" dirty="0">
                          <a:effectLst/>
                          <a:latin typeface="Arial" panose="020B0604020202020204" pitchFamily="34" charset="0"/>
                        </a:rPr>
                        <a:t>-115</a:t>
                      </a:r>
                    </a:p>
                  </a:txBody>
                  <a:tcPr marL="7620" marR="36000" marT="7620" marB="0" anchor="b"/>
                </a:tc>
                <a:tc>
                  <a:txBody>
                    <a:bodyPr/>
                    <a:lstStyle/>
                    <a:p>
                      <a:pPr algn="r" fontAlgn="b"/>
                      <a:r>
                        <a:rPr lang="fi-FI" sz="1400" b="0" i="0" u="none" strike="noStrike" dirty="0">
                          <a:effectLst/>
                          <a:latin typeface="Arial" panose="020B0604020202020204" pitchFamily="34" charset="0"/>
                        </a:rPr>
                        <a:t>135</a:t>
                      </a:r>
                    </a:p>
                  </a:txBody>
                  <a:tcPr marL="7620" marR="36000" marT="7620" marB="0" anchor="b"/>
                </a:tc>
                <a:tc>
                  <a:txBody>
                    <a:bodyPr/>
                    <a:lstStyle/>
                    <a:p>
                      <a:pPr algn="r" fontAlgn="b"/>
                      <a:r>
                        <a:rPr lang="fi-FI" sz="1400" b="0" i="0" u="none" strike="noStrike" dirty="0">
                          <a:effectLst/>
                          <a:latin typeface="Arial" panose="020B0604020202020204" pitchFamily="34" charset="0"/>
                        </a:rPr>
                        <a:t>-66</a:t>
                      </a:r>
                    </a:p>
                  </a:txBody>
                  <a:tcPr marL="7620" marR="36000" marT="7620" marB="0" anchor="b"/>
                </a:tc>
                <a:extLst>
                  <a:ext uri="{0D108BD9-81ED-4DB2-BD59-A6C34878D82A}">
                    <a16:rowId xmlns:a16="http://schemas.microsoft.com/office/drawing/2014/main" val="3378005087"/>
                  </a:ext>
                </a:extLst>
              </a:tr>
              <a:tr h="262313">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-136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-184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-116</a:t>
                      </a:r>
                    </a:p>
                  </a:txBody>
                  <a:tcPr marL="7620" marR="36000" marT="7620" marB="0" anchor="b"/>
                </a:tc>
                <a:tc>
                  <a:txBody>
                    <a:bodyPr/>
                    <a:lstStyle/>
                    <a:p>
                      <a:pPr algn="r" fontAlgn="b"/>
                      <a:r>
                        <a:rPr lang="fi-FI" sz="1400" b="0" i="0" u="none" strike="noStrike" dirty="0">
                          <a:effectLst/>
                          <a:latin typeface="Arial" panose="020B0604020202020204" pitchFamily="34" charset="0"/>
                        </a:rPr>
                        <a:t>30</a:t>
                      </a:r>
                    </a:p>
                  </a:txBody>
                  <a:tcPr marL="7620" marR="36000" marT="7620" marB="0" anchor="b"/>
                </a:tc>
                <a:tc>
                  <a:txBody>
                    <a:bodyPr/>
                    <a:lstStyle/>
                    <a:p>
                      <a:pPr algn="r" fontAlgn="b"/>
                      <a:r>
                        <a:rPr lang="fi-FI" sz="1400" b="0" i="0" u="none" strike="noStrike" dirty="0">
                          <a:effectLst/>
                          <a:latin typeface="Arial" panose="020B0604020202020204" pitchFamily="34" charset="0"/>
                        </a:rPr>
                        <a:t>5</a:t>
                      </a:r>
                    </a:p>
                  </a:txBody>
                  <a:tcPr marL="7620" marR="36000" marT="7620" marB="0" anchor="b"/>
                </a:tc>
                <a:tc>
                  <a:txBody>
                    <a:bodyPr/>
                    <a:lstStyle/>
                    <a:p>
                      <a:pPr algn="r" fontAlgn="b"/>
                      <a:r>
                        <a:rPr lang="fi-FI" sz="1400" b="0" i="0" u="none" strike="noStrike" dirty="0">
                          <a:effectLst/>
                          <a:latin typeface="Arial" panose="020B0604020202020204" pitchFamily="34" charset="0"/>
                        </a:rPr>
                        <a:t>-161</a:t>
                      </a:r>
                    </a:p>
                  </a:txBody>
                  <a:tcPr marL="7620" marR="36000" marT="7620" marB="0" anchor="b"/>
                </a:tc>
                <a:extLst>
                  <a:ext uri="{0D108BD9-81ED-4DB2-BD59-A6C34878D82A}">
                    <a16:rowId xmlns:a16="http://schemas.microsoft.com/office/drawing/2014/main" val="2793092607"/>
                  </a:ext>
                </a:extLst>
              </a:tr>
              <a:tr h="262313">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-144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-167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-111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-103</a:t>
                      </a:r>
                    </a:p>
                  </a:txBody>
                  <a:tcPr marL="7620" marR="36000" marT="7620" marB="0" anchor="b"/>
                </a:tc>
                <a:tc>
                  <a:txBody>
                    <a:bodyPr/>
                    <a:lstStyle/>
                    <a:p>
                      <a:pPr algn="r" fontAlgn="b"/>
                      <a:r>
                        <a:rPr lang="fi-FI" sz="1400" b="0" i="0" u="none" strike="noStrike" dirty="0">
                          <a:effectLst/>
                          <a:latin typeface="Arial" panose="020B0604020202020204" pitchFamily="34" charset="0"/>
                        </a:rPr>
                        <a:t>-101</a:t>
                      </a:r>
                    </a:p>
                  </a:txBody>
                  <a:tcPr marL="7620" marR="36000" marT="7620" marB="0" anchor="b"/>
                </a:tc>
                <a:tc>
                  <a:txBody>
                    <a:bodyPr/>
                    <a:lstStyle/>
                    <a:p>
                      <a:pPr algn="r" fontAlgn="b"/>
                      <a:r>
                        <a:rPr lang="fi-FI" sz="1400" b="0" i="0" u="none" strike="noStrike" dirty="0">
                          <a:effectLst/>
                          <a:latin typeface="Arial" panose="020B0604020202020204" pitchFamily="34" charset="0"/>
                        </a:rPr>
                        <a:t>-17</a:t>
                      </a:r>
                    </a:p>
                  </a:txBody>
                  <a:tcPr marL="7620" marR="36000" marT="7620" marB="0" anchor="b"/>
                </a:tc>
                <a:tc>
                  <a:txBody>
                    <a:bodyPr/>
                    <a:lstStyle/>
                    <a:p>
                      <a:pPr algn="r" fontAlgn="b"/>
                      <a:r>
                        <a:rPr lang="fi-FI" sz="1400" b="0" i="0" u="none" strike="noStrike" dirty="0">
                          <a:effectLst/>
                          <a:latin typeface="Arial" panose="020B0604020202020204" pitchFamily="34" charset="0"/>
                        </a:rPr>
                        <a:t>-22</a:t>
                      </a:r>
                    </a:p>
                  </a:txBody>
                  <a:tcPr marL="7620" marR="36000" marT="7620" marB="0" anchor="b"/>
                </a:tc>
                <a:extLst>
                  <a:ext uri="{0D108BD9-81ED-4DB2-BD59-A6C34878D82A}">
                    <a16:rowId xmlns:a16="http://schemas.microsoft.com/office/drawing/2014/main" val="9608117"/>
                  </a:ext>
                </a:extLst>
              </a:tr>
              <a:tr h="262313">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-264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-83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-45</a:t>
                      </a:r>
                    </a:p>
                  </a:txBody>
                  <a:tcPr marL="7620" marR="36000" marT="7620" marB="0" anchor="b"/>
                </a:tc>
                <a:tc>
                  <a:txBody>
                    <a:bodyPr/>
                    <a:lstStyle/>
                    <a:p>
                      <a:pPr algn="r" fontAlgn="b"/>
                      <a:r>
                        <a:rPr lang="fi-FI" sz="1400" b="0" i="0" u="none" strike="noStrike" dirty="0">
                          <a:effectLst/>
                          <a:latin typeface="Arial" panose="020B0604020202020204" pitchFamily="34" charset="0"/>
                        </a:rPr>
                        <a:t>-43</a:t>
                      </a:r>
                    </a:p>
                  </a:txBody>
                  <a:tcPr marL="7620" marR="36000" marT="7620" marB="0" anchor="b"/>
                </a:tc>
                <a:tc>
                  <a:txBody>
                    <a:bodyPr/>
                    <a:lstStyle/>
                    <a:p>
                      <a:pPr algn="r" fontAlgn="b"/>
                      <a:r>
                        <a:rPr lang="fi-FI" sz="1400" b="0" i="0" u="none" strike="noStrike" dirty="0">
                          <a:effectLst/>
                          <a:latin typeface="Arial" panose="020B0604020202020204" pitchFamily="34" charset="0"/>
                        </a:rPr>
                        <a:t>13</a:t>
                      </a:r>
                    </a:p>
                  </a:txBody>
                  <a:tcPr marL="7620" marR="36000" marT="7620" marB="0" anchor="b"/>
                </a:tc>
                <a:tc>
                  <a:txBody>
                    <a:bodyPr/>
                    <a:lstStyle/>
                    <a:p>
                      <a:pPr algn="r" fontAlgn="b"/>
                      <a:r>
                        <a:rPr lang="fi-FI" sz="1400" b="0" i="0" u="none" strike="noStrike" dirty="0">
                          <a:effectLst/>
                          <a:latin typeface="Arial" panose="020B0604020202020204" pitchFamily="34" charset="0"/>
                        </a:rPr>
                        <a:t>-59</a:t>
                      </a:r>
                    </a:p>
                  </a:txBody>
                  <a:tcPr marL="7620" marR="36000" marT="7620" marB="0" anchor="b"/>
                </a:tc>
                <a:extLst>
                  <a:ext uri="{0D108BD9-81ED-4DB2-BD59-A6C34878D82A}">
                    <a16:rowId xmlns:a16="http://schemas.microsoft.com/office/drawing/2014/main" val="2586844116"/>
                  </a:ext>
                </a:extLst>
              </a:tr>
              <a:tr h="262313">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30</a:t>
                      </a:r>
                    </a:p>
                  </a:txBody>
                  <a:tcPr marL="7620" marR="36000" marT="7620" marB="0" anchor="b"/>
                </a:tc>
                <a:tc>
                  <a:txBody>
                    <a:bodyPr/>
                    <a:lstStyle/>
                    <a:p>
                      <a:pPr algn="r" fontAlgn="b"/>
                      <a:r>
                        <a:rPr lang="fi-FI" sz="1400" b="0" i="0" u="none" strike="noStrike" dirty="0">
                          <a:effectLst/>
                          <a:latin typeface="Arial" panose="020B0604020202020204" pitchFamily="34" charset="0"/>
                        </a:rPr>
                        <a:t>-56</a:t>
                      </a:r>
                    </a:p>
                  </a:txBody>
                  <a:tcPr marL="7620" marR="36000" marT="7620" marB="0" anchor="b"/>
                </a:tc>
                <a:tc>
                  <a:txBody>
                    <a:bodyPr/>
                    <a:lstStyle/>
                    <a:p>
                      <a:pPr algn="r" fontAlgn="b"/>
                      <a:r>
                        <a:rPr lang="fi-FI" sz="1400" b="0" i="0" u="none" strike="noStrike" dirty="0">
                          <a:effectLst/>
                          <a:latin typeface="Arial" panose="020B0604020202020204" pitchFamily="34" charset="0"/>
                        </a:rPr>
                        <a:t>-20</a:t>
                      </a:r>
                    </a:p>
                  </a:txBody>
                  <a:tcPr marL="7620" marR="36000" marT="7620" marB="0" anchor="b"/>
                </a:tc>
                <a:tc>
                  <a:txBody>
                    <a:bodyPr/>
                    <a:lstStyle/>
                    <a:p>
                      <a:pPr algn="r" fontAlgn="b"/>
                      <a:r>
                        <a:rPr lang="fi-FI" sz="1400" b="0" i="0" u="none" strike="noStrike" dirty="0">
                          <a:effectLst/>
                          <a:latin typeface="Arial" panose="020B0604020202020204" pitchFamily="34" charset="0"/>
                        </a:rPr>
                        <a:t>-36</a:t>
                      </a:r>
                    </a:p>
                  </a:txBody>
                  <a:tcPr marL="7620" marR="36000" marT="7620" marB="0" anchor="b"/>
                </a:tc>
                <a:extLst>
                  <a:ext uri="{0D108BD9-81ED-4DB2-BD59-A6C34878D82A}">
                    <a16:rowId xmlns:a16="http://schemas.microsoft.com/office/drawing/2014/main" val="3890090974"/>
                  </a:ext>
                </a:extLst>
              </a:tr>
              <a:tr h="262313">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-111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-210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-153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-204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-126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-131</a:t>
                      </a:r>
                    </a:p>
                  </a:txBody>
                  <a:tcPr marL="7620" marR="36000" marT="7620" marB="0" anchor="b"/>
                </a:tc>
                <a:tc>
                  <a:txBody>
                    <a:bodyPr/>
                    <a:lstStyle/>
                    <a:p>
                      <a:pPr algn="r" fontAlgn="b"/>
                      <a:r>
                        <a:rPr lang="fi-FI" sz="1400" b="0" i="0" u="none" strike="noStrike" dirty="0">
                          <a:effectLst/>
                          <a:latin typeface="Arial" panose="020B0604020202020204" pitchFamily="34" charset="0"/>
                        </a:rPr>
                        <a:t>-28</a:t>
                      </a:r>
                    </a:p>
                  </a:txBody>
                  <a:tcPr marL="7620" marR="36000" marT="7620" marB="0" anchor="b"/>
                </a:tc>
                <a:tc>
                  <a:txBody>
                    <a:bodyPr/>
                    <a:lstStyle/>
                    <a:p>
                      <a:pPr algn="r" fontAlgn="b"/>
                      <a:r>
                        <a:rPr lang="fi-FI" sz="1400" b="0" i="0" u="none" strike="noStrike" dirty="0">
                          <a:effectLst/>
                          <a:latin typeface="Arial" panose="020B0604020202020204" pitchFamily="34" charset="0"/>
                        </a:rPr>
                        <a:t>-160</a:t>
                      </a:r>
                    </a:p>
                  </a:txBody>
                  <a:tcPr marL="7620" marR="36000" marT="7620" marB="0" anchor="b"/>
                </a:tc>
                <a:tc>
                  <a:txBody>
                    <a:bodyPr/>
                    <a:lstStyle/>
                    <a:p>
                      <a:pPr algn="r" fontAlgn="b"/>
                      <a:r>
                        <a:rPr lang="fi-FI" sz="1400" b="0" i="0" u="none" strike="noStrike" dirty="0">
                          <a:effectLst/>
                          <a:latin typeface="Arial" panose="020B0604020202020204" pitchFamily="34" charset="0"/>
                        </a:rPr>
                        <a:t>-71</a:t>
                      </a:r>
                    </a:p>
                  </a:txBody>
                  <a:tcPr marL="7620" marR="36000" marT="7620" marB="0" anchor="b"/>
                </a:tc>
                <a:extLst>
                  <a:ext uri="{0D108BD9-81ED-4DB2-BD59-A6C34878D82A}">
                    <a16:rowId xmlns:a16="http://schemas.microsoft.com/office/drawing/2014/main" val="169899977"/>
                  </a:ext>
                </a:extLst>
              </a:tr>
              <a:tr h="262313">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-314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-355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-295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-187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-171</a:t>
                      </a:r>
                    </a:p>
                  </a:txBody>
                  <a:tcPr marL="7620" marR="36000" marT="7620" marB="0" anchor="b"/>
                </a:tc>
                <a:tc>
                  <a:txBody>
                    <a:bodyPr/>
                    <a:lstStyle/>
                    <a:p>
                      <a:pPr algn="r" fontAlgn="b"/>
                      <a:r>
                        <a:rPr lang="fi-FI" sz="1400" b="0" i="0" u="none" strike="noStrike" dirty="0">
                          <a:effectLst/>
                          <a:latin typeface="Arial" panose="020B0604020202020204" pitchFamily="34" charset="0"/>
                        </a:rPr>
                        <a:t>-100</a:t>
                      </a:r>
                    </a:p>
                  </a:txBody>
                  <a:tcPr marL="7620" marR="36000" marT="7620" marB="0" anchor="b"/>
                </a:tc>
                <a:tc>
                  <a:txBody>
                    <a:bodyPr/>
                    <a:lstStyle/>
                    <a:p>
                      <a:pPr algn="r" fontAlgn="b"/>
                      <a:r>
                        <a:rPr lang="fi-FI" sz="1400" b="0" i="0" u="none" strike="noStrike" dirty="0">
                          <a:effectLst/>
                          <a:latin typeface="Arial" panose="020B0604020202020204" pitchFamily="34" charset="0"/>
                        </a:rPr>
                        <a:t>-160</a:t>
                      </a:r>
                    </a:p>
                  </a:txBody>
                  <a:tcPr marL="7620" marR="36000" marT="7620" marB="0" anchor="b"/>
                </a:tc>
                <a:tc>
                  <a:txBody>
                    <a:bodyPr/>
                    <a:lstStyle/>
                    <a:p>
                      <a:pPr algn="r" fontAlgn="b"/>
                      <a:r>
                        <a:rPr lang="fi-FI" sz="1400" b="0" i="0" u="none" strike="noStrike" dirty="0">
                          <a:effectLst/>
                          <a:latin typeface="Arial" panose="020B0604020202020204" pitchFamily="34" charset="0"/>
                        </a:rPr>
                        <a:t>-288</a:t>
                      </a:r>
                    </a:p>
                  </a:txBody>
                  <a:tcPr marL="7620" marR="36000" marT="7620" marB="0" anchor="b"/>
                </a:tc>
                <a:extLst>
                  <a:ext uri="{0D108BD9-81ED-4DB2-BD59-A6C34878D82A}">
                    <a16:rowId xmlns:a16="http://schemas.microsoft.com/office/drawing/2014/main" val="3763795306"/>
                  </a:ext>
                </a:extLst>
              </a:tr>
              <a:tr h="262313">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-173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-168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-133</a:t>
                      </a:r>
                    </a:p>
                  </a:txBody>
                  <a:tcPr marL="7620" marR="36000" marT="7620" marB="0" anchor="b"/>
                </a:tc>
                <a:tc>
                  <a:txBody>
                    <a:bodyPr/>
                    <a:lstStyle/>
                    <a:p>
                      <a:pPr algn="r" fontAlgn="b"/>
                      <a:r>
                        <a:rPr lang="fi-FI" sz="1400" b="0" i="0" u="none" strike="noStrike" dirty="0">
                          <a:effectLst/>
                          <a:latin typeface="Arial" panose="020B0604020202020204" pitchFamily="34" charset="0"/>
                        </a:rPr>
                        <a:t>-7</a:t>
                      </a:r>
                    </a:p>
                  </a:txBody>
                  <a:tcPr marL="7620" marR="36000" marT="7620" marB="0" anchor="b"/>
                </a:tc>
                <a:tc>
                  <a:txBody>
                    <a:bodyPr/>
                    <a:lstStyle/>
                    <a:p>
                      <a:pPr algn="r" fontAlgn="b"/>
                      <a:r>
                        <a:rPr lang="fi-FI" sz="1400" b="0" i="0" u="none" strike="noStrike" dirty="0">
                          <a:effectLst/>
                          <a:latin typeface="Arial" panose="020B0604020202020204" pitchFamily="34" charset="0"/>
                        </a:rPr>
                        <a:t>-105</a:t>
                      </a:r>
                    </a:p>
                  </a:txBody>
                  <a:tcPr marL="7620" marR="36000" marT="7620" marB="0" anchor="b"/>
                </a:tc>
                <a:tc>
                  <a:txBody>
                    <a:bodyPr/>
                    <a:lstStyle/>
                    <a:p>
                      <a:pPr algn="r" fontAlgn="b"/>
                      <a:r>
                        <a:rPr lang="fi-FI" sz="1400" b="0" i="0" u="none" strike="noStrike" dirty="0">
                          <a:effectLst/>
                          <a:latin typeface="Arial" panose="020B0604020202020204" pitchFamily="34" charset="0"/>
                        </a:rPr>
                        <a:t>-85</a:t>
                      </a:r>
                    </a:p>
                  </a:txBody>
                  <a:tcPr marL="7620" marR="36000" marT="7620" marB="0" anchor="b"/>
                </a:tc>
                <a:extLst>
                  <a:ext uri="{0D108BD9-81ED-4DB2-BD59-A6C34878D82A}">
                    <a16:rowId xmlns:a16="http://schemas.microsoft.com/office/drawing/2014/main" val="1396302909"/>
                  </a:ext>
                </a:extLst>
              </a:tr>
              <a:tr h="262313">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-191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-99</a:t>
                      </a:r>
                    </a:p>
                  </a:txBody>
                  <a:tcPr marL="7620" marR="36000" marT="7620" marB="0" anchor="b"/>
                </a:tc>
                <a:tc>
                  <a:txBody>
                    <a:bodyPr/>
                    <a:lstStyle/>
                    <a:p>
                      <a:pPr algn="r" fontAlgn="b"/>
                      <a:r>
                        <a:rPr lang="fi-FI" sz="1400" b="0" i="0" u="none" strike="noStrike" dirty="0">
                          <a:effectLst/>
                          <a:latin typeface="Arial" panose="020B0604020202020204" pitchFamily="34" charset="0"/>
                        </a:rPr>
                        <a:t>60</a:t>
                      </a:r>
                    </a:p>
                  </a:txBody>
                  <a:tcPr marL="7620" marR="36000" marT="7620" marB="0" anchor="b"/>
                </a:tc>
                <a:tc>
                  <a:txBody>
                    <a:bodyPr/>
                    <a:lstStyle/>
                    <a:p>
                      <a:pPr algn="r" fontAlgn="b"/>
                      <a:r>
                        <a:rPr lang="fi-FI" sz="1400" b="0" i="0" u="none" strike="noStrike" dirty="0">
                          <a:effectLst/>
                          <a:latin typeface="Arial" panose="020B0604020202020204" pitchFamily="34" charset="0"/>
                        </a:rPr>
                        <a:t>24</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3129555670"/>
                  </a:ext>
                </a:extLst>
              </a:tr>
              <a:tr h="262313">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-70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-143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-129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-90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-102</a:t>
                      </a:r>
                    </a:p>
                  </a:txBody>
                  <a:tcPr marL="7620" marR="36000" marT="7620" marB="0" anchor="b"/>
                </a:tc>
                <a:tc>
                  <a:txBody>
                    <a:bodyPr/>
                    <a:lstStyle/>
                    <a:p>
                      <a:pPr algn="r" fontAlgn="b"/>
                      <a:r>
                        <a:rPr lang="fi-FI" sz="1400" b="0" i="0" u="none" strike="noStrike" dirty="0">
                          <a:effectLst/>
                          <a:latin typeface="Arial" panose="020B0604020202020204" pitchFamily="34" charset="0"/>
                        </a:rPr>
                        <a:t>-61</a:t>
                      </a:r>
                    </a:p>
                  </a:txBody>
                  <a:tcPr marL="7620" marR="36000" marT="7620" marB="0" anchor="b"/>
                </a:tc>
                <a:tc>
                  <a:txBody>
                    <a:bodyPr/>
                    <a:lstStyle/>
                    <a:p>
                      <a:pPr algn="r" fontAlgn="b"/>
                      <a:r>
                        <a:rPr lang="fi-FI" sz="1400" b="0" i="0" u="none" strike="noStrike" dirty="0">
                          <a:effectLst/>
                          <a:latin typeface="Arial" panose="020B0604020202020204" pitchFamily="34" charset="0"/>
                        </a:rPr>
                        <a:t>-101</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87279238"/>
                  </a:ext>
                </a:extLst>
              </a:tr>
              <a:tr h="262313">
                <a:tc>
                  <a:txBody>
                    <a:bodyPr/>
                    <a:lstStyle/>
                    <a:p>
                      <a:pPr algn="l" fontAlgn="b"/>
                      <a:r>
                        <a:rPr lang="fi-FI" sz="1400" u="none" strike="noStrike" dirty="0">
                          <a:effectLst/>
                        </a:rPr>
                        <a:t>Joulu</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-155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-177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-287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-171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-125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-214</a:t>
                      </a:r>
                    </a:p>
                  </a:txBody>
                  <a:tcPr marL="7620" marR="36000" marT="7620" marB="0" anchor="b"/>
                </a:tc>
                <a:tc>
                  <a:txBody>
                    <a:bodyPr/>
                    <a:lstStyle/>
                    <a:p>
                      <a:pPr algn="r" fontAlgn="b"/>
                      <a:r>
                        <a:rPr lang="fi-FI" sz="1400" b="0" i="0" u="none" strike="noStrike" dirty="0">
                          <a:effectLst/>
                          <a:latin typeface="Arial" panose="020B0604020202020204" pitchFamily="34" charset="0"/>
                        </a:rPr>
                        <a:t>-109</a:t>
                      </a:r>
                    </a:p>
                  </a:txBody>
                  <a:tcPr marL="7620" marR="36000" marT="7620" marB="0" anchor="b"/>
                </a:tc>
                <a:tc>
                  <a:txBody>
                    <a:bodyPr/>
                    <a:lstStyle/>
                    <a:p>
                      <a:pPr algn="r" fontAlgn="b"/>
                      <a:r>
                        <a:rPr lang="fi-FI" sz="1400" b="0" i="0" u="none" strike="noStrike" dirty="0">
                          <a:effectLst/>
                          <a:latin typeface="Arial" panose="020B0604020202020204" pitchFamily="34" charset="0"/>
                        </a:rPr>
                        <a:t>-154</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1082498149"/>
                  </a:ext>
                </a:extLst>
              </a:tr>
              <a:tr h="251821">
                <a:tc>
                  <a:txBody>
                    <a:bodyPr/>
                    <a:lstStyle/>
                    <a:p>
                      <a:pPr algn="l" fontAlgn="b"/>
                      <a:r>
                        <a:rPr lang="fi-FI" sz="1200" u="none" strike="noStrike" dirty="0">
                          <a:effectLst/>
                        </a:rPr>
                        <a:t>Yhteensä</a:t>
                      </a:r>
                      <a:endParaRPr lang="fi-FI" sz="1200" b="1" i="0" u="none" strike="noStrike" dirty="0">
                        <a:effectLst/>
                        <a:latin typeface="Arial" panose="020B0604020202020204" pitchFamily="34" charset="0"/>
                      </a:endParaRPr>
                    </a:p>
                  </a:txBody>
                  <a:tcPr marL="7620" marR="7620" marT="7620" marB="0" anchor="ctr"/>
                </a:tc>
                <a:tc>
                  <a:txBody>
                    <a:bodyPr/>
                    <a:lstStyle/>
                    <a:p>
                      <a:pPr algn="r" fontAlgn="b"/>
                      <a:r>
                        <a:rPr lang="fi-FI" sz="1350" u="none" strike="noStrike" dirty="0">
                          <a:effectLst/>
                        </a:rPr>
                        <a:t>-960</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-755</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-892</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-1 125</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-1 199</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a:effectLst/>
                        </a:rPr>
                        <a:t>-1 600</a:t>
                      </a:r>
                      <a:endParaRPr lang="fi-FI" sz="1350" b="0" i="0" u="none" strike="noStrike">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-2 348</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a:effectLst/>
                        </a:rPr>
                        <a:t>-2 160</a:t>
                      </a:r>
                      <a:endParaRPr lang="fi-FI" sz="1350" b="0" i="0" u="none" strike="noStrike">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-1 612</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-1 014</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b="1" i="0" u="none" strike="noStrike" dirty="0">
                          <a:effectLst/>
                          <a:latin typeface="+mn-lt"/>
                        </a:rPr>
                        <a:t>-1 237</a:t>
                      </a:r>
                    </a:p>
                  </a:txBody>
                  <a:tcPr marL="7620" marR="36000" marT="7620" marB="0" anchor="ctr"/>
                </a:tc>
                <a:tc>
                  <a:txBody>
                    <a:bodyPr/>
                    <a:lstStyle/>
                    <a:p>
                      <a:pPr algn="r" fontAlgn="b"/>
                      <a:r>
                        <a:rPr lang="fi-FI" sz="1350" b="1" i="0" u="none" strike="noStrike" dirty="0">
                          <a:effectLst/>
                          <a:latin typeface="+mn-lt"/>
                        </a:rPr>
                        <a:t>-537</a:t>
                      </a:r>
                    </a:p>
                  </a:txBody>
                  <a:tcPr marL="7620" marR="36000" marT="7620" marB="0" anchor="ctr"/>
                </a:tc>
                <a:tc>
                  <a:txBody>
                    <a:bodyPr/>
                    <a:lstStyle/>
                    <a:p>
                      <a:pPr algn="r" fontAlgn="b"/>
                      <a:r>
                        <a:rPr lang="fi-FI" sz="1350" b="1" i="0" u="none" strike="noStrike" dirty="0">
                          <a:effectLst/>
                          <a:latin typeface="+mn-lt"/>
                        </a:rPr>
                        <a:t>-538</a:t>
                      </a:r>
                    </a:p>
                  </a:txBody>
                  <a:tcPr marL="7620" marR="36000" marT="7620" marB="0" anchor="ctr"/>
                </a:tc>
                <a:tc>
                  <a:txBody>
                    <a:bodyPr/>
                    <a:lstStyle/>
                    <a:p>
                      <a:pPr algn="r" fontAlgn="b"/>
                      <a:r>
                        <a:rPr lang="fi-FI" sz="1350" b="1" i="0" u="none" strike="noStrike" dirty="0">
                          <a:effectLst/>
                          <a:latin typeface="+mn-lt"/>
                        </a:rPr>
                        <a:t>-881</a:t>
                      </a:r>
                    </a:p>
                  </a:txBody>
                  <a:tcPr marL="7620" marR="36000" marT="7620" marB="0" anchor="ctr"/>
                </a:tc>
                <a:extLst>
                  <a:ext uri="{0D108BD9-81ED-4DB2-BD59-A6C34878D82A}">
                    <a16:rowId xmlns:a16="http://schemas.microsoft.com/office/drawing/2014/main" val="3775860763"/>
                  </a:ext>
                </a:extLst>
              </a:tr>
            </a:tbl>
          </a:graphicData>
        </a:graphic>
      </p:graphicFrame>
      <p:graphicFrame>
        <p:nvGraphicFramePr>
          <p:cNvPr id="3" name="Taulukko 2">
            <a:extLst>
              <a:ext uri="{FF2B5EF4-FFF2-40B4-BE49-F238E27FC236}">
                <a16:creationId xmlns:a16="http://schemas.microsoft.com/office/drawing/2014/main" id="{236F4BB3-85AF-4D14-8800-451FCA7E5B19}"/>
              </a:ext>
            </a:extLst>
          </p:cNvPr>
          <p:cNvGraphicFramePr>
            <a:graphicFrameLocks noGrp="1"/>
          </p:cNvGraphicFramePr>
          <p:nvPr>
            <p:extLst>
              <p:ext uri="{D42A27DB-BD31-4B8C-83A1-F6EECF244321}">
                <p14:modId xmlns:p14="http://schemas.microsoft.com/office/powerpoint/2010/main" val="174953219"/>
              </p:ext>
            </p:extLst>
          </p:nvPr>
        </p:nvGraphicFramePr>
        <p:xfrm>
          <a:off x="695400" y="5183640"/>
          <a:ext cx="9721083" cy="420504"/>
        </p:xfrm>
        <a:graphic>
          <a:graphicData uri="http://schemas.openxmlformats.org/drawingml/2006/table">
            <a:tbl>
              <a:tblPr firstRow="1" lastRow="1">
                <a:tableStyleId>{21E4AEA4-8DFA-4A89-87EB-49C32662AFE0}</a:tableStyleId>
              </a:tblPr>
              <a:tblGrid>
                <a:gridCol w="939582">
                  <a:extLst>
                    <a:ext uri="{9D8B030D-6E8A-4147-A177-3AD203B41FA5}">
                      <a16:colId xmlns:a16="http://schemas.microsoft.com/office/drawing/2014/main" val="3405723209"/>
                    </a:ext>
                  </a:extLst>
                </a:gridCol>
                <a:gridCol w="614344">
                  <a:extLst>
                    <a:ext uri="{9D8B030D-6E8A-4147-A177-3AD203B41FA5}">
                      <a16:colId xmlns:a16="http://schemas.microsoft.com/office/drawing/2014/main" val="1099310579"/>
                    </a:ext>
                  </a:extLst>
                </a:gridCol>
                <a:gridCol w="614344">
                  <a:extLst>
                    <a:ext uri="{9D8B030D-6E8A-4147-A177-3AD203B41FA5}">
                      <a16:colId xmlns:a16="http://schemas.microsoft.com/office/drawing/2014/main" val="470746351"/>
                    </a:ext>
                  </a:extLst>
                </a:gridCol>
                <a:gridCol w="614344">
                  <a:extLst>
                    <a:ext uri="{9D8B030D-6E8A-4147-A177-3AD203B41FA5}">
                      <a16:colId xmlns:a16="http://schemas.microsoft.com/office/drawing/2014/main" val="124645799"/>
                    </a:ext>
                  </a:extLst>
                </a:gridCol>
                <a:gridCol w="614344">
                  <a:extLst>
                    <a:ext uri="{9D8B030D-6E8A-4147-A177-3AD203B41FA5}">
                      <a16:colId xmlns:a16="http://schemas.microsoft.com/office/drawing/2014/main" val="2126471522"/>
                    </a:ext>
                  </a:extLst>
                </a:gridCol>
                <a:gridCol w="614344">
                  <a:extLst>
                    <a:ext uri="{9D8B030D-6E8A-4147-A177-3AD203B41FA5}">
                      <a16:colId xmlns:a16="http://schemas.microsoft.com/office/drawing/2014/main" val="78061629"/>
                    </a:ext>
                  </a:extLst>
                </a:gridCol>
                <a:gridCol w="614344">
                  <a:extLst>
                    <a:ext uri="{9D8B030D-6E8A-4147-A177-3AD203B41FA5}">
                      <a16:colId xmlns:a16="http://schemas.microsoft.com/office/drawing/2014/main" val="3203078095"/>
                    </a:ext>
                  </a:extLst>
                </a:gridCol>
                <a:gridCol w="614344">
                  <a:extLst>
                    <a:ext uri="{9D8B030D-6E8A-4147-A177-3AD203B41FA5}">
                      <a16:colId xmlns:a16="http://schemas.microsoft.com/office/drawing/2014/main" val="606994193"/>
                    </a:ext>
                  </a:extLst>
                </a:gridCol>
                <a:gridCol w="614344">
                  <a:extLst>
                    <a:ext uri="{9D8B030D-6E8A-4147-A177-3AD203B41FA5}">
                      <a16:colId xmlns:a16="http://schemas.microsoft.com/office/drawing/2014/main" val="3403724877"/>
                    </a:ext>
                  </a:extLst>
                </a:gridCol>
                <a:gridCol w="614344">
                  <a:extLst>
                    <a:ext uri="{9D8B030D-6E8A-4147-A177-3AD203B41FA5}">
                      <a16:colId xmlns:a16="http://schemas.microsoft.com/office/drawing/2014/main" val="769913896"/>
                    </a:ext>
                  </a:extLst>
                </a:gridCol>
                <a:gridCol w="650481">
                  <a:extLst>
                    <a:ext uri="{9D8B030D-6E8A-4147-A177-3AD203B41FA5}">
                      <a16:colId xmlns:a16="http://schemas.microsoft.com/office/drawing/2014/main" val="2866081168"/>
                    </a:ext>
                  </a:extLst>
                </a:gridCol>
                <a:gridCol w="650481">
                  <a:extLst>
                    <a:ext uri="{9D8B030D-6E8A-4147-A177-3AD203B41FA5}">
                      <a16:colId xmlns:a16="http://schemas.microsoft.com/office/drawing/2014/main" val="2291925506"/>
                    </a:ext>
                  </a:extLst>
                </a:gridCol>
                <a:gridCol w="650481">
                  <a:extLst>
                    <a:ext uri="{9D8B030D-6E8A-4147-A177-3AD203B41FA5}">
                      <a16:colId xmlns:a16="http://schemas.microsoft.com/office/drawing/2014/main" val="3551850383"/>
                    </a:ext>
                  </a:extLst>
                </a:gridCol>
                <a:gridCol w="650481">
                  <a:extLst>
                    <a:ext uri="{9D8B030D-6E8A-4147-A177-3AD203B41FA5}">
                      <a16:colId xmlns:a16="http://schemas.microsoft.com/office/drawing/2014/main" val="3417099938"/>
                    </a:ext>
                  </a:extLst>
                </a:gridCol>
                <a:gridCol w="650481">
                  <a:extLst>
                    <a:ext uri="{9D8B030D-6E8A-4147-A177-3AD203B41FA5}">
                      <a16:colId xmlns:a16="http://schemas.microsoft.com/office/drawing/2014/main" val="2240339009"/>
                    </a:ext>
                  </a:extLst>
                </a:gridCol>
              </a:tblGrid>
              <a:tr h="210252">
                <a:tc>
                  <a:txBody>
                    <a:bodyPr/>
                    <a:lstStyle/>
                    <a:p>
                      <a:pPr algn="l" fontAlgn="b"/>
                      <a:r>
                        <a:rPr lang="fi-FI" sz="1200" u="none" strike="noStrike" dirty="0">
                          <a:solidFill>
                            <a:schemeClr val="tx1"/>
                          </a:solidFill>
                          <a:effectLst/>
                        </a:rPr>
                        <a:t> </a:t>
                      </a:r>
                      <a:endParaRPr lang="fi-FI" sz="1200" b="0" i="0" u="none" strike="noStrike" dirty="0">
                        <a:solidFill>
                          <a:schemeClr val="tx1"/>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2012</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a:solidFill>
                            <a:schemeClr val="tx1"/>
                          </a:solidFill>
                          <a:effectLst/>
                        </a:rPr>
                        <a:t>2013</a:t>
                      </a:r>
                      <a:endParaRPr lang="fi-FI" sz="1200" b="1" i="0" u="none" strike="noStrike">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2014</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a:solidFill>
                            <a:schemeClr val="tx1"/>
                          </a:solidFill>
                          <a:effectLst/>
                        </a:rPr>
                        <a:t>2015</a:t>
                      </a:r>
                      <a:endParaRPr lang="fi-FI" sz="1200" b="1" i="0" u="none" strike="noStrike">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2016</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a:solidFill>
                            <a:schemeClr val="tx1"/>
                          </a:solidFill>
                          <a:effectLst/>
                        </a:rPr>
                        <a:t>2017</a:t>
                      </a:r>
                      <a:endParaRPr lang="fi-FI" sz="1200" b="1" i="0" u="none" strike="noStrike">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a:solidFill>
                            <a:schemeClr val="tx1"/>
                          </a:solidFill>
                          <a:effectLst/>
                        </a:rPr>
                        <a:t>2018</a:t>
                      </a:r>
                      <a:endParaRPr lang="fi-FI" sz="1200" b="1" i="0" u="none" strike="noStrike">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2019</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2020</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2021</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2022</a:t>
                      </a: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2023</a:t>
                      </a: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2024</a:t>
                      </a: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2025*</a:t>
                      </a:r>
                    </a:p>
                  </a:txBody>
                  <a:tcPr marL="7620" marR="3600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1600769951"/>
                  </a:ext>
                </a:extLst>
              </a:tr>
              <a:tr h="210252">
                <a:tc>
                  <a:txBody>
                    <a:bodyPr/>
                    <a:lstStyle/>
                    <a:p>
                      <a:pPr algn="l" fontAlgn="b"/>
                      <a:r>
                        <a:rPr lang="fi-FI" sz="1050" u="none" strike="noStrike" dirty="0">
                          <a:solidFill>
                            <a:schemeClr val="tx1"/>
                          </a:solidFill>
                          <a:effectLst/>
                        </a:rPr>
                        <a:t>Väkiluku</a:t>
                      </a:r>
                      <a:endParaRPr lang="fi-FI" sz="1050" b="0" i="0" u="none" strike="noStrike" dirty="0">
                        <a:solidFill>
                          <a:schemeClr val="tx1"/>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144 393</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143 638</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142 746</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141 621</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140 422</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138 822</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a:solidFill>
                            <a:schemeClr val="tx1"/>
                          </a:solidFill>
                          <a:effectLst/>
                        </a:rPr>
                        <a:t>136 474</a:t>
                      </a:r>
                      <a:endParaRPr lang="fi-FI" sz="1050" b="0" i="0" u="none" strike="noStrike">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134 314</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132 702</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131 688</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130 451</a:t>
                      </a: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129 914</a:t>
                      </a: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129 376</a:t>
                      </a: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128 495</a:t>
                      </a:r>
                    </a:p>
                  </a:txBody>
                  <a:tcPr marL="7620" marR="3600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3599258"/>
                  </a:ext>
                </a:extLst>
              </a:tr>
            </a:tbl>
          </a:graphicData>
        </a:graphic>
      </p:graphicFrame>
      <p:sp>
        <p:nvSpPr>
          <p:cNvPr id="11" name="Tekstiruutu 10">
            <a:extLst>
              <a:ext uri="{FF2B5EF4-FFF2-40B4-BE49-F238E27FC236}">
                <a16:creationId xmlns:a16="http://schemas.microsoft.com/office/drawing/2014/main" id="{980A868E-0E23-4ECF-B7B6-F2B5E67BB43C}"/>
              </a:ext>
            </a:extLst>
          </p:cNvPr>
          <p:cNvSpPr txBox="1"/>
          <p:nvPr/>
        </p:nvSpPr>
        <p:spPr>
          <a:xfrm>
            <a:off x="551384" y="6094457"/>
            <a:ext cx="9217024"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Arial"/>
                <a:ea typeface="+mn-ea"/>
                <a:cs typeface="+mn-cs"/>
              </a:rPr>
              <a:t>Kokonaismuutos sisältää väestönlisäyksen lisäksi väkiluvun korjauksen. Korjaukset ovat enimmäkseen muuttoilmoitusten käsittelyssä tapahtuneiden virheiden jälkikäteen tehtyjä oikaisuja. </a:t>
            </a:r>
          </a:p>
        </p:txBody>
      </p:sp>
      <p:sp>
        <p:nvSpPr>
          <p:cNvPr id="9" name="Title 11">
            <a:extLst>
              <a:ext uri="{FF2B5EF4-FFF2-40B4-BE49-F238E27FC236}">
                <a16:creationId xmlns:a16="http://schemas.microsoft.com/office/drawing/2014/main" id="{3EC9B87D-833F-44C8-B698-9CCA63A6B65E}"/>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 ennakkotieto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23.10.2025/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1920778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10600E7-35C5-4A26-9521-81965BCF1CDB}"/>
              </a:ext>
            </a:extLst>
          </p:cNvPr>
          <p:cNvSpPr txBox="1">
            <a:spLocks noGrp="1"/>
          </p:cNvSpPr>
          <p:nvPr>
            <p:ph type="title" idx="4294967295"/>
          </p:nvPr>
        </p:nvSpPr>
        <p:spPr>
          <a:xfrm>
            <a:off x="551384" y="332656"/>
            <a:ext cx="9145016"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 kokonaismuutoksen kehitys kuukausittain (vuosittain kumulatiivinen) Etelä-Savossa 2012 - 2025*</a:t>
            </a:r>
          </a:p>
        </p:txBody>
      </p:sp>
      <p:graphicFrame>
        <p:nvGraphicFramePr>
          <p:cNvPr id="3" name="Taulukko 2">
            <a:extLst>
              <a:ext uri="{FF2B5EF4-FFF2-40B4-BE49-F238E27FC236}">
                <a16:creationId xmlns:a16="http://schemas.microsoft.com/office/drawing/2014/main" id="{887DB278-596E-475E-9F53-089618C408BC}"/>
              </a:ext>
            </a:extLst>
          </p:cNvPr>
          <p:cNvGraphicFramePr>
            <a:graphicFrameLocks noGrp="1"/>
          </p:cNvGraphicFramePr>
          <p:nvPr>
            <p:extLst>
              <p:ext uri="{D42A27DB-BD31-4B8C-83A1-F6EECF244321}">
                <p14:modId xmlns:p14="http://schemas.microsoft.com/office/powerpoint/2010/main" val="1353556565"/>
              </p:ext>
            </p:extLst>
          </p:nvPr>
        </p:nvGraphicFramePr>
        <p:xfrm>
          <a:off x="551384" y="1412776"/>
          <a:ext cx="9865097" cy="4104459"/>
        </p:xfrm>
        <a:graphic>
          <a:graphicData uri="http://schemas.openxmlformats.org/drawingml/2006/table">
            <a:tbl>
              <a:tblPr firstRow="1" bandRow="1">
                <a:tableStyleId>{5C22544A-7EE6-4342-B048-85BDC9FD1C3A}</a:tableStyleId>
              </a:tblPr>
              <a:tblGrid>
                <a:gridCol w="953502">
                  <a:extLst>
                    <a:ext uri="{9D8B030D-6E8A-4147-A177-3AD203B41FA5}">
                      <a16:colId xmlns:a16="http://schemas.microsoft.com/office/drawing/2014/main" val="1137492709"/>
                    </a:ext>
                  </a:extLst>
                </a:gridCol>
                <a:gridCol w="623445">
                  <a:extLst>
                    <a:ext uri="{9D8B030D-6E8A-4147-A177-3AD203B41FA5}">
                      <a16:colId xmlns:a16="http://schemas.microsoft.com/office/drawing/2014/main" val="3030041539"/>
                    </a:ext>
                  </a:extLst>
                </a:gridCol>
                <a:gridCol w="623445">
                  <a:extLst>
                    <a:ext uri="{9D8B030D-6E8A-4147-A177-3AD203B41FA5}">
                      <a16:colId xmlns:a16="http://schemas.microsoft.com/office/drawing/2014/main" val="3974878214"/>
                    </a:ext>
                  </a:extLst>
                </a:gridCol>
                <a:gridCol w="623445">
                  <a:extLst>
                    <a:ext uri="{9D8B030D-6E8A-4147-A177-3AD203B41FA5}">
                      <a16:colId xmlns:a16="http://schemas.microsoft.com/office/drawing/2014/main" val="220491495"/>
                    </a:ext>
                  </a:extLst>
                </a:gridCol>
                <a:gridCol w="623445">
                  <a:extLst>
                    <a:ext uri="{9D8B030D-6E8A-4147-A177-3AD203B41FA5}">
                      <a16:colId xmlns:a16="http://schemas.microsoft.com/office/drawing/2014/main" val="2981656450"/>
                    </a:ext>
                  </a:extLst>
                </a:gridCol>
                <a:gridCol w="623445">
                  <a:extLst>
                    <a:ext uri="{9D8B030D-6E8A-4147-A177-3AD203B41FA5}">
                      <a16:colId xmlns:a16="http://schemas.microsoft.com/office/drawing/2014/main" val="477392224"/>
                    </a:ext>
                  </a:extLst>
                </a:gridCol>
                <a:gridCol w="623445">
                  <a:extLst>
                    <a:ext uri="{9D8B030D-6E8A-4147-A177-3AD203B41FA5}">
                      <a16:colId xmlns:a16="http://schemas.microsoft.com/office/drawing/2014/main" val="2973800708"/>
                    </a:ext>
                  </a:extLst>
                </a:gridCol>
                <a:gridCol w="623445">
                  <a:extLst>
                    <a:ext uri="{9D8B030D-6E8A-4147-A177-3AD203B41FA5}">
                      <a16:colId xmlns:a16="http://schemas.microsoft.com/office/drawing/2014/main" val="2685544960"/>
                    </a:ext>
                  </a:extLst>
                </a:gridCol>
                <a:gridCol w="623445">
                  <a:extLst>
                    <a:ext uri="{9D8B030D-6E8A-4147-A177-3AD203B41FA5}">
                      <a16:colId xmlns:a16="http://schemas.microsoft.com/office/drawing/2014/main" val="3332158051"/>
                    </a:ext>
                  </a:extLst>
                </a:gridCol>
                <a:gridCol w="623445">
                  <a:extLst>
                    <a:ext uri="{9D8B030D-6E8A-4147-A177-3AD203B41FA5}">
                      <a16:colId xmlns:a16="http://schemas.microsoft.com/office/drawing/2014/main" val="2555354172"/>
                    </a:ext>
                  </a:extLst>
                </a:gridCol>
                <a:gridCol w="660118">
                  <a:extLst>
                    <a:ext uri="{9D8B030D-6E8A-4147-A177-3AD203B41FA5}">
                      <a16:colId xmlns:a16="http://schemas.microsoft.com/office/drawing/2014/main" val="24205375"/>
                    </a:ext>
                  </a:extLst>
                </a:gridCol>
                <a:gridCol w="660118">
                  <a:extLst>
                    <a:ext uri="{9D8B030D-6E8A-4147-A177-3AD203B41FA5}">
                      <a16:colId xmlns:a16="http://schemas.microsoft.com/office/drawing/2014/main" val="1498579516"/>
                    </a:ext>
                  </a:extLst>
                </a:gridCol>
                <a:gridCol w="660118">
                  <a:extLst>
                    <a:ext uri="{9D8B030D-6E8A-4147-A177-3AD203B41FA5}">
                      <a16:colId xmlns:a16="http://schemas.microsoft.com/office/drawing/2014/main" val="2385030607"/>
                    </a:ext>
                  </a:extLst>
                </a:gridCol>
                <a:gridCol w="660118">
                  <a:extLst>
                    <a:ext uri="{9D8B030D-6E8A-4147-A177-3AD203B41FA5}">
                      <a16:colId xmlns:a16="http://schemas.microsoft.com/office/drawing/2014/main" val="3788970238"/>
                    </a:ext>
                  </a:extLst>
                </a:gridCol>
                <a:gridCol w="660118">
                  <a:extLst>
                    <a:ext uri="{9D8B030D-6E8A-4147-A177-3AD203B41FA5}">
                      <a16:colId xmlns:a16="http://schemas.microsoft.com/office/drawing/2014/main" val="2094095342"/>
                    </a:ext>
                  </a:extLst>
                </a:gridCol>
              </a:tblGrid>
              <a:tr h="312450">
                <a:tc>
                  <a:txBody>
                    <a:bodyPr/>
                    <a:lstStyle/>
                    <a:p>
                      <a:pPr algn="l" fontAlgn="b"/>
                      <a:r>
                        <a:rPr lang="fi-FI" sz="1400" u="none" strike="noStrike" dirty="0">
                          <a:effectLst/>
                        </a:rPr>
                        <a:t>Kuukausi</a:t>
                      </a:r>
                      <a:endParaRPr lang="fi-FI" sz="1400" b="1"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2012</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2013</a:t>
                      </a:r>
                      <a:endParaRPr lang="fi-FI" sz="1400" b="1"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2014</a:t>
                      </a:r>
                      <a:endParaRPr lang="fi-FI" sz="1400" b="1"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2015</a:t>
                      </a:r>
                      <a:endParaRPr lang="fi-FI" sz="1400" b="1"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2016</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2017</a:t>
                      </a:r>
                      <a:endParaRPr lang="fi-FI" sz="1400" b="1"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2018</a:t>
                      </a:r>
                      <a:endParaRPr lang="fi-FI" sz="1400" b="1"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2019</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2020</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2021</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b="1" i="0" u="none" strike="noStrike" dirty="0">
                          <a:effectLst/>
                          <a:latin typeface="Arial" panose="020B0604020202020204" pitchFamily="34" charset="0"/>
                        </a:rPr>
                        <a:t>2022</a:t>
                      </a:r>
                    </a:p>
                  </a:txBody>
                  <a:tcPr marL="7620" marR="36000" marT="7620" marB="0" anchor="ctr"/>
                </a:tc>
                <a:tc>
                  <a:txBody>
                    <a:bodyPr/>
                    <a:lstStyle/>
                    <a:p>
                      <a:pPr algn="r" fontAlgn="b"/>
                      <a:r>
                        <a:rPr lang="fi-FI" sz="1400" b="1" i="0" u="none" strike="noStrike" dirty="0">
                          <a:effectLst/>
                          <a:latin typeface="Arial" panose="020B0604020202020204" pitchFamily="34" charset="0"/>
                        </a:rPr>
                        <a:t>2023</a:t>
                      </a:r>
                    </a:p>
                  </a:txBody>
                  <a:tcPr marL="7620" marR="36000" marT="7620" marB="0" anchor="ctr"/>
                </a:tc>
                <a:tc>
                  <a:txBody>
                    <a:bodyPr/>
                    <a:lstStyle/>
                    <a:p>
                      <a:pPr algn="r" fontAlgn="b"/>
                      <a:r>
                        <a:rPr lang="fi-FI" sz="1400" b="1" i="0" u="none" strike="noStrike" dirty="0">
                          <a:effectLst/>
                          <a:latin typeface="Arial" panose="020B0604020202020204" pitchFamily="34" charset="0"/>
                        </a:rPr>
                        <a:t>2024</a:t>
                      </a:r>
                    </a:p>
                  </a:txBody>
                  <a:tcPr marL="7620" marR="36000" marT="7620" marB="0" anchor="ctr"/>
                </a:tc>
                <a:tc>
                  <a:txBody>
                    <a:bodyPr/>
                    <a:lstStyle/>
                    <a:p>
                      <a:pPr algn="r" fontAlgn="b"/>
                      <a:r>
                        <a:rPr lang="fi-FI" sz="1400" b="1" i="0" u="none" strike="noStrike" dirty="0">
                          <a:effectLst/>
                          <a:latin typeface="Arial" panose="020B0604020202020204" pitchFamily="34" charset="0"/>
                        </a:rPr>
                        <a:t>2025*</a:t>
                      </a:r>
                    </a:p>
                  </a:txBody>
                  <a:tcPr marL="7620" marR="36000" marT="7620" marB="0" anchor="ctr"/>
                </a:tc>
                <a:extLst>
                  <a:ext uri="{0D108BD9-81ED-4DB2-BD59-A6C34878D82A}">
                    <a16:rowId xmlns:a16="http://schemas.microsoft.com/office/drawing/2014/main" val="1484867629"/>
                  </a:ext>
                </a:extLst>
              </a:tr>
              <a:tr h="312450">
                <a:tc>
                  <a:txBody>
                    <a:bodyPr/>
                    <a:lstStyle/>
                    <a:p>
                      <a:pPr algn="l" fontAlgn="b"/>
                      <a:r>
                        <a:rPr lang="fi-FI" sz="1400" u="none" strike="noStrike">
                          <a:effectLst/>
                        </a:rPr>
                        <a:t>Tammi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a:t>
                      </a:r>
                    </a:p>
                  </a:txBody>
                  <a:tcPr marL="7620" marR="36000" marT="7620" marB="0" anchor="b"/>
                </a:tc>
                <a:tc>
                  <a:txBody>
                    <a:bodyPr/>
                    <a:lstStyle/>
                    <a:p>
                      <a:pPr algn="r" fontAlgn="b"/>
                      <a:r>
                        <a:rPr lang="fi-FI" sz="1400" b="0" i="0" u="none" strike="noStrike" dirty="0">
                          <a:effectLst/>
                          <a:latin typeface="Arial" panose="020B0604020202020204" pitchFamily="34" charset="0"/>
                        </a:rPr>
                        <a:t>-7</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-93</a:t>
                      </a:r>
                    </a:p>
                  </a:txBody>
                  <a:tcPr marL="0" marR="36000" marT="0" marB="0" anchor="b"/>
                </a:tc>
                <a:extLst>
                  <a:ext uri="{0D108BD9-81ED-4DB2-BD59-A6C34878D82A}">
                    <a16:rowId xmlns:a16="http://schemas.microsoft.com/office/drawing/2014/main" val="3175990561"/>
                  </a:ext>
                </a:extLst>
              </a:tr>
              <a:tr h="312450">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-158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-210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-263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-87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-153</a:t>
                      </a:r>
                    </a:p>
                  </a:txBody>
                  <a:tcPr marL="7620" marR="36000" marT="7620" marB="0" anchor="b"/>
                </a:tc>
                <a:tc>
                  <a:txBody>
                    <a:bodyPr/>
                    <a:lstStyle/>
                    <a:p>
                      <a:pPr algn="r" fontAlgn="b"/>
                      <a:r>
                        <a:rPr lang="fi-FI" sz="1400" b="0" i="0" u="none" strike="noStrike" dirty="0">
                          <a:effectLst/>
                          <a:latin typeface="Arial" panose="020B0604020202020204" pitchFamily="34" charset="0"/>
                        </a:rPr>
                        <a:t>-122</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137</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-159</a:t>
                      </a:r>
                    </a:p>
                  </a:txBody>
                  <a:tcPr marL="0" marR="36000" marT="0" marB="0" anchor="b"/>
                </a:tc>
                <a:extLst>
                  <a:ext uri="{0D108BD9-81ED-4DB2-BD59-A6C34878D82A}">
                    <a16:rowId xmlns:a16="http://schemas.microsoft.com/office/drawing/2014/main" val="136546428"/>
                  </a:ext>
                </a:extLst>
              </a:tr>
              <a:tr h="312450">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-217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-324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-554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-447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-194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-135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-269</a:t>
                      </a:r>
                    </a:p>
                  </a:txBody>
                  <a:tcPr marL="7620" marR="36000" marT="7620" marB="0" anchor="b"/>
                </a:tc>
                <a:tc>
                  <a:txBody>
                    <a:bodyPr/>
                    <a:lstStyle/>
                    <a:p>
                      <a:pPr algn="r" fontAlgn="b"/>
                      <a:r>
                        <a:rPr lang="fi-FI" sz="1400" b="0" i="0" u="none" strike="noStrike" dirty="0">
                          <a:effectLst/>
                          <a:latin typeface="Arial" panose="020B0604020202020204" pitchFamily="34" charset="0"/>
                        </a:rPr>
                        <a:t>-92</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142</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-320</a:t>
                      </a:r>
                    </a:p>
                  </a:txBody>
                  <a:tcPr marL="0" marR="36000" marT="0" marB="0" anchor="b"/>
                </a:tc>
                <a:extLst>
                  <a:ext uri="{0D108BD9-81ED-4DB2-BD59-A6C34878D82A}">
                    <a16:rowId xmlns:a16="http://schemas.microsoft.com/office/drawing/2014/main" val="2851315535"/>
                  </a:ext>
                </a:extLst>
              </a:tr>
              <a:tr h="312450">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-354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-267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-353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-480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-744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-631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-301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-246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-372</a:t>
                      </a:r>
                    </a:p>
                  </a:txBody>
                  <a:tcPr marL="7620" marR="36000" marT="7620" marB="0" anchor="b"/>
                </a:tc>
                <a:tc>
                  <a:txBody>
                    <a:bodyPr/>
                    <a:lstStyle/>
                    <a:p>
                      <a:pPr algn="r" fontAlgn="b"/>
                      <a:r>
                        <a:rPr lang="fi-FI" sz="1400" b="0" i="0" u="none" strike="noStrike" dirty="0">
                          <a:effectLst/>
                          <a:latin typeface="Arial" panose="020B0604020202020204" pitchFamily="34" charset="0"/>
                        </a:rPr>
                        <a:t>-193</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125</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-342</a:t>
                      </a:r>
                    </a:p>
                  </a:txBody>
                  <a:tcPr marL="0" marR="36000" marT="0" marB="0" anchor="b"/>
                </a:tc>
                <a:extLst>
                  <a:ext uri="{0D108BD9-81ED-4DB2-BD59-A6C34878D82A}">
                    <a16:rowId xmlns:a16="http://schemas.microsoft.com/office/drawing/2014/main" val="1170976241"/>
                  </a:ext>
                </a:extLst>
              </a:tr>
              <a:tr h="326653">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-374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-470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-299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-674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-1 008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-384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-288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-417</a:t>
                      </a:r>
                    </a:p>
                  </a:txBody>
                  <a:tcPr marL="7620" marR="36000" marT="7620" marB="0" anchor="b"/>
                </a:tc>
                <a:tc>
                  <a:txBody>
                    <a:bodyPr/>
                    <a:lstStyle/>
                    <a:p>
                      <a:pPr algn="r" fontAlgn="b"/>
                      <a:r>
                        <a:rPr lang="fi-FI" sz="1400" b="0" i="0" u="none" strike="noStrike" dirty="0">
                          <a:effectLst/>
                          <a:latin typeface="Arial" panose="020B0604020202020204" pitchFamily="34" charset="0"/>
                        </a:rPr>
                        <a:t>-236</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-401</a:t>
                      </a:r>
                    </a:p>
                  </a:txBody>
                  <a:tcPr marL="0" marR="36000" marT="0" marB="0" anchor="b"/>
                </a:tc>
                <a:extLst>
                  <a:ext uri="{0D108BD9-81ED-4DB2-BD59-A6C34878D82A}">
                    <a16:rowId xmlns:a16="http://schemas.microsoft.com/office/drawing/2014/main" val="3333591495"/>
                  </a:ext>
                </a:extLst>
              </a:tr>
              <a:tr h="326653">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-321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-407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-481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-662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-775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-1 142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-816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-449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-296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-387</a:t>
                      </a:r>
                    </a:p>
                  </a:txBody>
                  <a:tcPr marL="7620" marR="36000" marT="7620" marB="0" anchor="b"/>
                </a:tc>
                <a:tc>
                  <a:txBody>
                    <a:bodyPr/>
                    <a:lstStyle/>
                    <a:p>
                      <a:pPr algn="r" fontAlgn="b"/>
                      <a:r>
                        <a:rPr lang="fi-FI" sz="1400" b="0" i="0" u="none" strike="noStrike" dirty="0">
                          <a:effectLst/>
                          <a:latin typeface="Arial" panose="020B0604020202020204" pitchFamily="34" charset="0"/>
                        </a:rPr>
                        <a:t>-292</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118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-437</a:t>
                      </a:r>
                    </a:p>
                  </a:txBody>
                  <a:tcPr marL="0" marR="36000" marT="0" marB="0" anchor="b"/>
                </a:tc>
                <a:extLst>
                  <a:ext uri="{0D108BD9-81ED-4DB2-BD59-A6C34878D82A}">
                    <a16:rowId xmlns:a16="http://schemas.microsoft.com/office/drawing/2014/main" val="3636237218"/>
                  </a:ext>
                </a:extLst>
              </a:tr>
              <a:tr h="312450">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-432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-529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-581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-831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-1 352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-653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-422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-518</a:t>
                      </a:r>
                    </a:p>
                  </a:txBody>
                  <a:tcPr marL="7620" marR="36000" marT="7620" marB="0" anchor="b"/>
                </a:tc>
                <a:tc>
                  <a:txBody>
                    <a:bodyPr/>
                    <a:lstStyle/>
                    <a:p>
                      <a:pPr algn="r" fontAlgn="b"/>
                      <a:r>
                        <a:rPr lang="fi-FI" sz="1400" b="0" i="0" u="none" strike="noStrike" dirty="0">
                          <a:effectLst/>
                          <a:latin typeface="Arial" panose="020B0604020202020204" pitchFamily="34" charset="0"/>
                        </a:rPr>
                        <a:t>-320</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-42</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-508</a:t>
                      </a:r>
                    </a:p>
                  </a:txBody>
                  <a:tcPr marL="0" marR="36000" marT="0" marB="0" anchor="b"/>
                </a:tc>
                <a:extLst>
                  <a:ext uri="{0D108BD9-81ED-4DB2-BD59-A6C34878D82A}">
                    <a16:rowId xmlns:a16="http://schemas.microsoft.com/office/drawing/2014/main" val="2184490300"/>
                  </a:ext>
                </a:extLst>
              </a:tr>
              <a:tr h="312450">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-463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-496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-656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-926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-1 666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-1 324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-948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-609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-689</a:t>
                      </a:r>
                    </a:p>
                  </a:txBody>
                  <a:tcPr marL="7620" marR="36000" marT="7620" marB="0" anchor="b"/>
                </a:tc>
                <a:tc>
                  <a:txBody>
                    <a:bodyPr/>
                    <a:lstStyle/>
                    <a:p>
                      <a:pPr algn="r" fontAlgn="b"/>
                      <a:r>
                        <a:rPr lang="fi-FI" sz="1400" b="0" i="0" u="none" strike="noStrike" dirty="0">
                          <a:effectLst/>
                          <a:latin typeface="Arial" panose="020B0604020202020204" pitchFamily="34" charset="0"/>
                        </a:rPr>
                        <a:t>-420</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-202</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-796</a:t>
                      </a:r>
                    </a:p>
                  </a:txBody>
                  <a:tcPr marL="0" marR="36000" marT="0" marB="0" anchor="b"/>
                </a:tc>
                <a:extLst>
                  <a:ext uri="{0D108BD9-81ED-4DB2-BD59-A6C34878D82A}">
                    <a16:rowId xmlns:a16="http://schemas.microsoft.com/office/drawing/2014/main" val="2199241721"/>
                  </a:ext>
                </a:extLst>
              </a:tr>
              <a:tr h="312450">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-570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-503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-528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-904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-1 077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-1 905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-1 592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-1 121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-777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-822</a:t>
                      </a:r>
                    </a:p>
                  </a:txBody>
                  <a:tcPr marL="7620" marR="36000" marT="7620" marB="0" anchor="b"/>
                </a:tc>
                <a:tc>
                  <a:txBody>
                    <a:bodyPr/>
                    <a:lstStyle/>
                    <a:p>
                      <a:pPr algn="r" fontAlgn="b"/>
                      <a:r>
                        <a:rPr lang="fi-FI" sz="1400" b="0" i="0" u="none" strike="noStrike" dirty="0">
                          <a:effectLst/>
                          <a:latin typeface="Arial" panose="020B0604020202020204" pitchFamily="34" charset="0"/>
                        </a:rPr>
                        <a:t>-427</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-307</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-881</a:t>
                      </a:r>
                    </a:p>
                  </a:txBody>
                  <a:tcPr marL="0" marR="36000" marT="0" marB="0" anchor="b"/>
                </a:tc>
                <a:extLst>
                  <a:ext uri="{0D108BD9-81ED-4DB2-BD59-A6C34878D82A}">
                    <a16:rowId xmlns:a16="http://schemas.microsoft.com/office/drawing/2014/main" val="1709709179"/>
                  </a:ext>
                </a:extLst>
              </a:tr>
              <a:tr h="312450">
                <a:tc>
                  <a:txBody>
                    <a:bodyPr/>
                    <a:lstStyle/>
                    <a:p>
                      <a:pPr algn="l" fontAlgn="b"/>
                      <a:r>
                        <a:rPr lang="fi-FI" sz="1400" u="none" strike="noStrike" dirty="0">
                          <a:effectLst/>
                        </a:rPr>
                        <a:t>Loka</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-696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-655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-870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-1 000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-1 271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-2 010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-1 730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-1 312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-799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-921</a:t>
                      </a:r>
                    </a:p>
                  </a:txBody>
                  <a:tcPr marL="7620" marR="36000" marT="7620" marB="0" anchor="b"/>
                </a:tc>
                <a:tc>
                  <a:txBody>
                    <a:bodyPr/>
                    <a:lstStyle/>
                    <a:p>
                      <a:pPr algn="r" fontAlgn="b"/>
                      <a:r>
                        <a:rPr lang="fi-FI" sz="1400" b="0" i="0" u="none" strike="noStrike" dirty="0">
                          <a:effectLst/>
                          <a:latin typeface="Arial" panose="020B0604020202020204" pitchFamily="34" charset="0"/>
                        </a:rPr>
                        <a:t>-367</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-283</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a:t>
                      </a:r>
                    </a:p>
                  </a:txBody>
                  <a:tcPr marL="0" marR="36000" marT="0" marB="0" anchor="b"/>
                </a:tc>
                <a:extLst>
                  <a:ext uri="{0D108BD9-81ED-4DB2-BD59-A6C34878D82A}">
                    <a16:rowId xmlns:a16="http://schemas.microsoft.com/office/drawing/2014/main" val="1419202033"/>
                  </a:ext>
                </a:extLst>
              </a:tr>
              <a:tr h="312450">
                <a:tc>
                  <a:txBody>
                    <a:bodyPr/>
                    <a:lstStyle/>
                    <a:p>
                      <a:pPr algn="l" fontAlgn="b"/>
                      <a:r>
                        <a:rPr lang="fi-FI" sz="1400" u="none" strike="noStrike" dirty="0">
                          <a:effectLst/>
                        </a:rPr>
                        <a:t>Marras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-823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-629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-940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-1 462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-2 171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-1 873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-1 441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-889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-1 023</a:t>
                      </a:r>
                    </a:p>
                  </a:txBody>
                  <a:tcPr marL="7620" marR="36000" marT="7620" marB="0" anchor="b"/>
                </a:tc>
                <a:tc>
                  <a:txBody>
                    <a:bodyPr/>
                    <a:lstStyle/>
                    <a:p>
                      <a:pPr algn="r" fontAlgn="b"/>
                      <a:r>
                        <a:rPr lang="fi-FI" sz="1400" b="0" i="0" u="none" strike="noStrike" dirty="0">
                          <a:effectLst/>
                          <a:latin typeface="Arial" panose="020B0604020202020204" pitchFamily="34" charset="0"/>
                        </a:rPr>
                        <a:t>-428</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-384</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a:t>
                      </a:r>
                    </a:p>
                  </a:txBody>
                  <a:tcPr marL="0" marR="36000" marT="0" marB="0" anchor="b"/>
                </a:tc>
                <a:extLst>
                  <a:ext uri="{0D108BD9-81ED-4DB2-BD59-A6C34878D82A}">
                    <a16:rowId xmlns:a16="http://schemas.microsoft.com/office/drawing/2014/main" val="611300783"/>
                  </a:ext>
                </a:extLst>
              </a:tr>
              <a:tr h="326653">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-960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-755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-1 125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-1 199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-1 600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-2 348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-2 160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-1 612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-1 014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-1 237</a:t>
                      </a:r>
                    </a:p>
                  </a:txBody>
                  <a:tcPr marL="7620" marR="36000" marT="7620" marB="0" anchor="b"/>
                </a:tc>
                <a:tc>
                  <a:txBody>
                    <a:bodyPr/>
                    <a:lstStyle/>
                    <a:p>
                      <a:pPr algn="r" fontAlgn="b"/>
                      <a:r>
                        <a:rPr lang="fi-FI" sz="1400" b="0" i="0" u="none" strike="noStrike" dirty="0">
                          <a:effectLst/>
                          <a:latin typeface="Arial" panose="020B0604020202020204" pitchFamily="34" charset="0"/>
                        </a:rPr>
                        <a:t>-537</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-538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a:t>
                      </a:r>
                    </a:p>
                  </a:txBody>
                  <a:tcPr marL="0" marR="36000" marT="0" marB="0" anchor="b"/>
                </a:tc>
                <a:extLst>
                  <a:ext uri="{0D108BD9-81ED-4DB2-BD59-A6C34878D82A}">
                    <a16:rowId xmlns:a16="http://schemas.microsoft.com/office/drawing/2014/main" val="2118641256"/>
                  </a:ext>
                </a:extLst>
              </a:tr>
            </a:tbl>
          </a:graphicData>
        </a:graphic>
      </p:graphicFrame>
      <p:sp>
        <p:nvSpPr>
          <p:cNvPr id="11" name="Tekstiruutu 10">
            <a:extLst>
              <a:ext uri="{FF2B5EF4-FFF2-40B4-BE49-F238E27FC236}">
                <a16:creationId xmlns:a16="http://schemas.microsoft.com/office/drawing/2014/main" id="{980A868E-0E23-4ECF-B7B6-F2B5E67BB43C}"/>
              </a:ext>
            </a:extLst>
          </p:cNvPr>
          <p:cNvSpPr txBox="1"/>
          <p:nvPr/>
        </p:nvSpPr>
        <p:spPr>
          <a:xfrm>
            <a:off x="551384" y="5877272"/>
            <a:ext cx="9217024"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Arial"/>
                <a:ea typeface="+mn-ea"/>
                <a:cs typeface="+mn-cs"/>
              </a:rPr>
              <a:t>Kokonaismuutos sisältää väestönlisäyksen lisäksi väkiluvun korjauksen. Korjaukset ovat enimmäkseen muuttoilmoitusten käsittelyssä tapahtuneiden virheiden jälkikäteen tehtyjä oikaisuja. </a:t>
            </a:r>
          </a:p>
        </p:txBody>
      </p:sp>
      <p:sp>
        <p:nvSpPr>
          <p:cNvPr id="7" name="Title 11">
            <a:extLst>
              <a:ext uri="{FF2B5EF4-FFF2-40B4-BE49-F238E27FC236}">
                <a16:creationId xmlns:a16="http://schemas.microsoft.com/office/drawing/2014/main" id="{A17E4B94-89CF-4A4F-8181-DCCDDAE0EB72}"/>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23.10.2025/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385677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10297144" cy="576064"/>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Muuttoliikkeen kehitys kuukausittain Etelä-Savossa 2012 - 2025*</a:t>
            </a:r>
          </a:p>
        </p:txBody>
      </p:sp>
      <p:graphicFrame>
        <p:nvGraphicFramePr>
          <p:cNvPr id="4" name="Taulukko 3">
            <a:extLst>
              <a:ext uri="{FF2B5EF4-FFF2-40B4-BE49-F238E27FC236}">
                <a16:creationId xmlns:a16="http://schemas.microsoft.com/office/drawing/2014/main" id="{BF902565-3304-4821-9429-D6C0EF817D33}"/>
              </a:ext>
            </a:extLst>
          </p:cNvPr>
          <p:cNvGraphicFramePr>
            <a:graphicFrameLocks noGrp="1"/>
          </p:cNvGraphicFramePr>
          <p:nvPr>
            <p:extLst>
              <p:ext uri="{D42A27DB-BD31-4B8C-83A1-F6EECF244321}">
                <p14:modId xmlns:p14="http://schemas.microsoft.com/office/powerpoint/2010/main" val="4068666448"/>
              </p:ext>
            </p:extLst>
          </p:nvPr>
        </p:nvGraphicFramePr>
        <p:xfrm>
          <a:off x="695400" y="1196752"/>
          <a:ext cx="9577063" cy="4536503"/>
        </p:xfrm>
        <a:graphic>
          <a:graphicData uri="http://schemas.openxmlformats.org/drawingml/2006/table">
            <a:tbl>
              <a:tblPr firstRow="1" lastRow="1" bandRow="1">
                <a:tableStyleId>{00A15C55-8517-42AA-B614-E9B94910E393}</a:tableStyleId>
              </a:tblPr>
              <a:tblGrid>
                <a:gridCol w="874479">
                  <a:extLst>
                    <a:ext uri="{9D8B030D-6E8A-4147-A177-3AD203B41FA5}">
                      <a16:colId xmlns:a16="http://schemas.microsoft.com/office/drawing/2014/main" val="144361914"/>
                    </a:ext>
                  </a:extLst>
                </a:gridCol>
                <a:gridCol w="626316">
                  <a:extLst>
                    <a:ext uri="{9D8B030D-6E8A-4147-A177-3AD203B41FA5}">
                      <a16:colId xmlns:a16="http://schemas.microsoft.com/office/drawing/2014/main" val="1242753680"/>
                    </a:ext>
                  </a:extLst>
                </a:gridCol>
                <a:gridCol w="626316">
                  <a:extLst>
                    <a:ext uri="{9D8B030D-6E8A-4147-A177-3AD203B41FA5}">
                      <a16:colId xmlns:a16="http://schemas.microsoft.com/office/drawing/2014/main" val="1973121833"/>
                    </a:ext>
                  </a:extLst>
                </a:gridCol>
                <a:gridCol w="626316">
                  <a:extLst>
                    <a:ext uri="{9D8B030D-6E8A-4147-A177-3AD203B41FA5}">
                      <a16:colId xmlns:a16="http://schemas.microsoft.com/office/drawing/2014/main" val="2351651737"/>
                    </a:ext>
                  </a:extLst>
                </a:gridCol>
                <a:gridCol w="626316">
                  <a:extLst>
                    <a:ext uri="{9D8B030D-6E8A-4147-A177-3AD203B41FA5}">
                      <a16:colId xmlns:a16="http://schemas.microsoft.com/office/drawing/2014/main" val="2558307339"/>
                    </a:ext>
                  </a:extLst>
                </a:gridCol>
                <a:gridCol w="626316">
                  <a:extLst>
                    <a:ext uri="{9D8B030D-6E8A-4147-A177-3AD203B41FA5}">
                      <a16:colId xmlns:a16="http://schemas.microsoft.com/office/drawing/2014/main" val="1824070174"/>
                    </a:ext>
                  </a:extLst>
                </a:gridCol>
                <a:gridCol w="626316">
                  <a:extLst>
                    <a:ext uri="{9D8B030D-6E8A-4147-A177-3AD203B41FA5}">
                      <a16:colId xmlns:a16="http://schemas.microsoft.com/office/drawing/2014/main" val="841540413"/>
                    </a:ext>
                  </a:extLst>
                </a:gridCol>
                <a:gridCol w="626316">
                  <a:extLst>
                    <a:ext uri="{9D8B030D-6E8A-4147-A177-3AD203B41FA5}">
                      <a16:colId xmlns:a16="http://schemas.microsoft.com/office/drawing/2014/main" val="3063728588"/>
                    </a:ext>
                  </a:extLst>
                </a:gridCol>
                <a:gridCol w="626316">
                  <a:extLst>
                    <a:ext uri="{9D8B030D-6E8A-4147-A177-3AD203B41FA5}">
                      <a16:colId xmlns:a16="http://schemas.microsoft.com/office/drawing/2014/main" val="3210966317"/>
                    </a:ext>
                  </a:extLst>
                </a:gridCol>
                <a:gridCol w="626316">
                  <a:extLst>
                    <a:ext uri="{9D8B030D-6E8A-4147-A177-3AD203B41FA5}">
                      <a16:colId xmlns:a16="http://schemas.microsoft.com/office/drawing/2014/main" val="3171544231"/>
                    </a:ext>
                  </a:extLst>
                </a:gridCol>
                <a:gridCol w="626316">
                  <a:extLst>
                    <a:ext uri="{9D8B030D-6E8A-4147-A177-3AD203B41FA5}">
                      <a16:colId xmlns:a16="http://schemas.microsoft.com/office/drawing/2014/main" val="2994738473"/>
                    </a:ext>
                  </a:extLst>
                </a:gridCol>
                <a:gridCol w="609856">
                  <a:extLst>
                    <a:ext uri="{9D8B030D-6E8A-4147-A177-3AD203B41FA5}">
                      <a16:colId xmlns:a16="http://schemas.microsoft.com/office/drawing/2014/main" val="2889986091"/>
                    </a:ext>
                  </a:extLst>
                </a:gridCol>
                <a:gridCol w="609856">
                  <a:extLst>
                    <a:ext uri="{9D8B030D-6E8A-4147-A177-3AD203B41FA5}">
                      <a16:colId xmlns:a16="http://schemas.microsoft.com/office/drawing/2014/main" val="2928473744"/>
                    </a:ext>
                  </a:extLst>
                </a:gridCol>
                <a:gridCol w="609856">
                  <a:extLst>
                    <a:ext uri="{9D8B030D-6E8A-4147-A177-3AD203B41FA5}">
                      <a16:colId xmlns:a16="http://schemas.microsoft.com/office/drawing/2014/main" val="2058462809"/>
                    </a:ext>
                  </a:extLst>
                </a:gridCol>
                <a:gridCol w="609856">
                  <a:extLst>
                    <a:ext uri="{9D8B030D-6E8A-4147-A177-3AD203B41FA5}">
                      <a16:colId xmlns:a16="http://schemas.microsoft.com/office/drawing/2014/main" val="2108265741"/>
                    </a:ext>
                  </a:extLst>
                </a:gridCol>
              </a:tblGrid>
              <a:tr h="427315">
                <a:tc>
                  <a:txBody>
                    <a:bodyPr/>
                    <a:lstStyle/>
                    <a:p>
                      <a:pPr algn="l" fontAlgn="b"/>
                      <a:r>
                        <a:rPr lang="fi-FI" sz="1400" u="none" strike="noStrike" dirty="0">
                          <a:solidFill>
                            <a:schemeClr val="tx1"/>
                          </a:solidFill>
                          <a:effectLst/>
                        </a:rPr>
                        <a:t>Kuukausi</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2012</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2014</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2025*</a:t>
                      </a:r>
                    </a:p>
                  </a:txBody>
                  <a:tcPr marL="7620" marR="36000" marT="7620" marB="0" anchor="ctr"/>
                </a:tc>
                <a:extLst>
                  <a:ext uri="{0D108BD9-81ED-4DB2-BD59-A6C34878D82A}">
                    <a16:rowId xmlns:a16="http://schemas.microsoft.com/office/drawing/2014/main" val="74464438"/>
                  </a:ext>
                </a:extLst>
              </a:tr>
              <a:tr h="300686">
                <a:tc>
                  <a:txBody>
                    <a:bodyPr/>
                    <a:lstStyle/>
                    <a:p>
                      <a:pPr algn="l" fontAlgn="b"/>
                      <a:r>
                        <a:rPr lang="fi-FI" sz="1600" u="none" strike="noStrike" dirty="0">
                          <a:effectLst/>
                        </a:rPr>
                        <a:t>Tammi</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63</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44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34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139</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84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56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-26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-57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62</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93</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103</a:t>
                      </a:r>
                    </a:p>
                  </a:txBody>
                  <a:tcPr marL="7620" marR="36000" marT="7620" marB="0" anchor="b"/>
                </a:tc>
                <a:tc>
                  <a:txBody>
                    <a:bodyPr/>
                    <a:lstStyle/>
                    <a:p>
                      <a:pPr algn="r" fontAlgn="b"/>
                      <a:r>
                        <a:rPr lang="fi-FI" sz="1600" b="0" i="0" u="none" strike="noStrike" dirty="0">
                          <a:effectLst/>
                          <a:latin typeface="Arial" panose="020B0604020202020204" pitchFamily="34" charset="0"/>
                        </a:rPr>
                        <a:t>100</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135</a:t>
                      </a:r>
                    </a:p>
                  </a:txBody>
                  <a:tcPr marL="0" marR="36000" marT="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44</a:t>
                      </a:r>
                    </a:p>
                  </a:txBody>
                  <a:tcPr marL="0" marR="36000" marT="0" marB="0" anchor="b"/>
                </a:tc>
                <a:extLst>
                  <a:ext uri="{0D108BD9-81ED-4DB2-BD59-A6C34878D82A}">
                    <a16:rowId xmlns:a16="http://schemas.microsoft.com/office/drawing/2014/main" val="904411417"/>
                  </a:ext>
                </a:extLst>
              </a:tr>
              <a:tr h="300686">
                <a:tc>
                  <a:txBody>
                    <a:bodyPr/>
                    <a:lstStyle/>
                    <a:p>
                      <a:pPr algn="l" fontAlgn="b"/>
                      <a:r>
                        <a:rPr lang="fi-FI" sz="1600" u="none" strike="noStrike">
                          <a:effectLst/>
                        </a:rPr>
                        <a:t>Helmi</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8</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11</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-53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48</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-57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-33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-94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10</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35</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-10</a:t>
                      </a:r>
                    </a:p>
                  </a:txBody>
                  <a:tcPr marL="7620" marR="36000" marT="7620" marB="0" anchor="b"/>
                </a:tc>
                <a:tc>
                  <a:txBody>
                    <a:bodyPr/>
                    <a:lstStyle/>
                    <a:p>
                      <a:pPr algn="r" fontAlgn="b"/>
                      <a:r>
                        <a:rPr lang="fi-FI" sz="1600" b="0" i="0" u="none" strike="noStrike" dirty="0">
                          <a:effectLst/>
                          <a:latin typeface="Arial" panose="020B0604020202020204" pitchFamily="34" charset="0"/>
                        </a:rPr>
                        <a:t>-4</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243</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56</a:t>
                      </a:r>
                    </a:p>
                  </a:txBody>
                  <a:tcPr marL="0" marR="36000" marT="0" marB="0" anchor="b"/>
                </a:tc>
                <a:extLst>
                  <a:ext uri="{0D108BD9-81ED-4DB2-BD59-A6C34878D82A}">
                    <a16:rowId xmlns:a16="http://schemas.microsoft.com/office/drawing/2014/main" val="2382768852"/>
                  </a:ext>
                </a:extLst>
              </a:tr>
              <a:tr h="300686">
                <a:tc>
                  <a:txBody>
                    <a:bodyPr/>
                    <a:lstStyle/>
                    <a:p>
                      <a:pPr algn="l" fontAlgn="b"/>
                      <a:r>
                        <a:rPr lang="fi-FI" sz="1600" u="none" strike="noStrike" dirty="0">
                          <a:effectLst/>
                        </a:rPr>
                        <a:t>Maalis</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a:effectLst/>
                        </a:rPr>
                        <a:t>-45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-20</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-35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-26</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-15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-107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-70</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26</a:t>
                      </a:r>
                    </a:p>
                  </a:txBody>
                  <a:tcPr marL="7620" marR="36000" marT="7620" marB="0" anchor="b"/>
                </a:tc>
                <a:tc>
                  <a:txBody>
                    <a:bodyPr/>
                    <a:lstStyle/>
                    <a:p>
                      <a:pPr algn="r" fontAlgn="b"/>
                      <a:r>
                        <a:rPr lang="fi-FI" sz="1600" u="none" strike="noStrike" dirty="0">
                          <a:effectLst/>
                        </a:rPr>
                        <a:t>55</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29</a:t>
                      </a:r>
                    </a:p>
                  </a:txBody>
                  <a:tcPr marL="7620" marR="36000" marT="7620" marB="0" anchor="b"/>
                </a:tc>
                <a:tc>
                  <a:txBody>
                    <a:bodyPr/>
                    <a:lstStyle/>
                    <a:p>
                      <a:pPr algn="r" fontAlgn="b"/>
                      <a:r>
                        <a:rPr lang="fi-FI" sz="1600" b="0" i="0" u="none" strike="noStrike" dirty="0">
                          <a:effectLst/>
                          <a:latin typeface="Arial" panose="020B0604020202020204" pitchFamily="34" charset="0"/>
                        </a:rPr>
                        <a:t>117</a:t>
                      </a:r>
                    </a:p>
                  </a:txBody>
                  <a:tcPr marL="7620" marR="36000" marT="762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101</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-31</a:t>
                      </a:r>
                    </a:p>
                  </a:txBody>
                  <a:tcPr marL="0" marR="36000" marT="0" marB="0" anchor="b"/>
                </a:tc>
                <a:extLst>
                  <a:ext uri="{0D108BD9-81ED-4DB2-BD59-A6C34878D82A}">
                    <a16:rowId xmlns:a16="http://schemas.microsoft.com/office/drawing/2014/main" val="1876080426"/>
                  </a:ext>
                </a:extLst>
              </a:tr>
              <a:tr h="300686">
                <a:tc>
                  <a:txBody>
                    <a:bodyPr/>
                    <a:lstStyle/>
                    <a:p>
                      <a:pPr algn="l" fontAlgn="b"/>
                      <a:r>
                        <a:rPr lang="fi-FI" sz="1600" u="none" strike="noStrike" dirty="0">
                          <a:effectLst/>
                        </a:rPr>
                        <a:t>Huhti</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a:effectLst/>
                        </a:rPr>
                        <a:t>-53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-49</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-89</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-85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-92</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-1</a:t>
                      </a:r>
                    </a:p>
                  </a:txBody>
                  <a:tcPr marL="7620" marR="36000" marT="7620" marB="0" anchor="b"/>
                </a:tc>
                <a:tc>
                  <a:txBody>
                    <a:bodyPr/>
                    <a:lstStyle/>
                    <a:p>
                      <a:pPr algn="r" fontAlgn="b"/>
                      <a:r>
                        <a:rPr lang="fi-FI" sz="1600" u="none" strike="noStrike" dirty="0">
                          <a:effectLst/>
                        </a:rPr>
                        <a:t> -21</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30</a:t>
                      </a:r>
                    </a:p>
                  </a:txBody>
                  <a:tcPr marL="7620" marR="36000" marT="7620" marB="0" anchor="b"/>
                </a:tc>
                <a:tc>
                  <a:txBody>
                    <a:bodyPr/>
                    <a:lstStyle/>
                    <a:p>
                      <a:pPr algn="r" fontAlgn="b"/>
                      <a:r>
                        <a:rPr lang="fi-FI" sz="1600" b="0" i="0" u="none" strike="noStrike" dirty="0">
                          <a:effectLst/>
                          <a:latin typeface="Arial" panose="020B0604020202020204" pitchFamily="34" charset="0"/>
                        </a:rPr>
                        <a:t>17</a:t>
                      </a:r>
                    </a:p>
                  </a:txBody>
                  <a:tcPr marL="7620" marR="36000" marT="762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101</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103</a:t>
                      </a:r>
                    </a:p>
                  </a:txBody>
                  <a:tcPr marL="0" marR="36000" marT="0" marB="0" anchor="b"/>
                </a:tc>
                <a:extLst>
                  <a:ext uri="{0D108BD9-81ED-4DB2-BD59-A6C34878D82A}">
                    <a16:rowId xmlns:a16="http://schemas.microsoft.com/office/drawing/2014/main" val="697999607"/>
                  </a:ext>
                </a:extLst>
              </a:tr>
              <a:tr h="300686">
                <a:tc>
                  <a:txBody>
                    <a:bodyPr/>
                    <a:lstStyle/>
                    <a:p>
                      <a:pPr algn="l" fontAlgn="b"/>
                      <a:r>
                        <a:rPr lang="fi-FI" sz="1600" u="none" strike="noStrike">
                          <a:effectLst/>
                        </a:rPr>
                        <a:t>Touko</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-28</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-45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-60</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-45</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-121</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-166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11</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12</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65</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75</a:t>
                      </a:r>
                    </a:p>
                  </a:txBody>
                  <a:tcPr marL="7620" marR="36000" marT="7620" marB="0" anchor="b"/>
                </a:tc>
                <a:tc>
                  <a:txBody>
                    <a:bodyPr/>
                    <a:lstStyle/>
                    <a:p>
                      <a:pPr algn="r" fontAlgn="b"/>
                      <a:r>
                        <a:rPr lang="fi-FI" sz="1600" b="0" i="0" u="none" strike="noStrike" dirty="0">
                          <a:effectLst/>
                          <a:latin typeface="Arial" panose="020B0604020202020204" pitchFamily="34" charset="0"/>
                        </a:rPr>
                        <a:t>62</a:t>
                      </a:r>
                    </a:p>
                  </a:txBody>
                  <a:tcPr marL="7620" marR="36000" marT="762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119</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64</a:t>
                      </a:r>
                    </a:p>
                  </a:txBody>
                  <a:tcPr marL="0" marR="36000" marT="0" marB="0" anchor="b"/>
                </a:tc>
                <a:extLst>
                  <a:ext uri="{0D108BD9-81ED-4DB2-BD59-A6C34878D82A}">
                    <a16:rowId xmlns:a16="http://schemas.microsoft.com/office/drawing/2014/main" val="1385622031"/>
                  </a:ext>
                </a:extLst>
              </a:tr>
              <a:tr h="300686">
                <a:tc>
                  <a:txBody>
                    <a:bodyPr/>
                    <a:lstStyle/>
                    <a:p>
                      <a:pPr algn="l" fontAlgn="b"/>
                      <a:r>
                        <a:rPr lang="fi-FI" sz="1600" u="none" strike="noStrike">
                          <a:effectLst/>
                        </a:rPr>
                        <a:t>Kesä</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120</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18</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114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-104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-28</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-45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47</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56</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129</a:t>
                      </a:r>
                    </a:p>
                  </a:txBody>
                  <a:tcPr marL="7620" marR="36000" marT="7620" marB="0" anchor="b"/>
                </a:tc>
                <a:tc>
                  <a:txBody>
                    <a:bodyPr/>
                    <a:lstStyle/>
                    <a:p>
                      <a:pPr algn="r" fontAlgn="b"/>
                      <a:r>
                        <a:rPr lang="fi-FI" sz="1600" b="0" i="0" u="none" strike="noStrike" dirty="0">
                          <a:effectLst/>
                          <a:latin typeface="Arial" panose="020B0604020202020204" pitchFamily="34" charset="0"/>
                        </a:rPr>
                        <a:t>37</a:t>
                      </a:r>
                    </a:p>
                  </a:txBody>
                  <a:tcPr marL="7620" marR="36000" marT="762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82</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65</a:t>
                      </a:r>
                    </a:p>
                  </a:txBody>
                  <a:tcPr marL="0" marR="36000" marT="0" marB="0" anchor="b"/>
                </a:tc>
                <a:extLst>
                  <a:ext uri="{0D108BD9-81ED-4DB2-BD59-A6C34878D82A}">
                    <a16:rowId xmlns:a16="http://schemas.microsoft.com/office/drawing/2014/main" val="170533612"/>
                  </a:ext>
                </a:extLst>
              </a:tr>
              <a:tr h="300686">
                <a:tc>
                  <a:txBody>
                    <a:bodyPr/>
                    <a:lstStyle/>
                    <a:p>
                      <a:pPr algn="l" fontAlgn="b"/>
                      <a:r>
                        <a:rPr lang="fi-FI" sz="1600" u="none" strike="noStrike">
                          <a:effectLst/>
                        </a:rPr>
                        <a:t>Heinä</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-48</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-55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-23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-18</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-61</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-11</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-124</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-64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-101</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-2</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-23</a:t>
                      </a:r>
                    </a:p>
                  </a:txBody>
                  <a:tcPr marL="7620" marR="36000" marT="7620" marB="0" anchor="b"/>
                </a:tc>
                <a:tc>
                  <a:txBody>
                    <a:bodyPr/>
                    <a:lstStyle/>
                    <a:p>
                      <a:pPr algn="r" fontAlgn="b"/>
                      <a:r>
                        <a:rPr lang="fi-FI" sz="1600" b="0" i="0" u="none" strike="noStrike" dirty="0">
                          <a:effectLst/>
                          <a:latin typeface="Arial" panose="020B0604020202020204" pitchFamily="34" charset="0"/>
                        </a:rPr>
                        <a:t>76</a:t>
                      </a:r>
                    </a:p>
                  </a:txBody>
                  <a:tcPr marL="7620" marR="36000" marT="762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-62</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34</a:t>
                      </a:r>
                    </a:p>
                  </a:txBody>
                  <a:tcPr marL="0" marR="36000" marT="0" marB="0" anchor="b"/>
                </a:tc>
                <a:extLst>
                  <a:ext uri="{0D108BD9-81ED-4DB2-BD59-A6C34878D82A}">
                    <a16:rowId xmlns:a16="http://schemas.microsoft.com/office/drawing/2014/main" val="2257540492"/>
                  </a:ext>
                </a:extLst>
              </a:tr>
              <a:tr h="300686">
                <a:tc>
                  <a:txBody>
                    <a:bodyPr/>
                    <a:lstStyle/>
                    <a:p>
                      <a:pPr algn="l" fontAlgn="b"/>
                      <a:r>
                        <a:rPr lang="fi-FI" sz="1600" u="none" strike="noStrike">
                          <a:effectLst/>
                        </a:rPr>
                        <a:t>Elo</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93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63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53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-46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-236</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-264</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-191</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-65</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-52</a:t>
                      </a:r>
                    </a:p>
                  </a:txBody>
                  <a:tcPr marL="7620" marR="36000" marT="7620" marB="0" anchor="b"/>
                </a:tc>
                <a:tc>
                  <a:txBody>
                    <a:bodyPr/>
                    <a:lstStyle/>
                    <a:p>
                      <a:pPr algn="r" fontAlgn="b"/>
                      <a:r>
                        <a:rPr lang="fi-FI" sz="1600" b="0" i="0" u="none" strike="noStrike" dirty="0">
                          <a:effectLst/>
                          <a:latin typeface="Arial" panose="020B0604020202020204" pitchFamily="34" charset="0"/>
                        </a:rPr>
                        <a:t>1</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-45</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-187</a:t>
                      </a:r>
                    </a:p>
                  </a:txBody>
                  <a:tcPr marL="0" marR="36000" marT="0" marB="0" anchor="b"/>
                </a:tc>
                <a:extLst>
                  <a:ext uri="{0D108BD9-81ED-4DB2-BD59-A6C34878D82A}">
                    <a16:rowId xmlns:a16="http://schemas.microsoft.com/office/drawing/2014/main" val="2127662670"/>
                  </a:ext>
                </a:extLst>
              </a:tr>
              <a:tr h="300686">
                <a:tc>
                  <a:txBody>
                    <a:bodyPr/>
                    <a:lstStyle/>
                    <a:p>
                      <a:pPr algn="l" fontAlgn="b"/>
                      <a:r>
                        <a:rPr lang="fi-FI" sz="1600" u="none" strike="noStrike">
                          <a:effectLst/>
                        </a:rPr>
                        <a:t>Syys</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21</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12</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10</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-37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-67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-137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-181</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-88</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-63</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-24</a:t>
                      </a:r>
                    </a:p>
                  </a:txBody>
                  <a:tcPr marL="7620" marR="36000" marT="7620" marB="0" anchor="b"/>
                </a:tc>
                <a:tc>
                  <a:txBody>
                    <a:bodyPr/>
                    <a:lstStyle/>
                    <a:p>
                      <a:pPr algn="r" fontAlgn="b"/>
                      <a:r>
                        <a:rPr lang="fi-FI" sz="1600" b="0" i="0" u="none" strike="noStrike" dirty="0">
                          <a:effectLst/>
                          <a:latin typeface="Arial" panose="020B0604020202020204" pitchFamily="34" charset="0"/>
                        </a:rPr>
                        <a:t>84</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14</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6</a:t>
                      </a:r>
                    </a:p>
                  </a:txBody>
                  <a:tcPr marL="0" marR="36000" marT="0" marB="0" anchor="b"/>
                </a:tc>
                <a:extLst>
                  <a:ext uri="{0D108BD9-81ED-4DB2-BD59-A6C34878D82A}">
                    <a16:rowId xmlns:a16="http://schemas.microsoft.com/office/drawing/2014/main" val="4265056402"/>
                  </a:ext>
                </a:extLst>
              </a:tr>
              <a:tr h="300686">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81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51</a:t>
                      </a:r>
                    </a:p>
                  </a:txBody>
                  <a:tcPr marL="7620" marR="36000" marT="7620" marB="0" anchor="b"/>
                </a:tc>
                <a:tc>
                  <a:txBody>
                    <a:bodyPr/>
                    <a:lstStyle/>
                    <a:p>
                      <a:pPr algn="r" fontAlgn="b"/>
                      <a:r>
                        <a:rPr lang="fi-FI" sz="1400" b="0" i="0" u="none" strike="noStrike" dirty="0">
                          <a:effectLst/>
                          <a:latin typeface="Arial" panose="020B0604020202020204" pitchFamily="34" charset="0"/>
                        </a:rPr>
                        <a:t>156</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123</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a:t>
                      </a:r>
                    </a:p>
                  </a:txBody>
                  <a:tcPr marL="0" marR="36000" marT="0" marB="0" anchor="b"/>
                </a:tc>
                <a:extLst>
                  <a:ext uri="{0D108BD9-81ED-4DB2-BD59-A6C34878D82A}">
                    <a16:rowId xmlns:a16="http://schemas.microsoft.com/office/drawing/2014/main" val="3108121122"/>
                  </a:ext>
                </a:extLst>
              </a:tr>
              <a:tr h="300686">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56</a:t>
                      </a:r>
                    </a:p>
                  </a:txBody>
                  <a:tcPr marL="7620" marR="36000" marT="7620" marB="0" anchor="b"/>
                </a:tc>
                <a:tc>
                  <a:txBody>
                    <a:bodyPr/>
                    <a:lstStyle/>
                    <a:p>
                      <a:pPr algn="r" fontAlgn="b"/>
                      <a:r>
                        <a:rPr lang="fi-FI" sz="1400" b="0" i="0" u="none" strike="noStrike" dirty="0">
                          <a:effectLst/>
                          <a:latin typeface="Arial" panose="020B0604020202020204" pitchFamily="34" charset="0"/>
                        </a:rPr>
                        <a:t>89</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22</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a:t>
                      </a:r>
                    </a:p>
                  </a:txBody>
                  <a:tcPr marL="0" marR="36000" marT="0" marB="0" anchor="b"/>
                </a:tc>
                <a:extLst>
                  <a:ext uri="{0D108BD9-81ED-4DB2-BD59-A6C34878D82A}">
                    <a16:rowId xmlns:a16="http://schemas.microsoft.com/office/drawing/2014/main" val="157299789"/>
                  </a:ext>
                </a:extLst>
              </a:tr>
              <a:tr h="314352">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-31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-58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-159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-38</a:t>
                      </a:r>
                    </a:p>
                  </a:txBody>
                  <a:tcPr marL="7620" marR="36000" marT="7620" marB="0" anchor="b"/>
                </a:tc>
                <a:tc>
                  <a:txBody>
                    <a:bodyPr/>
                    <a:lstStyle/>
                    <a:p>
                      <a:pPr algn="r" fontAlgn="b"/>
                      <a:r>
                        <a:rPr lang="fi-FI" sz="1400" b="0" i="0" u="none" strike="noStrike" dirty="0">
                          <a:effectLst/>
                          <a:latin typeface="Arial" panose="020B0604020202020204" pitchFamily="34" charset="0"/>
                        </a:rPr>
                        <a:t>22</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-22</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a:t>
                      </a:r>
                    </a:p>
                  </a:txBody>
                  <a:tcPr marL="0" marR="36000" marT="0" marB="0" anchor="b"/>
                </a:tc>
                <a:extLst>
                  <a:ext uri="{0D108BD9-81ED-4DB2-BD59-A6C34878D82A}">
                    <a16:rowId xmlns:a16="http://schemas.microsoft.com/office/drawing/2014/main" val="2102186033"/>
                  </a:ext>
                </a:extLst>
              </a:tr>
              <a:tr h="487290">
                <a:tc>
                  <a:txBody>
                    <a:bodyPr/>
                    <a:lstStyle/>
                    <a:p>
                      <a:pPr algn="l" fontAlgn="b"/>
                      <a:r>
                        <a:rPr lang="fi-FI" sz="1400" u="none" strike="noStrike" dirty="0">
                          <a:solidFill>
                            <a:schemeClr val="tx1"/>
                          </a:solidFill>
                          <a:effectLst/>
                        </a:rPr>
                        <a:t>Yhteensä</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-114</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-13</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-12</a:t>
                      </a:r>
                      <a:endParaRPr lang="fi-FI" sz="1400" b="0"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-132</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-192</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-609</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-1 188</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-986</a:t>
                      </a:r>
                      <a:endParaRPr lang="fi-FI" sz="1400" b="0"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-407</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240</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326</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757</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811</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154</a:t>
                      </a:r>
                    </a:p>
                  </a:txBody>
                  <a:tcPr marL="7620" marR="36000" marT="7620" marB="0" anchor="ctr"/>
                </a:tc>
                <a:extLst>
                  <a:ext uri="{0D108BD9-81ED-4DB2-BD59-A6C34878D82A}">
                    <a16:rowId xmlns:a16="http://schemas.microsoft.com/office/drawing/2014/main" val="3649850105"/>
                  </a:ext>
                </a:extLst>
              </a:tr>
            </a:tbl>
          </a:graphicData>
        </a:graphic>
      </p:graphicFrame>
      <p:sp>
        <p:nvSpPr>
          <p:cNvPr id="6" name="Title 11">
            <a:extLst>
              <a:ext uri="{FF2B5EF4-FFF2-40B4-BE49-F238E27FC236}">
                <a16:creationId xmlns:a16="http://schemas.microsoft.com/office/drawing/2014/main" id="{BDBED39F-A557-450D-B3BF-945184DB22F1}"/>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23.10.2025/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751591044"/>
      </p:ext>
    </p:extLst>
  </p:cSld>
  <p:clrMapOvr>
    <a:masterClrMapping/>
  </p:clrMapOvr>
</p:sld>
</file>

<file path=ppt/theme/theme1.xml><?xml version="1.0" encoding="utf-8"?>
<a:theme xmlns:a="http://schemas.openxmlformats.org/drawingml/2006/main" name="ESAVO">
  <a:themeElements>
    <a:clrScheme name="ESAVO">
      <a:dk1>
        <a:sysClr val="windowText" lastClr="000000"/>
      </a:dk1>
      <a:lt1>
        <a:sysClr val="window" lastClr="FFFFFF"/>
      </a:lt1>
      <a:dk2>
        <a:srgbClr val="2D3787"/>
      </a:dk2>
      <a:lt2>
        <a:srgbClr val="C8E1FA"/>
      </a:lt2>
      <a:accent1>
        <a:srgbClr val="2D3787"/>
      </a:accent1>
      <a:accent2>
        <a:srgbClr val="009BE1"/>
      </a:accent2>
      <a:accent3>
        <a:srgbClr val="469B46"/>
      </a:accent3>
      <a:accent4>
        <a:srgbClr val="C8D228"/>
      </a:accent4>
      <a:accent5>
        <a:srgbClr val="F0CD14"/>
      </a:accent5>
      <a:accent6>
        <a:srgbClr val="DCA0C3"/>
      </a:accent6>
      <a:hlink>
        <a:srgbClr val="3C5491"/>
      </a:hlink>
      <a:folHlink>
        <a:srgbClr val="325A3C"/>
      </a:folHlink>
    </a:clrScheme>
    <a:fontScheme name="ESAVO">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err="1" smtClean="0"/>
        </a:defPPr>
      </a:lstStyle>
    </a:txDef>
  </a:objectDefaults>
  <a:extraClrSchemeLst/>
  <a:extLst>
    <a:ext uri="{05A4C25C-085E-4340-85A3-A5531E510DB2}">
      <thm15:themeFamily xmlns:thm15="http://schemas.microsoft.com/office/thememl/2012/main" name="ESAVO PowerPoint-esitysmalli.potx" id="{FC6D9E71-C548-4608-9588-675994E901C0}" vid="{9F200EB2-B4F4-46AA-A27E-0EF2FB911529}"/>
    </a:ext>
  </a:extLst>
</a:theme>
</file>

<file path=ppt/theme/theme2.xml><?xml version="1.0" encoding="utf-8"?>
<a:theme xmlns:a="http://schemas.openxmlformats.org/drawingml/2006/main" name="Kuntaliitto Kommunförbundet">
  <a:themeElements>
    <a:clrScheme name="Kuntaliitto">
      <a:dk1>
        <a:srgbClr val="191919"/>
      </a:dk1>
      <a:lt1>
        <a:sysClr val="window" lastClr="FFFFFF"/>
      </a:lt1>
      <a:dk2>
        <a:srgbClr val="6B8F00"/>
      </a:dk2>
      <a:lt2>
        <a:srgbClr val="A1ADC7"/>
      </a:lt2>
      <a:accent1>
        <a:srgbClr val="002E63"/>
      </a:accent1>
      <a:accent2>
        <a:srgbClr val="00A6D6"/>
      </a:accent2>
      <a:accent3>
        <a:srgbClr val="9E4DAB"/>
      </a:accent3>
      <a:accent4>
        <a:srgbClr val="E0AD12"/>
      </a:accent4>
      <a:accent5>
        <a:srgbClr val="F25900"/>
      </a:accent5>
      <a:accent6>
        <a:srgbClr val="EBE657"/>
      </a:accent6>
      <a:hlink>
        <a:srgbClr val="00A6D6"/>
      </a:hlink>
      <a:folHlink>
        <a:srgbClr val="00A6D6"/>
      </a:folHlink>
    </a:clrScheme>
    <a:fontScheme name="Sitaatti">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untaliitto Suomi-Ruotsi 2019.pptx" id="{1C948BFB-E5A1-4C2B-9F94-F9AA0BFA1927}" vid="{DA6E0699-9283-4B8E-B6DB-154F0F8BA214}"/>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2A3A15CB2E0F4ABB341C78F143AE5E" ma:contentTypeVersion="14" ma:contentTypeDescription="Create a new document." ma:contentTypeScope="" ma:versionID="dd1b12f61cdafeb79ae9a052f9b74f37">
  <xsd:schema xmlns:xsd="http://www.w3.org/2001/XMLSchema" xmlns:xs="http://www.w3.org/2001/XMLSchema" xmlns:p="http://schemas.microsoft.com/office/2006/metadata/properties" xmlns:ns3="33b29eb2-0b9f-4be7-a895-1105bad76e53" xmlns:ns4="c4ec7f88-1045-4389-be95-b50ed79e978e" targetNamespace="http://schemas.microsoft.com/office/2006/metadata/properties" ma:root="true" ma:fieldsID="9942863ac4448c696e947c0f824a2400" ns3:_="" ns4:_="">
    <xsd:import namespace="33b29eb2-0b9f-4be7-a895-1105bad76e53"/>
    <xsd:import namespace="c4ec7f88-1045-4389-be95-b50ed79e978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b29eb2-0b9f-4be7-a895-1105bad76e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ec7f88-1045-4389-be95-b50ed79e978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33b29eb2-0b9f-4be7-a895-1105bad76e53" xsi:nil="true"/>
  </documentManagement>
</p:properties>
</file>

<file path=customXml/itemProps1.xml><?xml version="1.0" encoding="utf-8"?>
<ds:datastoreItem xmlns:ds="http://schemas.openxmlformats.org/officeDocument/2006/customXml" ds:itemID="{BBAA1A72-E7D4-4310-B0C2-520257FBB6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b29eb2-0b9f-4be7-a895-1105bad76e53"/>
    <ds:schemaRef ds:uri="c4ec7f88-1045-4389-be95-b50ed79e97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3917B4-0DBE-4B4E-B98B-347CFB1ED7A3}">
  <ds:schemaRefs>
    <ds:schemaRef ds:uri="http://schemas.microsoft.com/sharepoint/v3/contenttype/forms"/>
  </ds:schemaRefs>
</ds:datastoreItem>
</file>

<file path=customXml/itemProps3.xml><?xml version="1.0" encoding="utf-8"?>
<ds:datastoreItem xmlns:ds="http://schemas.openxmlformats.org/officeDocument/2006/customXml" ds:itemID="{2BB784A7-6492-466A-8C27-3586CFA8E8DA}">
  <ds:schemaRefs>
    <ds:schemaRef ds:uri="http://schemas.microsoft.com/office/2006/documentManagement/types"/>
    <ds:schemaRef ds:uri="http://purl.org/dc/elements/1.1/"/>
    <ds:schemaRef ds:uri="http://www.w3.org/XML/1998/namespace"/>
    <ds:schemaRef ds:uri="http://purl.org/dc/dcmitype/"/>
    <ds:schemaRef ds:uri="33b29eb2-0b9f-4be7-a895-1105bad76e53"/>
    <ds:schemaRef ds:uri="http://schemas.microsoft.com/office/2006/metadata/properties"/>
    <ds:schemaRef ds:uri="http://purl.org/dc/terms/"/>
    <ds:schemaRef ds:uri="http://schemas.openxmlformats.org/package/2006/metadata/core-properties"/>
    <ds:schemaRef ds:uri="http://schemas.microsoft.com/office/infopath/2007/PartnerControls"/>
    <ds:schemaRef ds:uri="c4ec7f88-1045-4389-be95-b50ed79e978e"/>
  </ds:schemaRefs>
</ds:datastoreItem>
</file>

<file path=docProps/app.xml><?xml version="1.0" encoding="utf-8"?>
<Properties xmlns="http://schemas.openxmlformats.org/officeDocument/2006/extended-properties" xmlns:vt="http://schemas.openxmlformats.org/officeDocument/2006/docPropsVTypes">
  <Template>ESAVO PowerPoint-esitysmalli</Template>
  <TotalTime>33591</TotalTime>
  <Words>2665</Words>
  <Application>Microsoft Office PowerPoint</Application>
  <PresentationFormat>Laajakuva</PresentationFormat>
  <Paragraphs>1287</Paragraphs>
  <Slides>12</Slides>
  <Notes>11</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12</vt:i4>
      </vt:variant>
    </vt:vector>
  </HeadingPairs>
  <TitlesOfParts>
    <vt:vector size="20" baseType="lpstr">
      <vt:lpstr>Arial</vt:lpstr>
      <vt:lpstr>Calibri</vt:lpstr>
      <vt:lpstr>Roboto</vt:lpstr>
      <vt:lpstr>Roboto Light</vt:lpstr>
      <vt:lpstr>Times New Roman</vt:lpstr>
      <vt:lpstr>Wingdings</vt:lpstr>
      <vt:lpstr>ESAVO</vt:lpstr>
      <vt:lpstr>Kuntaliitto Kommunförbundet</vt:lpstr>
      <vt:lpstr>Väestönmuutosten ennakkotiedot 1.1. - 30.9.2025</vt:lpstr>
      <vt:lpstr>Väestönmuutosten ennakkotietoja Etelä-Savossa 1.1. - 30.9.2025</vt:lpstr>
      <vt:lpstr>Väestön kokonaismuutos Etelä-Savossa ja koko maassa 1.1. - 30.9.2025*</vt:lpstr>
      <vt:lpstr>Väestön kokonaismuutoksen kehitys kuukausittain (vuosittain kumulatiivinen) Etelä-Savossa 2020 - 2025*</vt:lpstr>
      <vt:lpstr>Kokonaisnettomuutto kunnittain ja seutukunnittain Etelä-Savossa 1.1. - 30.9.2025* (Etelä-Savo yhteensä: +154)</vt:lpstr>
      <vt:lpstr>Muuttoliikkeen kehitys kuukausittain (vuosittain kumulatiivinen) Etelä-Savossa 2020 - 2025*</vt:lpstr>
      <vt:lpstr>Väestön kokonaismuutoksen kehitys kuukausittain Etelä-Savossa 2012 - 2025*</vt:lpstr>
      <vt:lpstr>Väestön kokonaismuutoksen kehitys kuukausittain (vuosittain kumulatiivinen) Etelä-Savossa 2012 - 2025*</vt:lpstr>
      <vt:lpstr>Muuttoliikkeen kehitys kuukausittain Etelä-Savossa 2012 - 2025*</vt:lpstr>
      <vt:lpstr>Muuttoliikkeen kehitys kuukausittain (vuosittain kumulatiivinen) Etelä-Savossa 2012 - 2025*</vt:lpstr>
      <vt:lpstr>Luonnollisen väestönmuutoksen kehitys kuukausittain Etelä-Savossa 2012 - 2025*</vt:lpstr>
      <vt:lpstr>Luonnollisen väestönmuutoksen kehitys kuukausittain (vuosittain kumulatiivinen) Etelä-Savossa 2012 - 2025*</vt:lpstr>
    </vt:vector>
  </TitlesOfParts>
  <Company>Etelä-Savon maakuntaliitto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väestönmuutosten ennakkotiedot</dc:title>
  <dc:creator>Jaana Kokkonen</dc:creator>
  <cp:lastModifiedBy>Jaana Kokkonen</cp:lastModifiedBy>
  <cp:revision>329</cp:revision>
  <dcterms:created xsi:type="dcterms:W3CDTF">2020-02-25T14:36:39Z</dcterms:created>
  <dcterms:modified xsi:type="dcterms:W3CDTF">2025-10-23T08:07:36Z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0x010100272A3A15CB2E0F4ABB341C78F143AE5E</vt:lpwstr>
  </property>
</Properties>
</file>