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8" r:id="rId5"/>
  </p:sldMasterIdLst>
  <p:notesMasterIdLst>
    <p:notesMasterId r:id="rId18"/>
  </p:notesMasterIdLst>
  <p:sldIdLst>
    <p:sldId id="683" r:id="rId6"/>
    <p:sldId id="624" r:id="rId7"/>
    <p:sldId id="682" r:id="rId8"/>
    <p:sldId id="625" r:id="rId9"/>
    <p:sldId id="690" r:id="rId10"/>
    <p:sldId id="626" r:id="rId11"/>
    <p:sldId id="685" r:id="rId12"/>
    <p:sldId id="687" r:id="rId13"/>
    <p:sldId id="684" r:id="rId14"/>
    <p:sldId id="688" r:id="rId15"/>
    <p:sldId id="686"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A543F-84F8-4C43-ABA5-BBBD6009BA5E}" v="4" dt="2026-01-22T08:43:48.297"/>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2" autoAdjust="0"/>
    <p:restoredTop sz="95033" autoAdjust="0"/>
  </p:normalViewPr>
  <p:slideViewPr>
    <p:cSldViewPr showGuides="1">
      <p:cViewPr>
        <p:scale>
          <a:sx n="80" d="100"/>
          <a:sy n="80" d="100"/>
        </p:scale>
        <p:origin x="374" y="110"/>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C5A178CE-C265-4D3D-B4AC-AACD84F38937}"/>
    <pc:docChg chg="undo custSel modSld">
      <pc:chgData name="Jaana Kokkonen" userId="fd0ea1af-346e-4258-bc54-cec630bd1122" providerId="ADAL" clId="{C5A178CE-C265-4D3D-B4AC-AACD84F38937}" dt="2026-01-22T08:46:14.321" v="1087" actId="962"/>
      <pc:docMkLst>
        <pc:docMk/>
      </pc:docMkLst>
      <pc:sldChg chg="addSp delSp modSp mod">
        <pc:chgData name="Jaana Kokkonen" userId="fd0ea1af-346e-4258-bc54-cec630bd1122" providerId="ADAL" clId="{C5A178CE-C265-4D3D-B4AC-AACD84F38937}" dt="2026-01-22T07:13:42.804" v="73" actId="962"/>
        <pc:sldMkLst>
          <pc:docMk/>
          <pc:sldMk cId="1425438201" sldId="624"/>
        </pc:sldMkLst>
        <pc:spChg chg="mod">
          <ac:chgData name="Jaana Kokkonen" userId="fd0ea1af-346e-4258-bc54-cec630bd1122" providerId="ADAL" clId="{C5A178CE-C265-4D3D-B4AC-AACD84F38937}" dt="2026-01-21T14:32:46.086" v="4"/>
          <ac:spMkLst>
            <pc:docMk/>
            <pc:sldMk cId="1425438201" sldId="624"/>
            <ac:spMk id="6" creationId="{26B1EDF5-6F51-4DC6-BBD0-27A1EFDD71B4}"/>
          </ac:spMkLst>
        </pc:spChg>
        <pc:spChg chg="mod">
          <ac:chgData name="Jaana Kokkonen" userId="fd0ea1af-346e-4258-bc54-cec630bd1122" providerId="ADAL" clId="{C5A178CE-C265-4D3D-B4AC-AACD84F38937}" dt="2026-01-21T14:32:19.166" v="1" actId="313"/>
          <ac:spMkLst>
            <pc:docMk/>
            <pc:sldMk cId="1425438201" sldId="624"/>
            <ac:spMk id="11" creationId="{BA01D5EC-7063-495D-BD56-CA18C1C0E694}"/>
          </ac:spMkLst>
        </pc:spChg>
        <pc:picChg chg="add mod">
          <ac:chgData name="Jaana Kokkonen" userId="fd0ea1af-346e-4258-bc54-cec630bd1122" providerId="ADAL" clId="{C5A178CE-C265-4D3D-B4AC-AACD84F38937}" dt="2026-01-22T07:13:42.804" v="73" actId="962"/>
          <ac:picMkLst>
            <pc:docMk/>
            <pc:sldMk cId="1425438201" sldId="624"/>
            <ac:picMk id="2" creationId="{D3A7CDB6-E0C7-736D-3293-9B2FB84415B6}"/>
          </ac:picMkLst>
        </pc:picChg>
        <pc:picChg chg="add del">
          <ac:chgData name="Jaana Kokkonen" userId="fd0ea1af-346e-4258-bc54-cec630bd1122" providerId="ADAL" clId="{C5A178CE-C265-4D3D-B4AC-AACD84F38937}" dt="2026-01-22T07:12:35.466" v="11" actId="478"/>
          <ac:picMkLst>
            <pc:docMk/>
            <pc:sldMk cId="1425438201" sldId="624"/>
            <ac:picMk id="3" creationId="{9EB5E5AC-D720-6838-DF7A-D1ECA9984D4E}"/>
          </ac:picMkLst>
        </pc:picChg>
      </pc:sldChg>
      <pc:sldChg chg="addSp delSp modSp mod">
        <pc:chgData name="Jaana Kokkonen" userId="fd0ea1af-346e-4258-bc54-cec630bd1122" providerId="ADAL" clId="{C5A178CE-C265-4D3D-B4AC-AACD84F38937}" dt="2026-01-22T07:51:52.635" v="360" actId="1038"/>
        <pc:sldMkLst>
          <pc:docMk/>
          <pc:sldMk cId="2837090884" sldId="625"/>
        </pc:sldMkLst>
        <pc:spChg chg="mod">
          <ac:chgData name="Jaana Kokkonen" userId="fd0ea1af-346e-4258-bc54-cec630bd1122" providerId="ADAL" clId="{C5A178CE-C265-4D3D-B4AC-AACD84F38937}" dt="2026-01-21T14:32:46.086" v="4"/>
          <ac:spMkLst>
            <pc:docMk/>
            <pc:sldMk cId="2837090884" sldId="625"/>
            <ac:spMk id="6" creationId="{8936BD53-6443-4E33-873F-B5B35B05903E}"/>
          </ac:spMkLst>
        </pc:spChg>
        <pc:picChg chg="del">
          <ac:chgData name="Jaana Kokkonen" userId="fd0ea1af-346e-4258-bc54-cec630bd1122" providerId="ADAL" clId="{C5A178CE-C265-4D3D-B4AC-AACD84F38937}" dt="2026-01-22T07:48:04.678" v="169" actId="478"/>
          <ac:picMkLst>
            <pc:docMk/>
            <pc:sldMk cId="2837090884" sldId="625"/>
            <ac:picMk id="3" creationId="{8AA2C9BC-CE3E-A780-5655-3D278BB79059}"/>
          </ac:picMkLst>
        </pc:picChg>
        <pc:picChg chg="add mod">
          <ac:chgData name="Jaana Kokkonen" userId="fd0ea1af-346e-4258-bc54-cec630bd1122" providerId="ADAL" clId="{C5A178CE-C265-4D3D-B4AC-AACD84F38937}" dt="2026-01-22T07:51:52.635" v="360" actId="1038"/>
          <ac:picMkLst>
            <pc:docMk/>
            <pc:sldMk cId="2837090884" sldId="625"/>
            <ac:picMk id="4" creationId="{95DBCA4D-1D7A-1FF9-1451-38416EF9D1C0}"/>
          </ac:picMkLst>
        </pc:picChg>
      </pc:sldChg>
      <pc:sldChg chg="addSp delSp modSp mod">
        <pc:chgData name="Jaana Kokkonen" userId="fd0ea1af-346e-4258-bc54-cec630bd1122" providerId="ADAL" clId="{C5A178CE-C265-4D3D-B4AC-AACD84F38937}" dt="2026-01-22T08:01:12.331" v="768" actId="962"/>
        <pc:sldMkLst>
          <pc:docMk/>
          <pc:sldMk cId="3051390217" sldId="626"/>
        </pc:sldMkLst>
        <pc:spChg chg="mod">
          <ac:chgData name="Jaana Kokkonen" userId="fd0ea1af-346e-4258-bc54-cec630bd1122" providerId="ADAL" clId="{C5A178CE-C265-4D3D-B4AC-AACD84F38937}" dt="2026-01-21T14:32:46.086" v="4"/>
          <ac:spMkLst>
            <pc:docMk/>
            <pc:sldMk cId="3051390217" sldId="626"/>
            <ac:spMk id="6" creationId="{6D7EACAA-4B5E-4865-BA3B-6E39B5A3C7CB}"/>
          </ac:spMkLst>
        </pc:spChg>
        <pc:picChg chg="del">
          <ac:chgData name="Jaana Kokkonen" userId="fd0ea1af-346e-4258-bc54-cec630bd1122" providerId="ADAL" clId="{C5A178CE-C265-4D3D-B4AC-AACD84F38937}" dt="2026-01-22T08:00:28.633" v="724" actId="478"/>
          <ac:picMkLst>
            <pc:docMk/>
            <pc:sldMk cId="3051390217" sldId="626"/>
            <ac:picMk id="3" creationId="{63D84640-F447-C0BA-839A-EE9F3037465B}"/>
          </ac:picMkLst>
        </pc:picChg>
        <pc:picChg chg="add mod">
          <ac:chgData name="Jaana Kokkonen" userId="fd0ea1af-346e-4258-bc54-cec630bd1122" providerId="ADAL" clId="{C5A178CE-C265-4D3D-B4AC-AACD84F38937}" dt="2026-01-22T08:01:12.331" v="768" actId="962"/>
          <ac:picMkLst>
            <pc:docMk/>
            <pc:sldMk cId="3051390217" sldId="626"/>
            <ac:picMk id="4" creationId="{6EC88AEB-59A7-1F86-EF1B-CCF7FB232F44}"/>
          </ac:picMkLst>
        </pc:picChg>
      </pc:sldChg>
      <pc:sldChg chg="addSp delSp modSp mod">
        <pc:chgData name="Jaana Kokkonen" userId="fd0ea1af-346e-4258-bc54-cec630bd1122" providerId="ADAL" clId="{C5A178CE-C265-4D3D-B4AC-AACD84F38937}" dt="2026-01-22T08:46:14.321" v="1087" actId="962"/>
        <pc:sldMkLst>
          <pc:docMk/>
          <pc:sldMk cId="3834217734" sldId="682"/>
        </pc:sldMkLst>
        <pc:spChg chg="mod">
          <ac:chgData name="Jaana Kokkonen" userId="fd0ea1af-346e-4258-bc54-cec630bd1122" providerId="ADAL" clId="{C5A178CE-C265-4D3D-B4AC-AACD84F38937}" dt="2026-01-21T14:32:19.816" v="2" actId="313"/>
          <ac:spMkLst>
            <pc:docMk/>
            <pc:sldMk cId="3834217734" sldId="682"/>
            <ac:spMk id="8" creationId="{9201FF6F-70E4-494A-AF97-7FDB53D6943F}"/>
          </ac:spMkLst>
        </pc:spChg>
        <pc:spChg chg="mod">
          <ac:chgData name="Jaana Kokkonen" userId="fd0ea1af-346e-4258-bc54-cec630bd1122" providerId="ADAL" clId="{C5A178CE-C265-4D3D-B4AC-AACD84F38937}" dt="2026-01-21T14:32:46.086" v="4"/>
          <ac:spMkLst>
            <pc:docMk/>
            <pc:sldMk cId="3834217734" sldId="682"/>
            <ac:spMk id="9" creationId="{4A802A90-57B4-9334-B165-B176502A211F}"/>
          </ac:spMkLst>
        </pc:spChg>
        <pc:picChg chg="add mod">
          <ac:chgData name="Jaana Kokkonen" userId="fd0ea1af-346e-4258-bc54-cec630bd1122" providerId="ADAL" clId="{C5A178CE-C265-4D3D-B4AC-AACD84F38937}" dt="2026-01-22T07:21:59.751" v="165" actId="962"/>
          <ac:picMkLst>
            <pc:docMk/>
            <pc:sldMk cId="3834217734" sldId="682"/>
            <ac:picMk id="2" creationId="{A8F43F97-58DC-9433-B530-9D955F9F898F}"/>
          </ac:picMkLst>
        </pc:picChg>
        <pc:picChg chg="del">
          <ac:chgData name="Jaana Kokkonen" userId="fd0ea1af-346e-4258-bc54-cec630bd1122" providerId="ADAL" clId="{C5A178CE-C265-4D3D-B4AC-AACD84F38937}" dt="2026-01-22T07:21:07.663" v="78" actId="478"/>
          <ac:picMkLst>
            <pc:docMk/>
            <pc:sldMk cId="3834217734" sldId="682"/>
            <ac:picMk id="3" creationId="{A445D76D-2C44-8396-3AD8-5257487B3E76}"/>
          </ac:picMkLst>
        </pc:picChg>
        <pc:picChg chg="add mod">
          <ac:chgData name="Jaana Kokkonen" userId="fd0ea1af-346e-4258-bc54-cec630bd1122" providerId="ADAL" clId="{C5A178CE-C265-4D3D-B4AC-AACD84F38937}" dt="2026-01-22T08:46:14.321" v="1087" actId="962"/>
          <ac:picMkLst>
            <pc:docMk/>
            <pc:sldMk cId="3834217734" sldId="682"/>
            <ac:picMk id="4" creationId="{CA13BE0D-4DCC-5495-77C8-025283144C1F}"/>
          </ac:picMkLst>
        </pc:picChg>
        <pc:picChg chg="del mod">
          <ac:chgData name="Jaana Kokkonen" userId="fd0ea1af-346e-4258-bc54-cec630bd1122" providerId="ADAL" clId="{C5A178CE-C265-4D3D-B4AC-AACD84F38937}" dt="2026-01-22T08:44:12.580" v="938" actId="478"/>
          <ac:picMkLst>
            <pc:docMk/>
            <pc:sldMk cId="3834217734" sldId="682"/>
            <ac:picMk id="5" creationId="{6789837B-FE82-2E90-32AD-8B5236A1EA45}"/>
          </ac:picMkLst>
        </pc:picChg>
      </pc:sldChg>
      <pc:sldChg chg="modSp mod">
        <pc:chgData name="Jaana Kokkonen" userId="fd0ea1af-346e-4258-bc54-cec630bd1122" providerId="ADAL" clId="{C5A178CE-C265-4D3D-B4AC-AACD84F38937}" dt="2026-01-21T14:32:18.117" v="0" actId="313"/>
        <pc:sldMkLst>
          <pc:docMk/>
          <pc:sldMk cId="506788486" sldId="683"/>
        </pc:sldMkLst>
        <pc:spChg chg="mod">
          <ac:chgData name="Jaana Kokkonen" userId="fd0ea1af-346e-4258-bc54-cec630bd1122" providerId="ADAL" clId="{C5A178CE-C265-4D3D-B4AC-AACD84F38937}" dt="2026-01-21T14:32:18.117" v="0" actId="313"/>
          <ac:spMkLst>
            <pc:docMk/>
            <pc:sldMk cId="506788486" sldId="683"/>
            <ac:spMk id="2" creationId="{81A73B43-1EB6-4A1D-81F2-91C5559DF55E}"/>
          </ac:spMkLst>
        </pc:spChg>
      </pc:sldChg>
      <pc:sldChg chg="modSp mod">
        <pc:chgData name="Jaana Kokkonen" userId="fd0ea1af-346e-4258-bc54-cec630bd1122" providerId="ADAL" clId="{C5A178CE-C265-4D3D-B4AC-AACD84F38937}" dt="2026-01-22T08:07:00.196" v="861" actId="20577"/>
        <pc:sldMkLst>
          <pc:docMk/>
          <pc:sldMk cId="751591044" sldId="684"/>
        </pc:sldMkLst>
        <pc:spChg chg="mod">
          <ac:chgData name="Jaana Kokkonen" userId="fd0ea1af-346e-4258-bc54-cec630bd1122" providerId="ADAL" clId="{C5A178CE-C265-4D3D-B4AC-AACD84F38937}" dt="2026-01-21T14:32:46.086" v="4"/>
          <ac:spMkLst>
            <pc:docMk/>
            <pc:sldMk cId="751591044" sldId="684"/>
            <ac:spMk id="6" creationId="{BDBED39F-A557-450D-B3BF-945184DB22F1}"/>
          </ac:spMkLst>
        </pc:spChg>
        <pc:graphicFrameChg chg="modGraphic">
          <ac:chgData name="Jaana Kokkonen" userId="fd0ea1af-346e-4258-bc54-cec630bd1122" providerId="ADAL" clId="{C5A178CE-C265-4D3D-B4AC-AACD84F38937}" dt="2026-01-22T08:07:00.196" v="861" actId="20577"/>
          <ac:graphicFrameMkLst>
            <pc:docMk/>
            <pc:sldMk cId="751591044" sldId="684"/>
            <ac:graphicFrameMk id="4" creationId="{BF902565-3304-4821-9429-D6C0EF817D33}"/>
          </ac:graphicFrameMkLst>
        </pc:graphicFrameChg>
      </pc:sldChg>
      <pc:sldChg chg="modSp mod">
        <pc:chgData name="Jaana Kokkonen" userId="fd0ea1af-346e-4258-bc54-cec630bd1122" providerId="ADAL" clId="{C5A178CE-C265-4D3D-B4AC-AACD84F38937}" dt="2026-01-22T08:04:40.083" v="805" actId="20577"/>
        <pc:sldMkLst>
          <pc:docMk/>
          <pc:sldMk cId="1920778797" sldId="685"/>
        </pc:sldMkLst>
        <pc:spChg chg="mod">
          <ac:chgData name="Jaana Kokkonen" userId="fd0ea1af-346e-4258-bc54-cec630bd1122" providerId="ADAL" clId="{C5A178CE-C265-4D3D-B4AC-AACD84F38937}" dt="2026-01-21T14:32:46.086" v="4"/>
          <ac:spMkLst>
            <pc:docMk/>
            <pc:sldMk cId="1920778797" sldId="685"/>
            <ac:spMk id="9" creationId="{3EC9B87D-833F-44C8-B698-9CCA63A6B65E}"/>
          </ac:spMkLst>
        </pc:spChg>
        <pc:graphicFrameChg chg="modGraphic">
          <ac:chgData name="Jaana Kokkonen" userId="fd0ea1af-346e-4258-bc54-cec630bd1122" providerId="ADAL" clId="{C5A178CE-C265-4D3D-B4AC-AACD84F38937}" dt="2026-01-22T08:03:46.923" v="799" actId="20577"/>
          <ac:graphicFrameMkLst>
            <pc:docMk/>
            <pc:sldMk cId="1920778797" sldId="685"/>
            <ac:graphicFrameMk id="2" creationId="{410A093B-4511-4865-92CB-BEB69CC90709}"/>
          </ac:graphicFrameMkLst>
        </pc:graphicFrameChg>
        <pc:graphicFrameChg chg="modGraphic">
          <ac:chgData name="Jaana Kokkonen" userId="fd0ea1af-346e-4258-bc54-cec630bd1122" providerId="ADAL" clId="{C5A178CE-C265-4D3D-B4AC-AACD84F38937}" dt="2026-01-22T08:04:40.083" v="805" actId="20577"/>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C5A178CE-C265-4D3D-B4AC-AACD84F38937}" dt="2026-01-22T08:09:38.701" v="896" actId="20577"/>
        <pc:sldMkLst>
          <pc:docMk/>
          <pc:sldMk cId="780194138" sldId="686"/>
        </pc:sldMkLst>
        <pc:spChg chg="mod">
          <ac:chgData name="Jaana Kokkonen" userId="fd0ea1af-346e-4258-bc54-cec630bd1122" providerId="ADAL" clId="{C5A178CE-C265-4D3D-B4AC-AACD84F38937}" dt="2026-01-21T14:32:46.086" v="4"/>
          <ac:spMkLst>
            <pc:docMk/>
            <pc:sldMk cId="780194138" sldId="686"/>
            <ac:spMk id="6" creationId="{72074C22-7D69-411A-84A3-B80C6DABC8CC}"/>
          </ac:spMkLst>
        </pc:spChg>
        <pc:graphicFrameChg chg="modGraphic">
          <ac:chgData name="Jaana Kokkonen" userId="fd0ea1af-346e-4258-bc54-cec630bd1122" providerId="ADAL" clId="{C5A178CE-C265-4D3D-B4AC-AACD84F38937}" dt="2026-01-22T08:09:38.701" v="896" actId="20577"/>
          <ac:graphicFrameMkLst>
            <pc:docMk/>
            <pc:sldMk cId="780194138" sldId="686"/>
            <ac:graphicFrameMk id="3" creationId="{ABC722A7-2F85-45E0-BDBA-94E26B929762}"/>
          </ac:graphicFrameMkLst>
        </pc:graphicFrameChg>
      </pc:sldChg>
      <pc:sldChg chg="modSp mod">
        <pc:chgData name="Jaana Kokkonen" userId="fd0ea1af-346e-4258-bc54-cec630bd1122" providerId="ADAL" clId="{C5A178CE-C265-4D3D-B4AC-AACD84F38937}" dt="2026-01-22T08:05:50.909" v="839" actId="20577"/>
        <pc:sldMkLst>
          <pc:docMk/>
          <pc:sldMk cId="385677320" sldId="687"/>
        </pc:sldMkLst>
        <pc:spChg chg="mod">
          <ac:chgData name="Jaana Kokkonen" userId="fd0ea1af-346e-4258-bc54-cec630bd1122" providerId="ADAL" clId="{C5A178CE-C265-4D3D-B4AC-AACD84F38937}" dt="2026-01-21T14:32:46.086" v="4"/>
          <ac:spMkLst>
            <pc:docMk/>
            <pc:sldMk cId="385677320" sldId="687"/>
            <ac:spMk id="7" creationId="{A17E4B94-89CF-4A4F-8181-DCCDDAE0EB72}"/>
          </ac:spMkLst>
        </pc:spChg>
        <pc:graphicFrameChg chg="modGraphic">
          <ac:chgData name="Jaana Kokkonen" userId="fd0ea1af-346e-4258-bc54-cec630bd1122" providerId="ADAL" clId="{C5A178CE-C265-4D3D-B4AC-AACD84F38937}" dt="2026-01-22T08:05:50.909" v="839" actId="20577"/>
          <ac:graphicFrameMkLst>
            <pc:docMk/>
            <pc:sldMk cId="385677320" sldId="687"/>
            <ac:graphicFrameMk id="3" creationId="{887DB278-596E-475E-9F53-089618C408BC}"/>
          </ac:graphicFrameMkLst>
        </pc:graphicFrameChg>
      </pc:sldChg>
      <pc:sldChg chg="modSp mod">
        <pc:chgData name="Jaana Kokkonen" userId="fd0ea1af-346e-4258-bc54-cec630bd1122" providerId="ADAL" clId="{C5A178CE-C265-4D3D-B4AC-AACD84F38937}" dt="2026-01-22T08:08:09.930" v="884" actId="20577"/>
        <pc:sldMkLst>
          <pc:docMk/>
          <pc:sldMk cId="4130168858" sldId="688"/>
        </pc:sldMkLst>
        <pc:spChg chg="mod">
          <ac:chgData name="Jaana Kokkonen" userId="fd0ea1af-346e-4258-bc54-cec630bd1122" providerId="ADAL" clId="{C5A178CE-C265-4D3D-B4AC-AACD84F38937}" dt="2026-01-21T14:32:46.086" v="4"/>
          <ac:spMkLst>
            <pc:docMk/>
            <pc:sldMk cId="4130168858" sldId="688"/>
            <ac:spMk id="6" creationId="{C30EEB3F-A9BE-4E7B-B375-7AFE03D75FE5}"/>
          </ac:spMkLst>
        </pc:spChg>
        <pc:graphicFrameChg chg="modGraphic">
          <ac:chgData name="Jaana Kokkonen" userId="fd0ea1af-346e-4258-bc54-cec630bd1122" providerId="ADAL" clId="{C5A178CE-C265-4D3D-B4AC-AACD84F38937}" dt="2026-01-22T08:08:09.930" v="884" actId="20577"/>
          <ac:graphicFrameMkLst>
            <pc:docMk/>
            <pc:sldMk cId="4130168858" sldId="688"/>
            <ac:graphicFrameMk id="2" creationId="{5936EA45-0792-33BD-DEAC-A1EB5721A9A9}"/>
          </ac:graphicFrameMkLst>
        </pc:graphicFrameChg>
      </pc:sldChg>
      <pc:sldChg chg="modSp mod">
        <pc:chgData name="Jaana Kokkonen" userId="fd0ea1af-346e-4258-bc54-cec630bd1122" providerId="ADAL" clId="{C5A178CE-C265-4D3D-B4AC-AACD84F38937}" dt="2026-01-22T08:10:58.675" v="932" actId="20577"/>
        <pc:sldMkLst>
          <pc:docMk/>
          <pc:sldMk cId="537003525" sldId="689"/>
        </pc:sldMkLst>
        <pc:spChg chg="mod">
          <ac:chgData name="Jaana Kokkonen" userId="fd0ea1af-346e-4258-bc54-cec630bd1122" providerId="ADAL" clId="{C5A178CE-C265-4D3D-B4AC-AACD84F38937}" dt="2026-01-21T14:32:46.086" v="4"/>
          <ac:spMkLst>
            <pc:docMk/>
            <pc:sldMk cId="537003525" sldId="689"/>
            <ac:spMk id="5" creationId="{76E24D14-725B-451C-A286-2B35ED03D511}"/>
          </ac:spMkLst>
        </pc:spChg>
        <pc:graphicFrameChg chg="modGraphic">
          <ac:chgData name="Jaana Kokkonen" userId="fd0ea1af-346e-4258-bc54-cec630bd1122" providerId="ADAL" clId="{C5A178CE-C265-4D3D-B4AC-AACD84F38937}" dt="2026-01-22T08:10:58.675" v="932" actId="20577"/>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C5A178CE-C265-4D3D-B4AC-AACD84F38937}" dt="2026-01-22T07:58:19.727" v="720" actId="962"/>
        <pc:sldMkLst>
          <pc:docMk/>
          <pc:sldMk cId="1569280589" sldId="690"/>
        </pc:sldMkLst>
        <pc:spChg chg="mod">
          <ac:chgData name="Jaana Kokkonen" userId="fd0ea1af-346e-4258-bc54-cec630bd1122" providerId="ADAL" clId="{C5A178CE-C265-4D3D-B4AC-AACD84F38937}" dt="2026-01-21T14:32:46.086" v="4"/>
          <ac:spMkLst>
            <pc:docMk/>
            <pc:sldMk cId="1569280589" sldId="690"/>
            <ac:spMk id="7" creationId="{01CADA9F-FCFD-4D8E-853E-A0ADBF94A26F}"/>
          </ac:spMkLst>
        </pc:spChg>
        <pc:spChg chg="mod">
          <ac:chgData name="Jaana Kokkonen" userId="fd0ea1af-346e-4258-bc54-cec630bd1122" providerId="ADAL" clId="{C5A178CE-C265-4D3D-B4AC-AACD84F38937}" dt="2026-01-22T07:52:33.471" v="364" actId="20577"/>
          <ac:spMkLst>
            <pc:docMk/>
            <pc:sldMk cId="1569280589" sldId="690"/>
            <ac:spMk id="8" creationId="{9201FF6F-70E4-494A-AF97-7FDB53D6943F}"/>
          </ac:spMkLst>
        </pc:spChg>
        <pc:picChg chg="add mod">
          <ac:chgData name="Jaana Kokkonen" userId="fd0ea1af-346e-4258-bc54-cec630bd1122" providerId="ADAL" clId="{C5A178CE-C265-4D3D-B4AC-AACD84F38937}" dt="2026-01-22T07:58:19.727" v="720" actId="962"/>
          <ac:picMkLst>
            <pc:docMk/>
            <pc:sldMk cId="1569280589" sldId="690"/>
            <ac:picMk id="3" creationId="{815BB5F1-DFC4-A659-5433-AFF243A07395}"/>
          </ac:picMkLst>
        </pc:picChg>
        <pc:picChg chg="del">
          <ac:chgData name="Jaana Kokkonen" userId="fd0ea1af-346e-4258-bc54-cec630bd1122" providerId="ADAL" clId="{C5A178CE-C265-4D3D-B4AC-AACD84F38937}" dt="2026-01-22T07:52:57.305" v="369" actId="478"/>
          <ac:picMkLst>
            <pc:docMk/>
            <pc:sldMk cId="1569280589" sldId="690"/>
            <ac:picMk id="4" creationId="{C3F80EE0-45AF-A7AF-1FC3-5B4ACDFA747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21.1.2026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21.1.2026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21.1.2026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21.1.2026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21.1.2026</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21.1.2026</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21.1.2026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21.1.2026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21.1.2026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21.1.2026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21.1.2026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21.1.2026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21.1.2026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21.1.2026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21.1.2026</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21.1.2026</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21.1.2026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21.1.2026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21.1.2026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21.1.2026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21.1.2026</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21.1.2026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21.1.2026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21.1.2026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21.1.2026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21.1.2026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21.1.2026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21.1.2026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21.1.2026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21.1.2026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21.1.2026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21.1.2026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21.1.2026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21.1.2026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21.1.2026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21.1.2026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21.1.2026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21.1.2026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21.1.2026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21.1.2026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21.1.2026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21.1.2026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21.1.2026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21.1.2026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21.1.2026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21.1.2026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21.1.2026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21.1.2026</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21.1.2026</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Väestönmuutosten ennakkotiedot 1.1. - 31.12.2025</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2012 - 2025*</a:t>
            </a:r>
          </a:p>
        </p:txBody>
      </p:sp>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22.1.2026/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2" name="Taulukko 1">
            <a:extLst>
              <a:ext uri="{FF2B5EF4-FFF2-40B4-BE49-F238E27FC236}">
                <a16:creationId xmlns:a16="http://schemas.microsoft.com/office/drawing/2014/main" id="{5936EA45-0792-33BD-DEAC-A1EB5721A9A9}"/>
              </a:ext>
            </a:extLst>
          </p:cNvPr>
          <p:cNvGraphicFramePr>
            <a:graphicFrameLocks noGrp="1"/>
          </p:cNvGraphicFramePr>
          <p:nvPr>
            <p:extLst>
              <p:ext uri="{D42A27DB-BD31-4B8C-83A1-F6EECF244321}">
                <p14:modId xmlns:p14="http://schemas.microsoft.com/office/powerpoint/2010/main" val="780292656"/>
              </p:ext>
            </p:extLst>
          </p:nvPr>
        </p:nvGraphicFramePr>
        <p:xfrm>
          <a:off x="623392" y="1484784"/>
          <a:ext cx="9577063" cy="4049213"/>
        </p:xfrm>
        <a:graphic>
          <a:graphicData uri="http://schemas.openxmlformats.org/drawingml/2006/table">
            <a:tbl>
              <a:tblPr firstRow="1" bandRow="1">
                <a:tableStyleId>{00A15C55-8517-42AA-B614-E9B94910E393}</a:tableStyleId>
              </a:tblPr>
              <a:tblGrid>
                <a:gridCol w="874479">
                  <a:extLst>
                    <a:ext uri="{9D8B030D-6E8A-4147-A177-3AD203B41FA5}">
                      <a16:colId xmlns:a16="http://schemas.microsoft.com/office/drawing/2014/main" val="144361914"/>
                    </a:ext>
                  </a:extLst>
                </a:gridCol>
                <a:gridCol w="626316">
                  <a:extLst>
                    <a:ext uri="{9D8B030D-6E8A-4147-A177-3AD203B41FA5}">
                      <a16:colId xmlns:a16="http://schemas.microsoft.com/office/drawing/2014/main" val="1242753680"/>
                    </a:ext>
                  </a:extLst>
                </a:gridCol>
                <a:gridCol w="626316">
                  <a:extLst>
                    <a:ext uri="{9D8B030D-6E8A-4147-A177-3AD203B41FA5}">
                      <a16:colId xmlns:a16="http://schemas.microsoft.com/office/drawing/2014/main" val="1973121833"/>
                    </a:ext>
                  </a:extLst>
                </a:gridCol>
                <a:gridCol w="626316">
                  <a:extLst>
                    <a:ext uri="{9D8B030D-6E8A-4147-A177-3AD203B41FA5}">
                      <a16:colId xmlns:a16="http://schemas.microsoft.com/office/drawing/2014/main" val="2351651737"/>
                    </a:ext>
                  </a:extLst>
                </a:gridCol>
                <a:gridCol w="626316">
                  <a:extLst>
                    <a:ext uri="{9D8B030D-6E8A-4147-A177-3AD203B41FA5}">
                      <a16:colId xmlns:a16="http://schemas.microsoft.com/office/drawing/2014/main" val="2558307339"/>
                    </a:ext>
                  </a:extLst>
                </a:gridCol>
                <a:gridCol w="626316">
                  <a:extLst>
                    <a:ext uri="{9D8B030D-6E8A-4147-A177-3AD203B41FA5}">
                      <a16:colId xmlns:a16="http://schemas.microsoft.com/office/drawing/2014/main" val="1824070174"/>
                    </a:ext>
                  </a:extLst>
                </a:gridCol>
                <a:gridCol w="626316">
                  <a:extLst>
                    <a:ext uri="{9D8B030D-6E8A-4147-A177-3AD203B41FA5}">
                      <a16:colId xmlns:a16="http://schemas.microsoft.com/office/drawing/2014/main" val="841540413"/>
                    </a:ext>
                  </a:extLst>
                </a:gridCol>
                <a:gridCol w="626316">
                  <a:extLst>
                    <a:ext uri="{9D8B030D-6E8A-4147-A177-3AD203B41FA5}">
                      <a16:colId xmlns:a16="http://schemas.microsoft.com/office/drawing/2014/main" val="3063728588"/>
                    </a:ext>
                  </a:extLst>
                </a:gridCol>
                <a:gridCol w="626316">
                  <a:extLst>
                    <a:ext uri="{9D8B030D-6E8A-4147-A177-3AD203B41FA5}">
                      <a16:colId xmlns:a16="http://schemas.microsoft.com/office/drawing/2014/main" val="3210966317"/>
                    </a:ext>
                  </a:extLst>
                </a:gridCol>
                <a:gridCol w="626316">
                  <a:extLst>
                    <a:ext uri="{9D8B030D-6E8A-4147-A177-3AD203B41FA5}">
                      <a16:colId xmlns:a16="http://schemas.microsoft.com/office/drawing/2014/main" val="3171544231"/>
                    </a:ext>
                  </a:extLst>
                </a:gridCol>
                <a:gridCol w="626316">
                  <a:extLst>
                    <a:ext uri="{9D8B030D-6E8A-4147-A177-3AD203B41FA5}">
                      <a16:colId xmlns:a16="http://schemas.microsoft.com/office/drawing/2014/main" val="2994738473"/>
                    </a:ext>
                  </a:extLst>
                </a:gridCol>
                <a:gridCol w="609856">
                  <a:extLst>
                    <a:ext uri="{9D8B030D-6E8A-4147-A177-3AD203B41FA5}">
                      <a16:colId xmlns:a16="http://schemas.microsoft.com/office/drawing/2014/main" val="2889986091"/>
                    </a:ext>
                  </a:extLst>
                </a:gridCol>
                <a:gridCol w="609856">
                  <a:extLst>
                    <a:ext uri="{9D8B030D-6E8A-4147-A177-3AD203B41FA5}">
                      <a16:colId xmlns:a16="http://schemas.microsoft.com/office/drawing/2014/main" val="2928473744"/>
                    </a:ext>
                  </a:extLst>
                </a:gridCol>
                <a:gridCol w="609856">
                  <a:extLst>
                    <a:ext uri="{9D8B030D-6E8A-4147-A177-3AD203B41FA5}">
                      <a16:colId xmlns:a16="http://schemas.microsoft.com/office/drawing/2014/main" val="2058462809"/>
                    </a:ext>
                  </a:extLst>
                </a:gridCol>
                <a:gridCol w="609856">
                  <a:extLst>
                    <a:ext uri="{9D8B030D-6E8A-4147-A177-3AD203B41FA5}">
                      <a16:colId xmlns:a16="http://schemas.microsoft.com/office/drawing/2014/main" val="2108265741"/>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63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44</a:t>
                      </a:r>
                    </a:p>
                  </a:txBody>
                  <a:tcPr marL="0" marR="36000" marT="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93</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378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100</a:t>
                      </a:r>
                    </a:p>
                  </a:txBody>
                  <a:tcPr marL="0" marR="36000" marT="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algn="r" fontAlgn="b"/>
                      <a:r>
                        <a:rPr lang="fi-FI" sz="1400" b="0" i="0" u="none" strike="noStrike" dirty="0">
                          <a:effectLst/>
                          <a:latin typeface="Arial" panose="020B0604020202020204" pitchFamily="34" charset="0"/>
                        </a:rPr>
                        <a:t>213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479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69</a:t>
                      </a:r>
                    </a:p>
                  </a:txBody>
                  <a:tcPr marL="0" marR="36000" marT="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97</a:t>
                      </a:r>
                    </a:p>
                  </a:txBody>
                  <a:tcPr marL="7620" marR="3600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152</a:t>
                      </a:r>
                    </a:p>
                  </a:txBody>
                  <a:tcPr marL="7620" marR="36000" marT="7620" marB="0" anchor="b"/>
                </a:tc>
                <a:tc>
                  <a:txBody>
                    <a:bodyPr/>
                    <a:lstStyle/>
                    <a:p>
                      <a:pPr algn="r" fontAlgn="b"/>
                      <a:r>
                        <a:rPr lang="fi-FI" sz="1400" b="0" i="0" u="none" strike="noStrike" dirty="0">
                          <a:effectLst/>
                          <a:latin typeface="Arial" panose="020B0604020202020204" pitchFamily="34" charset="0"/>
                        </a:rPr>
                        <a:t>230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580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172</a:t>
                      </a:r>
                    </a:p>
                  </a:txBody>
                  <a:tcPr marL="0" marR="36000" marT="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227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236</a:t>
                      </a:r>
                    </a:p>
                  </a:txBody>
                  <a:tcPr marL="0" marR="36000" marT="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356</a:t>
                      </a:r>
                    </a:p>
                  </a:txBody>
                  <a:tcPr marL="7620" marR="36000" marT="7620" marB="0" anchor="b"/>
                </a:tc>
                <a:tc>
                  <a:txBody>
                    <a:bodyPr/>
                    <a:lstStyle/>
                    <a:p>
                      <a:pPr algn="r" fontAlgn="b"/>
                      <a:r>
                        <a:rPr lang="fi-FI" sz="1400" b="0" i="0" u="none" strike="noStrike" dirty="0">
                          <a:effectLst/>
                          <a:latin typeface="Arial" panose="020B0604020202020204" pitchFamily="34" charset="0"/>
                        </a:rPr>
                        <a:t>329</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781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300</a:t>
                      </a:r>
                    </a:p>
                  </a:txBody>
                  <a:tcPr marL="0" marR="36000" marT="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55</a:t>
                      </a:r>
                    </a:p>
                  </a:txBody>
                  <a:tcPr marL="7620" marR="3600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333</a:t>
                      </a:r>
                    </a:p>
                  </a:txBody>
                  <a:tcPr marL="7620" marR="36000" marT="7620" marB="0" anchor="b"/>
                </a:tc>
                <a:tc>
                  <a:txBody>
                    <a:bodyPr/>
                    <a:lstStyle/>
                    <a:p>
                      <a:pPr algn="r" fontAlgn="b"/>
                      <a:r>
                        <a:rPr lang="fi-FI" sz="1400" b="0" i="0" u="none" strike="noStrike" dirty="0">
                          <a:effectLst/>
                          <a:latin typeface="Arial" panose="020B0604020202020204" pitchFamily="34" charset="0"/>
                        </a:rPr>
                        <a:t>405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333</a:t>
                      </a:r>
                    </a:p>
                  </a:txBody>
                  <a:tcPr marL="0" marR="36000" marT="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281</a:t>
                      </a:r>
                    </a:p>
                  </a:txBody>
                  <a:tcPr marL="7620" marR="36000" marT="7620" marB="0" anchor="b"/>
                </a:tc>
                <a:tc>
                  <a:txBody>
                    <a:bodyPr/>
                    <a:lstStyle/>
                    <a:p>
                      <a:pPr algn="r" fontAlgn="b"/>
                      <a:r>
                        <a:rPr lang="fi-FI" sz="1400" b="0" i="0" u="none" strike="noStrike" dirty="0">
                          <a:effectLst/>
                          <a:latin typeface="Arial" panose="020B0604020202020204" pitchFamily="34" charset="0"/>
                        </a:rPr>
                        <a:t>406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674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145</a:t>
                      </a:r>
                    </a:p>
                  </a:txBody>
                  <a:tcPr marL="0" marR="36000" marT="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257</a:t>
                      </a:r>
                    </a:p>
                  </a:txBody>
                  <a:tcPr marL="7620" marR="36000" marT="7620" marB="0" anchor="b"/>
                </a:tc>
                <a:tc>
                  <a:txBody>
                    <a:bodyPr/>
                    <a:lstStyle/>
                    <a:p>
                      <a:pPr algn="r" fontAlgn="b"/>
                      <a:r>
                        <a:rPr lang="fi-FI" sz="1400" b="0" i="0" u="none" strike="noStrike" dirty="0">
                          <a:effectLst/>
                          <a:latin typeface="Arial" panose="020B0604020202020204" pitchFamily="34" charset="0"/>
                        </a:rPr>
                        <a:t>490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688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124</a:t>
                      </a:r>
                    </a:p>
                  </a:txBody>
                  <a:tcPr marL="0" marR="36000" marT="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308</a:t>
                      </a:r>
                    </a:p>
                  </a:txBody>
                  <a:tcPr marL="7620" marR="36000" marT="7620" marB="0" anchor="b"/>
                </a:tc>
                <a:tc>
                  <a:txBody>
                    <a:bodyPr/>
                    <a:lstStyle/>
                    <a:p>
                      <a:pPr algn="r" fontAlgn="b"/>
                      <a:r>
                        <a:rPr lang="fi-FI" sz="1400" b="0" i="0" u="none" strike="noStrike" dirty="0">
                          <a:effectLst/>
                          <a:latin typeface="Arial" panose="020B0604020202020204" pitchFamily="34" charset="0"/>
                        </a:rPr>
                        <a:t>646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188</a:t>
                      </a:r>
                    </a:p>
                  </a:txBody>
                  <a:tcPr marL="0" marR="36000" marT="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364</a:t>
                      </a:r>
                    </a:p>
                  </a:txBody>
                  <a:tcPr marL="7620" marR="36000" marT="7620" marB="0" anchor="b"/>
                </a:tc>
                <a:tc>
                  <a:txBody>
                    <a:bodyPr/>
                    <a:lstStyle/>
                    <a:p>
                      <a:pPr algn="r" fontAlgn="b"/>
                      <a:r>
                        <a:rPr lang="fi-FI" sz="1400" b="0" i="0" u="none" strike="noStrike" dirty="0">
                          <a:effectLst/>
                          <a:latin typeface="Arial" panose="020B0604020202020204" pitchFamily="34" charset="0"/>
                        </a:rPr>
                        <a:t>735</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210</a:t>
                      </a:r>
                    </a:p>
                  </a:txBody>
                  <a:tcPr marL="0" marR="36000" marT="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326</a:t>
                      </a:r>
                    </a:p>
                  </a:txBody>
                  <a:tcPr marL="7620" marR="36000" marT="7620" marB="0" anchor="b"/>
                </a:tc>
                <a:tc>
                  <a:txBody>
                    <a:bodyPr/>
                    <a:lstStyle/>
                    <a:p>
                      <a:pPr algn="r" fontAlgn="b"/>
                      <a:r>
                        <a:rPr lang="fi-FI" sz="1400" b="0" i="0" u="none" strike="noStrike" dirty="0">
                          <a:effectLst/>
                          <a:latin typeface="Arial" panose="020B0604020202020204" pitchFamily="34" charset="0"/>
                        </a:rPr>
                        <a:t>757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153</a:t>
                      </a:r>
                    </a:p>
                  </a:txBody>
                  <a:tcPr marL="0" marR="36000" marT="0" marB="0" anchor="b"/>
                </a:tc>
                <a:extLst>
                  <a:ext uri="{0D108BD9-81ED-4DB2-BD59-A6C34878D82A}">
                    <a16:rowId xmlns:a16="http://schemas.microsoft.com/office/drawing/2014/main" val="2102186033"/>
                  </a:ext>
                </a:extLst>
              </a:tr>
            </a:tbl>
          </a:graphicData>
        </a:graphic>
      </p:graphicFrame>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2012 - 2025*</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3656203341"/>
              </p:ext>
            </p:extLst>
          </p:nvPr>
        </p:nvGraphicFramePr>
        <p:xfrm>
          <a:off x="623392" y="1484784"/>
          <a:ext cx="9649075" cy="4342562"/>
        </p:xfrm>
        <a:graphic>
          <a:graphicData uri="http://schemas.openxmlformats.org/drawingml/2006/table">
            <a:tbl>
              <a:tblPr firstRow="1" lastRow="1" bandRow="1">
                <a:tableStyleId>{7DF18680-E054-41AD-8BC1-D1AEF772440D}</a:tableStyleId>
              </a:tblPr>
              <a:tblGrid>
                <a:gridCol w="755236">
                  <a:extLst>
                    <a:ext uri="{9D8B030D-6E8A-4147-A177-3AD203B41FA5}">
                      <a16:colId xmlns:a16="http://schemas.microsoft.com/office/drawing/2014/main" val="1769232449"/>
                    </a:ext>
                  </a:extLst>
                </a:gridCol>
                <a:gridCol w="626293">
                  <a:extLst>
                    <a:ext uri="{9D8B030D-6E8A-4147-A177-3AD203B41FA5}">
                      <a16:colId xmlns:a16="http://schemas.microsoft.com/office/drawing/2014/main" val="3635803398"/>
                    </a:ext>
                  </a:extLst>
                </a:gridCol>
                <a:gridCol w="626293">
                  <a:extLst>
                    <a:ext uri="{9D8B030D-6E8A-4147-A177-3AD203B41FA5}">
                      <a16:colId xmlns:a16="http://schemas.microsoft.com/office/drawing/2014/main" val="992384298"/>
                    </a:ext>
                  </a:extLst>
                </a:gridCol>
                <a:gridCol w="626293">
                  <a:extLst>
                    <a:ext uri="{9D8B030D-6E8A-4147-A177-3AD203B41FA5}">
                      <a16:colId xmlns:a16="http://schemas.microsoft.com/office/drawing/2014/main" val="1314294654"/>
                    </a:ext>
                  </a:extLst>
                </a:gridCol>
                <a:gridCol w="626293">
                  <a:extLst>
                    <a:ext uri="{9D8B030D-6E8A-4147-A177-3AD203B41FA5}">
                      <a16:colId xmlns:a16="http://schemas.microsoft.com/office/drawing/2014/main" val="2425754455"/>
                    </a:ext>
                  </a:extLst>
                </a:gridCol>
                <a:gridCol w="626293">
                  <a:extLst>
                    <a:ext uri="{9D8B030D-6E8A-4147-A177-3AD203B41FA5}">
                      <a16:colId xmlns:a16="http://schemas.microsoft.com/office/drawing/2014/main" val="965300671"/>
                    </a:ext>
                  </a:extLst>
                </a:gridCol>
                <a:gridCol w="626293">
                  <a:extLst>
                    <a:ext uri="{9D8B030D-6E8A-4147-A177-3AD203B41FA5}">
                      <a16:colId xmlns:a16="http://schemas.microsoft.com/office/drawing/2014/main" val="3670411863"/>
                    </a:ext>
                  </a:extLst>
                </a:gridCol>
                <a:gridCol w="626293">
                  <a:extLst>
                    <a:ext uri="{9D8B030D-6E8A-4147-A177-3AD203B41FA5}">
                      <a16:colId xmlns:a16="http://schemas.microsoft.com/office/drawing/2014/main" val="525448756"/>
                    </a:ext>
                  </a:extLst>
                </a:gridCol>
                <a:gridCol w="626293">
                  <a:extLst>
                    <a:ext uri="{9D8B030D-6E8A-4147-A177-3AD203B41FA5}">
                      <a16:colId xmlns:a16="http://schemas.microsoft.com/office/drawing/2014/main" val="3021532609"/>
                    </a:ext>
                  </a:extLst>
                </a:gridCol>
                <a:gridCol w="626293">
                  <a:extLst>
                    <a:ext uri="{9D8B030D-6E8A-4147-A177-3AD203B41FA5}">
                      <a16:colId xmlns:a16="http://schemas.microsoft.com/office/drawing/2014/main" val="2542385342"/>
                    </a:ext>
                  </a:extLst>
                </a:gridCol>
                <a:gridCol w="633718">
                  <a:extLst>
                    <a:ext uri="{9D8B030D-6E8A-4147-A177-3AD203B41FA5}">
                      <a16:colId xmlns:a16="http://schemas.microsoft.com/office/drawing/2014/main" val="1827358072"/>
                    </a:ext>
                  </a:extLst>
                </a:gridCol>
                <a:gridCol w="655874">
                  <a:extLst>
                    <a:ext uri="{9D8B030D-6E8A-4147-A177-3AD203B41FA5}">
                      <a16:colId xmlns:a16="http://schemas.microsoft.com/office/drawing/2014/main" val="3574603370"/>
                    </a:ext>
                  </a:extLst>
                </a:gridCol>
                <a:gridCol w="655870">
                  <a:extLst>
                    <a:ext uri="{9D8B030D-6E8A-4147-A177-3AD203B41FA5}">
                      <a16:colId xmlns:a16="http://schemas.microsoft.com/office/drawing/2014/main" val="1029497623"/>
                    </a:ext>
                  </a:extLst>
                </a:gridCol>
                <a:gridCol w="655870">
                  <a:extLst>
                    <a:ext uri="{9D8B030D-6E8A-4147-A177-3AD203B41FA5}">
                      <a16:colId xmlns:a16="http://schemas.microsoft.com/office/drawing/2014/main" val="3446984260"/>
                    </a:ext>
                  </a:extLst>
                </a:gridCol>
                <a:gridCol w="655870">
                  <a:extLst>
                    <a:ext uri="{9D8B030D-6E8A-4147-A177-3AD203B41FA5}">
                      <a16:colId xmlns:a16="http://schemas.microsoft.com/office/drawing/2014/main" val="1723383862"/>
                    </a:ext>
                  </a:extLst>
                </a:gridCol>
              </a:tblGrid>
              <a:tr h="393414">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1623103749"/>
                  </a:ext>
                </a:extLst>
              </a:tr>
              <a:tr h="295193">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-139</a:t>
                      </a:r>
                    </a:p>
                  </a:txBody>
                  <a:tcPr marL="0" marR="36000" marT="0" marB="0" anchor="b"/>
                </a:tc>
                <a:extLst>
                  <a:ext uri="{0D108BD9-81ED-4DB2-BD59-A6C34878D82A}">
                    <a16:rowId xmlns:a16="http://schemas.microsoft.com/office/drawing/2014/main" val="2014562228"/>
                  </a:ext>
                </a:extLst>
              </a:tr>
              <a:tr h="29519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-138</a:t>
                      </a:r>
                    </a:p>
                  </a:txBody>
                  <a:tcPr marL="7620" marR="36000" marT="7620" marB="0" anchor="b"/>
                </a:tc>
                <a:tc>
                  <a:txBody>
                    <a:bodyPr/>
                    <a:lstStyle/>
                    <a:p>
                      <a:pPr algn="r" fontAlgn="b"/>
                      <a:r>
                        <a:rPr lang="fi-FI" sz="1400" b="0" i="0" u="none" strike="noStrike" dirty="0">
                          <a:effectLst/>
                          <a:latin typeface="Arial" panose="020B0604020202020204" pitchFamily="34" charset="0"/>
                        </a:rPr>
                        <a:t>-111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-121</a:t>
                      </a:r>
                    </a:p>
                  </a:txBody>
                  <a:tcPr marL="0" marR="36000" marT="0" marB="0" anchor="b"/>
                </a:tc>
                <a:extLst>
                  <a:ext uri="{0D108BD9-81ED-4DB2-BD59-A6C34878D82A}">
                    <a16:rowId xmlns:a16="http://schemas.microsoft.com/office/drawing/2014/main" val="827174917"/>
                  </a:ext>
                </a:extLst>
              </a:tr>
              <a:tr h="29519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-145</a:t>
                      </a:r>
                    </a:p>
                  </a:txBody>
                  <a:tcPr marL="7620" marR="36000" marT="7620" marB="0" anchor="b"/>
                </a:tc>
                <a:tc>
                  <a:txBody>
                    <a:bodyPr/>
                    <a:lstStyle/>
                    <a:p>
                      <a:pPr algn="r" fontAlgn="b"/>
                      <a:r>
                        <a:rPr lang="fi-FI" sz="1400" b="0" i="0" u="none" strike="noStrike" dirty="0">
                          <a:effectLst/>
                          <a:latin typeface="Arial" panose="020B0604020202020204" pitchFamily="34" charset="0"/>
                        </a:rPr>
                        <a:t>-87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-130</a:t>
                      </a:r>
                    </a:p>
                  </a:txBody>
                  <a:tcPr marL="0" marR="36000" marT="0" marB="0" anchor="b"/>
                </a:tc>
                <a:extLst>
                  <a:ext uri="{0D108BD9-81ED-4DB2-BD59-A6C34878D82A}">
                    <a16:rowId xmlns:a16="http://schemas.microsoft.com/office/drawing/2014/main" val="2686676154"/>
                  </a:ext>
                </a:extLst>
              </a:tr>
              <a:tr h="29519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-118</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-126</a:t>
                      </a:r>
                    </a:p>
                  </a:txBody>
                  <a:tcPr marL="0" marR="36000" marT="0" marB="0" anchor="b"/>
                </a:tc>
                <a:extLst>
                  <a:ext uri="{0D108BD9-81ED-4DB2-BD59-A6C34878D82A}">
                    <a16:rowId xmlns:a16="http://schemas.microsoft.com/office/drawing/2014/main" val="4178413437"/>
                  </a:ext>
                </a:extLst>
              </a:tr>
              <a:tr h="29519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-120</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-123</a:t>
                      </a:r>
                    </a:p>
                  </a:txBody>
                  <a:tcPr marL="0" marR="36000" marT="0" marB="0" anchor="b"/>
                </a:tc>
                <a:extLst>
                  <a:ext uri="{0D108BD9-81ED-4DB2-BD59-A6C34878D82A}">
                    <a16:rowId xmlns:a16="http://schemas.microsoft.com/office/drawing/2014/main" val="4207954285"/>
                  </a:ext>
                </a:extLst>
              </a:tr>
              <a:tr h="29519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-64</a:t>
                      </a:r>
                    </a:p>
                  </a:txBody>
                  <a:tcPr marL="7620" marR="36000" marT="7620" marB="0" anchor="b"/>
                </a:tc>
                <a:tc>
                  <a:txBody>
                    <a:bodyPr/>
                    <a:lstStyle/>
                    <a:p>
                      <a:pPr algn="r" fontAlgn="b"/>
                      <a:r>
                        <a:rPr lang="fi-FI" sz="1400" u="none" strike="noStrike" dirty="0">
                          <a:effectLst/>
                        </a:rPr>
                        <a:t>-99</a:t>
                      </a:r>
                    </a:p>
                  </a:txBody>
                  <a:tcPr marL="7620" marR="36000" marT="7620" marB="0" anchor="b"/>
                </a:tc>
                <a:tc>
                  <a:txBody>
                    <a:bodyPr/>
                    <a:lstStyle/>
                    <a:p>
                      <a:pPr algn="r" fontAlgn="b"/>
                      <a:r>
                        <a:rPr lang="fi-FI" sz="1400" u="none" strike="noStrike" dirty="0">
                          <a:effectLst/>
                        </a:rPr>
                        <a:t>-93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-101</a:t>
                      </a:r>
                    </a:p>
                  </a:txBody>
                  <a:tcPr marL="0" marR="36000" marT="0" marB="0" anchor="b"/>
                </a:tc>
                <a:extLst>
                  <a:ext uri="{0D108BD9-81ED-4DB2-BD59-A6C34878D82A}">
                    <a16:rowId xmlns:a16="http://schemas.microsoft.com/office/drawing/2014/main" val="3900921742"/>
                  </a:ext>
                </a:extLst>
              </a:tr>
              <a:tr h="29519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-104</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-105</a:t>
                      </a:r>
                    </a:p>
                  </a:txBody>
                  <a:tcPr marL="0" marR="36000" marT="0" marB="0" anchor="b"/>
                </a:tc>
                <a:extLst>
                  <a:ext uri="{0D108BD9-81ED-4DB2-BD59-A6C34878D82A}">
                    <a16:rowId xmlns:a16="http://schemas.microsoft.com/office/drawing/2014/main" val="855500609"/>
                  </a:ext>
                </a:extLst>
              </a:tr>
              <a:tr h="29519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-119</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extLst>
                  <a:ext uri="{0D108BD9-81ED-4DB2-BD59-A6C34878D82A}">
                    <a16:rowId xmlns:a16="http://schemas.microsoft.com/office/drawing/2014/main" val="1268303790"/>
                  </a:ext>
                </a:extLst>
              </a:tr>
              <a:tr h="29519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-91</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-93</a:t>
                      </a:r>
                    </a:p>
                  </a:txBody>
                  <a:tcPr marL="0" marR="36000" marT="0" marB="0" anchor="b"/>
                </a:tc>
                <a:extLst>
                  <a:ext uri="{0D108BD9-81ED-4DB2-BD59-A6C34878D82A}">
                    <a16:rowId xmlns:a16="http://schemas.microsoft.com/office/drawing/2014/main" val="2554622969"/>
                  </a:ext>
                </a:extLst>
              </a:tr>
              <a:tr h="29519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extLst>
                  <a:ext uri="{0D108BD9-81ED-4DB2-BD59-A6C34878D82A}">
                    <a16:rowId xmlns:a16="http://schemas.microsoft.com/office/drawing/2014/main" val="1780681832"/>
                  </a:ext>
                </a:extLst>
              </a:tr>
              <a:tr h="29519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-158</a:t>
                      </a: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-116</a:t>
                      </a:r>
                    </a:p>
                  </a:txBody>
                  <a:tcPr marL="0" marR="36000" marT="0" marB="0" anchor="b"/>
                </a:tc>
                <a:extLst>
                  <a:ext uri="{0D108BD9-81ED-4DB2-BD59-A6C34878D82A}">
                    <a16:rowId xmlns:a16="http://schemas.microsoft.com/office/drawing/2014/main" val="2318050888"/>
                  </a:ext>
                </a:extLst>
              </a:tr>
              <a:tr h="3086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-185</a:t>
                      </a: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-122</a:t>
                      </a:r>
                    </a:p>
                  </a:txBody>
                  <a:tcPr marL="0" marR="36000" marT="0" marB="0" anchor="b"/>
                </a:tc>
                <a:extLst>
                  <a:ext uri="{0D108BD9-81ED-4DB2-BD59-A6C34878D82A}">
                    <a16:rowId xmlns:a16="http://schemas.microsoft.com/office/drawing/2014/main" val="3536370976"/>
                  </a:ext>
                </a:extLst>
              </a:tr>
              <a:tr h="393414">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-842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-757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-1 021</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-1 296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-1 363</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-1 376</a:t>
                      </a:r>
                    </a:p>
                  </a:txBody>
                  <a:tcPr marL="7620" marR="36000" marT="762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22.1.2026/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2012 - 2025*</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721992075"/>
              </p:ext>
            </p:extLst>
          </p:nvPr>
        </p:nvGraphicFramePr>
        <p:xfrm>
          <a:off x="623392" y="1484784"/>
          <a:ext cx="9721078" cy="4104457"/>
        </p:xfrm>
        <a:graphic>
          <a:graphicData uri="http://schemas.openxmlformats.org/drawingml/2006/table">
            <a:tbl>
              <a:tblPr firstRow="1" bandRow="1">
                <a:tableStyleId>{7DF18680-E054-41AD-8BC1-D1AEF772440D}</a:tableStyleId>
              </a:tblPr>
              <a:tblGrid>
                <a:gridCol w="742205">
                  <a:extLst>
                    <a:ext uri="{9D8B030D-6E8A-4147-A177-3AD203B41FA5}">
                      <a16:colId xmlns:a16="http://schemas.microsoft.com/office/drawing/2014/main" val="3378911656"/>
                    </a:ext>
                  </a:extLst>
                </a:gridCol>
                <a:gridCol w="615487">
                  <a:extLst>
                    <a:ext uri="{9D8B030D-6E8A-4147-A177-3AD203B41FA5}">
                      <a16:colId xmlns:a16="http://schemas.microsoft.com/office/drawing/2014/main" val="1970808236"/>
                    </a:ext>
                  </a:extLst>
                </a:gridCol>
                <a:gridCol w="615487">
                  <a:extLst>
                    <a:ext uri="{9D8B030D-6E8A-4147-A177-3AD203B41FA5}">
                      <a16:colId xmlns:a16="http://schemas.microsoft.com/office/drawing/2014/main" val="4201898418"/>
                    </a:ext>
                  </a:extLst>
                </a:gridCol>
                <a:gridCol w="615487">
                  <a:extLst>
                    <a:ext uri="{9D8B030D-6E8A-4147-A177-3AD203B41FA5}">
                      <a16:colId xmlns:a16="http://schemas.microsoft.com/office/drawing/2014/main" val="4191032399"/>
                    </a:ext>
                  </a:extLst>
                </a:gridCol>
                <a:gridCol w="615487">
                  <a:extLst>
                    <a:ext uri="{9D8B030D-6E8A-4147-A177-3AD203B41FA5}">
                      <a16:colId xmlns:a16="http://schemas.microsoft.com/office/drawing/2014/main" val="3259363148"/>
                    </a:ext>
                  </a:extLst>
                </a:gridCol>
                <a:gridCol w="615487">
                  <a:extLst>
                    <a:ext uri="{9D8B030D-6E8A-4147-A177-3AD203B41FA5}">
                      <a16:colId xmlns:a16="http://schemas.microsoft.com/office/drawing/2014/main" val="1927120969"/>
                    </a:ext>
                  </a:extLst>
                </a:gridCol>
                <a:gridCol w="615487">
                  <a:extLst>
                    <a:ext uri="{9D8B030D-6E8A-4147-A177-3AD203B41FA5}">
                      <a16:colId xmlns:a16="http://schemas.microsoft.com/office/drawing/2014/main" val="3764157428"/>
                    </a:ext>
                  </a:extLst>
                </a:gridCol>
                <a:gridCol w="615487">
                  <a:extLst>
                    <a:ext uri="{9D8B030D-6E8A-4147-A177-3AD203B41FA5}">
                      <a16:colId xmlns:a16="http://schemas.microsoft.com/office/drawing/2014/main" val="545970632"/>
                    </a:ext>
                  </a:extLst>
                </a:gridCol>
                <a:gridCol w="615487">
                  <a:extLst>
                    <a:ext uri="{9D8B030D-6E8A-4147-A177-3AD203B41FA5}">
                      <a16:colId xmlns:a16="http://schemas.microsoft.com/office/drawing/2014/main" val="1021480269"/>
                    </a:ext>
                  </a:extLst>
                </a:gridCol>
                <a:gridCol w="615487">
                  <a:extLst>
                    <a:ext uri="{9D8B030D-6E8A-4147-A177-3AD203B41FA5}">
                      <a16:colId xmlns:a16="http://schemas.microsoft.com/office/drawing/2014/main" val="3243395712"/>
                    </a:ext>
                  </a:extLst>
                </a:gridCol>
                <a:gridCol w="687898">
                  <a:extLst>
                    <a:ext uri="{9D8B030D-6E8A-4147-A177-3AD203B41FA5}">
                      <a16:colId xmlns:a16="http://schemas.microsoft.com/office/drawing/2014/main" val="1140123019"/>
                    </a:ext>
                  </a:extLst>
                </a:gridCol>
                <a:gridCol w="687898">
                  <a:extLst>
                    <a:ext uri="{9D8B030D-6E8A-4147-A177-3AD203B41FA5}">
                      <a16:colId xmlns:a16="http://schemas.microsoft.com/office/drawing/2014/main" val="1604109118"/>
                    </a:ext>
                  </a:extLst>
                </a:gridCol>
                <a:gridCol w="687898">
                  <a:extLst>
                    <a:ext uri="{9D8B030D-6E8A-4147-A177-3AD203B41FA5}">
                      <a16:colId xmlns:a16="http://schemas.microsoft.com/office/drawing/2014/main" val="226119181"/>
                    </a:ext>
                  </a:extLst>
                </a:gridCol>
                <a:gridCol w="687898">
                  <a:extLst>
                    <a:ext uri="{9D8B030D-6E8A-4147-A177-3AD203B41FA5}">
                      <a16:colId xmlns:a16="http://schemas.microsoft.com/office/drawing/2014/main" val="1606117505"/>
                    </a:ext>
                  </a:extLst>
                </a:gridCol>
                <a:gridCol w="687898">
                  <a:extLst>
                    <a:ext uri="{9D8B030D-6E8A-4147-A177-3AD203B41FA5}">
                      <a16:colId xmlns:a16="http://schemas.microsoft.com/office/drawing/2014/main" val="744808445"/>
                    </a:ext>
                  </a:extLst>
                </a:gridCol>
              </a:tblGrid>
              <a:tr h="313535">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3649259546"/>
                  </a:ext>
                </a:extLst>
              </a:tr>
              <a:tr h="313535">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-139</a:t>
                      </a:r>
                    </a:p>
                  </a:txBody>
                  <a:tcPr marL="0" marR="36000" marT="0" marB="0" anchor="b"/>
                </a:tc>
                <a:extLst>
                  <a:ext uri="{0D108BD9-81ED-4DB2-BD59-A6C34878D82A}">
                    <a16:rowId xmlns:a16="http://schemas.microsoft.com/office/drawing/2014/main" val="1582189007"/>
                  </a:ext>
                </a:extLst>
              </a:tr>
              <a:tr h="313535">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-152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-246</a:t>
                      </a:r>
                    </a:p>
                  </a:txBody>
                  <a:tcPr marL="7620" marR="36000" marT="7620" marB="0" anchor="b"/>
                </a:tc>
                <a:tc>
                  <a:txBody>
                    <a:bodyPr/>
                    <a:lstStyle/>
                    <a:p>
                      <a:pPr algn="r" fontAlgn="b"/>
                      <a:r>
                        <a:rPr lang="fi-FI" sz="1400" b="0" i="0" u="none" strike="noStrike" dirty="0">
                          <a:effectLst/>
                          <a:latin typeface="Arial" panose="020B0604020202020204" pitchFamily="34" charset="0"/>
                        </a:rPr>
                        <a:t>-218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-241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-260</a:t>
                      </a:r>
                    </a:p>
                  </a:txBody>
                  <a:tcPr marL="0" marR="36000" marT="0" marB="0" anchor="b"/>
                </a:tc>
                <a:extLst>
                  <a:ext uri="{0D108BD9-81ED-4DB2-BD59-A6C34878D82A}">
                    <a16:rowId xmlns:a16="http://schemas.microsoft.com/office/drawing/2014/main" val="1369233993"/>
                  </a:ext>
                </a:extLst>
              </a:tr>
              <a:tr h="313535">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-391</a:t>
                      </a:r>
                    </a:p>
                  </a:txBody>
                  <a:tcPr marL="7620" marR="36000" marT="7620" marB="0" anchor="b"/>
                </a:tc>
                <a:tc>
                  <a:txBody>
                    <a:bodyPr/>
                    <a:lstStyle/>
                    <a:p>
                      <a:pPr algn="r" fontAlgn="b"/>
                      <a:r>
                        <a:rPr lang="fi-FI" sz="1400" b="0" i="0" u="none" strike="noStrike" dirty="0">
                          <a:effectLst/>
                          <a:latin typeface="Arial" panose="020B0604020202020204" pitchFamily="34" charset="0"/>
                        </a:rPr>
                        <a:t>-305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-337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-390</a:t>
                      </a:r>
                    </a:p>
                  </a:txBody>
                  <a:tcPr marL="0" marR="36000" marT="0" marB="0" anchor="b"/>
                </a:tc>
                <a:extLst>
                  <a:ext uri="{0D108BD9-81ED-4DB2-BD59-A6C34878D82A}">
                    <a16:rowId xmlns:a16="http://schemas.microsoft.com/office/drawing/2014/main" val="821171546"/>
                  </a:ext>
                </a:extLst>
              </a:tr>
              <a:tr h="32778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-524</a:t>
                      </a:r>
                    </a:p>
                  </a:txBody>
                  <a:tcPr marL="7620" marR="36000" marT="7620" marB="0" anchor="b"/>
                </a:tc>
                <a:tc>
                  <a:txBody>
                    <a:bodyPr/>
                    <a:lstStyle/>
                    <a:p>
                      <a:pPr algn="r" fontAlgn="b"/>
                      <a:r>
                        <a:rPr lang="fi-FI" sz="1400" b="0" i="0" u="none" strike="noStrike" dirty="0">
                          <a:effectLst/>
                          <a:latin typeface="Arial" panose="020B0604020202020204" pitchFamily="34" charset="0"/>
                        </a:rPr>
                        <a:t>-423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-455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-516</a:t>
                      </a:r>
                    </a:p>
                  </a:txBody>
                  <a:tcPr marL="0" marR="36000" marT="0" marB="0" anchor="b"/>
                </a:tc>
                <a:extLst>
                  <a:ext uri="{0D108BD9-81ED-4DB2-BD59-A6C34878D82A}">
                    <a16:rowId xmlns:a16="http://schemas.microsoft.com/office/drawing/2014/main" val="763958251"/>
                  </a:ext>
                </a:extLst>
              </a:tr>
              <a:tr h="313535">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-644</a:t>
                      </a:r>
                    </a:p>
                  </a:txBody>
                  <a:tcPr marL="7620" marR="36000" marT="7620" marB="0" anchor="b"/>
                </a:tc>
                <a:tc>
                  <a:txBody>
                    <a:bodyPr/>
                    <a:lstStyle/>
                    <a:p>
                      <a:pPr algn="r" fontAlgn="b"/>
                      <a:r>
                        <a:rPr lang="fi-FI" sz="1400" b="0" i="0" u="none" strike="noStrike" dirty="0">
                          <a:effectLst/>
                          <a:latin typeface="Arial" panose="020B0604020202020204" pitchFamily="34" charset="0"/>
                        </a:rPr>
                        <a:t>-528</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-561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-639</a:t>
                      </a:r>
                    </a:p>
                  </a:txBody>
                  <a:tcPr marL="0" marR="36000" marT="0" marB="0" anchor="b"/>
                </a:tc>
                <a:extLst>
                  <a:ext uri="{0D108BD9-81ED-4DB2-BD59-A6C34878D82A}">
                    <a16:rowId xmlns:a16="http://schemas.microsoft.com/office/drawing/2014/main" val="2234800887"/>
                  </a:ext>
                </a:extLst>
              </a:tr>
              <a:tr h="313535">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-743</a:t>
                      </a:r>
                    </a:p>
                  </a:txBody>
                  <a:tcPr marL="7620" marR="36000" marT="7620" marB="0" anchor="b"/>
                </a:tc>
                <a:tc>
                  <a:txBody>
                    <a:bodyPr/>
                    <a:lstStyle/>
                    <a:p>
                      <a:pPr algn="r" fontAlgn="b"/>
                      <a:r>
                        <a:rPr lang="fi-FI" sz="1400" b="0" i="0" u="none" strike="noStrike" dirty="0">
                          <a:effectLst/>
                          <a:latin typeface="Arial" panose="020B0604020202020204" pitchFamily="34" charset="0"/>
                        </a:rPr>
                        <a:t>-621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-663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-740</a:t>
                      </a:r>
                    </a:p>
                  </a:txBody>
                  <a:tcPr marL="0" marR="36000" marT="0" marB="0" anchor="b"/>
                </a:tc>
                <a:extLst>
                  <a:ext uri="{0D108BD9-81ED-4DB2-BD59-A6C34878D82A}">
                    <a16:rowId xmlns:a16="http://schemas.microsoft.com/office/drawing/2014/main" val="1212209553"/>
                  </a:ext>
                </a:extLst>
              </a:tr>
              <a:tr h="313535">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-851</a:t>
                      </a:r>
                    </a:p>
                  </a:txBody>
                  <a:tcPr marL="7620" marR="36000" marT="7620" marB="0" anchor="b"/>
                </a:tc>
                <a:tc>
                  <a:txBody>
                    <a:bodyPr/>
                    <a:lstStyle/>
                    <a:p>
                      <a:pPr algn="r" fontAlgn="b"/>
                      <a:r>
                        <a:rPr lang="fi-FI" sz="1400" b="0" i="0" u="none" strike="noStrike" dirty="0">
                          <a:effectLst/>
                          <a:latin typeface="Arial" panose="020B0604020202020204" pitchFamily="34" charset="0"/>
                        </a:rPr>
                        <a:t>-725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-761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-845</a:t>
                      </a:r>
                    </a:p>
                  </a:txBody>
                  <a:tcPr marL="0" marR="36000" marT="0" marB="0" anchor="b"/>
                </a:tc>
                <a:extLst>
                  <a:ext uri="{0D108BD9-81ED-4DB2-BD59-A6C34878D82A}">
                    <a16:rowId xmlns:a16="http://schemas.microsoft.com/office/drawing/2014/main" val="1124542153"/>
                  </a:ext>
                </a:extLst>
              </a:tr>
              <a:tr h="313535">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-970</a:t>
                      </a:r>
                    </a:p>
                  </a:txBody>
                  <a:tcPr marL="7620" marR="36000" marT="7620" marB="0" anchor="b"/>
                </a:tc>
                <a:tc>
                  <a:txBody>
                    <a:bodyPr/>
                    <a:lstStyle/>
                    <a:p>
                      <a:pPr algn="r" fontAlgn="b"/>
                      <a:r>
                        <a:rPr lang="fi-FI" sz="1400" b="0" i="0" u="none" strike="noStrike" dirty="0">
                          <a:effectLst/>
                          <a:latin typeface="Arial" panose="020B0604020202020204" pitchFamily="34" charset="0"/>
                        </a:rPr>
                        <a:t>-826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-876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-945</a:t>
                      </a:r>
                    </a:p>
                  </a:txBody>
                  <a:tcPr marL="0" marR="36000" marT="0" marB="0" anchor="b"/>
                </a:tc>
                <a:extLst>
                  <a:ext uri="{0D108BD9-81ED-4DB2-BD59-A6C34878D82A}">
                    <a16:rowId xmlns:a16="http://schemas.microsoft.com/office/drawing/2014/main" val="2565790894"/>
                  </a:ext>
                </a:extLst>
              </a:tr>
              <a:tr h="313535">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-1 079</a:t>
                      </a:r>
                    </a:p>
                  </a:txBody>
                  <a:tcPr marL="7620" marR="36000" marT="7620" marB="0" anchor="b"/>
                </a:tc>
                <a:tc>
                  <a:txBody>
                    <a:bodyPr/>
                    <a:lstStyle/>
                    <a:p>
                      <a:pPr algn="r" fontAlgn="b"/>
                      <a:r>
                        <a:rPr lang="fi-FI" sz="1400" b="0" i="0" u="none" strike="noStrike" dirty="0">
                          <a:effectLst/>
                          <a:latin typeface="Arial" panose="020B0604020202020204" pitchFamily="34" charset="0"/>
                        </a:rPr>
                        <a:t>-917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-995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-1 038</a:t>
                      </a:r>
                    </a:p>
                  </a:txBody>
                  <a:tcPr marL="0" marR="36000" marT="0" marB="0" anchor="b"/>
                </a:tc>
                <a:extLst>
                  <a:ext uri="{0D108BD9-81ED-4DB2-BD59-A6C34878D82A}">
                    <a16:rowId xmlns:a16="http://schemas.microsoft.com/office/drawing/2014/main" val="1519682879"/>
                  </a:ext>
                </a:extLst>
              </a:tr>
              <a:tr h="313535">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-1 229</a:t>
                      </a:r>
                    </a:p>
                  </a:txBody>
                  <a:tcPr marL="7620" marR="36000" marT="7620" marB="0" anchor="b"/>
                </a:tc>
                <a:tc>
                  <a:txBody>
                    <a:bodyPr/>
                    <a:lstStyle/>
                    <a:p>
                      <a:pPr algn="r" fontAlgn="b"/>
                      <a:r>
                        <a:rPr lang="fi-FI" sz="1400" b="0" i="0" u="none" strike="noStrike" dirty="0">
                          <a:effectLst/>
                          <a:latin typeface="Arial" panose="020B0604020202020204" pitchFamily="34" charset="0"/>
                        </a:rPr>
                        <a:t>-1 013</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-1 094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-1 138</a:t>
                      </a:r>
                    </a:p>
                  </a:txBody>
                  <a:tcPr marL="0" marR="36000" marT="0" marB="0" anchor="b"/>
                </a:tc>
                <a:extLst>
                  <a:ext uri="{0D108BD9-81ED-4DB2-BD59-A6C34878D82A}">
                    <a16:rowId xmlns:a16="http://schemas.microsoft.com/office/drawing/2014/main" val="4167365983"/>
                  </a:ext>
                </a:extLst>
              </a:tr>
              <a:tr h="313535">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-1 387</a:t>
                      </a:r>
                    </a:p>
                  </a:txBody>
                  <a:tcPr marL="7620" marR="36000" marT="7620" marB="0" anchor="b"/>
                </a:tc>
                <a:tc>
                  <a:txBody>
                    <a:bodyPr/>
                    <a:lstStyle/>
                    <a:p>
                      <a:pPr algn="r" fontAlgn="b"/>
                      <a:r>
                        <a:rPr lang="fi-FI" sz="1400" b="0" i="0" u="none" strike="noStrike" dirty="0">
                          <a:effectLst/>
                          <a:latin typeface="Arial" panose="020B0604020202020204" pitchFamily="34" charset="0"/>
                        </a:rPr>
                        <a:t>-1 163</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-1 217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-1 254</a:t>
                      </a:r>
                    </a:p>
                  </a:txBody>
                  <a:tcPr marL="0" marR="36000" marT="0" marB="0" anchor="b"/>
                </a:tc>
                <a:extLst>
                  <a:ext uri="{0D108BD9-81ED-4DB2-BD59-A6C34878D82A}">
                    <a16:rowId xmlns:a16="http://schemas.microsoft.com/office/drawing/2014/main" val="3370894869"/>
                  </a:ext>
                </a:extLst>
              </a:tr>
              <a:tr h="327786">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-842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-1 572</a:t>
                      </a:r>
                    </a:p>
                  </a:txBody>
                  <a:tcPr marL="7620" marR="36000" marT="7620" marB="0" anchor="b"/>
                </a:tc>
                <a:tc>
                  <a:txBody>
                    <a:bodyPr/>
                    <a:lstStyle/>
                    <a:p>
                      <a:pPr algn="r" fontAlgn="b"/>
                      <a:r>
                        <a:rPr lang="fi-FI" sz="1400" b="0" i="0" u="none" strike="noStrike" dirty="0">
                          <a:effectLst/>
                          <a:latin typeface="Arial" panose="020B0604020202020204" pitchFamily="34" charset="0"/>
                        </a:rPr>
                        <a:t>-1 296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-1 363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-1 376</a:t>
                      </a:r>
                    </a:p>
                  </a:txBody>
                  <a:tcPr marL="0" marR="36000" marT="0" marB="0" anchor="b"/>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22.1.2026/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Väestönmuutosten ennakkotietoja Etelä-Savossa 1.1. - 31.12.2025</a:t>
            </a:r>
          </a:p>
        </p:txBody>
      </p:sp>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1.1.2025 aluejako								                   </a:t>
            </a:r>
            <a:r>
              <a:rPr lang="fi-FI" sz="1000" dirty="0">
                <a:solidFill>
                  <a:srgbClr val="000000"/>
                </a:solidFill>
                <a:latin typeface="Arial" charset="-52"/>
                <a:cs typeface="Arial" charset="-52"/>
              </a:rPr>
              <a:t>päivitetty: 22.1.2026/ </a:t>
            </a:r>
            <a:r>
              <a:rPr lang="fi-FI" sz="1000" dirty="0" err="1">
                <a:solidFill>
                  <a:srgbClr val="000000"/>
                </a:solidFill>
                <a:latin typeface="Arial" charset="-52"/>
                <a:cs typeface="Arial" charset="-52"/>
              </a:rPr>
              <a:t>jk</a:t>
            </a:r>
            <a:endParaRPr lang="fi-FI" sz="1100" kern="0" dirty="0">
              <a:solidFill>
                <a:srgbClr val="000000"/>
              </a:solidFill>
              <a:latin typeface="Arial"/>
              <a:ea typeface="+mj-ea"/>
              <a:cs typeface="Arial (Headings)"/>
            </a:endParaRPr>
          </a:p>
        </p:txBody>
      </p:sp>
      <p:pic>
        <p:nvPicPr>
          <p:cNvPr id="2" name="Kuva 1" descr="Taulukko väestönmuutosten ennakkotiedoista Etelä-Savossa seutukunnittain ja kunnittain 1.1.-31.12.2025. Etelä-Savon maakunnassa syntyneiden ja kuolleiden välinen erotus oli -1 376, kokonaisnettomuutto +153 ja väestön kokonaismuutos -1 227. Etelä-Savon ennakollinen väkiluku 31.12.2025 oli 128 149.">
            <a:extLst>
              <a:ext uri="{FF2B5EF4-FFF2-40B4-BE49-F238E27FC236}">
                <a16:creationId xmlns:a16="http://schemas.microsoft.com/office/drawing/2014/main" id="{D3A7CDB6-E0C7-736D-3293-9B2FB84415B6}"/>
              </a:ext>
            </a:extLst>
          </p:cNvPr>
          <p:cNvPicPr>
            <a:picLocks noChangeAspect="1"/>
          </p:cNvPicPr>
          <p:nvPr/>
        </p:nvPicPr>
        <p:blipFill>
          <a:blip r:embed="rId3"/>
          <a:stretch>
            <a:fillRect/>
          </a:stretch>
        </p:blipFill>
        <p:spPr>
          <a:xfrm>
            <a:off x="695400" y="908719"/>
            <a:ext cx="8784976" cy="5473897"/>
          </a:xfrm>
          <a:prstGeom prst="rect">
            <a:avLst/>
          </a:prstGeom>
        </p:spPr>
      </p:pic>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- 31.12.2025*</a:t>
            </a:r>
          </a:p>
        </p:txBody>
      </p:sp>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22.1.2026/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Palkkikaavio väestön kokonaismuutosten ennakkotiedoista Etelä-Savossa seutukunnittain ja kunnittain 1.1.-31.12.2025. Etelä-Savon maakunnassa väestön kokonaismuutos oli yhteensä -1 227, Mikkelin seutukunnassa -530, Savonlinnan seutukunnassa -541 ja Pieksämäen seutukunnassa -156. Väestö vähentyi kaikissa Etelä-Savon kunnissa. ">
            <a:extLst>
              <a:ext uri="{FF2B5EF4-FFF2-40B4-BE49-F238E27FC236}">
                <a16:creationId xmlns:a16="http://schemas.microsoft.com/office/drawing/2014/main" id="{A8F43F97-58DC-9433-B530-9D955F9F898F}"/>
              </a:ext>
            </a:extLst>
          </p:cNvPr>
          <p:cNvPicPr>
            <a:picLocks noChangeAspect="1"/>
          </p:cNvPicPr>
          <p:nvPr/>
        </p:nvPicPr>
        <p:blipFill>
          <a:blip r:embed="rId3"/>
          <a:stretch>
            <a:fillRect/>
          </a:stretch>
        </p:blipFill>
        <p:spPr>
          <a:xfrm>
            <a:off x="1127448" y="960781"/>
            <a:ext cx="4010600" cy="5161624"/>
          </a:xfrm>
          <a:prstGeom prst="rect">
            <a:avLst/>
          </a:prstGeom>
        </p:spPr>
      </p:pic>
      <p:pic>
        <p:nvPicPr>
          <p:cNvPr id="4" name="Kuva 3" descr="Palkkikaavio väestön kokonaismuutosten ennakkotiedoista maakunnittain 1.1.-31.12.2025. Väkiluku kasvoi eniten Uudellamaalla, 19 713 hengellä, Pirkanmaalla, 3 719 hengellä ja Varsinais-Suomessa, 3 255 hengellä. Väkiluku väheni eniten Etelä-Savossa, 1 227 hengellä, Kymenlaaksossa, 1 158 hengellä ja Satakunnassa, 1 001 hengellä. Koko Suomen väkiluku kasvoi 20 929 hengellä.">
            <a:extLst>
              <a:ext uri="{FF2B5EF4-FFF2-40B4-BE49-F238E27FC236}">
                <a16:creationId xmlns:a16="http://schemas.microsoft.com/office/drawing/2014/main" id="{CA13BE0D-4DCC-5495-77C8-025283144C1F}"/>
              </a:ext>
            </a:extLst>
          </p:cNvPr>
          <p:cNvPicPr>
            <a:picLocks noChangeAspect="1"/>
          </p:cNvPicPr>
          <p:nvPr/>
        </p:nvPicPr>
        <p:blipFill>
          <a:blip r:embed="rId4"/>
          <a:stretch>
            <a:fillRect/>
          </a:stretch>
        </p:blipFill>
        <p:spPr>
          <a:xfrm>
            <a:off x="5781476" y="960780"/>
            <a:ext cx="4274964" cy="5161623"/>
          </a:xfrm>
          <a:prstGeom prst="rect">
            <a:avLst/>
          </a:prstGeom>
        </p:spPr>
      </p:pic>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2020 - 2025*</a:t>
            </a:r>
          </a:p>
        </p:txBody>
      </p:sp>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22.1.2026/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väestön vuosittain kumulatiivisesta kokonaismuutoksesta Etelä-Savossa kuukausittain 2020-2025. Väestö vähentyi vuoden 2025 tammi-joulukuussa yhteensä 1 227 henkilön verran, ja on ollut miinuksella koko vuoden. Vuonna 2024 kesäkuuhun asti väestö lisääntyi, mutta heinäkuusta alkaen väestönmuutos on ollut negatiivinen. Vuosina 2023 ja 2024 väestö on vähentynyt vain noin puolella siitä, mitä aiempina lähivuosina, mutta vuonna 2025 vähennys oli jo taas samaa luokkaa kuin aiemmin.">
            <a:extLst>
              <a:ext uri="{FF2B5EF4-FFF2-40B4-BE49-F238E27FC236}">
                <a16:creationId xmlns:a16="http://schemas.microsoft.com/office/drawing/2014/main" id="{95DBCA4D-1D7A-1FF9-1451-38416EF9D1C0}"/>
              </a:ext>
            </a:extLst>
          </p:cNvPr>
          <p:cNvPicPr>
            <a:picLocks noChangeAspect="1"/>
          </p:cNvPicPr>
          <p:nvPr/>
        </p:nvPicPr>
        <p:blipFill>
          <a:blip r:embed="rId3"/>
          <a:stretch>
            <a:fillRect/>
          </a:stretch>
        </p:blipFill>
        <p:spPr>
          <a:xfrm>
            <a:off x="680660" y="1340768"/>
            <a:ext cx="9087748" cy="4789602"/>
          </a:xfrm>
          <a:prstGeom prst="rect">
            <a:avLst/>
          </a:prstGeom>
        </p:spPr>
      </p:pic>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- 31.12.2025* </a:t>
            </a:r>
            <a:r>
              <a:rPr lang="fi-FI" sz="2000" b="0" dirty="0"/>
              <a:t>(Etelä-Savo yhteensä: +153)</a:t>
            </a:r>
            <a:endParaRPr lang="fi-FI" sz="2600" b="0" dirty="0"/>
          </a:p>
        </p:txBody>
      </p:sp>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22.1.2026/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kokonaisnettomuutosta Etelä-Savossa seutukunnittain ja kunnittain 1.1.-31.12.2025. Kokonaisnettomuutto oli positiivinen kuudessa Etelä-Savon kunnassa; Pieksämäellä (+138), Mäntyharjulla, (+90), Mikkelissä (+39), Rantasalmella (+25), Puumalassa (+10) ja Enonkoskella (+1). Mikkelin seutukunnassa kokonaisnettomuutto oli 116 hengen verran positiivinen, Savonlinnan seutukunnassa 80 hengen verran negatiivinen ja Pieksämäen seutukunnassa 117 hengen verran positiivinen. Etelä-Savon maakunnan kokonaisnettomuutto oli tammi-joulukuussa 2025 yhteensä +153.">
            <a:extLst>
              <a:ext uri="{FF2B5EF4-FFF2-40B4-BE49-F238E27FC236}">
                <a16:creationId xmlns:a16="http://schemas.microsoft.com/office/drawing/2014/main" id="{815BB5F1-DFC4-A659-5433-AFF243A07395}"/>
              </a:ext>
            </a:extLst>
          </p:cNvPr>
          <p:cNvPicPr>
            <a:picLocks noChangeAspect="1"/>
          </p:cNvPicPr>
          <p:nvPr/>
        </p:nvPicPr>
        <p:blipFill>
          <a:blip r:embed="rId3"/>
          <a:stretch>
            <a:fillRect/>
          </a:stretch>
        </p:blipFill>
        <p:spPr>
          <a:xfrm>
            <a:off x="767408" y="1196751"/>
            <a:ext cx="8784976" cy="4924787"/>
          </a:xfrm>
          <a:prstGeom prst="rect">
            <a:avLst/>
          </a:prstGeom>
        </p:spPr>
      </p:pic>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2020 - 2025*</a:t>
            </a:r>
          </a:p>
        </p:txBody>
      </p:sp>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22.1.2026/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muuttoliikkeen vuosittain kumulatiivisesta kehityksestä Etelä-Savossa kuukausittain 2020-2025. Tammi-joulukuussa 2025 muuttoliike oli Etelä-Savossa 153 hengen verran positiivinen, kun edellisvuonna samaan aikaan se oli 811 hengen verran positiivinen. Vuodesta 2021 alkaen kumulatiivinen muuttoliike on pysynyt koko vuoden positiivisena, joskin yksittäisinä kuukausina on tullut muuttotappiota. Tätä aiempina lähivuosina kumulatiivinen muuttoliike on muuttunut negatiiviseksi viimeistään elokuussa.">
            <a:extLst>
              <a:ext uri="{FF2B5EF4-FFF2-40B4-BE49-F238E27FC236}">
                <a16:creationId xmlns:a16="http://schemas.microsoft.com/office/drawing/2014/main" id="{6EC88AEB-59A7-1F86-EF1B-CCF7FB232F44}"/>
              </a:ext>
            </a:extLst>
          </p:cNvPr>
          <p:cNvPicPr>
            <a:picLocks noChangeAspect="1"/>
          </p:cNvPicPr>
          <p:nvPr/>
        </p:nvPicPr>
        <p:blipFill>
          <a:blip r:embed="rId3"/>
          <a:stretch>
            <a:fillRect/>
          </a:stretch>
        </p:blipFill>
        <p:spPr>
          <a:xfrm>
            <a:off x="623392" y="1268760"/>
            <a:ext cx="9289032" cy="4877455"/>
          </a:xfrm>
          <a:prstGeom prst="rect">
            <a:avLst/>
          </a:prstGeom>
        </p:spPr>
      </p:pic>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2012 - 2025*</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3038228674"/>
              </p:ext>
            </p:extLst>
          </p:nvPr>
        </p:nvGraphicFramePr>
        <p:xfrm>
          <a:off x="695400" y="1268760"/>
          <a:ext cx="9721081" cy="3759617"/>
        </p:xfrm>
        <a:graphic>
          <a:graphicData uri="http://schemas.openxmlformats.org/drawingml/2006/table">
            <a:tbl>
              <a:tblPr firstRow="1" lastRow="1" bandRow="1">
                <a:tableStyleId>{5C22544A-7EE6-4342-B048-85BDC9FD1C3A}</a:tableStyleId>
              </a:tblPr>
              <a:tblGrid>
                <a:gridCol w="939581">
                  <a:extLst>
                    <a:ext uri="{9D8B030D-6E8A-4147-A177-3AD203B41FA5}">
                      <a16:colId xmlns:a16="http://schemas.microsoft.com/office/drawing/2014/main" val="2446542540"/>
                    </a:ext>
                  </a:extLst>
                </a:gridCol>
                <a:gridCol w="614345">
                  <a:extLst>
                    <a:ext uri="{9D8B030D-6E8A-4147-A177-3AD203B41FA5}">
                      <a16:colId xmlns:a16="http://schemas.microsoft.com/office/drawing/2014/main" val="1014246786"/>
                    </a:ext>
                  </a:extLst>
                </a:gridCol>
                <a:gridCol w="614345">
                  <a:extLst>
                    <a:ext uri="{9D8B030D-6E8A-4147-A177-3AD203B41FA5}">
                      <a16:colId xmlns:a16="http://schemas.microsoft.com/office/drawing/2014/main" val="1315395890"/>
                    </a:ext>
                  </a:extLst>
                </a:gridCol>
                <a:gridCol w="614345">
                  <a:extLst>
                    <a:ext uri="{9D8B030D-6E8A-4147-A177-3AD203B41FA5}">
                      <a16:colId xmlns:a16="http://schemas.microsoft.com/office/drawing/2014/main" val="824798746"/>
                    </a:ext>
                  </a:extLst>
                </a:gridCol>
                <a:gridCol w="614345">
                  <a:extLst>
                    <a:ext uri="{9D8B030D-6E8A-4147-A177-3AD203B41FA5}">
                      <a16:colId xmlns:a16="http://schemas.microsoft.com/office/drawing/2014/main" val="1193792689"/>
                    </a:ext>
                  </a:extLst>
                </a:gridCol>
                <a:gridCol w="614345">
                  <a:extLst>
                    <a:ext uri="{9D8B030D-6E8A-4147-A177-3AD203B41FA5}">
                      <a16:colId xmlns:a16="http://schemas.microsoft.com/office/drawing/2014/main" val="3176720367"/>
                    </a:ext>
                  </a:extLst>
                </a:gridCol>
                <a:gridCol w="614345">
                  <a:extLst>
                    <a:ext uri="{9D8B030D-6E8A-4147-A177-3AD203B41FA5}">
                      <a16:colId xmlns:a16="http://schemas.microsoft.com/office/drawing/2014/main" val="4046473032"/>
                    </a:ext>
                  </a:extLst>
                </a:gridCol>
                <a:gridCol w="614345">
                  <a:extLst>
                    <a:ext uri="{9D8B030D-6E8A-4147-A177-3AD203B41FA5}">
                      <a16:colId xmlns:a16="http://schemas.microsoft.com/office/drawing/2014/main" val="3233633988"/>
                    </a:ext>
                  </a:extLst>
                </a:gridCol>
                <a:gridCol w="614345">
                  <a:extLst>
                    <a:ext uri="{9D8B030D-6E8A-4147-A177-3AD203B41FA5}">
                      <a16:colId xmlns:a16="http://schemas.microsoft.com/office/drawing/2014/main" val="2748983303"/>
                    </a:ext>
                  </a:extLst>
                </a:gridCol>
                <a:gridCol w="614345">
                  <a:extLst>
                    <a:ext uri="{9D8B030D-6E8A-4147-A177-3AD203B41FA5}">
                      <a16:colId xmlns:a16="http://schemas.microsoft.com/office/drawing/2014/main" val="402533656"/>
                    </a:ext>
                  </a:extLst>
                </a:gridCol>
                <a:gridCol w="650479">
                  <a:extLst>
                    <a:ext uri="{9D8B030D-6E8A-4147-A177-3AD203B41FA5}">
                      <a16:colId xmlns:a16="http://schemas.microsoft.com/office/drawing/2014/main" val="3070562241"/>
                    </a:ext>
                  </a:extLst>
                </a:gridCol>
                <a:gridCol w="650479">
                  <a:extLst>
                    <a:ext uri="{9D8B030D-6E8A-4147-A177-3AD203B41FA5}">
                      <a16:colId xmlns:a16="http://schemas.microsoft.com/office/drawing/2014/main" val="3365075286"/>
                    </a:ext>
                  </a:extLst>
                </a:gridCol>
                <a:gridCol w="650479">
                  <a:extLst>
                    <a:ext uri="{9D8B030D-6E8A-4147-A177-3AD203B41FA5}">
                      <a16:colId xmlns:a16="http://schemas.microsoft.com/office/drawing/2014/main" val="4177580845"/>
                    </a:ext>
                  </a:extLst>
                </a:gridCol>
                <a:gridCol w="650479">
                  <a:extLst>
                    <a:ext uri="{9D8B030D-6E8A-4147-A177-3AD203B41FA5}">
                      <a16:colId xmlns:a16="http://schemas.microsoft.com/office/drawing/2014/main" val="1678186026"/>
                    </a:ext>
                  </a:extLst>
                </a:gridCol>
                <a:gridCol w="650479">
                  <a:extLst>
                    <a:ext uri="{9D8B030D-6E8A-4147-A177-3AD203B41FA5}">
                      <a16:colId xmlns:a16="http://schemas.microsoft.com/office/drawing/2014/main" val="1485115452"/>
                    </a:ext>
                  </a:extLst>
                </a:gridCol>
              </a:tblGrid>
              <a:tr h="36004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2012</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extLst>
                  <a:ext uri="{0D108BD9-81ED-4DB2-BD59-A6C34878D82A}">
                    <a16:rowId xmlns:a16="http://schemas.microsoft.com/office/drawing/2014/main" val="3416091473"/>
                  </a:ext>
                </a:extLst>
              </a:tr>
              <a:tr h="262313">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2</a:t>
                      </a: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extLst>
                  <a:ext uri="{0D108BD9-81ED-4DB2-BD59-A6C34878D82A}">
                    <a16:rowId xmlns:a16="http://schemas.microsoft.com/office/drawing/2014/main" val="3189120117"/>
                  </a:ext>
                </a:extLst>
              </a:tr>
              <a:tr h="262313">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-148</a:t>
                      </a:r>
                    </a:p>
                  </a:txBody>
                  <a:tcPr marL="7620" marR="36000" marT="7620" marB="0" anchor="b"/>
                </a:tc>
                <a:tc>
                  <a:txBody>
                    <a:bodyPr/>
                    <a:lstStyle/>
                    <a:p>
                      <a:pPr algn="r" fontAlgn="b"/>
                      <a:r>
                        <a:rPr lang="fi-FI" sz="1400" b="0" i="0" u="none" strike="noStrike" dirty="0">
                          <a:effectLst/>
                          <a:latin typeface="Arial" panose="020B0604020202020204" pitchFamily="34" charset="0"/>
                        </a:rPr>
                        <a:t>-115</a:t>
                      </a:r>
                    </a:p>
                  </a:txBody>
                  <a:tcPr marL="7620" marR="36000" marT="7620" marB="0" anchor="b"/>
                </a:tc>
                <a:tc>
                  <a:txBody>
                    <a:bodyPr/>
                    <a:lstStyle/>
                    <a:p>
                      <a:pPr algn="r" fontAlgn="b"/>
                      <a:r>
                        <a:rPr lang="fi-FI" sz="1400" b="0" i="0" u="none" strike="noStrike" dirty="0">
                          <a:effectLst/>
                          <a:latin typeface="Arial" panose="020B0604020202020204" pitchFamily="34" charset="0"/>
                        </a:rPr>
                        <a:t>135</a:t>
                      </a:r>
                    </a:p>
                  </a:txBody>
                  <a:tcPr marL="7620" marR="36000" marT="7620" marB="0" anchor="b"/>
                </a:tc>
                <a:tc>
                  <a:txBody>
                    <a:bodyPr/>
                    <a:lstStyle/>
                    <a:p>
                      <a:pPr algn="r" fontAlgn="b"/>
                      <a:r>
                        <a:rPr lang="fi-FI" sz="1400" b="0" i="0" u="none" strike="noStrike" dirty="0">
                          <a:effectLst/>
                          <a:latin typeface="Arial" panose="020B0604020202020204" pitchFamily="34" charset="0"/>
                        </a:rPr>
                        <a:t>-66</a:t>
                      </a:r>
                    </a:p>
                  </a:txBody>
                  <a:tcPr marL="7620" marR="36000" marT="7620" marB="0" anchor="b"/>
                </a:tc>
                <a:extLst>
                  <a:ext uri="{0D108BD9-81ED-4DB2-BD59-A6C34878D82A}">
                    <a16:rowId xmlns:a16="http://schemas.microsoft.com/office/drawing/2014/main" val="3378005087"/>
                  </a:ext>
                </a:extLst>
              </a:tr>
              <a:tr h="262313">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-116</a:t>
                      </a: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-161</a:t>
                      </a:r>
                    </a:p>
                  </a:txBody>
                  <a:tcPr marL="7620" marR="36000" marT="7620" marB="0" anchor="b"/>
                </a:tc>
                <a:extLst>
                  <a:ext uri="{0D108BD9-81ED-4DB2-BD59-A6C34878D82A}">
                    <a16:rowId xmlns:a16="http://schemas.microsoft.com/office/drawing/2014/main" val="2793092607"/>
                  </a:ext>
                </a:extLst>
              </a:tr>
              <a:tr h="262313">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-17</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extLst>
                  <a:ext uri="{0D108BD9-81ED-4DB2-BD59-A6C34878D82A}">
                    <a16:rowId xmlns:a16="http://schemas.microsoft.com/office/drawing/2014/main" val="9608117"/>
                  </a:ext>
                </a:extLst>
              </a:tr>
              <a:tr h="26231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-264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-45</a:t>
                      </a:r>
                    </a:p>
                  </a:txBody>
                  <a:tcPr marL="7620" marR="36000" marT="7620" marB="0" anchor="b"/>
                </a:tc>
                <a:tc>
                  <a:txBody>
                    <a:bodyPr/>
                    <a:lstStyle/>
                    <a:p>
                      <a:pPr algn="r" fontAlgn="b"/>
                      <a:r>
                        <a:rPr lang="fi-FI" sz="1400" b="0" i="0" u="none" strike="noStrike" dirty="0">
                          <a:effectLst/>
                          <a:latin typeface="Arial" panose="020B0604020202020204" pitchFamily="34" charset="0"/>
                        </a:rPr>
                        <a:t>-43</a:t>
                      </a:r>
                    </a:p>
                  </a:txBody>
                  <a:tcPr marL="7620" marR="36000" marT="7620" marB="0" anchor="b"/>
                </a:tc>
                <a:tc>
                  <a:txBody>
                    <a:bodyPr/>
                    <a:lstStyle/>
                    <a:p>
                      <a:pPr algn="r" fontAlgn="b"/>
                      <a:r>
                        <a:rPr lang="fi-FI" sz="1400" b="0" i="0" u="none" strike="noStrike" dirty="0">
                          <a:effectLst/>
                          <a:latin typeface="Arial" panose="020B0604020202020204" pitchFamily="34" charset="0"/>
                        </a:rPr>
                        <a:t>13</a:t>
                      </a:r>
                    </a:p>
                  </a:txBody>
                  <a:tcPr marL="7620" marR="36000" marT="7620" marB="0" anchor="b"/>
                </a:tc>
                <a:tc>
                  <a:txBody>
                    <a:bodyPr/>
                    <a:lstStyle/>
                    <a:p>
                      <a:pPr algn="r" fontAlgn="b"/>
                      <a:r>
                        <a:rPr lang="fi-FI" sz="1400" b="0" i="0" u="none" strike="noStrike" dirty="0">
                          <a:effectLst/>
                          <a:latin typeface="Arial" panose="020B0604020202020204" pitchFamily="34" charset="0"/>
                        </a:rPr>
                        <a:t>-59</a:t>
                      </a:r>
                    </a:p>
                  </a:txBody>
                  <a:tcPr marL="7620" marR="36000" marT="7620" marB="0" anchor="b"/>
                </a:tc>
                <a:extLst>
                  <a:ext uri="{0D108BD9-81ED-4DB2-BD59-A6C34878D82A}">
                    <a16:rowId xmlns:a16="http://schemas.microsoft.com/office/drawing/2014/main" val="2586844116"/>
                  </a:ext>
                </a:extLst>
              </a:tr>
              <a:tr h="26231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-20</a:t>
                      </a:r>
                    </a:p>
                  </a:txBody>
                  <a:tcPr marL="7620" marR="36000" marT="7620" marB="0" anchor="b"/>
                </a:tc>
                <a:tc>
                  <a:txBody>
                    <a:bodyPr/>
                    <a:lstStyle/>
                    <a:p>
                      <a:pPr algn="r" fontAlgn="b"/>
                      <a:r>
                        <a:rPr lang="fi-FI" sz="1400" b="0" i="0" u="none" strike="noStrike" dirty="0">
                          <a:effectLst/>
                          <a:latin typeface="Arial" panose="020B0604020202020204" pitchFamily="34" charset="0"/>
                        </a:rPr>
                        <a:t>-37</a:t>
                      </a:r>
                    </a:p>
                  </a:txBody>
                  <a:tcPr marL="7620" marR="36000" marT="7620" marB="0" anchor="b"/>
                </a:tc>
                <a:extLst>
                  <a:ext uri="{0D108BD9-81ED-4DB2-BD59-A6C34878D82A}">
                    <a16:rowId xmlns:a16="http://schemas.microsoft.com/office/drawing/2014/main" val="3890090974"/>
                  </a:ext>
                </a:extLst>
              </a:tr>
              <a:tr h="262313">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-111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-131</a:t>
                      </a:r>
                    </a:p>
                  </a:txBody>
                  <a:tcPr marL="7620" marR="36000" marT="7620" marB="0" anchor="b"/>
                </a:tc>
                <a:tc>
                  <a:txBody>
                    <a:bodyPr/>
                    <a:lstStyle/>
                    <a:p>
                      <a:pPr algn="r" fontAlgn="b"/>
                      <a:r>
                        <a:rPr lang="fi-FI" sz="1400" b="0" i="0" u="none" strike="noStrike" dirty="0">
                          <a:effectLst/>
                          <a:latin typeface="Arial" panose="020B0604020202020204" pitchFamily="34" charset="0"/>
                        </a:rPr>
                        <a:t>-28</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-72</a:t>
                      </a:r>
                    </a:p>
                  </a:txBody>
                  <a:tcPr marL="7620" marR="36000" marT="7620" marB="0" anchor="b"/>
                </a:tc>
                <a:extLst>
                  <a:ext uri="{0D108BD9-81ED-4DB2-BD59-A6C34878D82A}">
                    <a16:rowId xmlns:a16="http://schemas.microsoft.com/office/drawing/2014/main" val="169899977"/>
                  </a:ext>
                </a:extLst>
              </a:tr>
              <a:tr h="262313">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-171</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-289</a:t>
                      </a:r>
                    </a:p>
                  </a:txBody>
                  <a:tcPr marL="7620" marR="36000" marT="7620" marB="0" anchor="b"/>
                </a:tc>
                <a:extLst>
                  <a:ext uri="{0D108BD9-81ED-4DB2-BD59-A6C34878D82A}">
                    <a16:rowId xmlns:a16="http://schemas.microsoft.com/office/drawing/2014/main" val="3763795306"/>
                  </a:ext>
                </a:extLst>
              </a:tr>
              <a:tr h="262313">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algn="r" fontAlgn="b"/>
                      <a:r>
                        <a:rPr lang="fi-FI" sz="1400" b="0" i="0" u="none" strike="noStrike" dirty="0">
                          <a:effectLst/>
                          <a:latin typeface="Arial" panose="020B0604020202020204" pitchFamily="34" charset="0"/>
                        </a:rPr>
                        <a:t>-113</a:t>
                      </a:r>
                    </a:p>
                  </a:txBody>
                  <a:tcPr marL="7620" marR="36000" marT="7620" marB="0" anchor="b"/>
                </a:tc>
                <a:extLst>
                  <a:ext uri="{0D108BD9-81ED-4DB2-BD59-A6C34878D82A}">
                    <a16:rowId xmlns:a16="http://schemas.microsoft.com/office/drawing/2014/main" val="1396302909"/>
                  </a:ext>
                </a:extLst>
              </a:tr>
              <a:tr h="262313">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-99</a:t>
                      </a:r>
                    </a:p>
                  </a:txBody>
                  <a:tcPr marL="7620" marR="36000" marT="7620" marB="0" anchor="b"/>
                </a:tc>
                <a:tc>
                  <a:txBody>
                    <a:bodyPr/>
                    <a:lstStyle/>
                    <a:p>
                      <a:pPr algn="r" fontAlgn="b"/>
                      <a:r>
                        <a:rPr lang="fi-FI" sz="1400" b="0" i="0" u="none" strike="noStrike" dirty="0">
                          <a:effectLst/>
                          <a:latin typeface="Arial" panose="020B0604020202020204" pitchFamily="34" charset="0"/>
                        </a:rPr>
                        <a:t>60</a:t>
                      </a:r>
                    </a:p>
                  </a:txBody>
                  <a:tcPr marL="7620" marR="36000" marT="7620" marB="0" anchor="b"/>
                </a:tc>
                <a:tc>
                  <a:txBody>
                    <a:bodyPr/>
                    <a:lstStyle/>
                    <a:p>
                      <a:pPr algn="r" fontAlgn="b"/>
                      <a:r>
                        <a:rPr lang="fi-FI" sz="1400" b="0" i="0" u="none" strike="noStrike" dirty="0">
                          <a:effectLst/>
                          <a:latin typeface="Arial" panose="020B0604020202020204" pitchFamily="34" charset="0"/>
                        </a:rPr>
                        <a:t>24</a:t>
                      </a:r>
                    </a:p>
                  </a:txBody>
                  <a:tcPr marL="7620" marR="36000" marT="7620" marB="0" anchor="b"/>
                </a:tc>
                <a:tc>
                  <a:txBody>
                    <a:bodyPr/>
                    <a:lstStyle/>
                    <a:p>
                      <a:pPr algn="r" fontAlgn="b"/>
                      <a:r>
                        <a:rPr lang="fi-FI" sz="1400" b="0" i="0" u="none" strike="noStrike" dirty="0">
                          <a:effectLst/>
                          <a:latin typeface="Arial" panose="020B0604020202020204" pitchFamily="34" charset="0"/>
                        </a:rPr>
                        <a:t>-36</a:t>
                      </a:r>
                    </a:p>
                  </a:txBody>
                  <a:tcPr marL="7620" marR="36000" marT="7620" marB="0" anchor="b"/>
                </a:tc>
                <a:extLst>
                  <a:ext uri="{0D108BD9-81ED-4DB2-BD59-A6C34878D82A}">
                    <a16:rowId xmlns:a16="http://schemas.microsoft.com/office/drawing/2014/main" val="3129555670"/>
                  </a:ext>
                </a:extLst>
              </a:tr>
              <a:tr h="262313">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-102</a:t>
                      </a:r>
                    </a:p>
                  </a:txBody>
                  <a:tcPr marL="7620" marR="36000" marT="7620" marB="0" anchor="b"/>
                </a:tc>
                <a:tc>
                  <a:txBody>
                    <a:bodyPr/>
                    <a:lstStyle/>
                    <a:p>
                      <a:pPr algn="r" fontAlgn="b"/>
                      <a:r>
                        <a:rPr lang="fi-FI" sz="1400" b="0" i="0" u="none" strike="noStrike" dirty="0">
                          <a:effectLst/>
                          <a:latin typeface="Arial" panose="020B0604020202020204" pitchFamily="34" charset="0"/>
                        </a:rPr>
                        <a:t>-61</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extLst>
                  <a:ext uri="{0D108BD9-81ED-4DB2-BD59-A6C34878D82A}">
                    <a16:rowId xmlns:a16="http://schemas.microsoft.com/office/drawing/2014/main" val="87279238"/>
                  </a:ext>
                </a:extLst>
              </a:tr>
              <a:tr h="262313">
                <a:tc>
                  <a:txBody>
                    <a:bodyPr/>
                    <a:lstStyle/>
                    <a:p>
                      <a:pPr algn="l" fontAlgn="b"/>
                      <a:r>
                        <a:rPr lang="fi-FI" sz="1400" u="none" strike="noStrike" dirty="0">
                          <a:effectLst/>
                        </a:rPr>
                        <a:t>Joulu</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-214</a:t>
                      </a: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-154</a:t>
                      </a:r>
                    </a:p>
                  </a:txBody>
                  <a:tcPr marL="7620" marR="36000" marT="7620" marB="0" anchor="b"/>
                </a:tc>
                <a:tc>
                  <a:txBody>
                    <a:bodyPr/>
                    <a:lstStyle/>
                    <a:p>
                      <a:pPr algn="r" fontAlgn="b"/>
                      <a:r>
                        <a:rPr lang="fi-FI" sz="1400" b="0" i="0" u="none" strike="noStrike" dirty="0">
                          <a:effectLst/>
                          <a:latin typeface="Arial" panose="020B0604020202020204" pitchFamily="34" charset="0"/>
                        </a:rPr>
                        <a:t>-176</a:t>
                      </a:r>
                    </a:p>
                  </a:txBody>
                  <a:tcPr marL="7620" marR="36000" marT="7620" marB="0" anchor="b"/>
                </a:tc>
                <a:extLst>
                  <a:ext uri="{0D108BD9-81ED-4DB2-BD59-A6C34878D82A}">
                    <a16:rowId xmlns:a16="http://schemas.microsoft.com/office/drawing/2014/main" val="1082498149"/>
                  </a:ext>
                </a:extLst>
              </a:tr>
              <a:tr h="251821">
                <a:tc>
                  <a:txBody>
                    <a:bodyPr/>
                    <a:lstStyle/>
                    <a:p>
                      <a:pPr algn="l" fontAlgn="b"/>
                      <a:r>
                        <a:rPr lang="fi-FI" sz="1200" u="none" strike="noStrike" dirty="0">
                          <a:effectLst/>
                        </a:rPr>
                        <a:t>Yhteensä</a:t>
                      </a:r>
                      <a:endParaRPr lang="fi-FI" sz="1200" b="1" i="0" u="none" strike="noStrike" dirty="0">
                        <a:effectLst/>
                        <a:latin typeface="Arial" panose="020B0604020202020204" pitchFamily="34" charset="0"/>
                      </a:endParaRPr>
                    </a:p>
                  </a:txBody>
                  <a:tcPr marL="7620" marR="7620" marT="7620" marB="0" anchor="ctr"/>
                </a:tc>
                <a:tc>
                  <a:txBody>
                    <a:bodyPr/>
                    <a:lstStyle/>
                    <a:p>
                      <a:pPr algn="r" fontAlgn="b"/>
                      <a:r>
                        <a:rPr lang="fi-FI" sz="1350" u="none" strike="noStrike" dirty="0">
                          <a:effectLst/>
                        </a:rPr>
                        <a:t>-960</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-755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-892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-1 125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-1 199</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-1 600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-2 348</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-2 160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-1 612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-1 014</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b="1" i="0" u="none" strike="noStrike" dirty="0">
                          <a:effectLst/>
                          <a:latin typeface="+mn-lt"/>
                        </a:rPr>
                        <a:t>-1 237</a:t>
                      </a:r>
                    </a:p>
                  </a:txBody>
                  <a:tcPr marL="7620" marR="36000" marT="7620" marB="0" anchor="ctr"/>
                </a:tc>
                <a:tc>
                  <a:txBody>
                    <a:bodyPr/>
                    <a:lstStyle/>
                    <a:p>
                      <a:pPr algn="r" fontAlgn="b"/>
                      <a:r>
                        <a:rPr lang="fi-FI" sz="1350" b="1" i="0" u="none" strike="noStrike" dirty="0">
                          <a:effectLst/>
                          <a:latin typeface="+mn-lt"/>
                        </a:rPr>
                        <a:t>-537</a:t>
                      </a:r>
                    </a:p>
                  </a:txBody>
                  <a:tcPr marL="7620" marR="36000" marT="7620" marB="0" anchor="ctr"/>
                </a:tc>
                <a:tc>
                  <a:txBody>
                    <a:bodyPr/>
                    <a:lstStyle/>
                    <a:p>
                      <a:pPr algn="r" fontAlgn="b"/>
                      <a:r>
                        <a:rPr lang="fi-FI" sz="1350" b="1" i="0" u="none" strike="noStrike" dirty="0">
                          <a:effectLst/>
                          <a:latin typeface="+mn-lt"/>
                        </a:rPr>
                        <a:t>-538</a:t>
                      </a:r>
                    </a:p>
                  </a:txBody>
                  <a:tcPr marL="7620" marR="36000" marT="7620" marB="0" anchor="ctr"/>
                </a:tc>
                <a:tc>
                  <a:txBody>
                    <a:bodyPr/>
                    <a:lstStyle/>
                    <a:p>
                      <a:pPr algn="r" fontAlgn="b"/>
                      <a:r>
                        <a:rPr lang="fi-FI" sz="1350" b="1" i="0" u="none" strike="noStrike" dirty="0">
                          <a:effectLst/>
                          <a:latin typeface="+mn-lt"/>
                        </a:rPr>
                        <a:t>-1 227</a:t>
                      </a:r>
                    </a:p>
                  </a:txBody>
                  <a:tcPr marL="7620" marR="3600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3226478923"/>
              </p:ext>
            </p:extLst>
          </p:nvPr>
        </p:nvGraphicFramePr>
        <p:xfrm>
          <a:off x="695400" y="5183640"/>
          <a:ext cx="9721083" cy="420504"/>
        </p:xfrm>
        <a:graphic>
          <a:graphicData uri="http://schemas.openxmlformats.org/drawingml/2006/table">
            <a:tbl>
              <a:tblPr firstRow="1" lastRow="1">
                <a:tableStyleId>{21E4AEA4-8DFA-4A89-87EB-49C32662AFE0}</a:tableStyleId>
              </a:tblPr>
              <a:tblGrid>
                <a:gridCol w="1008112">
                  <a:extLst>
                    <a:ext uri="{9D8B030D-6E8A-4147-A177-3AD203B41FA5}">
                      <a16:colId xmlns:a16="http://schemas.microsoft.com/office/drawing/2014/main" val="3405723209"/>
                    </a:ext>
                  </a:extLst>
                </a:gridCol>
                <a:gridCol w="545814">
                  <a:extLst>
                    <a:ext uri="{9D8B030D-6E8A-4147-A177-3AD203B41FA5}">
                      <a16:colId xmlns:a16="http://schemas.microsoft.com/office/drawing/2014/main" val="1099310579"/>
                    </a:ext>
                  </a:extLst>
                </a:gridCol>
                <a:gridCol w="614344">
                  <a:extLst>
                    <a:ext uri="{9D8B030D-6E8A-4147-A177-3AD203B41FA5}">
                      <a16:colId xmlns:a16="http://schemas.microsoft.com/office/drawing/2014/main" val="470746351"/>
                    </a:ext>
                  </a:extLst>
                </a:gridCol>
                <a:gridCol w="614344">
                  <a:extLst>
                    <a:ext uri="{9D8B030D-6E8A-4147-A177-3AD203B41FA5}">
                      <a16:colId xmlns:a16="http://schemas.microsoft.com/office/drawing/2014/main" val="124645799"/>
                    </a:ext>
                  </a:extLst>
                </a:gridCol>
                <a:gridCol w="614344">
                  <a:extLst>
                    <a:ext uri="{9D8B030D-6E8A-4147-A177-3AD203B41FA5}">
                      <a16:colId xmlns:a16="http://schemas.microsoft.com/office/drawing/2014/main" val="2126471522"/>
                    </a:ext>
                  </a:extLst>
                </a:gridCol>
                <a:gridCol w="614344">
                  <a:extLst>
                    <a:ext uri="{9D8B030D-6E8A-4147-A177-3AD203B41FA5}">
                      <a16:colId xmlns:a16="http://schemas.microsoft.com/office/drawing/2014/main" val="78061629"/>
                    </a:ext>
                  </a:extLst>
                </a:gridCol>
                <a:gridCol w="614344">
                  <a:extLst>
                    <a:ext uri="{9D8B030D-6E8A-4147-A177-3AD203B41FA5}">
                      <a16:colId xmlns:a16="http://schemas.microsoft.com/office/drawing/2014/main" val="3203078095"/>
                    </a:ext>
                  </a:extLst>
                </a:gridCol>
                <a:gridCol w="614344">
                  <a:extLst>
                    <a:ext uri="{9D8B030D-6E8A-4147-A177-3AD203B41FA5}">
                      <a16:colId xmlns:a16="http://schemas.microsoft.com/office/drawing/2014/main" val="606994193"/>
                    </a:ext>
                  </a:extLst>
                </a:gridCol>
                <a:gridCol w="614344">
                  <a:extLst>
                    <a:ext uri="{9D8B030D-6E8A-4147-A177-3AD203B41FA5}">
                      <a16:colId xmlns:a16="http://schemas.microsoft.com/office/drawing/2014/main" val="3403724877"/>
                    </a:ext>
                  </a:extLst>
                </a:gridCol>
                <a:gridCol w="614344">
                  <a:extLst>
                    <a:ext uri="{9D8B030D-6E8A-4147-A177-3AD203B41FA5}">
                      <a16:colId xmlns:a16="http://schemas.microsoft.com/office/drawing/2014/main" val="769913896"/>
                    </a:ext>
                  </a:extLst>
                </a:gridCol>
                <a:gridCol w="650481">
                  <a:extLst>
                    <a:ext uri="{9D8B030D-6E8A-4147-A177-3AD203B41FA5}">
                      <a16:colId xmlns:a16="http://schemas.microsoft.com/office/drawing/2014/main" val="2866081168"/>
                    </a:ext>
                  </a:extLst>
                </a:gridCol>
                <a:gridCol w="650481">
                  <a:extLst>
                    <a:ext uri="{9D8B030D-6E8A-4147-A177-3AD203B41FA5}">
                      <a16:colId xmlns:a16="http://schemas.microsoft.com/office/drawing/2014/main" val="2291925506"/>
                    </a:ext>
                  </a:extLst>
                </a:gridCol>
                <a:gridCol w="650481">
                  <a:extLst>
                    <a:ext uri="{9D8B030D-6E8A-4147-A177-3AD203B41FA5}">
                      <a16:colId xmlns:a16="http://schemas.microsoft.com/office/drawing/2014/main" val="3551850383"/>
                    </a:ext>
                  </a:extLst>
                </a:gridCol>
                <a:gridCol w="650481">
                  <a:extLst>
                    <a:ext uri="{9D8B030D-6E8A-4147-A177-3AD203B41FA5}">
                      <a16:colId xmlns:a16="http://schemas.microsoft.com/office/drawing/2014/main" val="3417099938"/>
                    </a:ext>
                  </a:extLst>
                </a:gridCol>
                <a:gridCol w="650481">
                  <a:extLst>
                    <a:ext uri="{9D8B030D-6E8A-4147-A177-3AD203B41FA5}">
                      <a16:colId xmlns:a16="http://schemas.microsoft.com/office/drawing/2014/main" val="2240339009"/>
                    </a:ext>
                  </a:extLst>
                </a:gridCol>
              </a:tblGrid>
              <a:tr h="210252">
                <a:tc>
                  <a:txBody>
                    <a:bodyPr/>
                    <a:lstStyle/>
                    <a:p>
                      <a:pPr algn="l" fontAlgn="b"/>
                      <a:r>
                        <a:rPr lang="fi-FI" sz="1200" u="none" strike="noStrike" dirty="0">
                          <a:solidFill>
                            <a:schemeClr val="tx1"/>
                          </a:solidFill>
                          <a:effectLst/>
                        </a:rPr>
                        <a:t> </a:t>
                      </a:r>
                      <a:endParaRPr lang="fi-FI" sz="120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2012</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2013</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2014</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2015</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2016</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2017</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2018</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2019</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2024</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2025*</a:t>
                      </a:r>
                    </a:p>
                  </a:txBody>
                  <a:tcPr marL="7620" marR="3600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10252">
                <a:tc>
                  <a:txBody>
                    <a:bodyPr/>
                    <a:lstStyle/>
                    <a:p>
                      <a:pPr algn="l" fontAlgn="b"/>
                      <a:r>
                        <a:rPr lang="fi-FI" sz="1050" u="none" strike="noStrike" dirty="0">
                          <a:solidFill>
                            <a:schemeClr val="tx1"/>
                          </a:solidFill>
                          <a:effectLst/>
                        </a:rPr>
                        <a:t>Väkiluku </a:t>
                      </a:r>
                      <a:r>
                        <a:rPr lang="fi-FI" sz="1000" u="none" strike="noStrike" dirty="0">
                          <a:solidFill>
                            <a:schemeClr val="tx1"/>
                          </a:solidFill>
                          <a:effectLst/>
                        </a:rPr>
                        <a:t>31.12.</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144 393</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143 638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142 746</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141 621</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140 422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138 822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134 314</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129 914</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129 376</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128 149</a:t>
                      </a:r>
                    </a:p>
                  </a:txBody>
                  <a:tcPr marL="7620" marR="3600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22.1.2026/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2012 - 2025*</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623815465"/>
              </p:ext>
            </p:extLst>
          </p:nvPr>
        </p:nvGraphicFramePr>
        <p:xfrm>
          <a:off x="551384" y="1412776"/>
          <a:ext cx="9865097" cy="4104459"/>
        </p:xfrm>
        <a:graphic>
          <a:graphicData uri="http://schemas.openxmlformats.org/drawingml/2006/table">
            <a:tbl>
              <a:tblPr firstRow="1" bandRow="1">
                <a:tableStyleId>{5C22544A-7EE6-4342-B048-85BDC9FD1C3A}</a:tableStyleId>
              </a:tblPr>
              <a:tblGrid>
                <a:gridCol w="953502">
                  <a:extLst>
                    <a:ext uri="{9D8B030D-6E8A-4147-A177-3AD203B41FA5}">
                      <a16:colId xmlns:a16="http://schemas.microsoft.com/office/drawing/2014/main" val="1137492709"/>
                    </a:ext>
                  </a:extLst>
                </a:gridCol>
                <a:gridCol w="623445">
                  <a:extLst>
                    <a:ext uri="{9D8B030D-6E8A-4147-A177-3AD203B41FA5}">
                      <a16:colId xmlns:a16="http://schemas.microsoft.com/office/drawing/2014/main" val="3030041539"/>
                    </a:ext>
                  </a:extLst>
                </a:gridCol>
                <a:gridCol w="623445">
                  <a:extLst>
                    <a:ext uri="{9D8B030D-6E8A-4147-A177-3AD203B41FA5}">
                      <a16:colId xmlns:a16="http://schemas.microsoft.com/office/drawing/2014/main" val="3974878214"/>
                    </a:ext>
                  </a:extLst>
                </a:gridCol>
                <a:gridCol w="623445">
                  <a:extLst>
                    <a:ext uri="{9D8B030D-6E8A-4147-A177-3AD203B41FA5}">
                      <a16:colId xmlns:a16="http://schemas.microsoft.com/office/drawing/2014/main" val="220491495"/>
                    </a:ext>
                  </a:extLst>
                </a:gridCol>
                <a:gridCol w="623445">
                  <a:extLst>
                    <a:ext uri="{9D8B030D-6E8A-4147-A177-3AD203B41FA5}">
                      <a16:colId xmlns:a16="http://schemas.microsoft.com/office/drawing/2014/main" val="2981656450"/>
                    </a:ext>
                  </a:extLst>
                </a:gridCol>
                <a:gridCol w="623445">
                  <a:extLst>
                    <a:ext uri="{9D8B030D-6E8A-4147-A177-3AD203B41FA5}">
                      <a16:colId xmlns:a16="http://schemas.microsoft.com/office/drawing/2014/main" val="477392224"/>
                    </a:ext>
                  </a:extLst>
                </a:gridCol>
                <a:gridCol w="623445">
                  <a:extLst>
                    <a:ext uri="{9D8B030D-6E8A-4147-A177-3AD203B41FA5}">
                      <a16:colId xmlns:a16="http://schemas.microsoft.com/office/drawing/2014/main" val="2973800708"/>
                    </a:ext>
                  </a:extLst>
                </a:gridCol>
                <a:gridCol w="623445">
                  <a:extLst>
                    <a:ext uri="{9D8B030D-6E8A-4147-A177-3AD203B41FA5}">
                      <a16:colId xmlns:a16="http://schemas.microsoft.com/office/drawing/2014/main" val="2685544960"/>
                    </a:ext>
                  </a:extLst>
                </a:gridCol>
                <a:gridCol w="623445">
                  <a:extLst>
                    <a:ext uri="{9D8B030D-6E8A-4147-A177-3AD203B41FA5}">
                      <a16:colId xmlns:a16="http://schemas.microsoft.com/office/drawing/2014/main" val="3332158051"/>
                    </a:ext>
                  </a:extLst>
                </a:gridCol>
                <a:gridCol w="623445">
                  <a:extLst>
                    <a:ext uri="{9D8B030D-6E8A-4147-A177-3AD203B41FA5}">
                      <a16:colId xmlns:a16="http://schemas.microsoft.com/office/drawing/2014/main" val="2555354172"/>
                    </a:ext>
                  </a:extLst>
                </a:gridCol>
                <a:gridCol w="660118">
                  <a:extLst>
                    <a:ext uri="{9D8B030D-6E8A-4147-A177-3AD203B41FA5}">
                      <a16:colId xmlns:a16="http://schemas.microsoft.com/office/drawing/2014/main" val="24205375"/>
                    </a:ext>
                  </a:extLst>
                </a:gridCol>
                <a:gridCol w="660118">
                  <a:extLst>
                    <a:ext uri="{9D8B030D-6E8A-4147-A177-3AD203B41FA5}">
                      <a16:colId xmlns:a16="http://schemas.microsoft.com/office/drawing/2014/main" val="1498579516"/>
                    </a:ext>
                  </a:extLst>
                </a:gridCol>
                <a:gridCol w="660118">
                  <a:extLst>
                    <a:ext uri="{9D8B030D-6E8A-4147-A177-3AD203B41FA5}">
                      <a16:colId xmlns:a16="http://schemas.microsoft.com/office/drawing/2014/main" val="2385030607"/>
                    </a:ext>
                  </a:extLst>
                </a:gridCol>
                <a:gridCol w="660118">
                  <a:extLst>
                    <a:ext uri="{9D8B030D-6E8A-4147-A177-3AD203B41FA5}">
                      <a16:colId xmlns:a16="http://schemas.microsoft.com/office/drawing/2014/main" val="3788970238"/>
                    </a:ext>
                  </a:extLst>
                </a:gridCol>
                <a:gridCol w="660118">
                  <a:extLst>
                    <a:ext uri="{9D8B030D-6E8A-4147-A177-3AD203B41FA5}">
                      <a16:colId xmlns:a16="http://schemas.microsoft.com/office/drawing/2014/main" val="2094095342"/>
                    </a:ext>
                  </a:extLst>
                </a:gridCol>
              </a:tblGrid>
              <a:tr h="31245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2012</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2016</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extLst>
                  <a:ext uri="{0D108BD9-81ED-4DB2-BD59-A6C34878D82A}">
                    <a16:rowId xmlns:a16="http://schemas.microsoft.com/office/drawing/2014/main" val="1484867629"/>
                  </a:ext>
                </a:extLst>
              </a:tr>
              <a:tr h="312450">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-98</a:t>
                      </a:r>
                    </a:p>
                  </a:txBody>
                  <a:tcPr marL="0" marR="36000" marT="0" marB="0" anchor="b"/>
                </a:tc>
                <a:extLst>
                  <a:ext uri="{0D108BD9-81ED-4DB2-BD59-A6C34878D82A}">
                    <a16:rowId xmlns:a16="http://schemas.microsoft.com/office/drawing/2014/main" val="3175990561"/>
                  </a:ext>
                </a:extLst>
              </a:tr>
              <a:tr h="312450">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-153</a:t>
                      </a: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-164</a:t>
                      </a:r>
                    </a:p>
                  </a:txBody>
                  <a:tcPr marL="0" marR="36000" marT="0" marB="0" anchor="b"/>
                </a:tc>
                <a:extLst>
                  <a:ext uri="{0D108BD9-81ED-4DB2-BD59-A6C34878D82A}">
                    <a16:rowId xmlns:a16="http://schemas.microsoft.com/office/drawing/2014/main" val="136546428"/>
                  </a:ext>
                </a:extLst>
              </a:tr>
              <a:tr h="312450">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-269</a:t>
                      </a:r>
                    </a:p>
                  </a:txBody>
                  <a:tcPr marL="7620" marR="36000" marT="7620" marB="0" anchor="b"/>
                </a:tc>
                <a:tc>
                  <a:txBody>
                    <a:bodyPr/>
                    <a:lstStyle/>
                    <a:p>
                      <a:pPr algn="r" fontAlgn="b"/>
                      <a:r>
                        <a:rPr lang="fi-FI" sz="1400" b="0" i="0" u="none" strike="noStrike" dirty="0">
                          <a:effectLst/>
                          <a:latin typeface="Arial" panose="020B0604020202020204" pitchFamily="34" charset="0"/>
                        </a:rPr>
                        <a:t>-92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-325</a:t>
                      </a:r>
                    </a:p>
                  </a:txBody>
                  <a:tcPr marL="0" marR="36000" marT="0" marB="0" anchor="b"/>
                </a:tc>
                <a:extLst>
                  <a:ext uri="{0D108BD9-81ED-4DB2-BD59-A6C34878D82A}">
                    <a16:rowId xmlns:a16="http://schemas.microsoft.com/office/drawing/2014/main" val="2851315535"/>
                  </a:ext>
                </a:extLst>
              </a:tr>
              <a:tr h="312450">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-631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-372</a:t>
                      </a:r>
                    </a:p>
                  </a:txBody>
                  <a:tcPr marL="7620" marR="36000" marT="7620" marB="0" anchor="b"/>
                </a:tc>
                <a:tc>
                  <a:txBody>
                    <a:bodyPr/>
                    <a:lstStyle/>
                    <a:p>
                      <a:pPr algn="r" fontAlgn="b"/>
                      <a:r>
                        <a:rPr lang="fi-FI" sz="1400" b="0" i="0" u="none" strike="noStrike" dirty="0">
                          <a:effectLst/>
                          <a:latin typeface="Arial" panose="020B0604020202020204" pitchFamily="34" charset="0"/>
                        </a:rPr>
                        <a:t>-193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-347</a:t>
                      </a:r>
                    </a:p>
                  </a:txBody>
                  <a:tcPr marL="0" marR="36000" marT="0" marB="0" anchor="b"/>
                </a:tc>
                <a:extLst>
                  <a:ext uri="{0D108BD9-81ED-4DB2-BD59-A6C34878D82A}">
                    <a16:rowId xmlns:a16="http://schemas.microsoft.com/office/drawing/2014/main" val="1170976241"/>
                  </a:ext>
                </a:extLst>
              </a:tr>
              <a:tr h="326653">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-417</a:t>
                      </a:r>
                    </a:p>
                  </a:txBody>
                  <a:tcPr marL="7620" marR="36000" marT="7620" marB="0" anchor="b"/>
                </a:tc>
                <a:tc>
                  <a:txBody>
                    <a:bodyPr/>
                    <a:lstStyle/>
                    <a:p>
                      <a:pPr algn="r" fontAlgn="b"/>
                      <a:r>
                        <a:rPr lang="fi-FI" sz="1400" b="0" i="0" u="none" strike="noStrike" dirty="0">
                          <a:effectLst/>
                          <a:latin typeface="Arial" panose="020B0604020202020204" pitchFamily="34" charset="0"/>
                        </a:rPr>
                        <a:t>-236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-406</a:t>
                      </a:r>
                    </a:p>
                  </a:txBody>
                  <a:tcPr marL="0" marR="36000" marT="0" marB="0" anchor="b"/>
                </a:tc>
                <a:extLst>
                  <a:ext uri="{0D108BD9-81ED-4DB2-BD59-A6C34878D82A}">
                    <a16:rowId xmlns:a16="http://schemas.microsoft.com/office/drawing/2014/main" val="3333591495"/>
                  </a:ext>
                </a:extLst>
              </a:tr>
              <a:tr h="326653">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-443</a:t>
                      </a:r>
                    </a:p>
                  </a:txBody>
                  <a:tcPr marL="0" marR="36000" marT="0" marB="0" anchor="b"/>
                </a:tc>
                <a:extLst>
                  <a:ext uri="{0D108BD9-81ED-4DB2-BD59-A6C34878D82A}">
                    <a16:rowId xmlns:a16="http://schemas.microsoft.com/office/drawing/2014/main" val="3636237218"/>
                  </a:ext>
                </a:extLst>
              </a:tr>
              <a:tr h="312450">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-518</a:t>
                      </a:r>
                    </a:p>
                  </a:txBody>
                  <a:tcPr marL="7620" marR="36000" marT="7620" marB="0" anchor="b"/>
                </a:tc>
                <a:tc>
                  <a:txBody>
                    <a:bodyPr/>
                    <a:lstStyle/>
                    <a:p>
                      <a:pPr algn="r" fontAlgn="b"/>
                      <a:r>
                        <a:rPr lang="fi-FI" sz="1400" b="0" i="0" u="none" strike="noStrike" dirty="0">
                          <a:effectLst/>
                          <a:latin typeface="Arial" panose="020B0604020202020204" pitchFamily="34" charset="0"/>
                        </a:rPr>
                        <a:t>-320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-515</a:t>
                      </a:r>
                    </a:p>
                  </a:txBody>
                  <a:tcPr marL="0" marR="36000" marT="0" marB="0" anchor="b"/>
                </a:tc>
                <a:extLst>
                  <a:ext uri="{0D108BD9-81ED-4DB2-BD59-A6C34878D82A}">
                    <a16:rowId xmlns:a16="http://schemas.microsoft.com/office/drawing/2014/main" val="2184490300"/>
                  </a:ext>
                </a:extLst>
              </a:tr>
              <a:tr h="312450">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-689</a:t>
                      </a:r>
                    </a:p>
                  </a:txBody>
                  <a:tcPr marL="7620" marR="36000" marT="7620" marB="0" anchor="b"/>
                </a:tc>
                <a:tc>
                  <a:txBody>
                    <a:bodyPr/>
                    <a:lstStyle/>
                    <a:p>
                      <a:pPr algn="r" fontAlgn="b"/>
                      <a:r>
                        <a:rPr lang="fi-FI" sz="1400" b="0" i="0" u="none" strike="noStrike" dirty="0">
                          <a:effectLst/>
                          <a:latin typeface="Arial" panose="020B0604020202020204" pitchFamily="34" charset="0"/>
                        </a:rPr>
                        <a:t>-420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-804</a:t>
                      </a:r>
                    </a:p>
                  </a:txBody>
                  <a:tcPr marL="0" marR="36000" marT="0" marB="0" anchor="b"/>
                </a:tc>
                <a:extLst>
                  <a:ext uri="{0D108BD9-81ED-4DB2-BD59-A6C34878D82A}">
                    <a16:rowId xmlns:a16="http://schemas.microsoft.com/office/drawing/2014/main" val="2199241721"/>
                  </a:ext>
                </a:extLst>
              </a:tr>
              <a:tr h="312450">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-822</a:t>
                      </a:r>
                    </a:p>
                  </a:txBody>
                  <a:tcPr marL="7620" marR="36000" marT="7620" marB="0" anchor="b"/>
                </a:tc>
                <a:tc>
                  <a:txBody>
                    <a:bodyPr/>
                    <a:lstStyle/>
                    <a:p>
                      <a:pPr algn="r" fontAlgn="b"/>
                      <a:r>
                        <a:rPr lang="fi-FI" sz="1400" b="0" i="0" u="none" strike="noStrike" dirty="0">
                          <a:effectLst/>
                          <a:latin typeface="Arial" panose="020B0604020202020204" pitchFamily="34" charset="0"/>
                        </a:rPr>
                        <a:t>-427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-307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-917</a:t>
                      </a:r>
                    </a:p>
                  </a:txBody>
                  <a:tcPr marL="0" marR="36000" marT="0" marB="0" anchor="b"/>
                </a:tc>
                <a:extLst>
                  <a:ext uri="{0D108BD9-81ED-4DB2-BD59-A6C34878D82A}">
                    <a16:rowId xmlns:a16="http://schemas.microsoft.com/office/drawing/2014/main" val="1709709179"/>
                  </a:ext>
                </a:extLst>
              </a:tr>
              <a:tr h="312450">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-921</a:t>
                      </a:r>
                    </a:p>
                  </a:txBody>
                  <a:tcPr marL="7620" marR="36000" marT="7620" marB="0" anchor="b"/>
                </a:tc>
                <a:tc>
                  <a:txBody>
                    <a:bodyPr/>
                    <a:lstStyle/>
                    <a:p>
                      <a:pPr algn="r" fontAlgn="b"/>
                      <a:r>
                        <a:rPr lang="fi-FI" sz="1400" b="0" i="0" u="none" strike="noStrike" dirty="0">
                          <a:effectLst/>
                          <a:latin typeface="Arial" panose="020B0604020202020204" pitchFamily="34" charset="0"/>
                        </a:rPr>
                        <a:t>-367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-283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-953</a:t>
                      </a:r>
                    </a:p>
                  </a:txBody>
                  <a:tcPr marL="0" marR="36000" marT="0" marB="0" anchor="b"/>
                </a:tc>
                <a:extLst>
                  <a:ext uri="{0D108BD9-81ED-4DB2-BD59-A6C34878D82A}">
                    <a16:rowId xmlns:a16="http://schemas.microsoft.com/office/drawing/2014/main" val="1419202033"/>
                  </a:ext>
                </a:extLst>
              </a:tr>
              <a:tr h="312450">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-823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-1 023</a:t>
                      </a:r>
                    </a:p>
                  </a:txBody>
                  <a:tcPr marL="7620" marR="36000" marT="7620" marB="0" anchor="b"/>
                </a:tc>
                <a:tc>
                  <a:txBody>
                    <a:bodyPr/>
                    <a:lstStyle/>
                    <a:p>
                      <a:pPr algn="r" fontAlgn="b"/>
                      <a:r>
                        <a:rPr lang="fi-FI" sz="1400" b="0" i="0" u="none" strike="noStrike" dirty="0">
                          <a:effectLst/>
                          <a:latin typeface="Arial" panose="020B0604020202020204" pitchFamily="34" charset="0"/>
                        </a:rPr>
                        <a:t>-428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-384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-1 051</a:t>
                      </a:r>
                    </a:p>
                  </a:txBody>
                  <a:tcPr marL="0" marR="36000" marT="0" marB="0" anchor="b"/>
                </a:tc>
                <a:extLst>
                  <a:ext uri="{0D108BD9-81ED-4DB2-BD59-A6C34878D82A}">
                    <a16:rowId xmlns:a16="http://schemas.microsoft.com/office/drawing/2014/main" val="611300783"/>
                  </a:ext>
                </a:extLst>
              </a:tr>
              <a:tr h="326653">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-960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-755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-1 237</a:t>
                      </a:r>
                    </a:p>
                  </a:txBody>
                  <a:tcPr marL="7620" marR="36000" marT="7620" marB="0" anchor="b"/>
                </a:tc>
                <a:tc>
                  <a:txBody>
                    <a:bodyPr/>
                    <a:lstStyle/>
                    <a:p>
                      <a:pPr algn="r" fontAlgn="b"/>
                      <a:r>
                        <a:rPr lang="fi-FI" sz="1400" b="0" i="0" u="none" strike="noStrike" dirty="0">
                          <a:effectLst/>
                          <a:latin typeface="Arial" panose="020B0604020202020204" pitchFamily="34" charset="0"/>
                        </a:rPr>
                        <a:t>-537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-1 227</a:t>
                      </a:r>
                    </a:p>
                  </a:txBody>
                  <a:tcPr marL="0" marR="36000" marT="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22.1.2026/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2012 - 2025*</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1633008557"/>
              </p:ext>
            </p:extLst>
          </p:nvPr>
        </p:nvGraphicFramePr>
        <p:xfrm>
          <a:off x="695400" y="1196752"/>
          <a:ext cx="9577063" cy="4536503"/>
        </p:xfrm>
        <a:graphic>
          <a:graphicData uri="http://schemas.openxmlformats.org/drawingml/2006/table">
            <a:tbl>
              <a:tblPr firstRow="1" lastRow="1" bandRow="1">
                <a:tableStyleId>{00A15C55-8517-42AA-B614-E9B94910E393}</a:tableStyleId>
              </a:tblPr>
              <a:tblGrid>
                <a:gridCol w="874479">
                  <a:extLst>
                    <a:ext uri="{9D8B030D-6E8A-4147-A177-3AD203B41FA5}">
                      <a16:colId xmlns:a16="http://schemas.microsoft.com/office/drawing/2014/main" val="144361914"/>
                    </a:ext>
                  </a:extLst>
                </a:gridCol>
                <a:gridCol w="626316">
                  <a:extLst>
                    <a:ext uri="{9D8B030D-6E8A-4147-A177-3AD203B41FA5}">
                      <a16:colId xmlns:a16="http://schemas.microsoft.com/office/drawing/2014/main" val="1242753680"/>
                    </a:ext>
                  </a:extLst>
                </a:gridCol>
                <a:gridCol w="626316">
                  <a:extLst>
                    <a:ext uri="{9D8B030D-6E8A-4147-A177-3AD203B41FA5}">
                      <a16:colId xmlns:a16="http://schemas.microsoft.com/office/drawing/2014/main" val="1973121833"/>
                    </a:ext>
                  </a:extLst>
                </a:gridCol>
                <a:gridCol w="626316">
                  <a:extLst>
                    <a:ext uri="{9D8B030D-6E8A-4147-A177-3AD203B41FA5}">
                      <a16:colId xmlns:a16="http://schemas.microsoft.com/office/drawing/2014/main" val="2351651737"/>
                    </a:ext>
                  </a:extLst>
                </a:gridCol>
                <a:gridCol w="626316">
                  <a:extLst>
                    <a:ext uri="{9D8B030D-6E8A-4147-A177-3AD203B41FA5}">
                      <a16:colId xmlns:a16="http://schemas.microsoft.com/office/drawing/2014/main" val="2558307339"/>
                    </a:ext>
                  </a:extLst>
                </a:gridCol>
                <a:gridCol w="626316">
                  <a:extLst>
                    <a:ext uri="{9D8B030D-6E8A-4147-A177-3AD203B41FA5}">
                      <a16:colId xmlns:a16="http://schemas.microsoft.com/office/drawing/2014/main" val="1824070174"/>
                    </a:ext>
                  </a:extLst>
                </a:gridCol>
                <a:gridCol w="626316">
                  <a:extLst>
                    <a:ext uri="{9D8B030D-6E8A-4147-A177-3AD203B41FA5}">
                      <a16:colId xmlns:a16="http://schemas.microsoft.com/office/drawing/2014/main" val="841540413"/>
                    </a:ext>
                  </a:extLst>
                </a:gridCol>
                <a:gridCol w="626316">
                  <a:extLst>
                    <a:ext uri="{9D8B030D-6E8A-4147-A177-3AD203B41FA5}">
                      <a16:colId xmlns:a16="http://schemas.microsoft.com/office/drawing/2014/main" val="3063728588"/>
                    </a:ext>
                  </a:extLst>
                </a:gridCol>
                <a:gridCol w="626316">
                  <a:extLst>
                    <a:ext uri="{9D8B030D-6E8A-4147-A177-3AD203B41FA5}">
                      <a16:colId xmlns:a16="http://schemas.microsoft.com/office/drawing/2014/main" val="3210966317"/>
                    </a:ext>
                  </a:extLst>
                </a:gridCol>
                <a:gridCol w="626316">
                  <a:extLst>
                    <a:ext uri="{9D8B030D-6E8A-4147-A177-3AD203B41FA5}">
                      <a16:colId xmlns:a16="http://schemas.microsoft.com/office/drawing/2014/main" val="3171544231"/>
                    </a:ext>
                  </a:extLst>
                </a:gridCol>
                <a:gridCol w="626316">
                  <a:extLst>
                    <a:ext uri="{9D8B030D-6E8A-4147-A177-3AD203B41FA5}">
                      <a16:colId xmlns:a16="http://schemas.microsoft.com/office/drawing/2014/main" val="2994738473"/>
                    </a:ext>
                  </a:extLst>
                </a:gridCol>
                <a:gridCol w="609856">
                  <a:extLst>
                    <a:ext uri="{9D8B030D-6E8A-4147-A177-3AD203B41FA5}">
                      <a16:colId xmlns:a16="http://schemas.microsoft.com/office/drawing/2014/main" val="2889986091"/>
                    </a:ext>
                  </a:extLst>
                </a:gridCol>
                <a:gridCol w="609856">
                  <a:extLst>
                    <a:ext uri="{9D8B030D-6E8A-4147-A177-3AD203B41FA5}">
                      <a16:colId xmlns:a16="http://schemas.microsoft.com/office/drawing/2014/main" val="2928473744"/>
                    </a:ext>
                  </a:extLst>
                </a:gridCol>
                <a:gridCol w="609856">
                  <a:extLst>
                    <a:ext uri="{9D8B030D-6E8A-4147-A177-3AD203B41FA5}">
                      <a16:colId xmlns:a16="http://schemas.microsoft.com/office/drawing/2014/main" val="2058462809"/>
                    </a:ext>
                  </a:extLst>
                </a:gridCol>
                <a:gridCol w="609856">
                  <a:extLst>
                    <a:ext uri="{9D8B030D-6E8A-4147-A177-3AD203B41FA5}">
                      <a16:colId xmlns:a16="http://schemas.microsoft.com/office/drawing/2014/main" val="2108265741"/>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2012</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dirty="0">
                          <a:effectLst/>
                        </a:rPr>
                        <a:t>63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103</a:t>
                      </a:r>
                    </a:p>
                  </a:txBody>
                  <a:tcPr marL="7620" marR="36000" marT="7620" marB="0" anchor="b"/>
                </a:tc>
                <a:tc>
                  <a:txBody>
                    <a:bodyPr/>
                    <a:lstStyle/>
                    <a:p>
                      <a:pPr algn="r" fontAlgn="b"/>
                      <a:r>
                        <a:rPr lang="fi-FI" sz="16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44</a:t>
                      </a:r>
                    </a:p>
                  </a:txBody>
                  <a:tcPr marL="0" marR="36000" marT="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a:t>
                      </a:r>
                    </a:p>
                  </a:txBody>
                  <a:tcPr marL="7620" marR="36000" marT="7620" marB="0" anchor="b"/>
                </a:tc>
                <a:tc>
                  <a:txBody>
                    <a:bodyPr/>
                    <a:lstStyle/>
                    <a:p>
                      <a:pPr algn="r" fontAlgn="b"/>
                      <a:r>
                        <a:rPr lang="fi-FI" sz="1600" b="0" i="0" u="none" strike="noStrike" dirty="0">
                          <a:effectLst/>
                          <a:latin typeface="Arial" panose="020B0604020202020204" pitchFamily="34" charset="0"/>
                        </a:rPr>
                        <a:t>-4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243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56</a:t>
                      </a:r>
                    </a:p>
                  </a:txBody>
                  <a:tcPr marL="0" marR="36000" marT="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26</a:t>
                      </a:r>
                    </a:p>
                  </a:txBody>
                  <a:tcPr marL="7620" marR="3600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29</a:t>
                      </a:r>
                    </a:p>
                  </a:txBody>
                  <a:tcPr marL="7620" marR="36000" marT="7620" marB="0" anchor="b"/>
                </a:tc>
                <a:tc>
                  <a:txBody>
                    <a:bodyPr/>
                    <a:lstStyle/>
                    <a:p>
                      <a:pPr algn="r" fontAlgn="b"/>
                      <a:r>
                        <a:rPr lang="fi-FI" sz="1600" b="0" i="0" u="none" strike="noStrike" dirty="0">
                          <a:effectLst/>
                          <a:latin typeface="Arial" panose="020B0604020202020204" pitchFamily="34" charset="0"/>
                        </a:rPr>
                        <a:t>117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-31</a:t>
                      </a:r>
                    </a:p>
                  </a:txBody>
                  <a:tcPr marL="0" marR="36000" marT="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30</a:t>
                      </a:r>
                    </a:p>
                  </a:txBody>
                  <a:tcPr marL="7620" marR="36000" marT="7620" marB="0" anchor="b"/>
                </a:tc>
                <a:tc>
                  <a:txBody>
                    <a:bodyPr/>
                    <a:lstStyle/>
                    <a:p>
                      <a:pPr algn="r" fontAlgn="b"/>
                      <a:r>
                        <a:rPr lang="fi-FI" sz="1600" b="0" i="0" u="none" strike="noStrike" dirty="0">
                          <a:effectLst/>
                          <a:latin typeface="Arial" panose="020B0604020202020204" pitchFamily="34" charset="0"/>
                        </a:rPr>
                        <a:t>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103</a:t>
                      </a:r>
                    </a:p>
                  </a:txBody>
                  <a:tcPr marL="0" marR="36000" marT="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75</a:t>
                      </a:r>
                    </a:p>
                  </a:txBody>
                  <a:tcPr marL="7620" marR="36000" marT="7620" marB="0" anchor="b"/>
                </a:tc>
                <a:tc>
                  <a:txBody>
                    <a:bodyPr/>
                    <a:lstStyle/>
                    <a:p>
                      <a:pPr algn="r" fontAlgn="b"/>
                      <a:r>
                        <a:rPr lang="fi-FI" sz="1600" b="0" i="0" u="none" strike="noStrike" dirty="0">
                          <a:effectLst/>
                          <a:latin typeface="Arial" panose="020B0604020202020204" pitchFamily="34" charset="0"/>
                        </a:rPr>
                        <a:t>62</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120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129</a:t>
                      </a:r>
                    </a:p>
                  </a:txBody>
                  <a:tcPr marL="7620" marR="36000" marT="7620" marB="0" anchor="b"/>
                </a:tc>
                <a:tc>
                  <a:txBody>
                    <a:bodyPr/>
                    <a:lstStyle/>
                    <a:p>
                      <a:pPr algn="r" fontAlgn="b"/>
                      <a:r>
                        <a:rPr lang="fi-FI" sz="1600" b="0" i="0" u="none" strike="noStrike" dirty="0">
                          <a:effectLst/>
                          <a:latin typeface="Arial" panose="020B0604020202020204" pitchFamily="34" charset="0"/>
                        </a:rPr>
                        <a:t>37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82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-23</a:t>
                      </a:r>
                    </a:p>
                  </a:txBody>
                  <a:tcPr marL="7620" marR="36000" marT="7620" marB="0" anchor="b"/>
                </a:tc>
                <a:tc>
                  <a:txBody>
                    <a:bodyPr/>
                    <a:lstStyle/>
                    <a:p>
                      <a:pPr algn="r" fontAlgn="b"/>
                      <a:r>
                        <a:rPr lang="fi-FI" sz="1600" b="0" i="0" u="none" strike="noStrike" dirty="0">
                          <a:effectLst/>
                          <a:latin typeface="Arial" panose="020B0604020202020204" pitchFamily="34" charset="0"/>
                        </a:rPr>
                        <a:t>76</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-62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33</a:t>
                      </a:r>
                    </a:p>
                  </a:txBody>
                  <a:tcPr marL="0" marR="36000" marT="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-236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-52</a:t>
                      </a: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-45</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-188</a:t>
                      </a:r>
                    </a:p>
                  </a:txBody>
                  <a:tcPr marL="0" marR="36000" marT="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-181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-24</a:t>
                      </a:r>
                    </a:p>
                  </a:txBody>
                  <a:tcPr marL="7620" marR="36000" marT="7620" marB="0" anchor="b"/>
                </a:tc>
                <a:tc>
                  <a:txBody>
                    <a:bodyPr/>
                    <a:lstStyle/>
                    <a:p>
                      <a:pPr algn="r" fontAlgn="b"/>
                      <a:r>
                        <a:rPr lang="fi-FI" sz="1600" b="0" i="0" u="none" strike="noStrike" dirty="0">
                          <a:effectLst/>
                          <a:latin typeface="Arial" panose="020B0604020202020204" pitchFamily="34" charset="0"/>
                        </a:rPr>
                        <a:t>84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14</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-21</a:t>
                      </a:r>
                    </a:p>
                  </a:txBody>
                  <a:tcPr marL="0" marR="36000" marT="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a:t>
                      </a:r>
                    </a:p>
                  </a:txBody>
                  <a:tcPr marL="7620" marR="36000" marT="7620" marB="0" anchor="b"/>
                </a:tc>
                <a:tc>
                  <a:txBody>
                    <a:bodyPr/>
                    <a:lstStyle/>
                    <a:p>
                      <a:pPr algn="r" fontAlgn="b"/>
                      <a:r>
                        <a:rPr lang="fi-FI" sz="1400" b="0" i="0" u="none" strike="noStrike" dirty="0">
                          <a:effectLst/>
                          <a:latin typeface="Arial" panose="020B0604020202020204" pitchFamily="34" charset="0"/>
                        </a:rPr>
                        <a:t>156</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64</a:t>
                      </a:r>
                    </a:p>
                  </a:txBody>
                  <a:tcPr marL="0" marR="36000" marT="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89</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22</a:t>
                      </a:r>
                    </a:p>
                  </a:txBody>
                  <a:tcPr marL="0" marR="36000" marT="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-31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-57</a:t>
                      </a:r>
                    </a:p>
                  </a:txBody>
                  <a:tcPr marL="0" marR="36000" marT="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-114</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757</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811</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153</a:t>
                      </a:r>
                    </a:p>
                  </a:txBody>
                  <a:tcPr marL="7620" marR="36000" marT="762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1.1.2025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22.1.2026/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2A3A15CB2E0F4ABB341C78F143AE5E" ma:contentTypeVersion="14" ma:contentTypeDescription="Create a new document." ma:contentTypeScope="" ma:versionID="dd1b12f61cdafeb79ae9a052f9b74f37">
  <xsd:schema xmlns:xsd="http://www.w3.org/2001/XMLSchema" xmlns:xs="http://www.w3.org/2001/XMLSchema" xmlns:p="http://schemas.microsoft.com/office/2006/metadata/properties" xmlns:ns3="33b29eb2-0b9f-4be7-a895-1105bad76e53" xmlns:ns4="c4ec7f88-1045-4389-be95-b50ed79e978e" targetNamespace="http://schemas.microsoft.com/office/2006/metadata/properties" ma:root="true" ma:fieldsID="9942863ac4448c696e947c0f824a2400" ns3:_="" ns4:_="">
    <xsd:import namespace="33b29eb2-0b9f-4be7-a895-1105bad76e53"/>
    <xsd:import namespace="c4ec7f88-1045-4389-be95-b50ed79e97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29eb2-0b9f-4be7-a895-1105bad76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c7f88-1045-4389-be95-b50ed79e97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3b29eb2-0b9f-4be7-a895-1105bad76e53" xsi:nil="true"/>
  </documentManagement>
</p:properties>
</file>

<file path=customXml/itemProps1.xml><?xml version="1.0" encoding="utf-8"?>
<ds:datastoreItem xmlns:ds="http://schemas.openxmlformats.org/officeDocument/2006/customXml" ds:itemID="{BBAA1A72-E7D4-4310-B0C2-520257FBB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29eb2-0b9f-4be7-a895-1105bad76e53"/>
    <ds:schemaRef ds:uri="c4ec7f88-1045-4389-be95-b50ed79e9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3917B4-0DBE-4B4E-B98B-347CFB1ED7A3}">
  <ds:schemaRefs>
    <ds:schemaRef ds:uri="http://schemas.microsoft.com/sharepoint/v3/contenttype/forms"/>
  </ds:schemaRefs>
</ds:datastoreItem>
</file>

<file path=customXml/itemProps3.xml><?xml version="1.0" encoding="utf-8"?>
<ds:datastoreItem xmlns:ds="http://schemas.openxmlformats.org/officeDocument/2006/customXml" ds:itemID="{2BB784A7-6492-466A-8C27-3586CFA8E8DA}">
  <ds:schemaRefs>
    <ds:schemaRef ds:uri="http://schemas.microsoft.com/office/2006/documentManagement/types"/>
    <ds:schemaRef ds:uri="http://purl.org/dc/elements/1.1/"/>
    <ds:schemaRef ds:uri="http://www.w3.org/XML/1998/namespace"/>
    <ds:schemaRef ds:uri="http://purl.org/dc/dcmitype/"/>
    <ds:schemaRef ds:uri="33b29eb2-0b9f-4be7-a895-1105bad76e53"/>
    <ds:schemaRef ds:uri="http://schemas.microsoft.com/office/2006/metadata/properties"/>
    <ds:schemaRef ds:uri="http://purl.org/dc/terms/"/>
    <ds:schemaRef ds:uri="http://schemas.openxmlformats.org/package/2006/metadata/core-properties"/>
    <ds:schemaRef ds:uri="http://schemas.microsoft.com/office/infopath/2007/PartnerControls"/>
    <ds:schemaRef ds:uri="c4ec7f88-1045-4389-be95-b50ed79e978e"/>
  </ds:schemaRefs>
</ds:datastoreItem>
</file>

<file path=docProps/app.xml><?xml version="1.0" encoding="utf-8"?>
<Properties xmlns="http://schemas.openxmlformats.org/officeDocument/2006/extended-properties" xmlns:vt="http://schemas.openxmlformats.org/officeDocument/2006/docPropsVTypes">
  <Template>ESAVO PowerPoint-esitysmalli</Template>
  <TotalTime>36058</TotalTime>
  <Words>2705</Words>
  <Application>Microsoft Office PowerPoint</Application>
  <PresentationFormat>Laajakuva</PresentationFormat>
  <Paragraphs>1290</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Väestönmuutosten ennakkotiedot 1.1. - 31.12.2025</vt:lpstr>
      <vt:lpstr>Väestönmuutosten ennakkotietoja Etelä-Savossa 1.1. - 31.12.2025</vt:lpstr>
      <vt:lpstr>Väestön kokonaismuutos Etelä-Savossa ja koko maassa 1.1. - 31.12.2025*</vt:lpstr>
      <vt:lpstr>Väestön kokonaismuutoksen kehitys kuukausittain (vuosittain kumulatiivinen) Etelä-Savossa 2020 - 2025*</vt:lpstr>
      <vt:lpstr>Kokonaisnettomuutto kunnittain ja seutukunnittain Etelä-Savossa 1.1. - 31.12.2025* (Etelä-Savo yhteensä: +153)</vt:lpstr>
      <vt:lpstr>Muuttoliikkeen kehitys kuukausittain (vuosittain kumulatiivinen) Etelä-Savossa 2020 - 2025*</vt:lpstr>
      <vt:lpstr>Väestön kokonaismuutoksen kehitys kuukausittain Etelä-Savossa 2012 - 2025*</vt:lpstr>
      <vt:lpstr>Väestön kokonaismuutoksen kehitys kuukausittain (vuosittain kumulatiivinen) Etelä-Savossa 2012 - 2025*</vt:lpstr>
      <vt:lpstr>Muuttoliikkeen kehitys kuukausittain Etelä-Savossa 2012 - 2025*</vt:lpstr>
      <vt:lpstr>Muuttoliikkeen kehitys kuukausittain (vuosittain kumulatiivinen) Etelä-Savossa 2012 - 2025*</vt:lpstr>
      <vt:lpstr>Luonnollisen väestönmuutoksen kehitys kuukausittain Etelä-Savossa 2012 - 2025*</vt:lpstr>
      <vt:lpstr>Luonnollisen väestönmuutoksen kehitys kuukausittain (vuosittain kumulatiivinen) Etelä-Savossa 2012 - 2025*</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332</cp:revision>
  <dcterms:created xsi:type="dcterms:W3CDTF">2020-02-25T14:36:39Z</dcterms:created>
  <dcterms:modified xsi:type="dcterms:W3CDTF">2026-01-22T08:46:22Z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0x010100272A3A15CB2E0F4ABB341C78F143AE5E</vt:lpwstr>
  </property>
</Properties>
</file>