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FF28F-0004-429A-87A5-F3165E042777}" v="4" dt="2026-02-24T08:56:37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" autoAdjust="0"/>
    <p:restoredTop sz="95033" autoAdjust="0"/>
  </p:normalViewPr>
  <p:slideViewPr>
    <p:cSldViewPr showGuides="1">
      <p:cViewPr varScale="1">
        <p:scale>
          <a:sx n="82" d="100"/>
          <a:sy n="82" d="100"/>
        </p:scale>
        <p:origin x="14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5A178CE-C265-4D3D-B4AC-AACD84F38937}"/>
    <pc:docChg chg="custSel modSld">
      <pc:chgData name="Jaana Kokkonen" userId="fd0ea1af-346e-4258-bc54-cec630bd1122" providerId="ADAL" clId="{C5A178CE-C265-4D3D-B4AC-AACD84F38937}" dt="2026-02-24T09:01:27.734" v="1053" actId="1036"/>
      <pc:docMkLst>
        <pc:docMk/>
      </pc:docMkLst>
      <pc:sldChg chg="addSp delSp modSp mod">
        <pc:chgData name="Jaana Kokkonen" userId="fd0ea1af-346e-4258-bc54-cec630bd1122" providerId="ADAL" clId="{C5A178CE-C265-4D3D-B4AC-AACD84F38937}" dt="2026-02-24T08:50:17.452" v="531" actId="962"/>
        <pc:sldMkLst>
          <pc:docMk/>
          <pc:sldMk cId="3834217734" sldId="682"/>
        </pc:sldMkLst>
        <pc:spChg chg="mod">
          <ac:chgData name="Jaana Kokkonen" userId="fd0ea1af-346e-4258-bc54-cec630bd1122" providerId="ADAL" clId="{C5A178CE-C265-4D3D-B4AC-AACD84F38937}" dt="2026-02-24T08:30:48.795" v="117" actId="20577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C5A178CE-C265-4D3D-B4AC-AACD84F38937}" dt="2026-02-23T13:16:06.709" v="39" actId="1076"/>
          <ac:spMkLst>
            <pc:docMk/>
            <pc:sldMk cId="3834217734" sldId="682"/>
            <ac:spMk id="8" creationId="{9201FF6F-70E4-494A-AF97-7FDB53D6943F}"/>
          </ac:spMkLst>
        </pc:spChg>
        <pc:picChg chg="del">
          <ac:chgData name="Jaana Kokkonen" userId="fd0ea1af-346e-4258-bc54-cec630bd1122" providerId="ADAL" clId="{C5A178CE-C265-4D3D-B4AC-AACD84F38937}" dt="2026-02-24T08:30:21.034" v="43" actId="478"/>
          <ac:picMkLst>
            <pc:docMk/>
            <pc:sldMk cId="3834217734" sldId="682"/>
            <ac:picMk id="2" creationId="{2F58DC39-0FCA-43A0-C9CC-6F3E96EC4A1F}"/>
          </ac:picMkLst>
        </pc:picChg>
        <pc:picChg chg="add mod">
          <ac:chgData name="Jaana Kokkonen" userId="fd0ea1af-346e-4258-bc54-cec630bd1122" providerId="ADAL" clId="{C5A178CE-C265-4D3D-B4AC-AACD84F38937}" dt="2026-02-24T08:30:30.475" v="113" actId="1037"/>
          <ac:picMkLst>
            <pc:docMk/>
            <pc:sldMk cId="3834217734" sldId="682"/>
            <ac:picMk id="3" creationId="{C2A2A511-5833-59BF-E395-E139187A9F80}"/>
          </ac:picMkLst>
        </pc:picChg>
        <pc:picChg chg="add mod">
          <ac:chgData name="Jaana Kokkonen" userId="fd0ea1af-346e-4258-bc54-cec630bd1122" providerId="ADAL" clId="{C5A178CE-C265-4D3D-B4AC-AACD84F38937}" dt="2026-02-24T08:50:17.452" v="531" actId="962"/>
          <ac:picMkLst>
            <pc:docMk/>
            <pc:sldMk cId="3834217734" sldId="682"/>
            <ac:picMk id="4" creationId="{9B861BF5-1EE9-A4BF-9BE5-855B61C9BB4C}"/>
          </ac:picMkLst>
        </pc:picChg>
        <pc:picChg chg="del">
          <ac:chgData name="Jaana Kokkonen" userId="fd0ea1af-346e-4258-bc54-cec630bd1122" providerId="ADAL" clId="{C5A178CE-C265-4D3D-B4AC-AACD84F38937}" dt="2026-02-24T08:41:42.770" v="123" actId="478"/>
          <ac:picMkLst>
            <pc:docMk/>
            <pc:sldMk cId="3834217734" sldId="682"/>
            <ac:picMk id="6" creationId="{49F8F149-EF88-7490-D556-84441D204E3E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4T09:01:27.734" v="1053" actId="1036"/>
        <pc:sldMkLst>
          <pc:docMk/>
          <pc:sldMk cId="558302148" sldId="683"/>
        </pc:sldMkLst>
        <pc:spChg chg="mod">
          <ac:chgData name="Jaana Kokkonen" userId="fd0ea1af-346e-4258-bc54-cec630bd1122" providerId="ADAL" clId="{C5A178CE-C265-4D3D-B4AC-AACD84F38937}" dt="2026-02-24T08:30:38.569" v="115" actId="20577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C5A178CE-C265-4D3D-B4AC-AACD84F38937}" dt="2026-02-23T13:14:37.473" v="13" actId="1037"/>
          <ac:spMkLst>
            <pc:docMk/>
            <pc:sldMk cId="558302148" sldId="683"/>
            <ac:spMk id="8" creationId="{9201FF6F-70E4-494A-AF97-7FDB53D6943F}"/>
          </ac:spMkLst>
        </pc:spChg>
        <pc:picChg chg="add mod">
          <ac:chgData name="Jaana Kokkonen" userId="fd0ea1af-346e-4258-bc54-cec630bd1122" providerId="ADAL" clId="{C5A178CE-C265-4D3D-B4AC-AACD84F38937}" dt="2026-02-24T09:01:27.734" v="1053" actId="1036"/>
          <ac:picMkLst>
            <pc:docMk/>
            <pc:sldMk cId="558302148" sldId="683"/>
            <ac:picMk id="2" creationId="{3CA651E3-EEB9-B122-8A03-1817D3F7DC08}"/>
          </ac:picMkLst>
        </pc:picChg>
        <pc:picChg chg="add mod">
          <ac:chgData name="Jaana Kokkonen" userId="fd0ea1af-346e-4258-bc54-cec630bd1122" providerId="ADAL" clId="{C5A178CE-C265-4D3D-B4AC-AACD84F38937}" dt="2026-02-24T09:01:27.734" v="1053" actId="1036"/>
          <ac:picMkLst>
            <pc:docMk/>
            <pc:sldMk cId="558302148" sldId="683"/>
            <ac:picMk id="3" creationId="{D19E77FA-1857-AF1B-2C63-105C23FAE646}"/>
          </ac:picMkLst>
        </pc:picChg>
        <pc:picChg chg="del">
          <ac:chgData name="Jaana Kokkonen" userId="fd0ea1af-346e-4258-bc54-cec630bd1122" providerId="ADAL" clId="{C5A178CE-C265-4D3D-B4AC-AACD84F38937}" dt="2026-02-24T08:52:20.685" v="538" actId="478"/>
          <ac:picMkLst>
            <pc:docMk/>
            <pc:sldMk cId="558302148" sldId="683"/>
            <ac:picMk id="5" creationId="{F343D261-AB1D-78AD-0CA4-3E1C5A24C480}"/>
          </ac:picMkLst>
        </pc:picChg>
        <pc:picChg chg="del">
          <ac:chgData name="Jaana Kokkonen" userId="fd0ea1af-346e-4258-bc54-cec630bd1122" providerId="ADAL" clId="{C5A178CE-C265-4D3D-B4AC-AACD84F38937}" dt="2026-02-24T08:56:57.996" v="817" actId="478"/>
          <ac:picMkLst>
            <pc:docMk/>
            <pc:sldMk cId="558302148" sldId="683"/>
            <ac:picMk id="6" creationId="{96A2FD27-9B38-62A0-E764-CF65C5321805}"/>
          </ac:picMkLst>
        </pc:picChg>
      </pc:sldChg>
      <pc:sldChg chg="modSp mod">
        <pc:chgData name="Jaana Kokkonen" userId="fd0ea1af-346e-4258-bc54-cec630bd1122" providerId="ADAL" clId="{C5A178CE-C265-4D3D-B4AC-AACD84F38937}" dt="2026-02-23T13:13:26.990" v="2" actId="20577"/>
        <pc:sldMkLst>
          <pc:docMk/>
          <pc:sldMk cId="506788486" sldId="684"/>
        </pc:sldMkLst>
        <pc:spChg chg="mod">
          <ac:chgData name="Jaana Kokkonen" userId="fd0ea1af-346e-4258-bc54-cec630bd1122" providerId="ADAL" clId="{C5A178CE-C265-4D3D-B4AC-AACD84F38937}" dt="2026-02-23T13:13:26.990" v="2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- 31.1.2026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1540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- 31.1.2026*,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335360" y="6309320"/>
            <a:ext cx="11737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24.2.2026/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väestön kokonaismuutosten ennakkotiedoista maakunnittain 1.1.-31.1.2026. Väkiluku kasvoi eniten Uudellamaalla, 1 023 hengellä, Etelä-Pohjanmaalla, 191 hengellä, Lapissa, 116 hengellä ja Varsinais-Suomessa, 99 hengellä. Väkiluku väheni eniten Keski-Suomessa, 269 hengellä, Pohjois-Karjalassa, 144 hengellä ja Pohjois-Savossa, 120 hengellä. Koko Suomen väkiluku kasvoi 708 hengellä.">
            <a:extLst>
              <a:ext uri="{FF2B5EF4-FFF2-40B4-BE49-F238E27FC236}">
                <a16:creationId xmlns:a16="http://schemas.microsoft.com/office/drawing/2014/main" id="{C2A2A511-5833-59BF-E395-E139187A9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960780"/>
            <a:ext cx="4277375" cy="5161623"/>
          </a:xfrm>
          <a:prstGeom prst="rect">
            <a:avLst/>
          </a:prstGeom>
        </p:spPr>
      </p:pic>
      <p:pic>
        <p:nvPicPr>
          <p:cNvPr id="4" name="Kuva 3" descr="Palkkikaavio väestön kokonaismuutoksesta maakunnittain 1.1.-31.1.2026 prosenttiosuuksina väkiluvusta. Suhteellisesti eniten väkiluku kasvoi Etelä-Pohjanmaalla (+0,10 prosenttia), Lapissa (+0,07 prosenttia), Uudellamaalla (+0,06 prosenttia) ja Ahvenanmaalla (+0,04 prosenttia väkimäärästä). &#10;Suhteellisesti eniten väkiluku väheni Keski-Suomessa (-0,10 prosenttia), Pohjois-Karjalassa (-0,09 prosenttia),  Etelä-Karjalassa (-0,09 prosenttia) ja Kanta-Hämeessä (-0,07 prosenttia väkimäärästä). Etelä-Savossa väkiluku väheni viidenneksi eniten, -0,05 prosenttia, ja koko maassa väkiluku kasvoi 0,01 prosenttia.">
            <a:extLst>
              <a:ext uri="{FF2B5EF4-FFF2-40B4-BE49-F238E27FC236}">
                <a16:creationId xmlns:a16="http://schemas.microsoft.com/office/drawing/2014/main" id="{9B861BF5-1EE9-A4BF-9BE5-855B61C9B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459" y="960780"/>
            <a:ext cx="4274965" cy="51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2000656" cy="504056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- 31.1.2026*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263352" y="6309320"/>
            <a:ext cx="118093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24.2.2026/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kokonaisnettomuutosta maakunnittain 1.1.-31.1.2026. Kokonaisnettomuutto oli suurimmassa osassa maakunnista positiivinen, eniten Uudellamaalla, +737, Etelä-Pohjanmaalla, +172 ja Kymenlaaksossa, +170. Kokonaisnettomuutto oli negatiivinen vain Keski-Suomessa (-146), Kanta-Hämeessä (-24) ja Etelä-Savossa (-6).">
            <a:extLst>
              <a:ext uri="{FF2B5EF4-FFF2-40B4-BE49-F238E27FC236}">
                <a16:creationId xmlns:a16="http://schemas.microsoft.com/office/drawing/2014/main" id="{3CA651E3-EEB9-B122-8A03-1817D3F7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95" y="908510"/>
            <a:ext cx="4104456" cy="5385954"/>
          </a:xfrm>
          <a:prstGeom prst="rect">
            <a:avLst/>
          </a:prstGeom>
        </p:spPr>
      </p:pic>
      <p:pic>
        <p:nvPicPr>
          <p:cNvPr id="3" name="Kuva 2" descr="Palkkikaavio: luonnollinen väestönmuutos maakunnittain 1.1.-31.1.2026. Luonnollinen väestönmuutos oli negatiivinen kaikissa muissa maakunnissa paitsi Uudellamaalla, jossa se oli 141 hengen verran positiivinen. Eniten miinuksella oli Varsinais-Suomi, -190, Kymenlaakso, -152, Pohjois-Karjala, -138, Pohjois-Savo, -133 ja Etelä-Savo, -117. Koko maassa luonnollinen väestönmuutos oli -1 595. ">
            <a:extLst>
              <a:ext uri="{FF2B5EF4-FFF2-40B4-BE49-F238E27FC236}">
                <a16:creationId xmlns:a16="http://schemas.microsoft.com/office/drawing/2014/main" id="{D19E77FA-1857-AF1B-2C63-105C23FAE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31" y="908510"/>
            <a:ext cx="4115777" cy="5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20062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- 31.1.2026</vt:lpstr>
      <vt:lpstr>Väestön kokonaismuutos maakunnittain 1.1. - 31.1.2026*, henkilöä ja prosenttia</vt:lpstr>
      <vt:lpstr>Kokonaisnettomuutto ja luonnollinen väestönmuutos maakunnittain 1.1. - 31.1.2026*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140</cp:revision>
  <dcterms:created xsi:type="dcterms:W3CDTF">2020-02-25T14:36:39Z</dcterms:created>
  <dcterms:modified xsi:type="dcterms:W3CDTF">2026-02-24T09:01:35Z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