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28" autoAdjust="0"/>
  </p:normalViewPr>
  <p:slideViewPr>
    <p:cSldViewPr showGuides="1">
      <p:cViewPr varScale="1">
        <p:scale>
          <a:sx n="91" d="100"/>
          <a:sy n="91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89BD6E4-43A1-4CD4-9BD1-30478988A43C}"/>
    <pc:docChg chg="undo custSel modSld">
      <pc:chgData name="Jaana Kokkonen" userId="fd0ea1af-346e-4258-bc54-cec630bd1122" providerId="ADAL" clId="{E89BD6E4-43A1-4CD4-9BD1-30478988A43C}" dt="2026-03-24T11:48:06.354" v="748" actId="962"/>
      <pc:docMkLst>
        <pc:docMk/>
      </pc:docMkLst>
      <pc:sldChg chg="addSp delSp modSp mod">
        <pc:chgData name="Jaana Kokkonen" userId="fd0ea1af-346e-4258-bc54-cec630bd1122" providerId="ADAL" clId="{E89BD6E4-43A1-4CD4-9BD1-30478988A43C}" dt="2026-03-24T11:40:20.491" v="320" actId="962"/>
        <pc:sldMkLst>
          <pc:docMk/>
          <pc:sldMk cId="3834217734" sldId="682"/>
        </pc:sldMkLst>
        <pc:spChg chg="mod">
          <ac:chgData name="Jaana Kokkonen" userId="fd0ea1af-346e-4258-bc54-cec630bd1122" providerId="ADAL" clId="{E89BD6E4-43A1-4CD4-9BD1-30478988A43C}" dt="2026-03-23T13:43:00.228" v="17" actId="20577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E89BD6E4-43A1-4CD4-9BD1-30478988A43C}" dt="2026-03-23T13:42:53.950" v="15" actId="20577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E89BD6E4-43A1-4CD4-9BD1-30478988A43C}" dt="2026-03-24T11:35:22.942" v="101" actId="1037"/>
          <ac:picMkLst>
            <pc:docMk/>
            <pc:sldMk cId="3834217734" sldId="682"/>
            <ac:picMk id="2" creationId="{F56CE25F-FC71-BF89-61B5-953DE87F9828}"/>
          </ac:picMkLst>
        </pc:picChg>
        <pc:picChg chg="del mod">
          <ac:chgData name="Jaana Kokkonen" userId="fd0ea1af-346e-4258-bc54-cec630bd1122" providerId="ADAL" clId="{E89BD6E4-43A1-4CD4-9BD1-30478988A43C}" dt="2026-03-24T11:35:13.304" v="34" actId="478"/>
          <ac:picMkLst>
            <pc:docMk/>
            <pc:sldMk cId="3834217734" sldId="682"/>
            <ac:picMk id="3" creationId="{C2A2A511-5833-59BF-E395-E139187A9F80}"/>
          </ac:picMkLst>
        </pc:picChg>
        <pc:picChg chg="add del mod">
          <ac:chgData name="Jaana Kokkonen" userId="fd0ea1af-346e-4258-bc54-cec630bd1122" providerId="ADAL" clId="{E89BD6E4-43A1-4CD4-9BD1-30478988A43C}" dt="2026-03-24T11:36:23.702" v="132" actId="478"/>
          <ac:picMkLst>
            <pc:docMk/>
            <pc:sldMk cId="3834217734" sldId="682"/>
            <ac:picMk id="4" creationId="{9B861BF5-1EE9-A4BF-9BE5-855B61C9BB4C}"/>
          </ac:picMkLst>
        </pc:picChg>
        <pc:picChg chg="add mod">
          <ac:chgData name="Jaana Kokkonen" userId="fd0ea1af-346e-4258-bc54-cec630bd1122" providerId="ADAL" clId="{E89BD6E4-43A1-4CD4-9BD1-30478988A43C}" dt="2026-03-24T11:40:20.491" v="320" actId="962"/>
          <ac:picMkLst>
            <pc:docMk/>
            <pc:sldMk cId="3834217734" sldId="682"/>
            <ac:picMk id="6" creationId="{6295D0DE-ADA1-3B97-9260-A84CFA566EFF}"/>
          </ac:picMkLst>
        </pc:picChg>
      </pc:sldChg>
      <pc:sldChg chg="addSp delSp modSp mod">
        <pc:chgData name="Jaana Kokkonen" userId="fd0ea1af-346e-4258-bc54-cec630bd1122" providerId="ADAL" clId="{E89BD6E4-43A1-4CD4-9BD1-30478988A43C}" dt="2026-03-24T11:48:06.354" v="748" actId="962"/>
        <pc:sldMkLst>
          <pc:docMk/>
          <pc:sldMk cId="558302148" sldId="683"/>
        </pc:sldMkLst>
        <pc:spChg chg="mod">
          <ac:chgData name="Jaana Kokkonen" userId="fd0ea1af-346e-4258-bc54-cec630bd1122" providerId="ADAL" clId="{E89BD6E4-43A1-4CD4-9BD1-30478988A43C}" dt="2026-03-23T13:43:25.945" v="29" actId="20577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E89BD6E4-43A1-4CD4-9BD1-30478988A43C}" dt="2026-03-23T13:43:18.747" v="27"/>
          <ac:spMkLst>
            <pc:docMk/>
            <pc:sldMk cId="558302148" sldId="683"/>
            <ac:spMk id="8" creationId="{9201FF6F-70E4-494A-AF97-7FDB53D6943F}"/>
          </ac:spMkLst>
        </pc:spChg>
        <pc:graphicFrameChg chg="add del mod">
          <ac:chgData name="Jaana Kokkonen" userId="fd0ea1af-346e-4258-bc54-cec630bd1122" providerId="ADAL" clId="{E89BD6E4-43A1-4CD4-9BD1-30478988A43C}" dt="2026-03-24T11:41:09.987" v="325" actId="478"/>
          <ac:graphicFrameMkLst>
            <pc:docMk/>
            <pc:sldMk cId="558302148" sldId="683"/>
            <ac:graphicFrameMk id="5" creationId="{00000000-0008-0000-0200-000002000000}"/>
          </ac:graphicFrameMkLst>
        </pc:graphicFrameChg>
        <pc:picChg chg="del">
          <ac:chgData name="Jaana Kokkonen" userId="fd0ea1af-346e-4258-bc54-cec630bd1122" providerId="ADAL" clId="{E89BD6E4-43A1-4CD4-9BD1-30478988A43C}" dt="2026-03-24T11:41:29.457" v="329" actId="478"/>
          <ac:picMkLst>
            <pc:docMk/>
            <pc:sldMk cId="558302148" sldId="683"/>
            <ac:picMk id="2" creationId="{3CA651E3-EEB9-B122-8A03-1817D3F7DC08}"/>
          </ac:picMkLst>
        </pc:picChg>
        <pc:picChg chg="del">
          <ac:chgData name="Jaana Kokkonen" userId="fd0ea1af-346e-4258-bc54-cec630bd1122" providerId="ADAL" clId="{E89BD6E4-43A1-4CD4-9BD1-30478988A43C}" dt="2026-03-24T11:45:06.702" v="568" actId="478"/>
          <ac:picMkLst>
            <pc:docMk/>
            <pc:sldMk cId="558302148" sldId="683"/>
            <ac:picMk id="3" creationId="{D19E77FA-1857-AF1B-2C63-105C23FAE646}"/>
          </ac:picMkLst>
        </pc:picChg>
        <pc:picChg chg="add mod">
          <ac:chgData name="Jaana Kokkonen" userId="fd0ea1af-346e-4258-bc54-cec630bd1122" providerId="ADAL" clId="{E89BD6E4-43A1-4CD4-9BD1-30478988A43C}" dt="2026-03-24T11:44:08.775" v="564" actId="962"/>
          <ac:picMkLst>
            <pc:docMk/>
            <pc:sldMk cId="558302148" sldId="683"/>
            <ac:picMk id="6" creationId="{48F43835-346F-8777-C774-12A8C726B4B3}"/>
          </ac:picMkLst>
        </pc:picChg>
        <pc:picChg chg="add mod">
          <ac:chgData name="Jaana Kokkonen" userId="fd0ea1af-346e-4258-bc54-cec630bd1122" providerId="ADAL" clId="{E89BD6E4-43A1-4CD4-9BD1-30478988A43C}" dt="2026-03-24T11:48:06.354" v="748" actId="962"/>
          <ac:picMkLst>
            <pc:docMk/>
            <pc:sldMk cId="558302148" sldId="683"/>
            <ac:picMk id="7" creationId="{04BB371E-3F3B-614D-4CAB-074ACAA2D088}"/>
          </ac:picMkLst>
        </pc:picChg>
      </pc:sldChg>
      <pc:sldChg chg="modSp mod">
        <pc:chgData name="Jaana Kokkonen" userId="fd0ea1af-346e-4258-bc54-cec630bd1122" providerId="ADAL" clId="{E89BD6E4-43A1-4CD4-9BD1-30478988A43C}" dt="2026-03-23T13:42:44.926" v="7" actId="20577"/>
        <pc:sldMkLst>
          <pc:docMk/>
          <pc:sldMk cId="506788486" sldId="684"/>
        </pc:sldMkLst>
        <pc:spChg chg="mod">
          <ac:chgData name="Jaana Kokkonen" userId="fd0ea1af-346e-4258-bc54-cec630bd1122" providerId="ADAL" clId="{E89BD6E4-43A1-4CD4-9BD1-30478988A43C}" dt="2026-03-23T13:42:44.926" v="7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24.3.2026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- 28.2.2026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1540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- 28.2.2026*,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3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28.2.2026. Väkiluku kasvoi eniten Uudellamaalla, 1 211 hengellä, Etelä-Pohjanmaalla, 191 hengellä, Varsinais-Suomessa, 107 hengellä ja Lapissa, 86 hengellä. Väkiluku väheni eniten Keski-Suomessa, 466 hengellä, Etelä-Karjalassa, 288 hengellä ja Pohjois-Karjalassa, 266 hengellä. Koko Suomen väkiluku väheni 121 hengellä.">
            <a:extLst>
              <a:ext uri="{FF2B5EF4-FFF2-40B4-BE49-F238E27FC236}">
                <a16:creationId xmlns:a16="http://schemas.microsoft.com/office/drawing/2014/main" id="{F56CE25F-FC71-BF89-61B5-953DE87F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60780"/>
            <a:ext cx="4028105" cy="5154430"/>
          </a:xfrm>
          <a:prstGeom prst="rect">
            <a:avLst/>
          </a:prstGeom>
        </p:spPr>
      </p:pic>
      <p:pic>
        <p:nvPicPr>
          <p:cNvPr id="6" name="Kuva 5" descr="Palkkikaavio väestön kokonaismuutoksesta maakunnittain 1.1.-28.2.2026 prosenttiosuuksina väkiluvusta. Suhteellisesti eniten väkiluku kasvoi Etelä-Pohjanmaalla (+0,10 prosenttia), Uudellamaalla (+0,07 prosenttia), Lapissa (+0,05 prosenttia) ja Satakunnassa (+0,03 prosenttia väkimäärästä). &#10;Suhteellisesti eniten väkiluku väheni Etelä-Karjalassa (-0,23 prosenttia), Keski-Suomessa (-0,17 prosenttia), Pohjois-Karjalassa (-0,16 prosenttia) ja Etelä-Savossa (-0,11 prosenttia väkimäärästä). Koko maassa väkiluku väheni 0,00 prosenttia.">
            <a:extLst>
              <a:ext uri="{FF2B5EF4-FFF2-40B4-BE49-F238E27FC236}">
                <a16:creationId xmlns:a16="http://schemas.microsoft.com/office/drawing/2014/main" id="{6295D0DE-ADA1-3B97-9260-A84CFA566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295" y="960780"/>
            <a:ext cx="4028105" cy="5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2000656" cy="504056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- 28.2.2026*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263352" y="6309320"/>
            <a:ext cx="11809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24.3.2026/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6" name="Kuva 5" descr="Palkkikaavio kokonaisnettomuutosta maakunnittain 1.1.-28.2.2026. Kokonaisnettomuutto oli suurimmassa osassa maakunnista positiivinen, eniten Uudellamaalla, +666, Varsinais-Suomessa, +316 ja Satakunnassa, +297. Kokonaisnettomuutto oli negatiivinen vain Keski-Suomessa (-229), Etelä-Karjalassa (-100), Pohjois-Karjalassa (-7) ja Kanta-Hämeessä (-3).">
            <a:extLst>
              <a:ext uri="{FF2B5EF4-FFF2-40B4-BE49-F238E27FC236}">
                <a16:creationId xmlns:a16="http://schemas.microsoft.com/office/drawing/2014/main" id="{48F43835-346F-8777-C774-12A8C726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908510"/>
            <a:ext cx="4110043" cy="5385954"/>
          </a:xfrm>
          <a:prstGeom prst="rect">
            <a:avLst/>
          </a:prstGeom>
        </p:spPr>
      </p:pic>
      <p:pic>
        <p:nvPicPr>
          <p:cNvPr id="7" name="Kuva 6" descr="Palkkikaavio: luonnollinen väestönmuutos maakunnittain 1.1.-28.2.2026. Luonnollinen väestönmuutos oli negatiivinen kaikissa muissa maakunnissa paitsi Uudellamaalla, jossa se oli 283 hengen verran positiivinen. Eniten miinuksella oli Varsinais-Suomi, -364, Pirkanmaa, -266 ja Kymenlaakso, -262. Koko maassa luonnollinen väestönmuutos oli -3 118 ja Etelä-Savossa -231. ">
            <a:extLst>
              <a:ext uri="{FF2B5EF4-FFF2-40B4-BE49-F238E27FC236}">
                <a16:creationId xmlns:a16="http://schemas.microsoft.com/office/drawing/2014/main" id="{04BB371E-3F3B-614D-4CAB-074ACAA2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373" y="908510"/>
            <a:ext cx="4110043" cy="53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20083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- 28.2.2026</vt:lpstr>
      <vt:lpstr>Väestön kokonaismuutos maakunnittain 1.1. - 28.2.2026*, henkilöä ja prosenttia</vt:lpstr>
      <vt:lpstr>Kokonaisnettomuutto ja luonnollinen väestönmuutos maakunnittain 1.1. - 28.2.2026*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141</cp:revision>
  <dcterms:created xsi:type="dcterms:W3CDTF">2020-02-25T14:36:39Z</dcterms:created>
  <dcterms:modified xsi:type="dcterms:W3CDTF">2026-03-24T11:48:47Z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