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8"/>
  </p:notesMasterIdLst>
  <p:sldIdLst>
    <p:sldId id="684" r:id="rId5"/>
    <p:sldId id="682" r:id="rId6"/>
    <p:sldId id="6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1FE567-D19F-4C7C-BFB2-C24C7BE5B4F0}" v="5" dt="2025-05-20T07:58:20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3" autoAdjust="0"/>
    <p:restoredTop sz="95033" autoAdjust="0"/>
  </p:normalViewPr>
  <p:slideViewPr>
    <p:cSldViewPr showGuides="1">
      <p:cViewPr varScale="1">
        <p:scale>
          <a:sx n="82" d="100"/>
          <a:sy n="82" d="100"/>
        </p:scale>
        <p:origin x="30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C91FE567-D19F-4C7C-BFB2-C24C7BE5B4F0}"/>
    <pc:docChg chg="custSel modSld">
      <pc:chgData name="Jaana Kokkonen" userId="fd0ea1af-346e-4258-bc54-cec630bd1122" providerId="ADAL" clId="{C91FE567-D19F-4C7C-BFB2-C24C7BE5B4F0}" dt="2025-05-20T08:01:10.408" v="524" actId="962"/>
      <pc:docMkLst>
        <pc:docMk/>
      </pc:docMkLst>
      <pc:sldChg chg="addSp delSp modSp mod">
        <pc:chgData name="Jaana Kokkonen" userId="fd0ea1af-346e-4258-bc54-cec630bd1122" providerId="ADAL" clId="{C91FE567-D19F-4C7C-BFB2-C24C7BE5B4F0}" dt="2025-05-20T07:52:54.032" v="239" actId="962"/>
        <pc:sldMkLst>
          <pc:docMk/>
          <pc:sldMk cId="3834217734" sldId="682"/>
        </pc:sldMkLst>
        <pc:spChg chg="mod">
          <ac:chgData name="Jaana Kokkonen" userId="fd0ea1af-346e-4258-bc54-cec630bd1122" providerId="ADAL" clId="{C91FE567-D19F-4C7C-BFB2-C24C7BE5B4F0}" dt="2025-05-20T07:48:13.421" v="3"/>
          <ac:spMkLst>
            <pc:docMk/>
            <pc:sldMk cId="3834217734" sldId="682"/>
            <ac:spMk id="5" creationId="{127F990B-8075-8B07-056D-2C698809986F}"/>
          </ac:spMkLst>
        </pc:spChg>
        <pc:spChg chg="mod">
          <ac:chgData name="Jaana Kokkonen" userId="fd0ea1af-346e-4258-bc54-cec630bd1122" providerId="ADAL" clId="{C91FE567-D19F-4C7C-BFB2-C24C7BE5B4F0}" dt="2025-05-20T07:48:23.458" v="6" actId="20577"/>
          <ac:spMkLst>
            <pc:docMk/>
            <pc:sldMk cId="3834217734" sldId="682"/>
            <ac:spMk id="8" creationId="{9201FF6F-70E4-494A-AF97-7FDB53D6943F}"/>
          </ac:spMkLst>
        </pc:spChg>
        <pc:picChg chg="add mod">
          <ac:chgData name="Jaana Kokkonen" userId="fd0ea1af-346e-4258-bc54-cec630bd1122" providerId="ADAL" clId="{C91FE567-D19F-4C7C-BFB2-C24C7BE5B4F0}" dt="2025-05-20T07:49:31.349" v="82" actId="1037"/>
          <ac:picMkLst>
            <pc:docMk/>
            <pc:sldMk cId="3834217734" sldId="682"/>
            <ac:picMk id="2" creationId="{CD20DFBA-E7EE-3CB3-5FF3-60E240F0FF95}"/>
          </ac:picMkLst>
        </pc:picChg>
        <pc:picChg chg="add mod">
          <ac:chgData name="Jaana Kokkonen" userId="fd0ea1af-346e-4258-bc54-cec630bd1122" providerId="ADAL" clId="{C91FE567-D19F-4C7C-BFB2-C24C7BE5B4F0}" dt="2025-05-20T07:52:54.032" v="239" actId="962"/>
          <ac:picMkLst>
            <pc:docMk/>
            <pc:sldMk cId="3834217734" sldId="682"/>
            <ac:picMk id="3" creationId="{8796720C-BF57-9CC0-7EDA-2CE1BFA9DAE6}"/>
          </ac:picMkLst>
        </pc:picChg>
        <pc:picChg chg="del">
          <ac:chgData name="Jaana Kokkonen" userId="fd0ea1af-346e-4258-bc54-cec630bd1122" providerId="ADAL" clId="{C91FE567-D19F-4C7C-BFB2-C24C7BE5B4F0}" dt="2025-05-20T07:49:26.797" v="67" actId="478"/>
          <ac:picMkLst>
            <pc:docMk/>
            <pc:sldMk cId="3834217734" sldId="682"/>
            <ac:picMk id="4" creationId="{8D82B341-1163-6099-A27B-F9FFCC3B09FE}"/>
          </ac:picMkLst>
        </pc:picChg>
        <pc:picChg chg="del">
          <ac:chgData name="Jaana Kokkonen" userId="fd0ea1af-346e-4258-bc54-cec630bd1122" providerId="ADAL" clId="{C91FE567-D19F-4C7C-BFB2-C24C7BE5B4F0}" dt="2025-05-20T07:50:18.788" v="87" actId="478"/>
          <ac:picMkLst>
            <pc:docMk/>
            <pc:sldMk cId="3834217734" sldId="682"/>
            <ac:picMk id="7" creationId="{3B82F45F-6F72-BA7F-A59F-196FAB022E85}"/>
          </ac:picMkLst>
        </pc:picChg>
      </pc:sldChg>
      <pc:sldChg chg="addSp delSp modSp mod">
        <pc:chgData name="Jaana Kokkonen" userId="fd0ea1af-346e-4258-bc54-cec630bd1122" providerId="ADAL" clId="{C91FE567-D19F-4C7C-BFB2-C24C7BE5B4F0}" dt="2025-05-20T08:01:10.408" v="524" actId="962"/>
        <pc:sldMkLst>
          <pc:docMk/>
          <pc:sldMk cId="558302148" sldId="683"/>
        </pc:sldMkLst>
        <pc:spChg chg="mod">
          <ac:chgData name="Jaana Kokkonen" userId="fd0ea1af-346e-4258-bc54-cec630bd1122" providerId="ADAL" clId="{C91FE567-D19F-4C7C-BFB2-C24C7BE5B4F0}" dt="2025-05-20T07:48:13.421" v="3"/>
          <ac:spMkLst>
            <pc:docMk/>
            <pc:sldMk cId="558302148" sldId="683"/>
            <ac:spMk id="4" creationId="{B5C28F63-4BE8-FD6B-F1EB-31CC5EB56113}"/>
          </ac:spMkLst>
        </pc:spChg>
        <pc:spChg chg="mod">
          <ac:chgData name="Jaana Kokkonen" userId="fd0ea1af-346e-4258-bc54-cec630bd1122" providerId="ADAL" clId="{C91FE567-D19F-4C7C-BFB2-C24C7BE5B4F0}" dt="2025-05-20T07:48:33.709" v="9" actId="20577"/>
          <ac:spMkLst>
            <pc:docMk/>
            <pc:sldMk cId="558302148" sldId="683"/>
            <ac:spMk id="8" creationId="{9201FF6F-70E4-494A-AF97-7FDB53D6943F}"/>
          </ac:spMkLst>
        </pc:spChg>
        <pc:picChg chg="add mod">
          <ac:chgData name="Jaana Kokkonen" userId="fd0ea1af-346e-4258-bc54-cec630bd1122" providerId="ADAL" clId="{C91FE567-D19F-4C7C-BFB2-C24C7BE5B4F0}" dt="2025-05-20T07:58:00.376" v="389" actId="962"/>
          <ac:picMkLst>
            <pc:docMk/>
            <pc:sldMk cId="558302148" sldId="683"/>
            <ac:picMk id="2" creationId="{0CE370DA-894F-33F9-0644-9B664FCCE85E}"/>
          </ac:picMkLst>
        </pc:picChg>
        <pc:picChg chg="add mod">
          <ac:chgData name="Jaana Kokkonen" userId="fd0ea1af-346e-4258-bc54-cec630bd1122" providerId="ADAL" clId="{C91FE567-D19F-4C7C-BFB2-C24C7BE5B4F0}" dt="2025-05-20T08:01:10.408" v="524" actId="962"/>
          <ac:picMkLst>
            <pc:docMk/>
            <pc:sldMk cId="558302148" sldId="683"/>
            <ac:picMk id="3" creationId="{9D71DB6F-03A7-538A-19E4-55F6E3E7F773}"/>
          </ac:picMkLst>
        </pc:picChg>
        <pc:picChg chg="del">
          <ac:chgData name="Jaana Kokkonen" userId="fd0ea1af-346e-4258-bc54-cec630bd1122" providerId="ADAL" clId="{C91FE567-D19F-4C7C-BFB2-C24C7BE5B4F0}" dt="2025-05-20T07:55:22.659" v="244" actId="478"/>
          <ac:picMkLst>
            <pc:docMk/>
            <pc:sldMk cId="558302148" sldId="683"/>
            <ac:picMk id="5" creationId="{069888AA-5D2D-98F5-D5D1-5350AFF05494}"/>
          </ac:picMkLst>
        </pc:picChg>
        <pc:picChg chg="del">
          <ac:chgData name="Jaana Kokkonen" userId="fd0ea1af-346e-4258-bc54-cec630bd1122" providerId="ADAL" clId="{C91FE567-D19F-4C7C-BFB2-C24C7BE5B4F0}" dt="2025-05-20T07:58:44.058" v="394" actId="478"/>
          <ac:picMkLst>
            <pc:docMk/>
            <pc:sldMk cId="558302148" sldId="683"/>
            <ac:picMk id="6" creationId="{4B20AAA9-8807-D931-5222-FEFCDD74FD8D}"/>
          </ac:picMkLst>
        </pc:picChg>
      </pc:sldChg>
      <pc:sldChg chg="modSp mod">
        <pc:chgData name="Jaana Kokkonen" userId="fd0ea1af-346e-4258-bc54-cec630bd1122" providerId="ADAL" clId="{C91FE567-D19F-4C7C-BFB2-C24C7BE5B4F0}" dt="2025-05-20T07:47:48.714" v="2" actId="20577"/>
        <pc:sldMkLst>
          <pc:docMk/>
          <pc:sldMk cId="506788486" sldId="684"/>
        </pc:sldMkLst>
        <pc:spChg chg="mod">
          <ac:chgData name="Jaana Kokkonen" userId="fd0ea1af-346e-4258-bc54-cec630bd1122" providerId="ADAL" clId="{C91FE567-D19F-4C7C-BFB2-C24C7BE5B4F0}" dt="2025-05-20T07:47:48.714" v="2" actId="20577"/>
          <ac:spMkLst>
            <pc:docMk/>
            <pc:sldMk cId="506788486" sldId="684"/>
            <ac:spMk id="2" creationId="{81A73B43-1EB6-4A1D-81F2-91C5559DF5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65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3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20.5.2025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Väestönmuutosten ennakkotiedot maakunnittain 1.1. - 30.4.2025</a:t>
            </a:r>
          </a:p>
        </p:txBody>
      </p:sp>
    </p:spTree>
    <p:extLst>
      <p:ext uri="{BB962C8B-B14F-4D97-AF65-F5344CB8AC3E}">
        <p14:creationId xmlns:p14="http://schemas.microsoft.com/office/powerpoint/2010/main" val="506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60648"/>
            <a:ext cx="11521280" cy="504056"/>
          </a:xfrm>
        </p:spPr>
        <p:txBody>
          <a:bodyPr/>
          <a:lstStyle/>
          <a:p>
            <a:r>
              <a:rPr lang="fi-FI" sz="2600" dirty="0"/>
              <a:t>Väestön kokonaismuutos maakunnittain 1.1. - 30.4.2025*, henkilöä ja prosenttia</a:t>
            </a:r>
            <a:endParaRPr lang="fi-FI" sz="2600" b="0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127F990B-8075-8B07-056D-2C698809986F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320"/>
            <a:ext cx="11521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1.1.2025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</a:t>
            </a:r>
            <a:r>
              <a:rPr lang="fi-FI" sz="1000" dirty="0">
                <a:solidFill>
                  <a:srgbClr val="000000"/>
                </a:solidFill>
                <a:latin typeface="Arial" charset="-52"/>
                <a:cs typeface="Arial" charset="-52"/>
              </a:rPr>
              <a:t>20.5.2025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 väestön kokonaismuutosten ennakkotiedoista maakunnittain 1.1.-30.4.2025. Väkiluku kasvoi eniten Uudellamaalla, 6 710 hengellä, Pirkanmaalla, 821 hengellä ja Varsinais-Suomessa, 442 hengellä. Väkiluku väheni eniten Pohjois-Karjalassa, 392 hengellä, Keski-Suomessa, 379 hengellä, Etelä-Karjalassa, 333 hengellä ja Etelä-Savossa, 329 hengellä. Koko Suomen väkiluku kasvoi 5 561 hengellä.">
            <a:extLst>
              <a:ext uri="{FF2B5EF4-FFF2-40B4-BE49-F238E27FC236}">
                <a16:creationId xmlns:a16="http://schemas.microsoft.com/office/drawing/2014/main" id="{CD20DFBA-E7EE-3CB3-5FF3-60E240F0F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022354"/>
            <a:ext cx="4048363" cy="5085519"/>
          </a:xfrm>
          <a:prstGeom prst="rect">
            <a:avLst/>
          </a:prstGeom>
        </p:spPr>
      </p:pic>
      <p:pic>
        <p:nvPicPr>
          <p:cNvPr id="3" name="Kuva 2" descr="Palkkikaavio väestön kokonaismuutoksesta maakunnittain 1.1.-30.4.2025 prosenttiosuuksina väkiluvusta. Suhteellisesti eniten väkiluku kasvoi Uudellamaalla (+0,38 prosenttia), Pirkanmaalla (+0,15 prosenttia) ja Varsinais-Suomessa (+0,09 prosenttia väkimäärästä). &#10;Suhteellisesti eniten väkiluku väheni  Etelä-Karjalassa (-0,27 prosenttia), Etelä-Savossa (-0,25 prosenttia) ja Pohjois-Karjalassa (-0,24 prosenttia väkimäärästä). Koko maassa väkiluku kasvoi 0,10 prosenttia.">
            <a:extLst>
              <a:ext uri="{FF2B5EF4-FFF2-40B4-BE49-F238E27FC236}">
                <a16:creationId xmlns:a16="http://schemas.microsoft.com/office/drawing/2014/main" id="{8796720C-BF57-9CC0-7EDA-2CE1BFA9D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036" y="1022354"/>
            <a:ext cx="4048364" cy="50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05" y="188640"/>
            <a:ext cx="10009112" cy="818018"/>
          </a:xfrm>
        </p:spPr>
        <p:txBody>
          <a:bodyPr/>
          <a:lstStyle/>
          <a:p>
            <a:r>
              <a:rPr lang="fi-FI" sz="2600" dirty="0"/>
              <a:t>Kokonaisnettomuutto ja luonnollinen väestönmuutos maakunnittain 1.1. - 30.4.2025*</a:t>
            </a:r>
            <a:endParaRPr lang="fi-FI" sz="2600" b="0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B5C28F63-4BE8-FD6B-F1EB-31CC5EB56113}"/>
              </a:ext>
            </a:extLst>
          </p:cNvPr>
          <p:cNvSpPr txBox="1">
            <a:spLocks/>
          </p:cNvSpPr>
          <p:nvPr/>
        </p:nvSpPr>
        <p:spPr bwMode="auto">
          <a:xfrm>
            <a:off x="551384" y="6309320"/>
            <a:ext cx="11521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1.1.2025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</a:t>
            </a:r>
            <a:r>
              <a:rPr lang="fi-FI" sz="1000" dirty="0">
                <a:solidFill>
                  <a:srgbClr val="000000"/>
                </a:solidFill>
                <a:latin typeface="Arial" charset="-52"/>
                <a:cs typeface="Arial" charset="-52"/>
              </a:rPr>
              <a:t>20.5.2025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2" name="Kuva 1" descr="Palkkikaavio kokonaisnettomuutosta maakunnittain 1.1.-30.4.2025. Kokonaisnettomuutto oli suurimmassa osassa maakunnista positiivinen, eniten Uudellamaalla, +5 141, Pirkanmaalla, +1 161 ja Varsinais-Suomessa, +1 041. Kokonaisnettomuutto oli eniten negatiivinen Pohjois-Pohjanmaalla (-92), Pohjois-Karjalassa (-59) ja Ahvenanmaalla (-26). Etelä-Savon kokonaisnettomuutto oli  +167.">
            <a:extLst>
              <a:ext uri="{FF2B5EF4-FFF2-40B4-BE49-F238E27FC236}">
                <a16:creationId xmlns:a16="http://schemas.microsoft.com/office/drawing/2014/main" id="{0CE370DA-894F-33F9-0644-9B664FCCE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052736"/>
            <a:ext cx="3877299" cy="5129053"/>
          </a:xfrm>
          <a:prstGeom prst="rect">
            <a:avLst/>
          </a:prstGeom>
        </p:spPr>
      </p:pic>
      <p:pic>
        <p:nvPicPr>
          <p:cNvPr id="3" name="Kuva 2" descr="Palkkikaavio: luonnollinen väestönmuutos maakunnittain 1.1.-30.4.2025. Luonnollinen väestönmuutos oli negatiivinen kaikissa muissa maakunnissa paitsi Uudellamaalla, jossa se oli 522 hengen verran positiivinen. Eniten miinuksella oli Varsinais-Suomi, -713, Satakunta, -507, Etelä-Savo, -506 ja Kymenlaakso, -475 hengen verran. Koko maassa luonnollinen väestönmuutos oli -5 619. ">
            <a:extLst>
              <a:ext uri="{FF2B5EF4-FFF2-40B4-BE49-F238E27FC236}">
                <a16:creationId xmlns:a16="http://schemas.microsoft.com/office/drawing/2014/main" id="{9D71DB6F-03A7-538A-19E4-55F6E3E7F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059" y="1047620"/>
            <a:ext cx="3904341" cy="516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2148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b29eb2-0b9f-4be7-a895-1105bad76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A3A15CB2E0F4ABB341C78F143AE5E" ma:contentTypeVersion="14" ma:contentTypeDescription="Create a new document." ma:contentTypeScope="" ma:versionID="dd1b12f61cdafeb79ae9a052f9b74f37">
  <xsd:schema xmlns:xsd="http://www.w3.org/2001/XMLSchema" xmlns:xs="http://www.w3.org/2001/XMLSchema" xmlns:p="http://schemas.microsoft.com/office/2006/metadata/properties" xmlns:ns3="33b29eb2-0b9f-4be7-a895-1105bad76e53" xmlns:ns4="c4ec7f88-1045-4389-be95-b50ed79e978e" targetNamespace="http://schemas.microsoft.com/office/2006/metadata/properties" ma:root="true" ma:fieldsID="9942863ac4448c696e947c0f824a2400" ns3:_="" ns4:_="">
    <xsd:import namespace="33b29eb2-0b9f-4be7-a895-1105bad76e53"/>
    <xsd:import namespace="c4ec7f88-1045-4389-be95-b50ed79e97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9eb2-0b9f-4be7-a895-1105bad76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c7f88-1045-4389-be95-b50ed79e9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D10604-BABA-4274-AAA4-BE4DAE46E0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494D89-5350-4EBF-964B-0D2CAF046161}">
  <ds:schemaRefs>
    <ds:schemaRef ds:uri="http://schemas.microsoft.com/office/2006/documentManagement/types"/>
    <ds:schemaRef ds:uri="http://schemas.openxmlformats.org/package/2006/metadata/core-properties"/>
    <ds:schemaRef ds:uri="c4ec7f88-1045-4389-be95-b50ed79e978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33b29eb2-0b9f-4be7-a895-1105bad76e5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F67037-B5D8-4D93-A017-9916B966B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29eb2-0b9f-4be7-a895-1105bad76e53"/>
    <ds:schemaRef ds:uri="c4ec7f88-1045-4389-be95-b50ed79e9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15628</TotalTime>
  <Words>74</Words>
  <Application>Microsoft Office PowerPoint</Application>
  <PresentationFormat>Laajakuva</PresentationFormat>
  <Paragraphs>9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ESAVO</vt:lpstr>
      <vt:lpstr>Väestönmuutosten ennakkotiedot maakunnittain 1.1. - 30.4.2025</vt:lpstr>
      <vt:lpstr>Väestön kokonaismuutos maakunnittain 1.1. - 30.4.2025*, henkilöä ja prosenttia</vt:lpstr>
      <vt:lpstr>Kokonaisnettomuutto ja luonnollinen väestönmuutos maakunnittain 1.1. - 30.4.2025*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Väestönmuutokset maakunnittain</dc:title>
  <dc:creator>Jaana Kokkonen</dc:creator>
  <cp:lastModifiedBy>Jaana Kokkonen</cp:lastModifiedBy>
  <cp:revision>132</cp:revision>
  <dcterms:created xsi:type="dcterms:W3CDTF">2020-02-25T14:36:39Z</dcterms:created>
  <dcterms:modified xsi:type="dcterms:W3CDTF">2025-05-20T08:01:17Z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0x010100272A3A15CB2E0F4ABB341C78F143AE5E</vt:lpwstr>
  </property>
</Properties>
</file>