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FD75D-805F-4F09-9728-8023BFB84126}" v="1" dt="2026-05-21T06:23:39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28" autoAdjust="0"/>
  </p:normalViewPr>
  <p:slideViewPr>
    <p:cSldViewPr showGuides="1">
      <p:cViewPr varScale="1">
        <p:scale>
          <a:sx n="88" d="100"/>
          <a:sy n="88" d="100"/>
        </p:scale>
        <p:origin x="8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89BD6E4-43A1-4CD4-9BD1-30478988A43C}"/>
    <pc:docChg chg="custSel modSld">
      <pc:chgData name="Jaana Kokkonen" userId="fd0ea1af-346e-4258-bc54-cec630bd1122" providerId="ADAL" clId="{E89BD6E4-43A1-4CD4-9BD1-30478988A43C}" dt="2026-05-21T06:34:12.418" v="557" actId="1038"/>
      <pc:docMkLst>
        <pc:docMk/>
      </pc:docMkLst>
      <pc:sldChg chg="addSp delSp modSp mod">
        <pc:chgData name="Jaana Kokkonen" userId="fd0ea1af-346e-4258-bc54-cec630bd1122" providerId="ADAL" clId="{E89BD6E4-43A1-4CD4-9BD1-30478988A43C}" dt="2026-05-21T06:28:18.619" v="187" actId="1076"/>
        <pc:sldMkLst>
          <pc:docMk/>
          <pc:sldMk cId="3834217734" sldId="682"/>
        </pc:sldMkLst>
        <pc:spChg chg="mod">
          <ac:chgData name="Jaana Kokkonen" userId="fd0ea1af-346e-4258-bc54-cec630bd1122" providerId="ADAL" clId="{E89BD6E4-43A1-4CD4-9BD1-30478988A43C}" dt="2026-05-21T06:23:19.373" v="14" actId="20577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E89BD6E4-43A1-4CD4-9BD1-30478988A43C}" dt="2026-05-21T06:22:58.769" v="5" actId="20577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E89BD6E4-43A1-4CD4-9BD1-30478988A43C}" dt="2026-05-21T06:24:04.832" v="60" actId="1037"/>
          <ac:picMkLst>
            <pc:docMk/>
            <pc:sldMk cId="3834217734" sldId="682"/>
            <ac:picMk id="2" creationId="{B1C87CDD-C15B-CA54-625D-CA9D1EEA0E69}"/>
          </ac:picMkLst>
        </pc:picChg>
        <pc:picChg chg="del">
          <ac:chgData name="Jaana Kokkonen" userId="fd0ea1af-346e-4258-bc54-cec630bd1122" providerId="ADAL" clId="{E89BD6E4-43A1-4CD4-9BD1-30478988A43C}" dt="2026-05-21T06:23:56.489" v="19" actId="478"/>
          <ac:picMkLst>
            <pc:docMk/>
            <pc:sldMk cId="3834217734" sldId="682"/>
            <ac:picMk id="3" creationId="{3824C676-DDDF-1FEC-D7B4-FF699E9F9699}"/>
          </ac:picMkLst>
        </pc:picChg>
        <pc:picChg chg="add mod">
          <ac:chgData name="Jaana Kokkonen" userId="fd0ea1af-346e-4258-bc54-cec630bd1122" providerId="ADAL" clId="{E89BD6E4-43A1-4CD4-9BD1-30478988A43C}" dt="2026-05-21T06:28:18.619" v="187" actId="1076"/>
          <ac:picMkLst>
            <pc:docMk/>
            <pc:sldMk cId="3834217734" sldId="682"/>
            <ac:picMk id="6" creationId="{20F60701-BEE6-49E5-BE45-AB742F4202D1}"/>
          </ac:picMkLst>
        </pc:picChg>
        <pc:picChg chg="del">
          <ac:chgData name="Jaana Kokkonen" userId="fd0ea1af-346e-4258-bc54-cec630bd1122" providerId="ADAL" clId="{E89BD6E4-43A1-4CD4-9BD1-30478988A43C}" dt="2026-05-21T06:24:52.847" v="64" actId="478"/>
          <ac:picMkLst>
            <pc:docMk/>
            <pc:sldMk cId="3834217734" sldId="682"/>
            <ac:picMk id="7" creationId="{031F3D9A-6859-CAF2-AFB8-58F23DB13B08}"/>
          </ac:picMkLst>
        </pc:picChg>
      </pc:sldChg>
      <pc:sldChg chg="addSp delSp modSp mod">
        <pc:chgData name="Jaana Kokkonen" userId="fd0ea1af-346e-4258-bc54-cec630bd1122" providerId="ADAL" clId="{E89BD6E4-43A1-4CD4-9BD1-30478988A43C}" dt="2026-05-21T06:34:12.418" v="557" actId="1038"/>
        <pc:sldMkLst>
          <pc:docMk/>
          <pc:sldMk cId="558302148" sldId="683"/>
        </pc:sldMkLst>
        <pc:spChg chg="mod">
          <ac:chgData name="Jaana Kokkonen" userId="fd0ea1af-346e-4258-bc54-cec630bd1122" providerId="ADAL" clId="{E89BD6E4-43A1-4CD4-9BD1-30478988A43C}" dt="2026-05-21T06:23:10.850" v="11" actId="20577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E89BD6E4-43A1-4CD4-9BD1-30478988A43C}" dt="2026-05-21T06:23:05.033" v="8" actId="20577"/>
          <ac:spMkLst>
            <pc:docMk/>
            <pc:sldMk cId="558302148" sldId="683"/>
            <ac:spMk id="8" creationId="{9201FF6F-70E4-494A-AF97-7FDB53D6943F}"/>
          </ac:spMkLst>
        </pc:spChg>
        <pc:picChg chg="del">
          <ac:chgData name="Jaana Kokkonen" userId="fd0ea1af-346e-4258-bc54-cec630bd1122" providerId="ADAL" clId="{E89BD6E4-43A1-4CD4-9BD1-30478988A43C}" dt="2026-05-21T06:28:57.768" v="191" actId="478"/>
          <ac:picMkLst>
            <pc:docMk/>
            <pc:sldMk cId="558302148" sldId="683"/>
            <ac:picMk id="3" creationId="{6CD766C8-6E87-F2CD-92EC-EEA67EE437AD}"/>
          </ac:picMkLst>
        </pc:picChg>
        <pc:picChg chg="add mod">
          <ac:chgData name="Jaana Kokkonen" userId="fd0ea1af-346e-4258-bc54-cec630bd1122" providerId="ADAL" clId="{E89BD6E4-43A1-4CD4-9BD1-30478988A43C}" dt="2026-05-21T06:34:12.418" v="557" actId="1038"/>
          <ac:picMkLst>
            <pc:docMk/>
            <pc:sldMk cId="558302148" sldId="683"/>
            <ac:picMk id="5" creationId="{0F98321E-8E42-FD98-7EF6-7CFAC45C1CDE}"/>
          </ac:picMkLst>
        </pc:picChg>
        <pc:picChg chg="add mod">
          <ac:chgData name="Jaana Kokkonen" userId="fd0ea1af-346e-4258-bc54-cec630bd1122" providerId="ADAL" clId="{E89BD6E4-43A1-4CD4-9BD1-30478988A43C}" dt="2026-05-21T06:33:58.728" v="555" actId="962"/>
          <ac:picMkLst>
            <pc:docMk/>
            <pc:sldMk cId="558302148" sldId="683"/>
            <ac:picMk id="7" creationId="{9947DEB0-1125-54FC-C2C9-3C3C06E4688C}"/>
          </ac:picMkLst>
        </pc:picChg>
        <pc:picChg chg="del">
          <ac:chgData name="Jaana Kokkonen" userId="fd0ea1af-346e-4258-bc54-cec630bd1122" providerId="ADAL" clId="{E89BD6E4-43A1-4CD4-9BD1-30478988A43C}" dt="2026-05-21T06:32:19.948" v="449" actId="478"/>
          <ac:picMkLst>
            <pc:docMk/>
            <pc:sldMk cId="558302148" sldId="683"/>
            <ac:picMk id="11" creationId="{0FD4A05C-288A-85EB-5703-734633A4AA95}"/>
          </ac:picMkLst>
        </pc:picChg>
      </pc:sldChg>
      <pc:sldChg chg="modSp mod">
        <pc:chgData name="Jaana Kokkonen" userId="fd0ea1af-346e-4258-bc54-cec630bd1122" providerId="ADAL" clId="{E89BD6E4-43A1-4CD4-9BD1-30478988A43C}" dt="2026-05-21T06:22:52.206" v="2" actId="20577"/>
        <pc:sldMkLst>
          <pc:docMk/>
          <pc:sldMk cId="506788486" sldId="684"/>
        </pc:sldMkLst>
        <pc:spChg chg="mod">
          <ac:chgData name="Jaana Kokkonen" userId="fd0ea1af-346e-4258-bc54-cec630bd1122" providerId="ADAL" clId="{E89BD6E4-43A1-4CD4-9BD1-30478988A43C}" dt="2026-05-21T06:22:52.206" v="2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- 30.4.2026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1540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- 30.4.2026*,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21.5.2026/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30.4.2026. Väkiluku kasvoi maakunnista vain Uudellamaalla, 2 069 hengellä, Varsinais-Suomessa, 95 hengellä, Etelä-Pohjanmaalla, 68 hengellä ja Ahvenanmaalla, 56 hengellä. Väkiluku väheni eniten Keski-Suomessa, 768 hengellä, Etelä-Karjalassa, 682 hengellä, Pohjois-Savossa, 591 hengellä, Pohjois-Karjalassa, 522 hengellä ja Etelä-Savossa, 457 hengellä. Koko Suomen väkiluku väheni 2 729 hengellä.">
            <a:extLst>
              <a:ext uri="{FF2B5EF4-FFF2-40B4-BE49-F238E27FC236}">
                <a16:creationId xmlns:a16="http://schemas.microsoft.com/office/drawing/2014/main" id="{B1C87CDD-C15B-CA54-625D-CA9D1EEA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960780"/>
            <a:ext cx="4029641" cy="5156396"/>
          </a:xfrm>
          <a:prstGeom prst="rect">
            <a:avLst/>
          </a:prstGeom>
        </p:spPr>
      </p:pic>
      <p:pic>
        <p:nvPicPr>
          <p:cNvPr id="6" name="Kuva 5" descr="Palkkikaavio väestön kokonaismuutoksesta maakunnittain 1.1.-30.4.2026 prosenttiosuuksina väkiluvusta. Suhteellisesti eniten väkiluku kasvoi Ahvenanmaalla (+0,18 prosenttia), Uudellamaalla (+0,11 prosenttia) ja Etelä-Pohjanmaalla (+0,04 prosenttia väkimäärästä). &#10;Suhteellisesti eniten väkiluku väheni Etelä-Karjalassa (-0,55 prosenttia), Etelä-Savossa (-0,36 prosenttia) ja Pohjois-Karjalassa (-0,32 prosenttia väkimäärästä). Koko maassa väkiluku väheni 0,05 prosenttia.">
            <a:extLst>
              <a:ext uri="{FF2B5EF4-FFF2-40B4-BE49-F238E27FC236}">
                <a16:creationId xmlns:a16="http://schemas.microsoft.com/office/drawing/2014/main" id="{20F60701-BEE6-49E5-BE45-AB742F420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73" y="960780"/>
            <a:ext cx="4029642" cy="51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2000656" cy="504056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- 30.4.2026*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263352" y="6309320"/>
            <a:ext cx="11809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21.5.2026/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5" name="Kuva 4" descr="Palkkikaavio kokonaisnettomuutosta maakunnittain 1.1.-30.4.2026. Kokonaisnettomuutto oli suurimmassa osassa maakunnista positiivinen, eniten Uudellamaalla, +1 274, Varsinais-Suomessa, +698 ja Päijät-Hämeessä sekä Etelä-Pohjanmaalla, +379 kummassakin. Kokonaisnettomuutto oli eniten miinuksella Keski-Suomessa (-462), Etelä-Karjalassa (-300) ja Lapissa (-136). Etelä-Savossa kokonaisnettomuutto oli 0.">
            <a:extLst>
              <a:ext uri="{FF2B5EF4-FFF2-40B4-BE49-F238E27FC236}">
                <a16:creationId xmlns:a16="http://schemas.microsoft.com/office/drawing/2014/main" id="{0F98321E-8E42-FD98-7EF6-7CFAC45C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7" y="908510"/>
            <a:ext cx="4110043" cy="5385954"/>
          </a:xfrm>
          <a:prstGeom prst="rect">
            <a:avLst/>
          </a:prstGeom>
        </p:spPr>
      </p:pic>
      <p:pic>
        <p:nvPicPr>
          <p:cNvPr id="7" name="Kuva 6" descr="Palkkikaavio: luonnollinen väestönmuutos maakunnittain 1.1.-30.4.2026. Luonnollinen väestönmuutos oli negatiivinen kaikissa muissa maakunnissa paitsi Uudellamaalla, jossa se oli 861 hengen verran positiivinen. Eniten miinuksella oli Varsinais-Suomi, -621, Satakunta, -531 ja Pohjois-Savo, -502. Koko maassa luonnollinen väestönmuutos oli -5 371 ja Etelä-Savossa -463. ">
            <a:extLst>
              <a:ext uri="{FF2B5EF4-FFF2-40B4-BE49-F238E27FC236}">
                <a16:creationId xmlns:a16="http://schemas.microsoft.com/office/drawing/2014/main" id="{9947DEB0-1125-54FC-C2C9-3C3C06E4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373" y="908510"/>
            <a:ext cx="4110043" cy="53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20111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- 30.4.2026</vt:lpstr>
      <vt:lpstr>Väestön kokonaismuutos maakunnittain 1.1. - 30.4.2026*, henkilöä ja prosenttia</vt:lpstr>
      <vt:lpstr>Kokonaisnettomuutto ja luonnollinen väestönmuutos maakunnittain 1.1. - 30.4.2026*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143</cp:revision>
  <dcterms:created xsi:type="dcterms:W3CDTF">2020-02-25T14:36:39Z</dcterms:created>
  <dcterms:modified xsi:type="dcterms:W3CDTF">2026-05-21T06:34:16Z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