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6" r:id="rId4"/>
  </p:sldMasterIdLst>
  <p:notesMasterIdLst>
    <p:notesMasterId r:id="rId8"/>
  </p:notesMasterIdLst>
  <p:sldIdLst>
    <p:sldId id="684" r:id="rId5"/>
    <p:sldId id="682" r:id="rId6"/>
    <p:sldId id="683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3" autoAdjust="0"/>
    <p:restoredTop sz="95028" autoAdjust="0"/>
  </p:normalViewPr>
  <p:slideViewPr>
    <p:cSldViewPr showGuides="1">
      <p:cViewPr varScale="1">
        <p:scale>
          <a:sx n="88" d="100"/>
          <a:sy n="88" d="100"/>
        </p:scale>
        <p:origin x="82" y="13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ana Kokkonen" userId="fd0ea1af-346e-4258-bc54-cec630bd1122" providerId="ADAL" clId="{E89BD6E4-43A1-4CD4-9BD1-30478988A43C}"/>
    <pc:docChg chg="custSel modSld">
      <pc:chgData name="Jaana Kokkonen" userId="fd0ea1af-346e-4258-bc54-cec630bd1122" providerId="ADAL" clId="{E89BD6E4-43A1-4CD4-9BD1-30478988A43C}" dt="2026-06-24T07:46:46.967" v="564" actId="962"/>
      <pc:docMkLst>
        <pc:docMk/>
      </pc:docMkLst>
      <pc:sldChg chg="addSp delSp modSp mod">
        <pc:chgData name="Jaana Kokkonen" userId="fd0ea1af-346e-4258-bc54-cec630bd1122" providerId="ADAL" clId="{E89BD6E4-43A1-4CD4-9BD1-30478988A43C}" dt="2026-06-24T07:41:14.882" v="316" actId="1076"/>
        <pc:sldMkLst>
          <pc:docMk/>
          <pc:sldMk cId="3834217734" sldId="682"/>
        </pc:sldMkLst>
        <pc:spChg chg="mod">
          <ac:chgData name="Jaana Kokkonen" userId="fd0ea1af-346e-4258-bc54-cec630bd1122" providerId="ADAL" clId="{E89BD6E4-43A1-4CD4-9BD1-30478988A43C}" dt="2026-06-24T07:27:39.203" v="15" actId="20577"/>
          <ac:spMkLst>
            <pc:docMk/>
            <pc:sldMk cId="3834217734" sldId="682"/>
            <ac:spMk id="5" creationId="{127F990B-8075-8B07-056D-2C698809986F}"/>
          </ac:spMkLst>
        </pc:spChg>
        <pc:spChg chg="mod">
          <ac:chgData name="Jaana Kokkonen" userId="fd0ea1af-346e-4258-bc54-cec630bd1122" providerId="ADAL" clId="{E89BD6E4-43A1-4CD4-9BD1-30478988A43C}" dt="2026-06-24T07:27:18.203" v="5" actId="20577"/>
          <ac:spMkLst>
            <pc:docMk/>
            <pc:sldMk cId="3834217734" sldId="682"/>
            <ac:spMk id="8" creationId="{9201FF6F-70E4-494A-AF97-7FDB53D6943F}"/>
          </ac:spMkLst>
        </pc:spChg>
        <pc:picChg chg="del">
          <ac:chgData name="Jaana Kokkonen" userId="fd0ea1af-346e-4258-bc54-cec630bd1122" providerId="ADAL" clId="{E89BD6E4-43A1-4CD4-9BD1-30478988A43C}" dt="2026-06-24T07:28:14.341" v="18" actId="478"/>
          <ac:picMkLst>
            <pc:docMk/>
            <pc:sldMk cId="3834217734" sldId="682"/>
            <ac:picMk id="2" creationId="{B1C87CDD-C15B-CA54-625D-CA9D1EEA0E69}"/>
          </ac:picMkLst>
        </pc:picChg>
        <pc:picChg chg="add mod">
          <ac:chgData name="Jaana Kokkonen" userId="fd0ea1af-346e-4258-bc54-cec630bd1122" providerId="ADAL" clId="{E89BD6E4-43A1-4CD4-9BD1-30478988A43C}" dt="2026-06-24T07:28:20.215" v="22" actId="1037"/>
          <ac:picMkLst>
            <pc:docMk/>
            <pc:sldMk cId="3834217734" sldId="682"/>
            <ac:picMk id="4" creationId="{DD93AE7C-6239-0D1D-2B26-D5A27C9B9A2B}"/>
          </ac:picMkLst>
        </pc:picChg>
        <pc:picChg chg="del">
          <ac:chgData name="Jaana Kokkonen" userId="fd0ea1af-346e-4258-bc54-cec630bd1122" providerId="ADAL" clId="{E89BD6E4-43A1-4CD4-9BD1-30478988A43C}" dt="2026-06-24T07:36:56.652" v="26" actId="478"/>
          <ac:picMkLst>
            <pc:docMk/>
            <pc:sldMk cId="3834217734" sldId="682"/>
            <ac:picMk id="6" creationId="{20F60701-BEE6-49E5-BE45-AB742F4202D1}"/>
          </ac:picMkLst>
        </pc:picChg>
        <pc:picChg chg="add mod">
          <ac:chgData name="Jaana Kokkonen" userId="fd0ea1af-346e-4258-bc54-cec630bd1122" providerId="ADAL" clId="{E89BD6E4-43A1-4CD4-9BD1-30478988A43C}" dt="2026-06-24T07:41:14.882" v="316" actId="1076"/>
          <ac:picMkLst>
            <pc:docMk/>
            <pc:sldMk cId="3834217734" sldId="682"/>
            <ac:picMk id="9" creationId="{5DD236AE-0626-14EE-C2E7-423CD4DBBFCB}"/>
          </ac:picMkLst>
        </pc:picChg>
      </pc:sldChg>
      <pc:sldChg chg="addSp delSp modSp mod">
        <pc:chgData name="Jaana Kokkonen" userId="fd0ea1af-346e-4258-bc54-cec630bd1122" providerId="ADAL" clId="{E89BD6E4-43A1-4CD4-9BD1-30478988A43C}" dt="2026-06-24T07:46:46.967" v="564" actId="962"/>
        <pc:sldMkLst>
          <pc:docMk/>
          <pc:sldMk cId="558302148" sldId="683"/>
        </pc:sldMkLst>
        <pc:spChg chg="mod">
          <ac:chgData name="Jaana Kokkonen" userId="fd0ea1af-346e-4258-bc54-cec630bd1122" providerId="ADAL" clId="{E89BD6E4-43A1-4CD4-9BD1-30478988A43C}" dt="2026-06-24T07:27:30.813" v="12" actId="20577"/>
          <ac:spMkLst>
            <pc:docMk/>
            <pc:sldMk cId="558302148" sldId="683"/>
            <ac:spMk id="4" creationId="{B5C28F63-4BE8-FD6B-F1EB-31CC5EB56113}"/>
          </ac:spMkLst>
        </pc:spChg>
        <pc:spChg chg="mod">
          <ac:chgData name="Jaana Kokkonen" userId="fd0ea1af-346e-4258-bc54-cec630bd1122" providerId="ADAL" clId="{E89BD6E4-43A1-4CD4-9BD1-30478988A43C}" dt="2026-06-24T07:27:24.020" v="8" actId="20577"/>
          <ac:spMkLst>
            <pc:docMk/>
            <pc:sldMk cId="558302148" sldId="683"/>
            <ac:spMk id="8" creationId="{9201FF6F-70E4-494A-AF97-7FDB53D6943F}"/>
          </ac:spMkLst>
        </pc:spChg>
        <pc:picChg chg="add mod">
          <ac:chgData name="Jaana Kokkonen" userId="fd0ea1af-346e-4258-bc54-cec630bd1122" providerId="ADAL" clId="{E89BD6E4-43A1-4CD4-9BD1-30478988A43C}" dt="2026-06-24T07:44:49.409" v="476" actId="962"/>
          <ac:picMkLst>
            <pc:docMk/>
            <pc:sldMk cId="558302148" sldId="683"/>
            <ac:picMk id="3" creationId="{4C52BDBB-4DC4-0744-35D1-1C2AA62C88FF}"/>
          </ac:picMkLst>
        </pc:picChg>
        <pc:picChg chg="del">
          <ac:chgData name="Jaana Kokkonen" userId="fd0ea1af-346e-4258-bc54-cec630bd1122" providerId="ADAL" clId="{E89BD6E4-43A1-4CD4-9BD1-30478988A43C}" dt="2026-06-24T07:42:01.225" v="321" actId="478"/>
          <ac:picMkLst>
            <pc:docMk/>
            <pc:sldMk cId="558302148" sldId="683"/>
            <ac:picMk id="5" creationId="{0F98321E-8E42-FD98-7EF6-7CFAC45C1CDE}"/>
          </ac:picMkLst>
        </pc:picChg>
        <pc:picChg chg="del">
          <ac:chgData name="Jaana Kokkonen" userId="fd0ea1af-346e-4258-bc54-cec630bd1122" providerId="ADAL" clId="{E89BD6E4-43A1-4CD4-9BD1-30478988A43C}" dt="2026-06-24T07:45:27.735" v="480" actId="478"/>
          <ac:picMkLst>
            <pc:docMk/>
            <pc:sldMk cId="558302148" sldId="683"/>
            <ac:picMk id="7" creationId="{9947DEB0-1125-54FC-C2C9-3C3C06E4688C}"/>
          </ac:picMkLst>
        </pc:picChg>
        <pc:picChg chg="add mod">
          <ac:chgData name="Jaana Kokkonen" userId="fd0ea1af-346e-4258-bc54-cec630bd1122" providerId="ADAL" clId="{E89BD6E4-43A1-4CD4-9BD1-30478988A43C}" dt="2026-06-24T07:46:46.967" v="564" actId="962"/>
          <ac:picMkLst>
            <pc:docMk/>
            <pc:sldMk cId="558302148" sldId="683"/>
            <ac:picMk id="9" creationId="{50C2BEE4-4851-9449-CD85-35782AD3F5F4}"/>
          </ac:picMkLst>
        </pc:picChg>
      </pc:sldChg>
      <pc:sldChg chg="modSp mod">
        <pc:chgData name="Jaana Kokkonen" userId="fd0ea1af-346e-4258-bc54-cec630bd1122" providerId="ADAL" clId="{E89BD6E4-43A1-4CD4-9BD1-30478988A43C}" dt="2026-06-24T07:27:11.425" v="2" actId="20577"/>
        <pc:sldMkLst>
          <pc:docMk/>
          <pc:sldMk cId="506788486" sldId="684"/>
        </pc:sldMkLst>
        <pc:spChg chg="mod">
          <ac:chgData name="Jaana Kokkonen" userId="fd0ea1af-346e-4258-bc54-cec630bd1122" providerId="ADAL" clId="{E89BD6E4-43A1-4CD4-9BD1-30478988A43C}" dt="2026-06-24T07:27:11.425" v="2" actId="20577"/>
          <ac:spMkLst>
            <pc:docMk/>
            <pc:sldMk cId="506788486" sldId="684"/>
            <ac:spMk id="2" creationId="{81A73B43-1EB6-4A1D-81F2-91C5559DF55E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63B138-173C-46F0-B529-FC07560AB81E}" type="datetimeFigureOut">
              <a:rPr lang="fi-FI" smtClean="0"/>
              <a:t>24.6.2026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19C122-1841-446F-A209-09DB18BC1FB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442992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643B5C3-210D-A046-9110-55BB9D3B4A7C}" type="slidenum">
              <a:rPr kumimoji="0" lang="fi-FI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fi-FI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v-SE" dirty="0">
              <a:latin typeface="Arial" charset="-52"/>
              <a:ea typeface="Arial" charset="-52"/>
              <a:cs typeface="Arial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0465455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643B5C3-210D-A046-9110-55BB9D3B4A7C}" type="slidenum">
              <a:rPr kumimoji="0" lang="fi-FI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fi-FI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v-SE" dirty="0">
              <a:latin typeface="Arial" charset="-52"/>
              <a:ea typeface="Arial" charset="-52"/>
              <a:cs typeface="Arial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5693975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 descr="Kuva, joka sisältää kohteen piirtäminen&#10;&#10;Kuvaus luotu automaattisesti">
            <a:extLst>
              <a:ext uri="{FF2B5EF4-FFF2-40B4-BE49-F238E27FC236}">
                <a16:creationId xmlns:a16="http://schemas.microsoft.com/office/drawing/2014/main" id="{7EFFB0AC-A6B5-49E9-84B1-AEDB4F6FE5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45183"/>
            <a:ext cx="3636000" cy="5026619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B7A5DBF8-7CC4-4986-B10B-16326F7E42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34000" y="1383615"/>
            <a:ext cx="6228000" cy="3276358"/>
          </a:xfrm>
        </p:spPr>
        <p:txBody>
          <a:bodyPr anchor="b"/>
          <a:lstStyle>
            <a:lvl1pPr algn="l">
              <a:lnSpc>
                <a:spcPts val="7000"/>
              </a:lnSpc>
              <a:defRPr sz="66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0E3655F2-74A0-44C6-84AD-1DE95F363B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34000" y="4740322"/>
            <a:ext cx="6228000" cy="801641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DCA1BB4-4746-4C73-8D54-6625F4606A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6F5ED-C14C-4DA4-AA51-40B6CDE4D00F}" type="datetimeFigureOut">
              <a:rPr lang="fi-FI" smtClean="0"/>
              <a:t>24.6.2026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FFBDF15-CBC5-4C29-B443-C4840B851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9D176EF-CE36-4E49-9790-628C94039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552E5-F27A-4309-8F6A-42878645B08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111181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 ja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DCA1BB4-4746-4C73-8D54-6625F4606A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6F5ED-C14C-4DA4-AA51-40B6CDE4D00F}" type="datetimeFigureOut">
              <a:rPr lang="fi-FI" smtClean="0"/>
              <a:t>24.6.2026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FFBDF15-CBC5-4C29-B443-C4840B851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9D176EF-CE36-4E49-9790-628C94039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552E5-F27A-4309-8F6A-42878645B083}" type="slidenum">
              <a:rPr lang="fi-FI" smtClean="0"/>
              <a:t>‹#›</a:t>
            </a:fld>
            <a:endParaRPr lang="fi-FI"/>
          </a:p>
        </p:txBody>
      </p:sp>
      <p:sp>
        <p:nvSpPr>
          <p:cNvPr id="52" name="Otsikko 1">
            <a:extLst>
              <a:ext uri="{FF2B5EF4-FFF2-40B4-BE49-F238E27FC236}">
                <a16:creationId xmlns:a16="http://schemas.microsoft.com/office/drawing/2014/main" id="{0FF9F245-1E1A-448D-91E2-6190B0BFCC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9814" y="5684258"/>
            <a:ext cx="5736185" cy="900000"/>
          </a:xfrm>
        </p:spPr>
        <p:txBody>
          <a:bodyPr anchor="b"/>
          <a:lstStyle>
            <a:lvl1pPr algn="l">
              <a:lnSpc>
                <a:spcPts val="3000"/>
              </a:lnSpc>
              <a:defRPr sz="30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7" name="Kuvan paikkamerkki 6">
            <a:extLst>
              <a:ext uri="{FF2B5EF4-FFF2-40B4-BE49-F238E27FC236}">
                <a16:creationId xmlns:a16="http://schemas.microsoft.com/office/drawing/2014/main" id="{7E0D0FDD-8760-4F91-9244-1BA2A306E47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59998" y="360000"/>
            <a:ext cx="11448000" cy="4807313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12197568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 ja otsikk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7A5DBF8-7CC4-4986-B10B-16326F7E42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91649" y="3734807"/>
            <a:ext cx="4823939" cy="1807156"/>
          </a:xfrm>
        </p:spPr>
        <p:txBody>
          <a:bodyPr anchor="t"/>
          <a:lstStyle>
            <a:lvl1pPr algn="l">
              <a:lnSpc>
                <a:spcPts val="3000"/>
              </a:lnSpc>
              <a:defRPr sz="30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DCA1BB4-4746-4C73-8D54-6625F4606A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6F5ED-C14C-4DA4-AA51-40B6CDE4D00F}" type="datetimeFigureOut">
              <a:rPr lang="fi-FI" smtClean="0"/>
              <a:t>24.6.2026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FFBDF15-CBC5-4C29-B443-C4840B851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9D176EF-CE36-4E49-9790-628C94039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552E5-F27A-4309-8F6A-42878645B083}" type="slidenum">
              <a:rPr lang="fi-FI" smtClean="0"/>
              <a:t>‹#›</a:t>
            </a:fld>
            <a:endParaRPr lang="fi-FI"/>
          </a:p>
        </p:txBody>
      </p:sp>
      <p:sp>
        <p:nvSpPr>
          <p:cNvPr id="7" name="Kuvan paikkamerkki 6">
            <a:extLst>
              <a:ext uri="{FF2B5EF4-FFF2-40B4-BE49-F238E27FC236}">
                <a16:creationId xmlns:a16="http://schemas.microsoft.com/office/drawing/2014/main" id="{7E0D0FDD-8760-4F91-9244-1BA2A306E47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59999" y="360000"/>
            <a:ext cx="4860000" cy="61200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pic>
        <p:nvPicPr>
          <p:cNvPr id="9" name="Kuva 8" descr="Kuva, joka sisältää kohteen piirtäminen&#10;&#10;Kuvaus luotu automaattisesti">
            <a:extLst>
              <a:ext uri="{FF2B5EF4-FFF2-40B4-BE49-F238E27FC236}">
                <a16:creationId xmlns:a16="http://schemas.microsoft.com/office/drawing/2014/main" id="{3B1DCAA7-5504-4BFF-84F4-D86AF05361F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1136" y="985012"/>
            <a:ext cx="1885749" cy="24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60963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uvan paikkamerkki 6">
            <a:extLst>
              <a:ext uri="{FF2B5EF4-FFF2-40B4-BE49-F238E27FC236}">
                <a16:creationId xmlns:a16="http://schemas.microsoft.com/office/drawing/2014/main" id="{7E0D0FDD-8760-4F91-9244-1BA2A306E47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59998" y="360000"/>
            <a:ext cx="11448000" cy="4807313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53" name="Tekstin paikkamerkki 52">
            <a:extLst>
              <a:ext uri="{FF2B5EF4-FFF2-40B4-BE49-F238E27FC236}">
                <a16:creationId xmlns:a16="http://schemas.microsoft.com/office/drawing/2014/main" id="{50003CAA-DFF5-4EBE-94A8-1A2B76DBB83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59998" y="5493823"/>
            <a:ext cx="6556817" cy="999051"/>
          </a:xfrm>
        </p:spPr>
        <p:txBody>
          <a:bodyPr bIns="0">
            <a:normAutofit/>
          </a:bodyPr>
          <a:lstStyle>
            <a:lvl1pPr marL="0" indent="0">
              <a:buNone/>
              <a:defRPr sz="1600" b="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DCA1BB4-4746-4C73-8D54-6625F4606A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6F5ED-C14C-4DA4-AA51-40B6CDE4D00F}" type="datetimeFigureOut">
              <a:rPr lang="fi-FI" smtClean="0"/>
              <a:t>24.6.2026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FFBDF15-CBC5-4C29-B443-C4840B851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9D176EF-CE36-4E49-9790-628C94039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552E5-F27A-4309-8F6A-42878645B08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240980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 ja teksti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uvan paikkamerkki 6">
            <a:extLst>
              <a:ext uri="{FF2B5EF4-FFF2-40B4-BE49-F238E27FC236}">
                <a16:creationId xmlns:a16="http://schemas.microsoft.com/office/drawing/2014/main" id="{7E0D0FDD-8760-4F91-9244-1BA2A306E47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59998" y="360000"/>
            <a:ext cx="3130915" cy="4807313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52" name="Kuvan paikkamerkki 6">
            <a:extLst>
              <a:ext uri="{FF2B5EF4-FFF2-40B4-BE49-F238E27FC236}">
                <a16:creationId xmlns:a16="http://schemas.microsoft.com/office/drawing/2014/main" id="{D6A75CB5-A60D-4F27-912C-E9E35A752B7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856977" y="369000"/>
            <a:ext cx="7960373" cy="4807313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53" name="Tekstin paikkamerkki 52">
            <a:extLst>
              <a:ext uri="{FF2B5EF4-FFF2-40B4-BE49-F238E27FC236}">
                <a16:creationId xmlns:a16="http://schemas.microsoft.com/office/drawing/2014/main" id="{50003CAA-DFF5-4EBE-94A8-1A2B76DBB83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59998" y="5493823"/>
            <a:ext cx="6556817" cy="999051"/>
          </a:xfrm>
        </p:spPr>
        <p:txBody>
          <a:bodyPr bIns="0">
            <a:normAutofit/>
          </a:bodyPr>
          <a:lstStyle>
            <a:lvl1pPr marL="0" indent="0">
              <a:buNone/>
              <a:defRPr sz="1600" b="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DCA1BB4-4746-4C73-8D54-6625F4606A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6F5ED-C14C-4DA4-AA51-40B6CDE4D00F}" type="datetimeFigureOut">
              <a:rPr lang="fi-FI" smtClean="0"/>
              <a:t>24.6.2026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FFBDF15-CBC5-4C29-B443-C4840B851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9D176EF-CE36-4E49-9790-628C94039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552E5-F27A-4309-8F6A-42878645B08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828950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 ja teksti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uvan paikkamerkki 6">
            <a:extLst>
              <a:ext uri="{FF2B5EF4-FFF2-40B4-BE49-F238E27FC236}">
                <a16:creationId xmlns:a16="http://schemas.microsoft.com/office/drawing/2014/main" id="{7E0D0FDD-8760-4F91-9244-1BA2A306E47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59999" y="360000"/>
            <a:ext cx="4860000" cy="61200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B7A5DBF8-7CC4-4986-B10B-16326F7E42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83238" y="1880050"/>
            <a:ext cx="4478762" cy="900000"/>
          </a:xfrm>
        </p:spPr>
        <p:txBody>
          <a:bodyPr anchor="b"/>
          <a:lstStyle>
            <a:lvl1pPr algn="l">
              <a:lnSpc>
                <a:spcPct val="100000"/>
              </a:lnSpc>
              <a:defRPr sz="28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53" name="Tekstin paikkamerkki 52">
            <a:extLst>
              <a:ext uri="{FF2B5EF4-FFF2-40B4-BE49-F238E27FC236}">
                <a16:creationId xmlns:a16="http://schemas.microsoft.com/office/drawing/2014/main" id="{50003CAA-DFF5-4EBE-94A8-1A2B76DBB83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583237" y="2891099"/>
            <a:ext cx="4478337" cy="2441249"/>
          </a:xfrm>
        </p:spPr>
        <p:txBody>
          <a:bodyPr bIns="0">
            <a:normAutofit/>
          </a:bodyPr>
          <a:lstStyle>
            <a:lvl1pPr marL="0" indent="0">
              <a:buNone/>
              <a:defRPr sz="1600" b="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6" name="Alaotsikko 2">
            <a:extLst>
              <a:ext uri="{FF2B5EF4-FFF2-40B4-BE49-F238E27FC236}">
                <a16:creationId xmlns:a16="http://schemas.microsoft.com/office/drawing/2014/main" id="{43C44EA4-36A4-4BAF-A7BB-834E53EF19B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583237" y="5436474"/>
            <a:ext cx="4478761" cy="375591"/>
          </a:xfrm>
        </p:spPr>
        <p:txBody>
          <a:bodyPr anchor="b">
            <a:normAutofit/>
          </a:bodyPr>
          <a:lstStyle>
            <a:lvl1pPr marL="0" indent="0" algn="l">
              <a:buNone/>
              <a:defRPr sz="2000" b="1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Väliotsikko</a:t>
            </a:r>
          </a:p>
        </p:txBody>
      </p:sp>
      <p:sp>
        <p:nvSpPr>
          <p:cNvPr id="54" name="Tekstin paikkamerkki 52">
            <a:extLst>
              <a:ext uri="{FF2B5EF4-FFF2-40B4-BE49-F238E27FC236}">
                <a16:creationId xmlns:a16="http://schemas.microsoft.com/office/drawing/2014/main" id="{803DCDF3-185F-43EC-9FED-B91BE71BA92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83238" y="5781700"/>
            <a:ext cx="4478524" cy="711175"/>
          </a:xfrm>
        </p:spPr>
        <p:txBody>
          <a:bodyPr>
            <a:normAutofit/>
          </a:bodyPr>
          <a:lstStyle>
            <a:lvl1pPr marL="0" indent="0">
              <a:buNone/>
              <a:defRPr sz="1600" b="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fi-FI" dirty="0"/>
              <a:t>Muokkaa testin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DCA1BB4-4746-4C73-8D54-6625F4606A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6F5ED-C14C-4DA4-AA51-40B6CDE4D00F}" type="datetimeFigureOut">
              <a:rPr lang="fi-FI" smtClean="0"/>
              <a:t>24.6.2026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FFBDF15-CBC5-4C29-B443-C4840B851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9D176EF-CE36-4E49-9790-628C94039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552E5-F27A-4309-8F6A-42878645B08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882860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 ja teksti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uvan paikkamerkki 6">
            <a:extLst>
              <a:ext uri="{FF2B5EF4-FFF2-40B4-BE49-F238E27FC236}">
                <a16:creationId xmlns:a16="http://schemas.microsoft.com/office/drawing/2014/main" id="{7E0D0FDD-8760-4F91-9244-1BA2A306E47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59998" y="360000"/>
            <a:ext cx="6523401" cy="61200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B7A5DBF8-7CC4-4986-B10B-16326F7E42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43396" y="1089000"/>
            <a:ext cx="2818603" cy="1691050"/>
          </a:xfrm>
        </p:spPr>
        <p:txBody>
          <a:bodyPr anchor="b"/>
          <a:lstStyle>
            <a:lvl1pPr algn="l">
              <a:lnSpc>
                <a:spcPct val="100000"/>
              </a:lnSpc>
              <a:defRPr sz="28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53" name="Tekstin paikkamerkki 52">
            <a:extLst>
              <a:ext uri="{FF2B5EF4-FFF2-40B4-BE49-F238E27FC236}">
                <a16:creationId xmlns:a16="http://schemas.microsoft.com/office/drawing/2014/main" id="{50003CAA-DFF5-4EBE-94A8-1A2B76DBB83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43238" y="2891099"/>
            <a:ext cx="2818336" cy="3601776"/>
          </a:xfrm>
        </p:spPr>
        <p:txBody>
          <a:bodyPr bIns="0">
            <a:normAutofit/>
          </a:bodyPr>
          <a:lstStyle>
            <a:lvl1pPr marL="0" indent="0">
              <a:buNone/>
              <a:defRPr sz="1600" b="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DCA1BB4-4746-4C73-8D54-6625F4606A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6F5ED-C14C-4DA4-AA51-40B6CDE4D00F}" type="datetimeFigureOut">
              <a:rPr lang="fi-FI" smtClean="0"/>
              <a:t>24.6.2026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FFBDF15-CBC5-4C29-B443-C4840B851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9D176EF-CE36-4E49-9790-628C94039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552E5-F27A-4309-8F6A-42878645B08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481297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Lainaus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7A5DBF8-7CC4-4986-B10B-16326F7E42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46250" y="2036763"/>
            <a:ext cx="8298000" cy="2790306"/>
          </a:xfrm>
        </p:spPr>
        <p:txBody>
          <a:bodyPr anchor="ctr"/>
          <a:lstStyle>
            <a:lvl1pPr algn="l">
              <a:lnSpc>
                <a:spcPct val="100000"/>
              </a:lnSpc>
              <a:defRPr sz="30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DCA1BB4-4746-4C73-8D54-6625F4606A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6F5ED-C14C-4DA4-AA51-40B6CDE4D00F}" type="datetimeFigureOut">
              <a:rPr lang="fi-FI" smtClean="0"/>
              <a:t>24.6.2026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FFBDF15-CBC5-4C29-B443-C4840B851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9D176EF-CE36-4E49-9790-628C94039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552E5-F27A-4309-8F6A-42878645B083}" type="slidenum">
              <a:rPr lang="fi-FI" smtClean="0"/>
              <a:t>‹#›</a:t>
            </a:fld>
            <a:endParaRPr lang="fi-FI"/>
          </a:p>
        </p:txBody>
      </p:sp>
      <p:pic>
        <p:nvPicPr>
          <p:cNvPr id="53" name="Kuva 52">
            <a:extLst>
              <a:ext uri="{FF2B5EF4-FFF2-40B4-BE49-F238E27FC236}">
                <a16:creationId xmlns:a16="http://schemas.microsoft.com/office/drawing/2014/main" id="{C23E018D-28CE-43C5-B8B0-378E818075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10411200" y="5533200"/>
            <a:ext cx="1778158" cy="13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06223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Lainaus 2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7A5DBF8-7CC4-4986-B10B-16326F7E42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46250" y="2036763"/>
            <a:ext cx="8298000" cy="2790306"/>
          </a:xfrm>
        </p:spPr>
        <p:txBody>
          <a:bodyPr anchor="ctr"/>
          <a:lstStyle>
            <a:lvl1pPr algn="l">
              <a:lnSpc>
                <a:spcPct val="100000"/>
              </a:lnSpc>
              <a:defRPr sz="30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DCA1BB4-4746-4C73-8D54-6625F4606A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6F5ED-C14C-4DA4-AA51-40B6CDE4D00F}" type="datetimeFigureOut">
              <a:rPr lang="fi-FI" smtClean="0"/>
              <a:t>24.6.2026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FFBDF15-CBC5-4C29-B443-C4840B851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9D176EF-CE36-4E49-9790-628C94039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552E5-F27A-4309-8F6A-42878645B083}" type="slidenum">
              <a:rPr lang="fi-FI" smtClean="0"/>
              <a:t>‹#›</a:t>
            </a:fld>
            <a:endParaRPr lang="fi-FI"/>
          </a:p>
        </p:txBody>
      </p:sp>
      <p:pic>
        <p:nvPicPr>
          <p:cNvPr id="102" name="Kuva 101">
            <a:extLst>
              <a:ext uri="{FF2B5EF4-FFF2-40B4-BE49-F238E27FC236}">
                <a16:creationId xmlns:a16="http://schemas.microsoft.com/office/drawing/2014/main" id="{AD593AE4-F009-4670-A00D-FE70E255BC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10411200" y="5533200"/>
            <a:ext cx="1778158" cy="13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1310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Lainaus 3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7A5DBF8-7CC4-4986-B10B-16326F7E42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46250" y="2036763"/>
            <a:ext cx="8298000" cy="2790306"/>
          </a:xfrm>
        </p:spPr>
        <p:txBody>
          <a:bodyPr anchor="ctr"/>
          <a:lstStyle>
            <a:lvl1pPr algn="l">
              <a:lnSpc>
                <a:spcPct val="100000"/>
              </a:lnSpc>
              <a:defRPr sz="30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DCA1BB4-4746-4C73-8D54-6625F4606A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6F5ED-C14C-4DA4-AA51-40B6CDE4D00F}" type="datetimeFigureOut">
              <a:rPr lang="fi-FI" smtClean="0"/>
              <a:t>24.6.2026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FFBDF15-CBC5-4C29-B443-C4840B851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9D176EF-CE36-4E49-9790-628C94039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552E5-F27A-4309-8F6A-42878645B083}" type="slidenum">
              <a:rPr lang="fi-FI" smtClean="0"/>
              <a:t>‹#›</a:t>
            </a:fld>
            <a:endParaRPr lang="fi-FI"/>
          </a:p>
        </p:txBody>
      </p:sp>
      <p:pic>
        <p:nvPicPr>
          <p:cNvPr id="53" name="Kuva 52">
            <a:extLst>
              <a:ext uri="{FF2B5EF4-FFF2-40B4-BE49-F238E27FC236}">
                <a16:creationId xmlns:a16="http://schemas.microsoft.com/office/drawing/2014/main" id="{9172793D-AC5E-4116-A505-F56C8A4BE6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10411200" y="5533200"/>
            <a:ext cx="1778158" cy="13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0816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Lainaus 4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7A5DBF8-7CC4-4986-B10B-16326F7E42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46250" y="2036763"/>
            <a:ext cx="8298000" cy="2790306"/>
          </a:xfrm>
        </p:spPr>
        <p:txBody>
          <a:bodyPr anchor="ctr"/>
          <a:lstStyle>
            <a:lvl1pPr algn="l">
              <a:lnSpc>
                <a:spcPct val="100000"/>
              </a:lnSpc>
              <a:defRPr sz="30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DCA1BB4-4746-4C73-8D54-6625F4606A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6F5ED-C14C-4DA4-AA51-40B6CDE4D00F}" type="datetimeFigureOut">
              <a:rPr lang="fi-FI" smtClean="0"/>
              <a:t>24.6.2026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FFBDF15-CBC5-4C29-B443-C4840B851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9D176EF-CE36-4E49-9790-628C94039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552E5-F27A-4309-8F6A-42878645B083}" type="slidenum">
              <a:rPr lang="fi-FI" smtClean="0"/>
              <a:t>‹#›</a:t>
            </a:fld>
            <a:endParaRPr lang="fi-FI"/>
          </a:p>
        </p:txBody>
      </p:sp>
      <p:pic>
        <p:nvPicPr>
          <p:cNvPr id="52" name="Kuva 51">
            <a:extLst>
              <a:ext uri="{FF2B5EF4-FFF2-40B4-BE49-F238E27FC236}">
                <a16:creationId xmlns:a16="http://schemas.microsoft.com/office/drawing/2014/main" id="{9F32C795-722B-443A-9BDF-1FCD2E9DA2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10411200" y="5533200"/>
            <a:ext cx="1778158" cy="13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06808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BE17326-2570-491B-8862-26E0B2C7E2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53C4BAA-863D-4C2B-A49E-6787B479BC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35586A4B-B0D1-45E1-8161-745750AC3F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6F5ED-C14C-4DA4-AA51-40B6CDE4D00F}" type="datetimeFigureOut">
              <a:rPr lang="fi-FI" smtClean="0"/>
              <a:t>24.6.2026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F7F02EBB-2840-4B98-91F4-0BA5D03463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DED015DB-8E17-4D1B-B989-6CC39D597F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552E5-F27A-4309-8F6A-42878645B08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147424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16D71F7-7B46-4998-9D4A-96B1357F25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2A0AFE91-F0AE-4F4E-8AB4-2FFCE4AE4C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6F5ED-C14C-4DA4-AA51-40B6CDE4D00F}" type="datetimeFigureOut">
              <a:rPr lang="fi-FI" smtClean="0"/>
              <a:t>24.6.2026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FCA9EF4D-E262-4CAF-9228-D048DEA18A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95961130-5A16-4348-8FFD-870010FF93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552E5-F27A-4309-8F6A-42878645B08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6351918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20539355-C800-4593-86D9-17ADB80250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6F5ED-C14C-4DA4-AA51-40B6CDE4D00F}" type="datetimeFigureOut">
              <a:rPr lang="fi-FI" smtClean="0"/>
              <a:t>24.6.2026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33E3A70F-7960-4ADF-AB46-B19FD9A82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5B95B99D-6028-4A07-8A8A-A0DE458103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552E5-F27A-4309-8F6A-42878645B08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375351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D87B7AEA-F2C3-4333-9E07-08F782CB9D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6F5ED-C14C-4DA4-AA51-40B6CDE4D00F}" type="datetimeFigureOut">
              <a:rPr lang="fi-FI" smtClean="0"/>
              <a:t>24.6.2026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CA6955E6-AF27-45E9-8CE1-AE512FCF38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8EBDAAF6-7DEF-4073-A13E-8D0D836803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552E5-F27A-4309-8F6A-42878645B083}" type="slidenum">
              <a:rPr lang="fi-FI" smtClean="0"/>
              <a:t>‹#›</a:t>
            </a:fld>
            <a:endParaRPr lang="fi-FI"/>
          </a:p>
        </p:txBody>
      </p:sp>
      <p:sp>
        <p:nvSpPr>
          <p:cNvPr id="9" name="Otsikko 8">
            <a:extLst>
              <a:ext uri="{FF2B5EF4-FFF2-40B4-BE49-F238E27FC236}">
                <a16:creationId xmlns:a16="http://schemas.microsoft.com/office/drawing/2014/main" id="{576A1BE5-DCEF-4406-83F6-CB52BA0F91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10" name="Sisällön paikkamerkki 2">
            <a:extLst>
              <a:ext uri="{FF2B5EF4-FFF2-40B4-BE49-F238E27FC236}">
                <a16:creationId xmlns:a16="http://schemas.microsoft.com/office/drawing/2014/main" id="{32CA24E3-3C18-43E5-BD83-88F3B524B38E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1764000" y="2592000"/>
            <a:ext cx="3816000" cy="29520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1" name="Sisällön paikkamerkki 2">
            <a:extLst>
              <a:ext uri="{FF2B5EF4-FFF2-40B4-BE49-F238E27FC236}">
                <a16:creationId xmlns:a16="http://schemas.microsoft.com/office/drawing/2014/main" id="{7CDE0A28-B3C8-457F-8588-D72F44D5F492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113389" y="2592000"/>
            <a:ext cx="3816000" cy="29520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110348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7A5DBF8-7CC4-4986-B10B-16326F7E42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64000" y="1383615"/>
            <a:ext cx="8298000" cy="3276358"/>
          </a:xfrm>
        </p:spPr>
        <p:txBody>
          <a:bodyPr anchor="b"/>
          <a:lstStyle>
            <a:lvl1pPr algn="l">
              <a:lnSpc>
                <a:spcPts val="7000"/>
              </a:lnSpc>
              <a:defRPr sz="66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0E3655F2-74A0-44C6-84AD-1DE95F363B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64000" y="4740322"/>
            <a:ext cx="8298000" cy="801641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DCA1BB4-4746-4C73-8D54-6625F4606A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6F5ED-C14C-4DA4-AA51-40B6CDE4D00F}" type="datetimeFigureOut">
              <a:rPr lang="fi-FI" smtClean="0"/>
              <a:t>24.6.2026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FFBDF15-CBC5-4C29-B443-C4840B851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9D176EF-CE36-4E49-9790-628C94039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552E5-F27A-4309-8F6A-42878645B08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270559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i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 descr="Kuva, joka sisältää kohteen piirtäminen&#10;&#10;Kuvaus luotu automaattisesti">
            <a:extLst>
              <a:ext uri="{FF2B5EF4-FFF2-40B4-BE49-F238E27FC236}">
                <a16:creationId xmlns:a16="http://schemas.microsoft.com/office/drawing/2014/main" id="{7EFFB0AC-A6B5-49E9-84B1-AEDB4F6FE5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45183"/>
            <a:ext cx="3636000" cy="5026619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B7A5DBF8-7CC4-4986-B10B-16326F7E42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34000" y="1548000"/>
            <a:ext cx="6228000" cy="900000"/>
          </a:xfrm>
        </p:spPr>
        <p:txBody>
          <a:bodyPr anchor="b"/>
          <a:lstStyle>
            <a:lvl1pPr algn="l">
              <a:lnSpc>
                <a:spcPct val="100000"/>
              </a:lnSpc>
              <a:defRPr sz="28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53" name="Tekstin paikkamerkki 52">
            <a:extLst>
              <a:ext uri="{FF2B5EF4-FFF2-40B4-BE49-F238E27FC236}">
                <a16:creationId xmlns:a16="http://schemas.microsoft.com/office/drawing/2014/main" id="{50003CAA-DFF5-4EBE-94A8-1A2B76DBB83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833813" y="2559050"/>
            <a:ext cx="6227762" cy="1476000"/>
          </a:xfrm>
        </p:spPr>
        <p:txBody>
          <a:bodyPr bIns="0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6" name="Alaotsikko 2">
            <a:extLst>
              <a:ext uri="{FF2B5EF4-FFF2-40B4-BE49-F238E27FC236}">
                <a16:creationId xmlns:a16="http://schemas.microsoft.com/office/drawing/2014/main" id="{43C44EA4-36A4-4BAF-A7BB-834E53EF19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33999" y="4110549"/>
            <a:ext cx="6228000" cy="375591"/>
          </a:xfrm>
        </p:spPr>
        <p:txBody>
          <a:bodyPr anchor="b">
            <a:normAutofit/>
          </a:bodyPr>
          <a:lstStyle>
            <a:lvl1pPr marL="0" indent="0" algn="l">
              <a:buNone/>
              <a:defRPr sz="2000" b="1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54" name="Tekstin paikkamerkki 52">
            <a:extLst>
              <a:ext uri="{FF2B5EF4-FFF2-40B4-BE49-F238E27FC236}">
                <a16:creationId xmlns:a16="http://schemas.microsoft.com/office/drawing/2014/main" id="{803DCDF3-185F-43EC-9FED-B91BE71BA92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34000" y="4455775"/>
            <a:ext cx="6227762" cy="10800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fi-FI" dirty="0"/>
              <a:t>Muokkaa testin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DCA1BB4-4746-4C73-8D54-6625F4606A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6F5ED-C14C-4DA4-AA51-40B6CDE4D00F}" type="datetimeFigureOut">
              <a:rPr lang="fi-FI" smtClean="0"/>
              <a:t>24.6.2026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FFBDF15-CBC5-4C29-B443-C4840B851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9D176EF-CE36-4E49-9790-628C94039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552E5-F27A-4309-8F6A-42878645B08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552336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i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7A5DBF8-7CC4-4986-B10B-16326F7E42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64000" y="1548000"/>
            <a:ext cx="8298000" cy="900000"/>
          </a:xfrm>
        </p:spPr>
        <p:txBody>
          <a:bodyPr anchor="b"/>
          <a:lstStyle>
            <a:lvl1pPr algn="l">
              <a:lnSpc>
                <a:spcPct val="100000"/>
              </a:lnSpc>
              <a:defRPr sz="28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53" name="Tekstin paikkamerkki 52">
            <a:extLst>
              <a:ext uri="{FF2B5EF4-FFF2-40B4-BE49-F238E27FC236}">
                <a16:creationId xmlns:a16="http://schemas.microsoft.com/office/drawing/2014/main" id="{50003CAA-DFF5-4EBE-94A8-1A2B76DBB83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764000" y="2559050"/>
            <a:ext cx="8298000" cy="1476000"/>
          </a:xfrm>
        </p:spPr>
        <p:txBody>
          <a:bodyPr bIns="0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6" name="Alaotsikko 2">
            <a:extLst>
              <a:ext uri="{FF2B5EF4-FFF2-40B4-BE49-F238E27FC236}">
                <a16:creationId xmlns:a16="http://schemas.microsoft.com/office/drawing/2014/main" id="{43C44EA4-36A4-4BAF-A7BB-834E53EF19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64000" y="4110549"/>
            <a:ext cx="8298000" cy="375591"/>
          </a:xfrm>
        </p:spPr>
        <p:txBody>
          <a:bodyPr anchor="b">
            <a:normAutofit/>
          </a:bodyPr>
          <a:lstStyle>
            <a:lvl1pPr marL="0" indent="0" algn="l">
              <a:buNone/>
              <a:defRPr sz="2000" b="1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54" name="Tekstin paikkamerkki 52">
            <a:extLst>
              <a:ext uri="{FF2B5EF4-FFF2-40B4-BE49-F238E27FC236}">
                <a16:creationId xmlns:a16="http://schemas.microsoft.com/office/drawing/2014/main" id="{803DCDF3-185F-43EC-9FED-B91BE71BA92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764000" y="4455775"/>
            <a:ext cx="8298000" cy="10800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fi-FI" dirty="0"/>
              <a:t>Muokkaa testin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DCA1BB4-4746-4C73-8D54-6625F4606A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6F5ED-C14C-4DA4-AA51-40B6CDE4D00F}" type="datetimeFigureOut">
              <a:rPr lang="fi-FI" smtClean="0"/>
              <a:t>24.6.2026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FFBDF15-CBC5-4C29-B443-C4840B851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9D176EF-CE36-4E49-9790-628C94039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552E5-F27A-4309-8F6A-42878645B08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176262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idi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 descr="Kuva, joka sisältää kohteen piirtäminen&#10;&#10;Kuvaus luotu automaattisesti">
            <a:extLst>
              <a:ext uri="{FF2B5EF4-FFF2-40B4-BE49-F238E27FC236}">
                <a16:creationId xmlns:a16="http://schemas.microsoft.com/office/drawing/2014/main" id="{7EFFB0AC-A6B5-49E9-84B1-AEDB4F6FE5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45183"/>
            <a:ext cx="3636000" cy="5026619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B7A5DBF8-7CC4-4986-B10B-16326F7E42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34000" y="1548000"/>
            <a:ext cx="6228000" cy="900000"/>
          </a:xfrm>
        </p:spPr>
        <p:txBody>
          <a:bodyPr anchor="b"/>
          <a:lstStyle>
            <a:lvl1pPr algn="l">
              <a:lnSpc>
                <a:spcPct val="100000"/>
              </a:lnSpc>
              <a:defRPr sz="28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8" name="Tekstin paikkamerkki 7">
            <a:extLst>
              <a:ext uri="{FF2B5EF4-FFF2-40B4-BE49-F238E27FC236}">
                <a16:creationId xmlns:a16="http://schemas.microsoft.com/office/drawing/2014/main" id="{AD42E722-229E-4D11-A9F1-5F5E28AF6B6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833813" y="2587625"/>
            <a:ext cx="6221412" cy="2909888"/>
          </a:xfrm>
        </p:spPr>
        <p:txBody>
          <a:bodyPr>
            <a:normAutofit/>
          </a:bodyPr>
          <a:lstStyle>
            <a:lvl1pPr>
              <a:spcAft>
                <a:spcPts val="1600"/>
              </a:spcAft>
              <a:defRPr sz="2000" b="1"/>
            </a:lvl1pPr>
            <a:lvl2pPr>
              <a:spcAft>
                <a:spcPts val="1600"/>
              </a:spcAft>
              <a:defRPr sz="2000" b="1"/>
            </a:lvl2pPr>
            <a:lvl3pPr>
              <a:spcAft>
                <a:spcPts val="1600"/>
              </a:spcAft>
              <a:defRPr sz="2000" b="1"/>
            </a:lvl3pPr>
            <a:lvl4pPr>
              <a:spcAft>
                <a:spcPts val="1600"/>
              </a:spcAft>
              <a:defRPr sz="2000" b="1"/>
            </a:lvl4pPr>
            <a:lvl5pPr>
              <a:spcAft>
                <a:spcPts val="1600"/>
              </a:spcAft>
              <a:defRPr sz="2000" b="1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DCA1BB4-4746-4C73-8D54-6625F4606A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6F5ED-C14C-4DA4-AA51-40B6CDE4D00F}" type="datetimeFigureOut">
              <a:rPr lang="fi-FI" smtClean="0"/>
              <a:t>24.6.2026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FFBDF15-CBC5-4C29-B443-C4840B851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9D176EF-CE36-4E49-9790-628C94039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552E5-F27A-4309-8F6A-42878645B08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997805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idia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7A5DBF8-7CC4-4986-B10B-16326F7E42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64000" y="1548000"/>
            <a:ext cx="8298000" cy="900000"/>
          </a:xfrm>
        </p:spPr>
        <p:txBody>
          <a:bodyPr anchor="b"/>
          <a:lstStyle>
            <a:lvl1pPr algn="l">
              <a:lnSpc>
                <a:spcPct val="100000"/>
              </a:lnSpc>
              <a:defRPr sz="28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8" name="Tekstin paikkamerkki 7">
            <a:extLst>
              <a:ext uri="{FF2B5EF4-FFF2-40B4-BE49-F238E27FC236}">
                <a16:creationId xmlns:a16="http://schemas.microsoft.com/office/drawing/2014/main" id="{AD42E722-229E-4D11-A9F1-5F5E28AF6B6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764000" y="2587625"/>
            <a:ext cx="8298000" cy="2909888"/>
          </a:xfrm>
        </p:spPr>
        <p:txBody>
          <a:bodyPr>
            <a:normAutofit/>
          </a:bodyPr>
          <a:lstStyle>
            <a:lvl1pPr>
              <a:spcAft>
                <a:spcPts val="1600"/>
              </a:spcAft>
              <a:defRPr sz="2000" b="1"/>
            </a:lvl1pPr>
            <a:lvl2pPr>
              <a:spcAft>
                <a:spcPts val="1600"/>
              </a:spcAft>
              <a:defRPr sz="2000" b="1"/>
            </a:lvl2pPr>
            <a:lvl3pPr>
              <a:spcAft>
                <a:spcPts val="1600"/>
              </a:spcAft>
              <a:defRPr sz="2000" b="1"/>
            </a:lvl3pPr>
            <a:lvl4pPr>
              <a:spcAft>
                <a:spcPts val="1600"/>
              </a:spcAft>
              <a:defRPr sz="2000" b="1"/>
            </a:lvl4pPr>
            <a:lvl5pPr>
              <a:spcAft>
                <a:spcPts val="1600"/>
              </a:spcAft>
              <a:defRPr sz="2000" b="1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DCA1BB4-4746-4C73-8D54-6625F4606A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6F5ED-C14C-4DA4-AA51-40B6CDE4D00F}" type="datetimeFigureOut">
              <a:rPr lang="fi-FI" smtClean="0"/>
              <a:t>24.6.2026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FFBDF15-CBC5-4C29-B443-C4840B851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9D176EF-CE36-4E49-9790-628C94039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552E5-F27A-4309-8F6A-42878645B08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220367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uoli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Kuva 52" descr="Kuva, joka sisältää kohteen piirtäminen&#10;&#10;Kuvaus luotu automaattisesti">
            <a:extLst>
              <a:ext uri="{FF2B5EF4-FFF2-40B4-BE49-F238E27FC236}">
                <a16:creationId xmlns:a16="http://schemas.microsoft.com/office/drawing/2014/main" id="{2141F0D0-0FEA-4058-9143-828F1654926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7062" y="1269000"/>
            <a:ext cx="3672000" cy="4844452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B7A5DBF8-7CC4-4986-B10B-16326F7E423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51422" y="2036763"/>
            <a:ext cx="3904578" cy="3130550"/>
          </a:xfrm>
        </p:spPr>
        <p:txBody>
          <a:bodyPr anchor="ctr"/>
          <a:lstStyle>
            <a:lvl1pPr algn="l">
              <a:lnSpc>
                <a:spcPts val="4800"/>
              </a:lnSpc>
              <a:defRPr sz="5400"/>
            </a:lvl1pPr>
          </a:lstStyle>
          <a:p>
            <a:r>
              <a:rPr lang="fi-FI" dirty="0"/>
              <a:t>Lisää otsikko</a:t>
            </a:r>
          </a:p>
        </p:txBody>
      </p:sp>
      <p:sp>
        <p:nvSpPr>
          <p:cNvPr id="8" name="Tekstin paikkamerkki 7">
            <a:extLst>
              <a:ext uri="{FF2B5EF4-FFF2-40B4-BE49-F238E27FC236}">
                <a16:creationId xmlns:a16="http://schemas.microsoft.com/office/drawing/2014/main" id="{AD42E722-229E-4D11-A9F1-5F5E28AF6B6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620543" y="2536825"/>
            <a:ext cx="4194000" cy="2630488"/>
          </a:xfrm>
        </p:spPr>
        <p:txBody>
          <a:bodyPr>
            <a:normAutofit/>
          </a:bodyPr>
          <a:lstStyle>
            <a:lvl1pPr marL="0" indent="0">
              <a:spcAft>
                <a:spcPts val="1600"/>
              </a:spcAft>
              <a:buNone/>
              <a:defRPr sz="1600" b="0"/>
            </a:lvl1pPr>
            <a:lvl2pPr>
              <a:spcAft>
                <a:spcPts val="1600"/>
              </a:spcAft>
              <a:defRPr sz="2000" b="1"/>
            </a:lvl2pPr>
            <a:lvl3pPr>
              <a:spcAft>
                <a:spcPts val="1600"/>
              </a:spcAft>
              <a:defRPr sz="2000" b="1"/>
            </a:lvl3pPr>
            <a:lvl4pPr>
              <a:spcAft>
                <a:spcPts val="1600"/>
              </a:spcAft>
              <a:defRPr sz="2000" b="1"/>
            </a:lvl4pPr>
            <a:lvl5pPr>
              <a:spcAft>
                <a:spcPts val="1600"/>
              </a:spcAft>
              <a:defRPr sz="2000" b="1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DCA1BB4-4746-4C73-8D54-6625F4606A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6F5ED-C14C-4DA4-AA51-40B6CDE4D00F}" type="datetimeFigureOut">
              <a:rPr lang="fi-FI" smtClean="0"/>
              <a:t>24.6.2026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FFBDF15-CBC5-4C29-B443-C4840B851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9D176EF-CE36-4E49-9790-628C94039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552E5-F27A-4309-8F6A-42878645B08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439589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B92EF62F-D49B-4A44-92B5-38DF0E46D8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4000" y="1548000"/>
            <a:ext cx="8298000" cy="900000"/>
          </a:xfrm>
          <a:prstGeom prst="rect">
            <a:avLst/>
          </a:prstGeom>
        </p:spPr>
        <p:txBody>
          <a:bodyPr vert="horz" lIns="0" tIns="0" rIns="0" bIns="45720" rtlCol="0" anchor="b">
            <a:no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8D489960-CB8D-4F48-B4C6-33518F04E4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64000" y="2592000"/>
            <a:ext cx="8298000" cy="2880000"/>
          </a:xfrm>
          <a:prstGeom prst="rect">
            <a:avLst/>
          </a:prstGeom>
        </p:spPr>
        <p:txBody>
          <a:bodyPr vert="horz" lIns="0" tIns="0" rIns="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  <a:p>
            <a:pPr lvl="5"/>
            <a:r>
              <a:rPr lang="fi-FI" dirty="0"/>
              <a:t>6</a:t>
            </a:r>
          </a:p>
          <a:p>
            <a:pPr lvl="6"/>
            <a:r>
              <a:rPr lang="fi-FI" dirty="0"/>
              <a:t>7</a:t>
            </a:r>
          </a:p>
          <a:p>
            <a:pPr lvl="7"/>
            <a:r>
              <a:rPr lang="fi-FI" dirty="0"/>
              <a:t>8</a:t>
            </a:r>
          </a:p>
          <a:p>
            <a:pPr lvl="8"/>
            <a:r>
              <a:rPr lang="fi-FI" dirty="0"/>
              <a:t>9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90E7348C-6486-4251-801A-85B0E848DB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60000" y="6597000"/>
            <a:ext cx="1404000" cy="252000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200">
                <a:noFill/>
              </a:defRPr>
            </a:lvl1pPr>
          </a:lstStyle>
          <a:p>
            <a:fld id="{6DC6F5ED-C14C-4DA4-AA51-40B6CDE4D00F}" type="datetimeFigureOut">
              <a:rPr lang="fi-FI" smtClean="0"/>
              <a:t>24.6.2026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21CDB72-9EDA-48DC-98AB-E1016A1D9D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24000" y="6597000"/>
            <a:ext cx="4114800" cy="252000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200">
                <a:noFill/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E5A9A56-7B18-44D6-99B0-B87596D5F7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57032" y="260412"/>
            <a:ext cx="8073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noFill/>
              </a:defRPr>
            </a:lvl1pPr>
          </a:lstStyle>
          <a:p>
            <a:fld id="{F01552E5-F27A-4309-8F6A-42878645B083}" type="slidenum">
              <a:rPr lang="fi-FI" smtClean="0"/>
              <a:t>‹#›</a:t>
            </a:fld>
            <a:endParaRPr lang="fi-FI"/>
          </a:p>
        </p:txBody>
      </p:sp>
      <p:pic>
        <p:nvPicPr>
          <p:cNvPr id="60" name="Kuva 59">
            <a:extLst>
              <a:ext uri="{FF2B5EF4-FFF2-40B4-BE49-F238E27FC236}">
                <a16:creationId xmlns:a16="http://schemas.microsoft.com/office/drawing/2014/main" id="{37A535CD-8113-4A51-8B3F-7B541E72EAD4}"/>
              </a:ext>
            </a:extLst>
          </p:cNvPr>
          <p:cNvPicPr>
            <a:picLocks noChangeAspect="1"/>
          </p:cNvPicPr>
          <p:nvPr/>
        </p:nvPicPr>
        <p:blipFill>
          <a:blip r:embed="rId2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0310" y="5532240"/>
            <a:ext cx="1778164" cy="13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6246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  <p:sldLayoutId id="2147483728" r:id="rId12"/>
    <p:sldLayoutId id="2147483729" r:id="rId13"/>
    <p:sldLayoutId id="2147483730" r:id="rId14"/>
    <p:sldLayoutId id="2147483731" r:id="rId15"/>
    <p:sldLayoutId id="2147483732" r:id="rId16"/>
    <p:sldLayoutId id="2147483733" r:id="rId17"/>
    <p:sldLayoutId id="2147483734" r:id="rId18"/>
    <p:sldLayoutId id="2147483735" r:id="rId19"/>
    <p:sldLayoutId id="2147483736" r:id="rId20"/>
    <p:sldLayoutId id="2147483737" r:id="rId2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8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08000" indent="-108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-"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216000" indent="-108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-"/>
        <a:defRPr sz="2000" b="0" kern="1200">
          <a:solidFill>
            <a:schemeClr val="tx1"/>
          </a:solidFill>
          <a:latin typeface="+mn-lt"/>
          <a:ea typeface="+mn-ea"/>
          <a:cs typeface="+mn-cs"/>
        </a:defRPr>
      </a:lvl2pPr>
      <a:lvl3pPr marL="432000" indent="-108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-"/>
        <a:defRPr sz="1800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648000" indent="-108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-"/>
        <a:defRPr sz="1600" b="0" kern="1200">
          <a:solidFill>
            <a:schemeClr val="tx1"/>
          </a:solidFill>
          <a:latin typeface="+mn-lt"/>
          <a:ea typeface="+mn-ea"/>
          <a:cs typeface="+mn-cs"/>
        </a:defRPr>
      </a:lvl4pPr>
      <a:lvl5pPr marL="864000" indent="-108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-"/>
        <a:defRPr sz="1600" b="0" kern="1200">
          <a:solidFill>
            <a:schemeClr val="tx1"/>
          </a:solidFill>
          <a:latin typeface="+mn-lt"/>
          <a:ea typeface="+mn-ea"/>
          <a:cs typeface="+mn-cs"/>
        </a:defRPr>
      </a:lvl5pPr>
      <a:lvl6pPr marL="1080000" indent="-108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-"/>
        <a:defRPr sz="1600" b="0" kern="1200">
          <a:solidFill>
            <a:schemeClr val="tx1"/>
          </a:solidFill>
          <a:latin typeface="+mn-lt"/>
          <a:ea typeface="+mn-ea"/>
          <a:cs typeface="+mn-cs"/>
        </a:defRPr>
      </a:lvl6pPr>
      <a:lvl7pPr marL="1296000" indent="-108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-"/>
        <a:defRPr sz="1600" b="0" kern="1200">
          <a:solidFill>
            <a:schemeClr val="tx1"/>
          </a:solidFill>
          <a:latin typeface="+mn-lt"/>
          <a:ea typeface="+mn-ea"/>
          <a:cs typeface="+mn-cs"/>
        </a:defRPr>
      </a:lvl7pPr>
      <a:lvl8pPr marL="1512000" indent="-108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-"/>
        <a:defRPr sz="1600" b="0" kern="1200">
          <a:solidFill>
            <a:schemeClr val="tx1"/>
          </a:solidFill>
          <a:latin typeface="+mn-lt"/>
          <a:ea typeface="+mn-ea"/>
          <a:cs typeface="+mn-cs"/>
        </a:defRPr>
      </a:lvl8pPr>
      <a:lvl9pPr marL="1728000" indent="-108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-"/>
        <a:defRPr sz="1600" b="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226">
          <p15:clr>
            <a:srgbClr val="F26B43"/>
          </p15:clr>
        </p15:guide>
        <p15:guide id="4" orient="horz" pos="232">
          <p15:clr>
            <a:srgbClr val="F26B43"/>
          </p15:clr>
        </p15:guide>
        <p15:guide id="5" orient="horz" pos="4090">
          <p15:clr>
            <a:srgbClr val="F26B43"/>
          </p15:clr>
        </p15:guide>
        <p15:guide id="6" pos="7444">
          <p15:clr>
            <a:srgbClr val="F26B43"/>
          </p15:clr>
        </p15:guide>
        <p15:guide id="7" orient="horz" pos="1283">
          <p15:clr>
            <a:srgbClr val="F26B43"/>
          </p15:clr>
        </p15:guide>
        <p15:guide id="8" orient="horz" pos="3255">
          <p15:clr>
            <a:srgbClr val="F26B43"/>
          </p15:clr>
        </p15:guide>
        <p15:guide id="9" orient="horz" pos="3491">
          <p15:clr>
            <a:srgbClr val="F26B43"/>
          </p15:clr>
        </p15:guide>
        <p15:guide id="10" pos="1100">
          <p15:clr>
            <a:srgbClr val="F26B43"/>
          </p15:clr>
        </p15:guide>
        <p15:guide id="11" pos="1327">
          <p15:clr>
            <a:srgbClr val="F26B43"/>
          </p15:clr>
        </p15:guide>
        <p15:guide id="12" pos="2199">
          <p15:clr>
            <a:srgbClr val="F26B43"/>
          </p15:clr>
        </p15:guide>
        <p15:guide id="13" pos="2426">
          <p15:clr>
            <a:srgbClr val="F26B43"/>
          </p15:clr>
        </p15:guide>
        <p15:guide id="14" pos="3273">
          <p15:clr>
            <a:srgbClr val="F26B43"/>
          </p15:clr>
        </p15:guide>
        <p15:guide id="15" pos="3517">
          <p15:clr>
            <a:srgbClr val="F26B43"/>
          </p15:clr>
        </p15:guide>
        <p15:guide id="16" pos="6334">
          <p15:clr>
            <a:srgbClr val="F26B43"/>
          </p15:clr>
        </p15:guide>
        <p15:guide id="17" pos="656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1A73B43-1EB6-4A1D-81F2-91C5559DF55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Väestönmuutosten ennakkotiedot maakunnittain 1.1. - 31.5.2026</a:t>
            </a:r>
          </a:p>
        </p:txBody>
      </p:sp>
    </p:spTree>
    <p:extLst>
      <p:ext uri="{BB962C8B-B14F-4D97-AF65-F5344CB8AC3E}">
        <p14:creationId xmlns:p14="http://schemas.microsoft.com/office/powerpoint/2010/main" val="5067884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tsikko 1">
            <a:extLst>
              <a:ext uri="{FF2B5EF4-FFF2-40B4-BE49-F238E27FC236}">
                <a16:creationId xmlns:a16="http://schemas.microsoft.com/office/drawing/2014/main" id="{9201FF6F-70E4-494A-AF97-7FDB53D694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360" y="231540"/>
            <a:ext cx="11521280" cy="504056"/>
          </a:xfrm>
        </p:spPr>
        <p:txBody>
          <a:bodyPr/>
          <a:lstStyle/>
          <a:p>
            <a:r>
              <a:rPr lang="fi-FI" sz="2600" dirty="0"/>
              <a:t>Väestön kokonaismuutos maakunnittain 1.1. - 31.5.2026*, henkilöä ja prosenttia</a:t>
            </a:r>
            <a:endParaRPr lang="fi-FI" sz="2600" b="0" dirty="0"/>
          </a:p>
        </p:txBody>
      </p:sp>
      <p:sp>
        <p:nvSpPr>
          <p:cNvPr id="5" name="Title 11">
            <a:extLst>
              <a:ext uri="{FF2B5EF4-FFF2-40B4-BE49-F238E27FC236}">
                <a16:creationId xmlns:a16="http://schemas.microsoft.com/office/drawing/2014/main" id="{127F990B-8075-8B07-056D-2C698809986F}"/>
              </a:ext>
            </a:extLst>
          </p:cNvPr>
          <p:cNvSpPr txBox="1">
            <a:spLocks/>
          </p:cNvSpPr>
          <p:nvPr/>
        </p:nvSpPr>
        <p:spPr bwMode="auto">
          <a:xfrm>
            <a:off x="335360" y="6309320"/>
            <a:ext cx="11737304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-52"/>
                <a:ea typeface="+mn-ea"/>
                <a:cs typeface="Arial" charset="-52"/>
              </a:rPr>
              <a:t>*ennakkotieto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-52"/>
                <a:ea typeface="+mn-ea"/>
                <a:cs typeface="Arial" charset="-52"/>
              </a:rPr>
              <a:t>Lähde: Tilastokeskus, 1.1.2026 aluejako								                         </a:t>
            </a:r>
            <a:r>
              <a:rPr kumimoji="0" lang="fi-FI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-52"/>
                <a:ea typeface="+mn-ea"/>
                <a:cs typeface="Arial" charset="-52"/>
              </a:rPr>
              <a:t>päivitetty: 24.6.2026/ jk</a:t>
            </a:r>
            <a:endParaRPr kumimoji="0" lang="fi-FI" sz="11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 (Headings)"/>
            </a:endParaRPr>
          </a:p>
        </p:txBody>
      </p:sp>
      <p:pic>
        <p:nvPicPr>
          <p:cNvPr id="4" name="Kuva 3" descr="Palkkikaavio väestön kokonaismuutosten ennakkotiedoista maakunnittain 1.1.-31.5.2026. Väkiluku kasvoi maakunnista vain Uudellamaalla, 4 880 hengellä, Varsinais-Suomessa, 313 hengellä, Ahvenanmaalla, 55 hengellä ja Etelä-Pohjanmaalla, 33 hengellä. Väkiluku väheni eniten Keski-Suomessa, 1 170 hengellä, Etelä-Karjalassa, 1 027 hengellä, Pohjois-Savossa, 802 hengellä, Pohjois-Karjalassa, 794 hengellä, Lapissa, 730 hengellä ja Etelä-Savossa, 483 hengellä. Koko Suomen väkiluku väheni 1 710 hengellä.">
            <a:extLst>
              <a:ext uri="{FF2B5EF4-FFF2-40B4-BE49-F238E27FC236}">
                <a16:creationId xmlns:a16="http://schemas.microsoft.com/office/drawing/2014/main" id="{DD93AE7C-6239-0D1D-2B26-D5A27C9B9A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3432" y="945243"/>
            <a:ext cx="4028105" cy="5154430"/>
          </a:xfrm>
          <a:prstGeom prst="rect">
            <a:avLst/>
          </a:prstGeom>
        </p:spPr>
      </p:pic>
      <p:pic>
        <p:nvPicPr>
          <p:cNvPr id="9" name="Kuva 8" descr="Palkkikaavio väestön kokonaismuutoksesta maakunnittain 1.1.-31.5.2026 prosenttiosuuksina väkiluvusta. Suhteellisesti eniten väkiluku kasvoi Uudellamaalla (+0,27 prosenttia), Ahvenanmaalla (+0,18 prosenttia) ja Varsinais-Suomessa (+0,06 prosenttia väkimäärästä). &#10;Suhteellisesti eniten väkiluku väheni Etelä-Karjalassa (-0,83 prosenttia), Pohjois-Karjalassa (-0,49 prosenttia) ja Keski-Suomessa (-0,43 prosenttia väkimäärästä). Koko maassa väkiluku väheni 0,03 prosenttia ja Etelä-Savossa väkiluku väheni 0,38 prosenttia.">
            <a:extLst>
              <a:ext uri="{FF2B5EF4-FFF2-40B4-BE49-F238E27FC236}">
                <a16:creationId xmlns:a16="http://schemas.microsoft.com/office/drawing/2014/main" id="{5DD236AE-0626-14EE-C2E7-423CD4DBBF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63952" y="947745"/>
            <a:ext cx="4028105" cy="5154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42177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tsikko 1">
            <a:extLst>
              <a:ext uri="{FF2B5EF4-FFF2-40B4-BE49-F238E27FC236}">
                <a16:creationId xmlns:a16="http://schemas.microsoft.com/office/drawing/2014/main" id="{9201FF6F-70E4-494A-AF97-7FDB53D694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336" y="188640"/>
            <a:ext cx="12000656" cy="504056"/>
          </a:xfrm>
        </p:spPr>
        <p:txBody>
          <a:bodyPr/>
          <a:lstStyle/>
          <a:p>
            <a:r>
              <a:rPr lang="fi-FI" sz="2600" dirty="0"/>
              <a:t>Kokonaisnettomuutto ja luonnollinen väestönmuutos maakunnittain 1.1. - 31.5.2026*</a:t>
            </a:r>
            <a:endParaRPr lang="fi-FI" sz="2600" b="0" dirty="0"/>
          </a:p>
        </p:txBody>
      </p:sp>
      <p:sp>
        <p:nvSpPr>
          <p:cNvPr id="4" name="Title 11">
            <a:extLst>
              <a:ext uri="{FF2B5EF4-FFF2-40B4-BE49-F238E27FC236}">
                <a16:creationId xmlns:a16="http://schemas.microsoft.com/office/drawing/2014/main" id="{B5C28F63-4BE8-FD6B-F1EB-31CC5EB56113}"/>
              </a:ext>
            </a:extLst>
          </p:cNvPr>
          <p:cNvSpPr txBox="1">
            <a:spLocks/>
          </p:cNvSpPr>
          <p:nvPr/>
        </p:nvSpPr>
        <p:spPr bwMode="auto">
          <a:xfrm>
            <a:off x="263352" y="6309320"/>
            <a:ext cx="11809312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-52"/>
                <a:ea typeface="+mn-ea"/>
                <a:cs typeface="Arial" charset="-52"/>
              </a:rPr>
              <a:t>*ennakkotieto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-52"/>
                <a:ea typeface="+mn-ea"/>
                <a:cs typeface="Arial" charset="-52"/>
              </a:rPr>
              <a:t>Lähde: Tilastokeskus, 1.1.2026 aluejako								                            </a:t>
            </a:r>
            <a:r>
              <a:rPr kumimoji="0" lang="fi-FI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-52"/>
                <a:ea typeface="+mn-ea"/>
                <a:cs typeface="Arial" charset="-52"/>
              </a:rPr>
              <a:t>päivitetty: 24.6.2026/ jk</a:t>
            </a:r>
            <a:endParaRPr kumimoji="0" lang="fi-FI" sz="11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 (Headings)"/>
            </a:endParaRPr>
          </a:p>
        </p:txBody>
      </p:sp>
      <p:pic>
        <p:nvPicPr>
          <p:cNvPr id="3" name="Kuva 2" descr="Palkkikaavio kokonaisnettomuutosta maakunnittain 1.1.-31.5.2026. Kokonaisnettomuutto oli suurimmassa osassa maakunnista positiivinen, eniten Uudellamaalla, +3 680, Varsinais-Suomessa, +993 ja Päijät-Hämeessä +539. Kokonaisnettomuutto oli eniten miinuksella Keski-Suomessa (-758), Etelä-Karjalassa (-538) ja Pohjois-Pohjanmaalla (-326). Etelä-Savossa kokonaisnettomuutto oli +72.">
            <a:extLst>
              <a:ext uri="{FF2B5EF4-FFF2-40B4-BE49-F238E27FC236}">
                <a16:creationId xmlns:a16="http://schemas.microsoft.com/office/drawing/2014/main" id="{4C52BDBB-4DC4-0744-35D1-1C2AA62C88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6508" y="908510"/>
            <a:ext cx="4121380" cy="5400810"/>
          </a:xfrm>
          <a:prstGeom prst="rect">
            <a:avLst/>
          </a:prstGeom>
        </p:spPr>
      </p:pic>
      <p:pic>
        <p:nvPicPr>
          <p:cNvPr id="9" name="Kuva 8" descr="Palkkikaavio: luonnollinen väestönmuutos maakunnittain 1.1.-31.5.2026. Luonnollinen väestönmuutos oli negatiivinen kaikissa muissa maakunnissa paitsi Uudellamaalla, jossa se oli 1 267 hengen verran positiivinen. Eniten miinuksella oli Varsinais-Suomi, -695, Satakunta, -672 ja Pohjois-Savo, -606. Koko maassa luonnollinen väestönmuutos oli -6 316 ja Etelä-Savossa -561. ">
            <a:extLst>
              <a:ext uri="{FF2B5EF4-FFF2-40B4-BE49-F238E27FC236}">
                <a16:creationId xmlns:a16="http://schemas.microsoft.com/office/drawing/2014/main" id="{50C2BEE4-4851-9449-CD85-35782AD3F5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7028" y="908510"/>
            <a:ext cx="4121380" cy="5400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302148"/>
      </p:ext>
    </p:extLst>
  </p:cSld>
  <p:clrMapOvr>
    <a:masterClrMapping/>
  </p:clrMapOvr>
</p:sld>
</file>

<file path=ppt/theme/theme1.xml><?xml version="1.0" encoding="utf-8"?>
<a:theme xmlns:a="http://schemas.openxmlformats.org/drawingml/2006/main" name="ESAVO">
  <a:themeElements>
    <a:clrScheme name="ESAVO">
      <a:dk1>
        <a:sysClr val="windowText" lastClr="000000"/>
      </a:dk1>
      <a:lt1>
        <a:sysClr val="window" lastClr="FFFFFF"/>
      </a:lt1>
      <a:dk2>
        <a:srgbClr val="2D3787"/>
      </a:dk2>
      <a:lt2>
        <a:srgbClr val="C8E1FA"/>
      </a:lt2>
      <a:accent1>
        <a:srgbClr val="2D3787"/>
      </a:accent1>
      <a:accent2>
        <a:srgbClr val="009BE1"/>
      </a:accent2>
      <a:accent3>
        <a:srgbClr val="469B46"/>
      </a:accent3>
      <a:accent4>
        <a:srgbClr val="C8D228"/>
      </a:accent4>
      <a:accent5>
        <a:srgbClr val="F0CD14"/>
      </a:accent5>
      <a:accent6>
        <a:srgbClr val="DCA0C3"/>
      </a:accent6>
      <a:hlink>
        <a:srgbClr val="3C5491"/>
      </a:hlink>
      <a:folHlink>
        <a:srgbClr val="325A3C"/>
      </a:folHlink>
    </a:clrScheme>
    <a:fontScheme name="ESAVO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 sz="18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algn="l">
          <a:defRPr sz="18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ESAVO PowerPoint-esitysmalli.potx" id="{FC6D9E71-C548-4608-9588-675994E901C0}" vid="{9F200EB2-B4F4-46AA-A27E-0EF2FB911529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33b29eb2-0b9f-4be7-a895-1105bad76e5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72A3A15CB2E0F4ABB341C78F143AE5E" ma:contentTypeVersion="14" ma:contentTypeDescription="Create a new document." ma:contentTypeScope="" ma:versionID="dd1b12f61cdafeb79ae9a052f9b74f37">
  <xsd:schema xmlns:xsd="http://www.w3.org/2001/XMLSchema" xmlns:xs="http://www.w3.org/2001/XMLSchema" xmlns:p="http://schemas.microsoft.com/office/2006/metadata/properties" xmlns:ns3="33b29eb2-0b9f-4be7-a895-1105bad76e53" xmlns:ns4="c4ec7f88-1045-4389-be95-b50ed79e978e" targetNamespace="http://schemas.microsoft.com/office/2006/metadata/properties" ma:root="true" ma:fieldsID="9942863ac4448c696e947c0f824a2400" ns3:_="" ns4:_="">
    <xsd:import namespace="33b29eb2-0b9f-4be7-a895-1105bad76e53"/>
    <xsd:import namespace="c4ec7f88-1045-4389-be95-b50ed79e978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_activity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ObjectDetectorVersions" minOccurs="0"/>
                <xsd:element ref="ns3:MediaServiceSearchProperties" minOccurs="0"/>
                <xsd:element ref="ns3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3b29eb2-0b9f-4be7-a895-1105bad76e5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_activity" ma:index="15" nillable="true" ma:displayName="_activity" ma:hidden="true" ma:internalName="_activity">
      <xsd:simpleType>
        <xsd:restriction base="dms:Note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SystemTags" ma:index="21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4ec7f88-1045-4389-be95-b50ed79e978e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0D10604-BABA-4274-AAA4-BE4DAE46E04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F494D89-5350-4EBF-964B-0D2CAF046161}">
  <ds:schemaRefs>
    <ds:schemaRef ds:uri="http://schemas.microsoft.com/office/2006/documentManagement/types"/>
    <ds:schemaRef ds:uri="http://schemas.openxmlformats.org/package/2006/metadata/core-properties"/>
    <ds:schemaRef ds:uri="c4ec7f88-1045-4389-be95-b50ed79e978e"/>
    <ds:schemaRef ds:uri="http://purl.org/dc/elements/1.1/"/>
    <ds:schemaRef ds:uri="http://schemas.microsoft.com/office/infopath/2007/PartnerControls"/>
    <ds:schemaRef ds:uri="http://schemas.microsoft.com/office/2006/metadata/properties"/>
    <ds:schemaRef ds:uri="http://purl.org/dc/terms/"/>
    <ds:schemaRef ds:uri="33b29eb2-0b9f-4be7-a895-1105bad76e53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B0F67037-B5D8-4D93-A017-9916B966BA2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3b29eb2-0b9f-4be7-a895-1105bad76e53"/>
    <ds:schemaRef ds:uri="c4ec7f88-1045-4389-be95-b50ed79e978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ESAVO PowerPoint-esitysmalli</Template>
  <TotalTime>20131</TotalTime>
  <Words>74</Words>
  <Application>Microsoft Office PowerPoint</Application>
  <PresentationFormat>Laajakuva</PresentationFormat>
  <Paragraphs>9</Paragraphs>
  <Slides>3</Slides>
  <Notes>2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3</vt:i4>
      </vt:variant>
    </vt:vector>
  </HeadingPairs>
  <TitlesOfParts>
    <vt:vector size="7" baseType="lpstr">
      <vt:lpstr>Arial</vt:lpstr>
      <vt:lpstr>Calibri</vt:lpstr>
      <vt:lpstr>Times New Roman</vt:lpstr>
      <vt:lpstr>ESAVO</vt:lpstr>
      <vt:lpstr>Väestönmuutosten ennakkotiedot maakunnittain 1.1. - 31.5.2026</vt:lpstr>
      <vt:lpstr>Väestön kokonaismuutos maakunnittain 1.1. - 31.5.2026*, henkilöä ja prosenttia</vt:lpstr>
      <vt:lpstr>Kokonaisnettomuutto ja luonnollinen väestönmuutos maakunnittain 1.1. - 31.5.2026*</vt:lpstr>
    </vt:vector>
  </TitlesOfParts>
  <Company>Etelä-Savon maakuntaliitto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Väestönmuutokset maakunnittain</dc:title>
  <dc:creator>Jaana Kokkonen</dc:creator>
  <cp:lastModifiedBy>Jaana Kokkonen</cp:lastModifiedBy>
  <cp:revision>144</cp:revision>
  <dcterms:created xsi:type="dcterms:W3CDTF">2020-02-25T14:36:39Z</dcterms:created>
  <dcterms:modified xsi:type="dcterms:W3CDTF">2026-06-24T07:46:53Z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0x010100272A3A15CB2E0F4ABB341C78F143AE5E</vt:lpwstr>
  </property>
</Properties>
</file>