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CB8C7-986F-4ED8-8FA2-A6EBA089659B}" v="6" dt="2025-10-23T08:18:32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" autoAdjust="0"/>
    <p:restoredTop sz="95033" autoAdjust="0"/>
  </p:normalViewPr>
  <p:slideViewPr>
    <p:cSldViewPr showGuides="1">
      <p:cViewPr>
        <p:scale>
          <a:sx n="90" d="100"/>
          <a:sy n="90" d="100"/>
        </p:scale>
        <p:origin x="-302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5A178CE-C265-4D3D-B4AC-AACD84F38937}"/>
    <pc:docChg chg="custSel modSld">
      <pc:chgData name="Jaana Kokkonen" userId="fd0ea1af-346e-4258-bc54-cec630bd1122" providerId="ADAL" clId="{C5A178CE-C265-4D3D-B4AC-AACD84F38937}" dt="2025-10-23T08:22:06.987" v="610" actId="962"/>
      <pc:docMkLst>
        <pc:docMk/>
      </pc:docMkLst>
      <pc:sldChg chg="addSp delSp modSp mod">
        <pc:chgData name="Jaana Kokkonen" userId="fd0ea1af-346e-4258-bc54-cec630bd1122" providerId="ADAL" clId="{C5A178CE-C265-4D3D-B4AC-AACD84F38937}" dt="2025-10-23T08:13:33.789" v="213" actId="962"/>
        <pc:sldMkLst>
          <pc:docMk/>
          <pc:sldMk cId="3834217734" sldId="682"/>
        </pc:sldMkLst>
        <pc:spChg chg="mod">
          <ac:chgData name="Jaana Kokkonen" userId="fd0ea1af-346e-4258-bc54-cec630bd1122" providerId="ADAL" clId="{C5A178CE-C265-4D3D-B4AC-AACD84F38937}" dt="2025-10-23T07:48:03.997" v="1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C5A178CE-C265-4D3D-B4AC-AACD84F38937}" dt="2025-10-23T07:47:40.753" v="0"/>
          <ac:spMkLst>
            <pc:docMk/>
            <pc:sldMk cId="3834217734" sldId="682"/>
            <ac:spMk id="8" creationId="{9201FF6F-70E4-494A-AF97-7FDB53D6943F}"/>
          </ac:spMkLst>
        </pc:spChg>
        <pc:picChg chg="add mod">
          <ac:chgData name="Jaana Kokkonen" userId="fd0ea1af-346e-4258-bc54-cec630bd1122" providerId="ADAL" clId="{C5A178CE-C265-4D3D-B4AC-AACD84F38937}" dt="2025-10-23T08:09:53.500" v="70" actId="1037"/>
          <ac:picMkLst>
            <pc:docMk/>
            <pc:sldMk cId="3834217734" sldId="682"/>
            <ac:picMk id="2" creationId="{22C59A76-B547-74DB-C9AA-DB68324CC248}"/>
          </ac:picMkLst>
        </pc:picChg>
        <pc:picChg chg="add mod">
          <ac:chgData name="Jaana Kokkonen" userId="fd0ea1af-346e-4258-bc54-cec630bd1122" providerId="ADAL" clId="{C5A178CE-C265-4D3D-B4AC-AACD84F38937}" dt="2025-10-23T08:13:33.789" v="213" actId="962"/>
          <ac:picMkLst>
            <pc:docMk/>
            <pc:sldMk cId="3834217734" sldId="682"/>
            <ac:picMk id="3" creationId="{5CC71057-657C-F3B7-E435-F1A69C577740}"/>
          </ac:picMkLst>
        </pc:picChg>
        <pc:picChg chg="del">
          <ac:chgData name="Jaana Kokkonen" userId="fd0ea1af-346e-4258-bc54-cec630bd1122" providerId="ADAL" clId="{C5A178CE-C265-4D3D-B4AC-AACD84F38937}" dt="2025-10-23T08:09:48.840" v="58" actId="478"/>
          <ac:picMkLst>
            <pc:docMk/>
            <pc:sldMk cId="3834217734" sldId="682"/>
            <ac:picMk id="4" creationId="{2752E02B-7BED-AE2B-3E99-D3BE71A5B789}"/>
          </ac:picMkLst>
        </pc:picChg>
        <pc:picChg chg="del">
          <ac:chgData name="Jaana Kokkonen" userId="fd0ea1af-346e-4258-bc54-cec630bd1122" providerId="ADAL" clId="{C5A178CE-C265-4D3D-B4AC-AACD84F38937}" dt="2025-10-23T08:11:01.734" v="77" actId="478"/>
          <ac:picMkLst>
            <pc:docMk/>
            <pc:sldMk cId="3834217734" sldId="682"/>
            <ac:picMk id="6" creationId="{14BAD40B-7BCB-D49C-C8D7-FD0306B3F493}"/>
          </ac:picMkLst>
        </pc:picChg>
      </pc:sldChg>
      <pc:sldChg chg="addSp delSp modSp mod">
        <pc:chgData name="Jaana Kokkonen" userId="fd0ea1af-346e-4258-bc54-cec630bd1122" providerId="ADAL" clId="{C5A178CE-C265-4D3D-B4AC-AACD84F38937}" dt="2025-10-23T08:22:06.987" v="610" actId="962"/>
        <pc:sldMkLst>
          <pc:docMk/>
          <pc:sldMk cId="558302148" sldId="683"/>
        </pc:sldMkLst>
        <pc:spChg chg="mod">
          <ac:chgData name="Jaana Kokkonen" userId="fd0ea1af-346e-4258-bc54-cec630bd1122" providerId="ADAL" clId="{C5A178CE-C265-4D3D-B4AC-AACD84F38937}" dt="2025-10-23T07:48:03.997" v="1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C5A178CE-C265-4D3D-B4AC-AACD84F38937}" dt="2025-10-23T07:47:40.753" v="0"/>
          <ac:spMkLst>
            <pc:docMk/>
            <pc:sldMk cId="558302148" sldId="683"/>
            <ac:spMk id="8" creationId="{9201FF6F-70E4-494A-AF97-7FDB53D6943F}"/>
          </ac:spMkLst>
        </pc:spChg>
        <pc:picChg chg="add mod">
          <ac:chgData name="Jaana Kokkonen" userId="fd0ea1af-346e-4258-bc54-cec630bd1122" providerId="ADAL" clId="{C5A178CE-C265-4D3D-B4AC-AACD84F38937}" dt="2025-10-23T08:17:27.915" v="342" actId="962"/>
          <ac:picMkLst>
            <pc:docMk/>
            <pc:sldMk cId="558302148" sldId="683"/>
            <ac:picMk id="2" creationId="{B9CF536C-6364-9B24-622A-A1BCCD06A5FC}"/>
          </ac:picMkLst>
        </pc:picChg>
        <pc:picChg chg="add mod">
          <ac:chgData name="Jaana Kokkonen" userId="fd0ea1af-346e-4258-bc54-cec630bd1122" providerId="ADAL" clId="{C5A178CE-C265-4D3D-B4AC-AACD84F38937}" dt="2025-10-23T08:22:06.987" v="610" actId="962"/>
          <ac:picMkLst>
            <pc:docMk/>
            <pc:sldMk cId="558302148" sldId="683"/>
            <ac:picMk id="3" creationId="{F346E544-6811-C783-68EA-C6AB61291517}"/>
          </ac:picMkLst>
        </pc:picChg>
        <pc:picChg chg="del">
          <ac:chgData name="Jaana Kokkonen" userId="fd0ea1af-346e-4258-bc54-cec630bd1122" providerId="ADAL" clId="{C5A178CE-C265-4D3D-B4AC-AACD84F38937}" dt="2025-10-23T08:15:08.662" v="218" actId="478"/>
          <ac:picMkLst>
            <pc:docMk/>
            <pc:sldMk cId="558302148" sldId="683"/>
            <ac:picMk id="5" creationId="{4181D574-2DD4-4359-9636-4AB3807F80DA}"/>
          </ac:picMkLst>
        </pc:picChg>
        <pc:picChg chg="del">
          <ac:chgData name="Jaana Kokkonen" userId="fd0ea1af-346e-4258-bc54-cec630bd1122" providerId="ADAL" clId="{C5A178CE-C265-4D3D-B4AC-AACD84F38937}" dt="2025-10-23T08:19:25.349" v="347" actId="478"/>
          <ac:picMkLst>
            <pc:docMk/>
            <pc:sldMk cId="558302148" sldId="683"/>
            <ac:picMk id="6" creationId="{75BA1954-868F-3439-9025-30B49048A27C}"/>
          </ac:picMkLst>
        </pc:picChg>
      </pc:sldChg>
      <pc:sldChg chg="modSp">
        <pc:chgData name="Jaana Kokkonen" userId="fd0ea1af-346e-4258-bc54-cec630bd1122" providerId="ADAL" clId="{C5A178CE-C265-4D3D-B4AC-AACD84F38937}" dt="2025-10-23T07:47:40.753" v="0"/>
        <pc:sldMkLst>
          <pc:docMk/>
          <pc:sldMk cId="506788486" sldId="684"/>
        </pc:sldMkLst>
        <pc:spChg chg="mod">
          <ac:chgData name="Jaana Kokkonen" userId="fd0ea1af-346e-4258-bc54-cec630bd1122" providerId="ADAL" clId="{C5A178CE-C265-4D3D-B4AC-AACD84F38937}" dt="2025-10-23T07:47:40.753" v="0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- 30.9.2025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- 30.9.2025*,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23.10.2025/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väestön kokonaismuutosten ennakkotiedoista maakunnittain 1.1.-30.92025. Väkiluku kasvoi eniten Uudellamaalla, 15 384 hengellä, Pirkanmaalla, 3 487 hengellä ja Varsinais-Suomessa, 2 804 hengellä. Väkiluku väheni eniten Etelä-Savossa, 881 hengellä, Satakunnassa, 730 hengellä ja Kymenlaaksossa, 689 hengellä. Koko Suomen väkiluku kasvoi 17 298 hengellä.">
            <a:extLst>
              <a:ext uri="{FF2B5EF4-FFF2-40B4-BE49-F238E27FC236}">
                <a16:creationId xmlns:a16="http://schemas.microsoft.com/office/drawing/2014/main" id="{22C59A76-B547-74DB-C9AA-DB68324C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033292"/>
            <a:ext cx="3981816" cy="5095197"/>
          </a:xfrm>
          <a:prstGeom prst="rect">
            <a:avLst/>
          </a:prstGeom>
        </p:spPr>
      </p:pic>
      <p:pic>
        <p:nvPicPr>
          <p:cNvPr id="3" name="Kuva 2" descr="Palkkikaavio väestön kokonaismuutoksesta maakunnittain 1.1.-30.9.2025 prosenttiosuuksina väkiluvusta. Suhteellisesti eniten väkiluku kasvoi Uudellamaalla (+0,86 prosenttia), Ahvenanmaalla (+0,80 prosenttia) ja Pirkanmaalla (+0,64 prosenttia väkimäärästä). &#10;Suhteellisesti eniten väkiluku väheni Etelä-Savossa (-0,68 prosenttia), Kainuussa (-0,50 prosenttia) ja Kymenlaaksossa (-0,44 prosenttia väkimäärästä). Koko maassa väkiluku kasvoi 0,31 prosenttia.">
            <a:extLst>
              <a:ext uri="{FF2B5EF4-FFF2-40B4-BE49-F238E27FC236}">
                <a16:creationId xmlns:a16="http://schemas.microsoft.com/office/drawing/2014/main" id="{5CC71057-657C-F3B7-E435-F1A69C577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600" y="1033292"/>
            <a:ext cx="3981816" cy="50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05" y="188640"/>
            <a:ext cx="10009112" cy="81801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- 30.9.2025*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23.10.2025/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kokonaisnettomuutosta maakunnittain 1.1.-30.9.2025. Kokonaisnettomuutto oli suurimmassa osassa maakunnista positiivinen, eniten Uudellamaalla, +13 064, Pirkanmaalla, +4 031 ja Varsinais-Suomessa, +3 937. Kokonaisnettomuutto oli negatiivinen vain Pohjois-Pohjanmaalla (-362) ja Keski-Pohjanmaalla (-80). Etelä-Savon kokonaisnettomuutto oli +154, joka on maakunnista kolmanneksi pienin luku.">
            <a:extLst>
              <a:ext uri="{FF2B5EF4-FFF2-40B4-BE49-F238E27FC236}">
                <a16:creationId xmlns:a16="http://schemas.microsoft.com/office/drawing/2014/main" id="{B9CF536C-6364-9B24-622A-A1BCCD06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056440"/>
            <a:ext cx="3911175" cy="5125350"/>
          </a:xfrm>
          <a:prstGeom prst="rect">
            <a:avLst/>
          </a:prstGeom>
        </p:spPr>
      </p:pic>
      <p:pic>
        <p:nvPicPr>
          <p:cNvPr id="3" name="Kuva 2" descr="Palkkikaavio: luonnollinen väestönmuutos maakunnittain 1.1.-30.92025. Luonnollinen väestönmuutos oli negatiivinen kaikissa muissa maakunnissa paitsi Uudellamaalla, jossa se oli 2 346 hengen verran positiivinen sekä Pohjois-Pohjanmaalla, jossa se oli 14 hengen verran positiivinen. Eniten miinuksella oli Varsinais-Suomi, -1 150, Etelä-Savo, -1 033 ja Satakunta, -1 031 hengen verran. Koko maassa luonnollinen väestönmuutos oli -9 361. ">
            <a:extLst>
              <a:ext uri="{FF2B5EF4-FFF2-40B4-BE49-F238E27FC236}">
                <a16:creationId xmlns:a16="http://schemas.microsoft.com/office/drawing/2014/main" id="{F346E544-6811-C783-68EA-C6AB61291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232" y="1052736"/>
            <a:ext cx="3911176" cy="51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16504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- 30.9.2025</vt:lpstr>
      <vt:lpstr>Väestön kokonaismuutos maakunnittain 1.1. - 30.9.2025*, henkilöä ja prosenttia</vt:lpstr>
      <vt:lpstr>Kokonaisnettomuutto ja luonnollinen väestönmuutos maakunnittain 1.1. - 30.9.2025*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136</cp:revision>
  <dcterms:created xsi:type="dcterms:W3CDTF">2020-02-25T14:36:39Z</dcterms:created>
  <dcterms:modified xsi:type="dcterms:W3CDTF">2025-10-23T08:22:14Z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