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8"/>
  </p:notesMasterIdLst>
  <p:sldIdLst>
    <p:sldId id="684" r:id="rId5"/>
    <p:sldId id="682" r:id="rId6"/>
    <p:sldId id="6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59EE3-248B-4526-9D74-14CDDD97AC7A}" v="7" dt="2025-11-25T11:28:44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 autoAdjust="0"/>
    <p:restoredTop sz="95033" autoAdjust="0"/>
  </p:normalViewPr>
  <p:slideViewPr>
    <p:cSldViewPr showGuides="1">
      <p:cViewPr varScale="1">
        <p:scale>
          <a:sx n="78" d="100"/>
          <a:sy n="78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C5A178CE-C265-4D3D-B4AC-AACD84F38937}"/>
    <pc:docChg chg="custSel modSld">
      <pc:chgData name="Jaana Kokkonen" userId="fd0ea1af-346e-4258-bc54-cec630bd1122" providerId="ADAL" clId="{C5A178CE-C265-4D3D-B4AC-AACD84F38937}" dt="2025-11-25T11:30:14.214" v="506" actId="13244"/>
      <pc:docMkLst>
        <pc:docMk/>
      </pc:docMkLst>
      <pc:sldChg chg="addSp delSp modSp mod">
        <pc:chgData name="Jaana Kokkonen" userId="fd0ea1af-346e-4258-bc54-cec630bd1122" providerId="ADAL" clId="{C5A178CE-C265-4D3D-B4AC-AACD84F38937}" dt="2025-11-25T11:30:14.214" v="506" actId="13244"/>
        <pc:sldMkLst>
          <pc:docMk/>
          <pc:sldMk cId="3834217734" sldId="682"/>
        </pc:sldMkLst>
        <pc:spChg chg="mod ord">
          <ac:chgData name="Jaana Kokkonen" userId="fd0ea1af-346e-4258-bc54-cec630bd1122" providerId="ADAL" clId="{C5A178CE-C265-4D3D-B4AC-AACD84F38937}" dt="2025-11-25T11:30:11.305" v="505" actId="13244"/>
          <ac:spMkLst>
            <pc:docMk/>
            <pc:sldMk cId="3834217734" sldId="682"/>
            <ac:spMk id="5" creationId="{127F990B-8075-8B07-056D-2C698809986F}"/>
          </ac:spMkLst>
        </pc:spChg>
        <pc:spChg chg="mod">
          <ac:chgData name="Jaana Kokkonen" userId="fd0ea1af-346e-4258-bc54-cec630bd1122" providerId="ADAL" clId="{C5A178CE-C265-4D3D-B4AC-AACD84F38937}" dt="2025-11-25T08:27:40.656" v="4"/>
          <ac:spMkLst>
            <pc:docMk/>
            <pc:sldMk cId="3834217734" sldId="682"/>
            <ac:spMk id="8" creationId="{9201FF6F-70E4-494A-AF97-7FDB53D6943F}"/>
          </ac:spMkLst>
        </pc:spChg>
        <pc:picChg chg="add mod">
          <ac:chgData name="Jaana Kokkonen" userId="fd0ea1af-346e-4258-bc54-cec630bd1122" providerId="ADAL" clId="{C5A178CE-C265-4D3D-B4AC-AACD84F38937}" dt="2025-11-25T11:29:44.921" v="504" actId="1037"/>
          <ac:picMkLst>
            <pc:docMk/>
            <pc:sldMk cId="3834217734" sldId="682"/>
            <ac:picMk id="2" creationId="{22B05EFC-A3A2-6108-1330-8832423F757F}"/>
          </ac:picMkLst>
        </pc:picChg>
        <pc:picChg chg="del">
          <ac:chgData name="Jaana Kokkonen" userId="fd0ea1af-346e-4258-bc54-cec630bd1122" providerId="ADAL" clId="{C5A178CE-C265-4D3D-B4AC-AACD84F38937}" dt="2025-11-25T08:28:40.003" v="22" actId="478"/>
          <ac:picMkLst>
            <pc:docMk/>
            <pc:sldMk cId="3834217734" sldId="682"/>
            <ac:picMk id="2" creationId="{22C59A76-B547-74DB-C9AA-DB68324CC248}"/>
          </ac:picMkLst>
        </pc:picChg>
        <pc:picChg chg="del">
          <ac:chgData name="Jaana Kokkonen" userId="fd0ea1af-346e-4258-bc54-cec630bd1122" providerId="ADAL" clId="{C5A178CE-C265-4D3D-B4AC-AACD84F38937}" dt="2025-11-25T08:29:45.209" v="82" actId="478"/>
          <ac:picMkLst>
            <pc:docMk/>
            <pc:sldMk cId="3834217734" sldId="682"/>
            <ac:picMk id="3" creationId="{5CC71057-657C-F3B7-E435-F1A69C577740}"/>
          </ac:picMkLst>
        </pc:picChg>
        <pc:picChg chg="add del mod">
          <ac:chgData name="Jaana Kokkonen" userId="fd0ea1af-346e-4258-bc54-cec630bd1122" providerId="ADAL" clId="{C5A178CE-C265-4D3D-B4AC-AACD84F38937}" dt="2025-11-25T11:29:01.253" v="465" actId="478"/>
          <ac:picMkLst>
            <pc:docMk/>
            <pc:sldMk cId="3834217734" sldId="682"/>
            <ac:picMk id="4" creationId="{6FAE40CD-BC38-ACC9-B540-D29E8FD42305}"/>
          </ac:picMkLst>
        </pc:picChg>
        <pc:picChg chg="add mod ord">
          <ac:chgData name="Jaana Kokkonen" userId="fd0ea1af-346e-4258-bc54-cec630bd1122" providerId="ADAL" clId="{C5A178CE-C265-4D3D-B4AC-AACD84F38937}" dt="2025-11-25T11:30:14.214" v="506" actId="13244"/>
          <ac:picMkLst>
            <pc:docMk/>
            <pc:sldMk cId="3834217734" sldId="682"/>
            <ac:picMk id="6" creationId="{A50659CF-9A24-0D8F-D740-EBB0CA98B159}"/>
          </ac:picMkLst>
        </pc:picChg>
      </pc:sldChg>
      <pc:sldChg chg="addSp delSp modSp mod">
        <pc:chgData name="Jaana Kokkonen" userId="fd0ea1af-346e-4258-bc54-cec630bd1122" providerId="ADAL" clId="{C5A178CE-C265-4D3D-B4AC-AACD84F38937}" dt="2025-11-25T08:37:52.808" v="463" actId="962"/>
        <pc:sldMkLst>
          <pc:docMk/>
          <pc:sldMk cId="558302148" sldId="683"/>
        </pc:sldMkLst>
        <pc:spChg chg="mod">
          <ac:chgData name="Jaana Kokkonen" userId="fd0ea1af-346e-4258-bc54-cec630bd1122" providerId="ADAL" clId="{C5A178CE-C265-4D3D-B4AC-AACD84F38937}" dt="2025-11-25T08:28:00.524" v="5"/>
          <ac:spMkLst>
            <pc:docMk/>
            <pc:sldMk cId="558302148" sldId="683"/>
            <ac:spMk id="4" creationId="{B5C28F63-4BE8-FD6B-F1EB-31CC5EB56113}"/>
          </ac:spMkLst>
        </pc:spChg>
        <pc:spChg chg="mod">
          <ac:chgData name="Jaana Kokkonen" userId="fd0ea1af-346e-4258-bc54-cec630bd1122" providerId="ADAL" clId="{C5A178CE-C265-4D3D-B4AC-AACD84F38937}" dt="2025-11-25T08:27:40.656" v="4"/>
          <ac:spMkLst>
            <pc:docMk/>
            <pc:sldMk cId="558302148" sldId="683"/>
            <ac:spMk id="8" creationId="{9201FF6F-70E4-494A-AF97-7FDB53D6943F}"/>
          </ac:spMkLst>
        </pc:spChg>
        <pc:picChg chg="del">
          <ac:chgData name="Jaana Kokkonen" userId="fd0ea1af-346e-4258-bc54-cec630bd1122" providerId="ADAL" clId="{C5A178CE-C265-4D3D-B4AC-AACD84F38937}" dt="2025-11-25T08:33:06.510" v="231" actId="478"/>
          <ac:picMkLst>
            <pc:docMk/>
            <pc:sldMk cId="558302148" sldId="683"/>
            <ac:picMk id="2" creationId="{B9CF536C-6364-9B24-622A-A1BCCD06A5FC}"/>
          </ac:picMkLst>
        </pc:picChg>
        <pc:picChg chg="del">
          <ac:chgData name="Jaana Kokkonen" userId="fd0ea1af-346e-4258-bc54-cec630bd1122" providerId="ADAL" clId="{C5A178CE-C265-4D3D-B4AC-AACD84F38937}" dt="2025-11-25T08:35:35.502" v="340" actId="478"/>
          <ac:picMkLst>
            <pc:docMk/>
            <pc:sldMk cId="558302148" sldId="683"/>
            <ac:picMk id="3" creationId="{F346E544-6811-C783-68EA-C6AB61291517}"/>
          </ac:picMkLst>
        </pc:picChg>
        <pc:picChg chg="add mod">
          <ac:chgData name="Jaana Kokkonen" userId="fd0ea1af-346e-4258-bc54-cec630bd1122" providerId="ADAL" clId="{C5A178CE-C265-4D3D-B4AC-AACD84F38937}" dt="2025-11-25T08:34:41.477" v="335" actId="962"/>
          <ac:picMkLst>
            <pc:docMk/>
            <pc:sldMk cId="558302148" sldId="683"/>
            <ac:picMk id="5" creationId="{DEA06FA2-8D41-C3A8-8271-FF56DFF5E2A4}"/>
          </ac:picMkLst>
        </pc:picChg>
        <pc:picChg chg="add mod">
          <ac:chgData name="Jaana Kokkonen" userId="fd0ea1af-346e-4258-bc54-cec630bd1122" providerId="ADAL" clId="{C5A178CE-C265-4D3D-B4AC-AACD84F38937}" dt="2025-11-25T08:37:52.808" v="463" actId="962"/>
          <ac:picMkLst>
            <pc:docMk/>
            <pc:sldMk cId="558302148" sldId="683"/>
            <ac:picMk id="6" creationId="{43A75EEE-C3DE-B9F1-CFA7-487C688B92CF}"/>
          </ac:picMkLst>
        </pc:picChg>
      </pc:sldChg>
      <pc:sldChg chg="modSp mod">
        <pc:chgData name="Jaana Kokkonen" userId="fd0ea1af-346e-4258-bc54-cec630bd1122" providerId="ADAL" clId="{C5A178CE-C265-4D3D-B4AC-AACD84F38937}" dt="2025-11-25T08:27:21.593" v="3" actId="20577"/>
        <pc:sldMkLst>
          <pc:docMk/>
          <pc:sldMk cId="506788486" sldId="684"/>
        </pc:sldMkLst>
        <pc:spChg chg="mod">
          <ac:chgData name="Jaana Kokkonen" userId="fd0ea1af-346e-4258-bc54-cec630bd1122" providerId="ADAL" clId="{C5A178CE-C265-4D3D-B4AC-AACD84F38937}" dt="2025-11-25T08:27:21.593" v="3" actId="20577"/>
          <ac:spMkLst>
            <pc:docMk/>
            <pc:sldMk cId="506788486" sldId="684"/>
            <ac:spMk id="2" creationId="{81A73B43-1EB6-4A1D-81F2-91C5559DF5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65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3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Väestönmuutosten ennakkotiedot maakunnittain 1.1. - 31.10.2025</a:t>
            </a:r>
          </a:p>
        </p:txBody>
      </p:sp>
    </p:spTree>
    <p:extLst>
      <p:ext uri="{BB962C8B-B14F-4D97-AF65-F5344CB8AC3E}">
        <p14:creationId xmlns:p14="http://schemas.microsoft.com/office/powerpoint/2010/main" val="506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60648"/>
            <a:ext cx="11521280" cy="504056"/>
          </a:xfrm>
        </p:spPr>
        <p:txBody>
          <a:bodyPr/>
          <a:lstStyle/>
          <a:p>
            <a:r>
              <a:rPr lang="fi-FI" sz="2600" dirty="0"/>
              <a:t>Väestön kokonaismuutos maakunnittain 1.1. - 31.10.2025*, henkilöä ja prosenttia</a:t>
            </a:r>
            <a:endParaRPr lang="fi-FI" sz="2600" b="0" dirty="0"/>
          </a:p>
        </p:txBody>
      </p:sp>
      <p:pic>
        <p:nvPicPr>
          <p:cNvPr id="2" name="Kuva 1" descr="Palkkikaavio väestön kokonaismuutosten ennakkotiedoista maakunnittain 1.1.-31.10.2025. Väkiluku kasvoi eniten Uudellamaalla, 17 066 hengellä, Pirkanmaalla, 3 782 hengellä ja Varsinais-Suomessa, 3 076 hengellä. Väkiluku väheni eniten Etelä-Savossa, 949 hengellä, Satakunnassa, 831 hengellä ja Kymenlaaksossa, 772 hengellä. Koko Suomen väkiluku kasvoi 19 744 hengellä.">
            <a:extLst>
              <a:ext uri="{FF2B5EF4-FFF2-40B4-BE49-F238E27FC236}">
                <a16:creationId xmlns:a16="http://schemas.microsoft.com/office/drawing/2014/main" id="{22B05EFC-A3A2-6108-1330-8832423F7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945536"/>
            <a:ext cx="4202603" cy="5279273"/>
          </a:xfrm>
          <a:prstGeom prst="rect">
            <a:avLst/>
          </a:prstGeom>
        </p:spPr>
      </p:pic>
      <p:pic>
        <p:nvPicPr>
          <p:cNvPr id="6" name="Kuva 5" descr="Palkkikaavio väestön kokonaismuutoksesta maakunnittain 1.1.-31.10.2025 prosenttiosuuksina väkiluvusta. Suhteellisesti eniten väkiluku kasvoi Uudellamaalla (+0,96 prosenttia), Pirkanmaalla (+0,69 prosenttia) ja Ahvenanmaalla (+0,66 prosenttia väkimäärästä). &#10;Suhteellisesti eniten väkiluku väheni Etelä-Savossa (-0,73 prosenttia), Kymenlaaksossa (-0,49 prosenttia) ja Kainuussa (-0,47 prosenttia väkimäärästä). Koko maassa väkiluku kasvoi 0,35 prosenttia.">
            <a:extLst>
              <a:ext uri="{FF2B5EF4-FFF2-40B4-BE49-F238E27FC236}">
                <a16:creationId xmlns:a16="http://schemas.microsoft.com/office/drawing/2014/main" id="{A50659CF-9A24-0D8F-D740-EBB0CA98B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821" y="945535"/>
            <a:ext cx="4202603" cy="5279273"/>
          </a:xfrm>
          <a:prstGeom prst="rect">
            <a:avLst/>
          </a:prstGeom>
        </p:spPr>
      </p:pic>
      <p:sp>
        <p:nvSpPr>
          <p:cNvPr id="5" name="Title 11">
            <a:extLst>
              <a:ext uri="{FF2B5EF4-FFF2-40B4-BE49-F238E27FC236}">
                <a16:creationId xmlns:a16="http://schemas.microsoft.com/office/drawing/2014/main" id="{127F990B-8075-8B07-056D-2C698809986F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320"/>
            <a:ext cx="11521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1.1.2025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25.11.2025/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834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05" y="188640"/>
            <a:ext cx="10009112" cy="818018"/>
          </a:xfrm>
        </p:spPr>
        <p:txBody>
          <a:bodyPr/>
          <a:lstStyle/>
          <a:p>
            <a:r>
              <a:rPr lang="fi-FI" sz="2600" dirty="0"/>
              <a:t>Kokonaisnettomuutto ja luonnollinen väestönmuutos maakunnittain 1.1. - 31.10.2025*</a:t>
            </a:r>
            <a:endParaRPr lang="fi-FI" sz="2600" b="0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B5C28F63-4BE8-FD6B-F1EB-31CC5EB56113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320"/>
            <a:ext cx="11521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1.1.2025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25.11.2025/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5" name="Kuva 4" descr="Palkkikaavio kokonaisnettomuutosta maakunnittain 1.1.-31.10.2025. Kokonaisnettomuutto oli suurimmassa osassa maakunnista positiivinen, eniten Uudellamaalla, +14 526, Pirkanmaalla, +4 388 ja Varsinais-Suomessa, +4 373. Kokonaisnettomuutto oli negatiivinen vain Pohjois-Pohjanmaalla (-338) ja Keski-Pohjanmaalla (-44). Etelä-Savon kokonaisnettomuutto oli +187, joka on maakunnista kolmanneksi pienin luku.">
            <a:extLst>
              <a:ext uri="{FF2B5EF4-FFF2-40B4-BE49-F238E27FC236}">
                <a16:creationId xmlns:a16="http://schemas.microsoft.com/office/drawing/2014/main" id="{DEA06FA2-8D41-C3A8-8271-FF56DFF5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047620"/>
            <a:ext cx="3874500" cy="5125350"/>
          </a:xfrm>
          <a:prstGeom prst="rect">
            <a:avLst/>
          </a:prstGeom>
        </p:spPr>
      </p:pic>
      <p:pic>
        <p:nvPicPr>
          <p:cNvPr id="6" name="Kuva 5" descr="Palkkikaavio: luonnollinen väestönmuutos maakunnittain 1.1.-31.10.2025. Luonnollinen väestönmuutos oli negatiivinen kaikissa muissa maakunnissa paitsi Uudellamaalla, jossa se oli 2 640 hengen verran positiivinen sekä Pohjois-Pohjanmaalla, jossa se oli 41 hengen verran positiivinen. Eniten miinuksella oli Varsinais-Suomi, -1 297, Satakunta, -1 174 ja Etelä-Savo, -1 133 hengen verran. Koko maassa luonnollinen väestönmuutos oli -10 402. ">
            <a:extLst>
              <a:ext uri="{FF2B5EF4-FFF2-40B4-BE49-F238E27FC236}">
                <a16:creationId xmlns:a16="http://schemas.microsoft.com/office/drawing/2014/main" id="{43A75EEE-C3DE-B9F1-CFA7-487C688B9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892" y="1047434"/>
            <a:ext cx="3874500" cy="51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2148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b29eb2-0b9f-4be7-a895-1105bad76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A3A15CB2E0F4ABB341C78F143AE5E" ma:contentTypeVersion="14" ma:contentTypeDescription="Create a new document." ma:contentTypeScope="" ma:versionID="dd1b12f61cdafeb79ae9a052f9b74f37">
  <xsd:schema xmlns:xsd="http://www.w3.org/2001/XMLSchema" xmlns:xs="http://www.w3.org/2001/XMLSchema" xmlns:p="http://schemas.microsoft.com/office/2006/metadata/properties" xmlns:ns3="33b29eb2-0b9f-4be7-a895-1105bad76e53" xmlns:ns4="c4ec7f88-1045-4389-be95-b50ed79e978e" targetNamespace="http://schemas.microsoft.com/office/2006/metadata/properties" ma:root="true" ma:fieldsID="9942863ac4448c696e947c0f824a2400" ns3:_="" ns4:_="">
    <xsd:import namespace="33b29eb2-0b9f-4be7-a895-1105bad76e53"/>
    <xsd:import namespace="c4ec7f88-1045-4389-be95-b50ed79e97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9eb2-0b9f-4be7-a895-1105bad76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c7f88-1045-4389-be95-b50ed79e9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494D89-5350-4EBF-964B-0D2CAF046161}">
  <ds:schemaRefs>
    <ds:schemaRef ds:uri="http://schemas.microsoft.com/office/2006/documentManagement/types"/>
    <ds:schemaRef ds:uri="http://schemas.openxmlformats.org/package/2006/metadata/core-properties"/>
    <ds:schemaRef ds:uri="c4ec7f88-1045-4389-be95-b50ed79e978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33b29eb2-0b9f-4be7-a895-1105bad76e5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F67037-B5D8-4D93-A017-9916B966B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29eb2-0b9f-4be7-a895-1105bad76e53"/>
    <ds:schemaRef ds:uri="c4ec7f88-1045-4389-be95-b50ed79e9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D10604-BABA-4274-AAA4-BE4DAE46E0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16517</TotalTime>
  <Words>74</Words>
  <Application>Microsoft Office PowerPoint</Application>
  <PresentationFormat>Laajakuva</PresentationFormat>
  <Paragraphs>9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ESAVO</vt:lpstr>
      <vt:lpstr>Väestönmuutosten ennakkotiedot maakunnittain 1.1. - 31.10.2025</vt:lpstr>
      <vt:lpstr>Väestön kokonaismuutos maakunnittain 1.1. - 31.10.2025*, henkilöä ja prosenttia</vt:lpstr>
      <vt:lpstr>Kokonaisnettomuutto ja luonnollinen väestönmuutos maakunnittain 1.1. - 31.10.2025*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Väestönmuutokset maakunnittain</dc:title>
  <dc:creator>Jaana Kokkonen</dc:creator>
  <cp:lastModifiedBy>Jaana Kokkonen</cp:lastModifiedBy>
  <cp:revision>137</cp:revision>
  <dcterms:created xsi:type="dcterms:W3CDTF">2020-02-25T14:36:39Z</dcterms:created>
  <dcterms:modified xsi:type="dcterms:W3CDTF">2025-11-25T11:30:21Z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0x010100272A3A15CB2E0F4ABB341C78F143AE5E</vt:lpwstr>
  </property>
</Properties>
</file>