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0B8B1-4493-4D86-81F1-14ADAFF13852}" v="1" dt="2025-01-22T08:29:45.95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2" autoAdjust="0"/>
    <p:restoredTop sz="95024" autoAdjust="0"/>
  </p:normalViewPr>
  <p:slideViewPr>
    <p:cSldViewPr showGuides="1">
      <p:cViewPr>
        <p:scale>
          <a:sx n="100" d="100"/>
          <a:sy n="100" d="100"/>
        </p:scale>
        <p:origin x="852" y="192"/>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B060B8B1-4493-4D86-81F1-14ADAFF13852}"/>
    <pc:docChg chg="undo custSel modSld">
      <pc:chgData name="Jaana Kokkonen" userId="fd0ea1af-346e-4258-bc54-cec630bd1122" providerId="ADAL" clId="{B060B8B1-4493-4D86-81F1-14ADAFF13852}" dt="2025-01-23T09:28:04.228" v="998" actId="13244"/>
      <pc:docMkLst>
        <pc:docMk/>
      </pc:docMkLst>
      <pc:sldChg chg="addSp delSp modSp mod">
        <pc:chgData name="Jaana Kokkonen" userId="fd0ea1af-346e-4258-bc54-cec630bd1122" providerId="ADAL" clId="{B060B8B1-4493-4D86-81F1-14ADAFF13852}" dt="2025-01-23T09:27:31.811" v="994" actId="13244"/>
        <pc:sldMkLst>
          <pc:docMk/>
          <pc:sldMk cId="1425438201" sldId="624"/>
        </pc:sldMkLst>
        <pc:spChg chg="mod ord">
          <ac:chgData name="Jaana Kokkonen" userId="fd0ea1af-346e-4258-bc54-cec630bd1122" providerId="ADAL" clId="{B060B8B1-4493-4D86-81F1-14ADAFF13852}" dt="2025-01-23T09:27:31.811" v="994" actId="13244"/>
          <ac:spMkLst>
            <pc:docMk/>
            <pc:sldMk cId="1425438201" sldId="624"/>
            <ac:spMk id="6" creationId="{26B1EDF5-6F51-4DC6-BBD0-27A1EFDD71B4}"/>
          </ac:spMkLst>
        </pc:spChg>
        <pc:spChg chg="mod">
          <ac:chgData name="Jaana Kokkonen" userId="fd0ea1af-346e-4258-bc54-cec630bd1122" providerId="ADAL" clId="{B060B8B1-4493-4D86-81F1-14ADAFF13852}" dt="2025-01-22T08:29:13.611" v="1" actId="313"/>
          <ac:spMkLst>
            <pc:docMk/>
            <pc:sldMk cId="1425438201" sldId="624"/>
            <ac:spMk id="11" creationId="{BA01D5EC-7063-495D-BD56-CA18C1C0E694}"/>
          </ac:spMkLst>
        </pc:spChg>
        <pc:picChg chg="add mod">
          <ac:chgData name="Jaana Kokkonen" userId="fd0ea1af-346e-4258-bc54-cec630bd1122" providerId="ADAL" clId="{B060B8B1-4493-4D86-81F1-14ADAFF13852}" dt="2025-01-23T07:39:50.148" v="61" actId="962"/>
          <ac:picMkLst>
            <pc:docMk/>
            <pc:sldMk cId="1425438201" sldId="624"/>
            <ac:picMk id="2" creationId="{6AB669DD-5CE8-E0EE-F183-26A348F69CB4}"/>
          </ac:picMkLst>
        </pc:picChg>
        <pc:picChg chg="del">
          <ac:chgData name="Jaana Kokkonen" userId="fd0ea1af-346e-4258-bc54-cec630bd1122" providerId="ADAL" clId="{B060B8B1-4493-4D86-81F1-14ADAFF13852}" dt="2025-01-23T07:38:38.864" v="6" actId="478"/>
          <ac:picMkLst>
            <pc:docMk/>
            <pc:sldMk cId="1425438201" sldId="624"/>
            <ac:picMk id="3" creationId="{94396EAC-7A7A-9C2A-D3D5-32758B9ED46B}"/>
          </ac:picMkLst>
        </pc:picChg>
      </pc:sldChg>
      <pc:sldChg chg="addSp delSp modSp mod">
        <pc:chgData name="Jaana Kokkonen" userId="fd0ea1af-346e-4258-bc54-cec630bd1122" providerId="ADAL" clId="{B060B8B1-4493-4D86-81F1-14ADAFF13852}" dt="2025-01-23T09:27:49.108" v="996" actId="13244"/>
        <pc:sldMkLst>
          <pc:docMk/>
          <pc:sldMk cId="2837090884" sldId="625"/>
        </pc:sldMkLst>
        <pc:spChg chg="mod ord">
          <ac:chgData name="Jaana Kokkonen" userId="fd0ea1af-346e-4258-bc54-cec630bd1122" providerId="ADAL" clId="{B060B8B1-4493-4D86-81F1-14ADAFF13852}" dt="2025-01-23T09:27:49.108" v="996" actId="13244"/>
          <ac:spMkLst>
            <pc:docMk/>
            <pc:sldMk cId="2837090884" sldId="625"/>
            <ac:spMk id="6" creationId="{8936BD53-6443-4E33-873F-B5B35B05903E}"/>
          </ac:spMkLst>
        </pc:spChg>
        <pc:picChg chg="add mod">
          <ac:chgData name="Jaana Kokkonen" userId="fd0ea1af-346e-4258-bc54-cec630bd1122" providerId="ADAL" clId="{B060B8B1-4493-4D86-81F1-14ADAFF13852}" dt="2025-01-23T07:51:04.085" v="501" actId="962"/>
          <ac:picMkLst>
            <pc:docMk/>
            <pc:sldMk cId="2837090884" sldId="625"/>
            <ac:picMk id="3" creationId="{A04DF8A6-C10F-D79C-5D5C-D2F67BD2D557}"/>
          </ac:picMkLst>
        </pc:picChg>
        <pc:picChg chg="del">
          <ac:chgData name="Jaana Kokkonen" userId="fd0ea1af-346e-4258-bc54-cec630bd1122" providerId="ADAL" clId="{B060B8B1-4493-4D86-81F1-14ADAFF13852}" dt="2025-01-23T07:46:29.997" v="198" actId="478"/>
          <ac:picMkLst>
            <pc:docMk/>
            <pc:sldMk cId="2837090884" sldId="625"/>
            <ac:picMk id="4" creationId="{96129DFC-05C3-4B4D-A261-A74D146453DD}"/>
          </ac:picMkLst>
        </pc:picChg>
      </pc:sldChg>
      <pc:sldChg chg="addSp delSp modSp mod">
        <pc:chgData name="Jaana Kokkonen" userId="fd0ea1af-346e-4258-bc54-cec630bd1122" providerId="ADAL" clId="{B060B8B1-4493-4D86-81F1-14ADAFF13852}" dt="2025-01-23T09:28:04.228" v="998" actId="13244"/>
        <pc:sldMkLst>
          <pc:docMk/>
          <pc:sldMk cId="3051390217" sldId="626"/>
        </pc:sldMkLst>
        <pc:spChg chg="mod ord">
          <ac:chgData name="Jaana Kokkonen" userId="fd0ea1af-346e-4258-bc54-cec630bd1122" providerId="ADAL" clId="{B060B8B1-4493-4D86-81F1-14ADAFF13852}" dt="2025-01-23T09:28:04.228" v="998" actId="13244"/>
          <ac:spMkLst>
            <pc:docMk/>
            <pc:sldMk cId="3051390217" sldId="626"/>
            <ac:spMk id="6" creationId="{6D7EACAA-4B5E-4865-BA3B-6E39B5A3C7CB}"/>
          </ac:spMkLst>
        </pc:spChg>
        <pc:picChg chg="del">
          <ac:chgData name="Jaana Kokkonen" userId="fd0ea1af-346e-4258-bc54-cec630bd1122" providerId="ADAL" clId="{B060B8B1-4493-4D86-81F1-14ADAFF13852}" dt="2025-01-23T07:57:44.468" v="576" actId="478"/>
          <ac:picMkLst>
            <pc:docMk/>
            <pc:sldMk cId="3051390217" sldId="626"/>
            <ac:picMk id="3" creationId="{CDB979C7-A5F0-5F6B-3C03-7625E622747F}"/>
          </ac:picMkLst>
        </pc:picChg>
        <pc:picChg chg="add mod">
          <ac:chgData name="Jaana Kokkonen" userId="fd0ea1af-346e-4258-bc54-cec630bd1122" providerId="ADAL" clId="{B060B8B1-4493-4D86-81F1-14ADAFF13852}" dt="2025-01-23T07:58:15.879" v="595" actId="962"/>
          <ac:picMkLst>
            <pc:docMk/>
            <pc:sldMk cId="3051390217" sldId="626"/>
            <ac:picMk id="4" creationId="{4C06A33B-B152-2C81-9551-1BFEB180257F}"/>
          </ac:picMkLst>
        </pc:picChg>
      </pc:sldChg>
      <pc:sldChg chg="addSp delSp modSp mod">
        <pc:chgData name="Jaana Kokkonen" userId="fd0ea1af-346e-4258-bc54-cec630bd1122" providerId="ADAL" clId="{B060B8B1-4493-4D86-81F1-14ADAFF13852}" dt="2025-01-23T09:27:40.671" v="995" actId="13244"/>
        <pc:sldMkLst>
          <pc:docMk/>
          <pc:sldMk cId="3834217734" sldId="682"/>
        </pc:sldMkLst>
        <pc:spChg chg="mod">
          <ac:chgData name="Jaana Kokkonen" userId="fd0ea1af-346e-4258-bc54-cec630bd1122" providerId="ADAL" clId="{B060B8B1-4493-4D86-81F1-14ADAFF13852}" dt="2025-01-22T08:29:14.410" v="2" actId="313"/>
          <ac:spMkLst>
            <pc:docMk/>
            <pc:sldMk cId="3834217734" sldId="682"/>
            <ac:spMk id="8" creationId="{9201FF6F-70E4-494A-AF97-7FDB53D6943F}"/>
          </ac:spMkLst>
        </pc:spChg>
        <pc:spChg chg="mod ord">
          <ac:chgData name="Jaana Kokkonen" userId="fd0ea1af-346e-4258-bc54-cec630bd1122" providerId="ADAL" clId="{B060B8B1-4493-4D86-81F1-14ADAFF13852}" dt="2025-01-23T09:27:40.671" v="995" actId="13244"/>
          <ac:spMkLst>
            <pc:docMk/>
            <pc:sldMk cId="3834217734" sldId="682"/>
            <ac:spMk id="9" creationId="{4A802A90-57B4-9334-B165-B176502A211F}"/>
          </ac:spMkLst>
        </pc:spChg>
        <pc:picChg chg="add del mod">
          <ac:chgData name="Jaana Kokkonen" userId="fd0ea1af-346e-4258-bc54-cec630bd1122" providerId="ADAL" clId="{B060B8B1-4493-4D86-81F1-14ADAFF13852}" dt="2025-01-23T08:12:36.530" v="742" actId="478"/>
          <ac:picMkLst>
            <pc:docMk/>
            <pc:sldMk cId="3834217734" sldId="682"/>
            <ac:picMk id="2" creationId="{387FB6C3-4380-FB29-B999-55FB212AC342}"/>
          </ac:picMkLst>
        </pc:picChg>
        <pc:picChg chg="add del mod">
          <ac:chgData name="Jaana Kokkonen" userId="fd0ea1af-346e-4258-bc54-cec630bd1122" providerId="ADAL" clId="{B060B8B1-4493-4D86-81F1-14ADAFF13852}" dt="2025-01-23T08:14:45.568" v="789" actId="478"/>
          <ac:picMkLst>
            <pc:docMk/>
            <pc:sldMk cId="3834217734" sldId="682"/>
            <ac:picMk id="3" creationId="{FACE02A8-8EBE-1DB2-C22C-03962D7E9044}"/>
          </ac:picMkLst>
        </pc:picChg>
        <pc:picChg chg="del mod">
          <ac:chgData name="Jaana Kokkonen" userId="fd0ea1af-346e-4258-bc54-cec630bd1122" providerId="ADAL" clId="{B060B8B1-4493-4D86-81F1-14ADAFF13852}" dt="2025-01-23T07:41:03.522" v="81" actId="478"/>
          <ac:picMkLst>
            <pc:docMk/>
            <pc:sldMk cId="3834217734" sldId="682"/>
            <ac:picMk id="4" creationId="{032D2A67-BABE-66D2-2DD8-FF9E4CCE3807}"/>
          </ac:picMkLst>
        </pc:picChg>
        <pc:picChg chg="del">
          <ac:chgData name="Jaana Kokkonen" userId="fd0ea1af-346e-4258-bc54-cec630bd1122" providerId="ADAL" clId="{B060B8B1-4493-4D86-81F1-14ADAFF13852}" dt="2025-01-23T09:24:12.894" v="868" actId="478"/>
          <ac:picMkLst>
            <pc:docMk/>
            <pc:sldMk cId="3834217734" sldId="682"/>
            <ac:picMk id="5" creationId="{BD124AE5-3350-2459-CCA2-9DDC11075AA7}"/>
          </ac:picMkLst>
        </pc:picChg>
        <pc:picChg chg="add del mod">
          <ac:chgData name="Jaana Kokkonen" userId="fd0ea1af-346e-4258-bc54-cec630bd1122" providerId="ADAL" clId="{B060B8B1-4493-4D86-81F1-14ADAFF13852}" dt="2025-01-23T08:16:38.880" v="830" actId="478"/>
          <ac:picMkLst>
            <pc:docMk/>
            <pc:sldMk cId="3834217734" sldId="682"/>
            <ac:picMk id="6" creationId="{D470EF2A-F217-B67F-016D-3D06AB805E06}"/>
          </ac:picMkLst>
        </pc:picChg>
        <pc:picChg chg="add mod">
          <ac:chgData name="Jaana Kokkonen" userId="fd0ea1af-346e-4258-bc54-cec630bd1122" providerId="ADAL" clId="{B060B8B1-4493-4D86-81F1-14ADAFF13852}" dt="2025-01-23T08:16:49.695" v="864" actId="1037"/>
          <ac:picMkLst>
            <pc:docMk/>
            <pc:sldMk cId="3834217734" sldId="682"/>
            <ac:picMk id="7" creationId="{AE6A9B37-AD03-9909-1A4B-F55F55E41368}"/>
          </ac:picMkLst>
        </pc:picChg>
        <pc:picChg chg="add mod">
          <ac:chgData name="Jaana Kokkonen" userId="fd0ea1af-346e-4258-bc54-cec630bd1122" providerId="ADAL" clId="{B060B8B1-4493-4D86-81F1-14ADAFF13852}" dt="2025-01-23T09:26:07.670" v="993" actId="962"/>
          <ac:picMkLst>
            <pc:docMk/>
            <pc:sldMk cId="3834217734" sldId="682"/>
            <ac:picMk id="10" creationId="{E81204DC-2A09-3AAA-3AF0-7468A521C80C}"/>
          </ac:picMkLst>
        </pc:picChg>
      </pc:sldChg>
      <pc:sldChg chg="modSp mod">
        <pc:chgData name="Jaana Kokkonen" userId="fd0ea1af-346e-4258-bc54-cec630bd1122" providerId="ADAL" clId="{B060B8B1-4493-4D86-81F1-14ADAFF13852}" dt="2025-01-22T08:29:12.363" v="0" actId="313"/>
        <pc:sldMkLst>
          <pc:docMk/>
          <pc:sldMk cId="506788486" sldId="683"/>
        </pc:sldMkLst>
        <pc:spChg chg="mod">
          <ac:chgData name="Jaana Kokkonen" userId="fd0ea1af-346e-4258-bc54-cec630bd1122" providerId="ADAL" clId="{B060B8B1-4493-4D86-81F1-14ADAFF13852}" dt="2025-01-22T08:29:12.363" v="0" actId="313"/>
          <ac:spMkLst>
            <pc:docMk/>
            <pc:sldMk cId="506788486" sldId="683"/>
            <ac:spMk id="2" creationId="{81A73B43-1EB6-4A1D-81F2-91C5559DF55E}"/>
          </ac:spMkLst>
        </pc:spChg>
      </pc:sldChg>
      <pc:sldChg chg="modSp mod">
        <pc:chgData name="Jaana Kokkonen" userId="fd0ea1af-346e-4258-bc54-cec630bd1122" providerId="ADAL" clId="{B060B8B1-4493-4D86-81F1-14ADAFF13852}" dt="2025-01-23T08:05:42.214" v="668" actId="20577"/>
        <pc:sldMkLst>
          <pc:docMk/>
          <pc:sldMk cId="751591044" sldId="684"/>
        </pc:sldMkLst>
        <pc:spChg chg="mod">
          <ac:chgData name="Jaana Kokkonen" userId="fd0ea1af-346e-4258-bc54-cec630bd1122" providerId="ADAL" clId="{B060B8B1-4493-4D86-81F1-14ADAFF13852}" dt="2025-01-22T08:29:45.957" v="4"/>
          <ac:spMkLst>
            <pc:docMk/>
            <pc:sldMk cId="751591044" sldId="684"/>
            <ac:spMk id="6" creationId="{BDBED39F-A557-450D-B3BF-945184DB22F1}"/>
          </ac:spMkLst>
        </pc:spChg>
        <pc:graphicFrameChg chg="modGraphic">
          <ac:chgData name="Jaana Kokkonen" userId="fd0ea1af-346e-4258-bc54-cec630bd1122" providerId="ADAL" clId="{B060B8B1-4493-4D86-81F1-14ADAFF13852}" dt="2025-01-23T08:05:42.214" v="668"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B060B8B1-4493-4D86-81F1-14ADAFF13852}" dt="2025-01-23T08:11:00.275" v="738" actId="14100"/>
        <pc:sldMkLst>
          <pc:docMk/>
          <pc:sldMk cId="1920778797" sldId="685"/>
        </pc:sldMkLst>
        <pc:spChg chg="mod">
          <ac:chgData name="Jaana Kokkonen" userId="fd0ea1af-346e-4258-bc54-cec630bd1122" providerId="ADAL" clId="{B060B8B1-4493-4D86-81F1-14ADAFF13852}" dt="2025-01-22T08:29:45.957" v="4"/>
          <ac:spMkLst>
            <pc:docMk/>
            <pc:sldMk cId="1920778797" sldId="685"/>
            <ac:spMk id="9" creationId="{3EC9B87D-833F-44C8-B698-9CCA63A6B65E}"/>
          </ac:spMkLst>
        </pc:spChg>
        <pc:graphicFrameChg chg="modGraphic">
          <ac:chgData name="Jaana Kokkonen" userId="fd0ea1af-346e-4258-bc54-cec630bd1122" providerId="ADAL" clId="{B060B8B1-4493-4D86-81F1-14ADAFF13852}" dt="2025-01-23T08:11:00.275" v="738" actId="14100"/>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B060B8B1-4493-4D86-81F1-14ADAFF13852}" dt="2025-01-23T08:11:00.275" v="738" actId="14100"/>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B060B8B1-4493-4D86-81F1-14ADAFF13852}" dt="2025-01-23T08:07:45.682" v="699" actId="20577"/>
        <pc:sldMkLst>
          <pc:docMk/>
          <pc:sldMk cId="780194138" sldId="686"/>
        </pc:sldMkLst>
        <pc:spChg chg="mod">
          <ac:chgData name="Jaana Kokkonen" userId="fd0ea1af-346e-4258-bc54-cec630bd1122" providerId="ADAL" clId="{B060B8B1-4493-4D86-81F1-14ADAFF13852}" dt="2025-01-22T08:29:45.957" v="4"/>
          <ac:spMkLst>
            <pc:docMk/>
            <pc:sldMk cId="780194138" sldId="686"/>
            <ac:spMk id="6" creationId="{72074C22-7D69-411A-84A3-B80C6DABC8CC}"/>
          </ac:spMkLst>
        </pc:spChg>
        <pc:graphicFrameChg chg="modGraphic">
          <ac:chgData name="Jaana Kokkonen" userId="fd0ea1af-346e-4258-bc54-cec630bd1122" providerId="ADAL" clId="{B060B8B1-4493-4D86-81F1-14ADAFF13852}" dt="2025-01-23T08:07:45.682" v="699"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B060B8B1-4493-4D86-81F1-14ADAFF13852}" dt="2025-01-23T08:02:51.924" v="655" actId="20577"/>
        <pc:sldMkLst>
          <pc:docMk/>
          <pc:sldMk cId="385677320" sldId="687"/>
        </pc:sldMkLst>
        <pc:spChg chg="mod">
          <ac:chgData name="Jaana Kokkonen" userId="fd0ea1af-346e-4258-bc54-cec630bd1122" providerId="ADAL" clId="{B060B8B1-4493-4D86-81F1-14ADAFF13852}" dt="2025-01-22T08:29:45.957" v="4"/>
          <ac:spMkLst>
            <pc:docMk/>
            <pc:sldMk cId="385677320" sldId="687"/>
            <ac:spMk id="7" creationId="{A17E4B94-89CF-4A4F-8181-DCCDDAE0EB72}"/>
          </ac:spMkLst>
        </pc:spChg>
        <pc:graphicFrameChg chg="modGraphic">
          <ac:chgData name="Jaana Kokkonen" userId="fd0ea1af-346e-4258-bc54-cec630bd1122" providerId="ADAL" clId="{B060B8B1-4493-4D86-81F1-14ADAFF13852}" dt="2025-01-23T08:02:51.924" v="655"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B060B8B1-4493-4D86-81F1-14ADAFF13852}" dt="2025-01-23T08:06:42.634" v="683" actId="20577"/>
        <pc:sldMkLst>
          <pc:docMk/>
          <pc:sldMk cId="4130168858" sldId="688"/>
        </pc:sldMkLst>
        <pc:spChg chg="mod">
          <ac:chgData name="Jaana Kokkonen" userId="fd0ea1af-346e-4258-bc54-cec630bd1122" providerId="ADAL" clId="{B060B8B1-4493-4D86-81F1-14ADAFF13852}" dt="2025-01-22T08:29:45.957" v="4"/>
          <ac:spMkLst>
            <pc:docMk/>
            <pc:sldMk cId="4130168858" sldId="688"/>
            <ac:spMk id="6" creationId="{C30EEB3F-A9BE-4E7B-B375-7AFE03D75FE5}"/>
          </ac:spMkLst>
        </pc:spChg>
        <pc:graphicFrameChg chg="modGraphic">
          <ac:chgData name="Jaana Kokkonen" userId="fd0ea1af-346e-4258-bc54-cec630bd1122" providerId="ADAL" clId="{B060B8B1-4493-4D86-81F1-14ADAFF13852}" dt="2025-01-23T08:06:42.634" v="683" actId="20577"/>
          <ac:graphicFrameMkLst>
            <pc:docMk/>
            <pc:sldMk cId="4130168858" sldId="688"/>
            <ac:graphicFrameMk id="4" creationId="{84811F4A-2057-4E10-B8D9-E1A9EE2431C9}"/>
          </ac:graphicFrameMkLst>
        </pc:graphicFrameChg>
      </pc:sldChg>
      <pc:sldChg chg="modSp mod">
        <pc:chgData name="Jaana Kokkonen" userId="fd0ea1af-346e-4258-bc54-cec630bd1122" providerId="ADAL" clId="{B060B8B1-4493-4D86-81F1-14ADAFF13852}" dt="2025-01-23T08:09:10.480" v="733" actId="20577"/>
        <pc:sldMkLst>
          <pc:docMk/>
          <pc:sldMk cId="537003525" sldId="689"/>
        </pc:sldMkLst>
        <pc:spChg chg="mod">
          <ac:chgData name="Jaana Kokkonen" userId="fd0ea1af-346e-4258-bc54-cec630bd1122" providerId="ADAL" clId="{B060B8B1-4493-4D86-81F1-14ADAFF13852}" dt="2025-01-22T08:29:45.957" v="4"/>
          <ac:spMkLst>
            <pc:docMk/>
            <pc:sldMk cId="537003525" sldId="689"/>
            <ac:spMk id="5" creationId="{76E24D14-725B-451C-A286-2B35ED03D511}"/>
          </ac:spMkLst>
        </pc:spChg>
        <pc:graphicFrameChg chg="modGraphic">
          <ac:chgData name="Jaana Kokkonen" userId="fd0ea1af-346e-4258-bc54-cec630bd1122" providerId="ADAL" clId="{B060B8B1-4493-4D86-81F1-14ADAFF13852}" dt="2025-01-23T08:09:10.480" v="733"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B060B8B1-4493-4D86-81F1-14ADAFF13852}" dt="2025-01-23T09:27:57.456" v="997" actId="13244"/>
        <pc:sldMkLst>
          <pc:docMk/>
          <pc:sldMk cId="1569280589" sldId="690"/>
        </pc:sldMkLst>
        <pc:spChg chg="mod ord">
          <ac:chgData name="Jaana Kokkonen" userId="fd0ea1af-346e-4258-bc54-cec630bd1122" providerId="ADAL" clId="{B060B8B1-4493-4D86-81F1-14ADAFF13852}" dt="2025-01-23T09:27:57.456" v="997" actId="13244"/>
          <ac:spMkLst>
            <pc:docMk/>
            <pc:sldMk cId="1569280589" sldId="690"/>
            <ac:spMk id="7" creationId="{01CADA9F-FCFD-4D8E-853E-A0ADBF94A26F}"/>
          </ac:spMkLst>
        </pc:spChg>
        <pc:spChg chg="mod">
          <ac:chgData name="Jaana Kokkonen" userId="fd0ea1af-346e-4258-bc54-cec630bd1122" providerId="ADAL" clId="{B060B8B1-4493-4D86-81F1-14ADAFF13852}" dt="2025-01-23T07:55:05.726" v="511" actId="20577"/>
          <ac:spMkLst>
            <pc:docMk/>
            <pc:sldMk cId="1569280589" sldId="690"/>
            <ac:spMk id="8" creationId="{9201FF6F-70E4-494A-AF97-7FDB53D6943F}"/>
          </ac:spMkLst>
        </pc:spChg>
        <pc:picChg chg="del">
          <ac:chgData name="Jaana Kokkonen" userId="fd0ea1af-346e-4258-bc54-cec630bd1122" providerId="ADAL" clId="{B060B8B1-4493-4D86-81F1-14ADAFF13852}" dt="2025-01-23T07:54:44.598" v="504" actId="478"/>
          <ac:picMkLst>
            <pc:docMk/>
            <pc:sldMk cId="1569280589" sldId="690"/>
            <ac:picMk id="3" creationId="{4DAE4ADF-F875-23CB-2A8E-92409CD13FCA}"/>
          </ac:picMkLst>
        </pc:picChg>
        <pc:picChg chg="add mod">
          <ac:chgData name="Jaana Kokkonen" userId="fd0ea1af-346e-4258-bc54-cec630bd1122" providerId="ADAL" clId="{B060B8B1-4493-4D86-81F1-14ADAFF13852}" dt="2025-01-23T07:56:25.127" v="573" actId="962"/>
          <ac:picMkLst>
            <pc:docMk/>
            <pc:sldMk cId="1569280589" sldId="690"/>
            <ac:picMk id="4" creationId="{B43B18C7-F144-12C3-EDC7-CE24AEE1D6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23.1.2025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23.1.2025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23.1.2025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23.1.2025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23.1.2025</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23.1.2025</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23.1.2025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23.1.2025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23.1.2025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23.1.2025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23.1.2025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23.1.2025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23.1.2025</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23.1.2025</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23.1.2025</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23.1.2025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23.1.2025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23.1.2025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23.1.2025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23.1.2025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23.1.2025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23.1.2025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23.1.2025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23.1.2025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23.1.2025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23.1.2025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23.1.2025</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- 31.12.2024</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2012 - 2024*</a:t>
            </a:r>
          </a:p>
        </p:txBody>
      </p:sp>
      <p:graphicFrame>
        <p:nvGraphicFramePr>
          <p:cNvPr id="4" name="Taulukko 3">
            <a:extLst>
              <a:ext uri="{FF2B5EF4-FFF2-40B4-BE49-F238E27FC236}">
                <a16:creationId xmlns:a16="http://schemas.microsoft.com/office/drawing/2014/main" id="{84811F4A-2057-4E10-B8D9-E1A9EE2431C9}"/>
              </a:ext>
            </a:extLst>
          </p:cNvPr>
          <p:cNvGraphicFramePr>
            <a:graphicFrameLocks noGrp="1"/>
          </p:cNvGraphicFramePr>
          <p:nvPr>
            <p:extLst>
              <p:ext uri="{D42A27DB-BD31-4B8C-83A1-F6EECF244321}">
                <p14:modId xmlns:p14="http://schemas.microsoft.com/office/powerpoint/2010/main" val="799463800"/>
              </p:ext>
            </p:extLst>
          </p:nvPr>
        </p:nvGraphicFramePr>
        <p:xfrm>
          <a:off x="623392" y="1484784"/>
          <a:ext cx="9145015" cy="4320482"/>
        </p:xfrm>
        <a:graphic>
          <a:graphicData uri="http://schemas.openxmlformats.org/drawingml/2006/table">
            <a:tbl>
              <a:tblPr firstRow="1" bandRow="1">
                <a:tableStyleId>{17292A2E-F333-43FB-9621-5CBBE7FDCDCB}</a:tableStyleId>
              </a:tblPr>
              <a:tblGrid>
                <a:gridCol w="933357">
                  <a:extLst>
                    <a:ext uri="{9D8B030D-6E8A-4147-A177-3AD203B41FA5}">
                      <a16:colId xmlns:a16="http://schemas.microsoft.com/office/drawing/2014/main" val="4049392594"/>
                    </a:ext>
                  </a:extLst>
                </a:gridCol>
                <a:gridCol w="631666">
                  <a:extLst>
                    <a:ext uri="{9D8B030D-6E8A-4147-A177-3AD203B41FA5}">
                      <a16:colId xmlns:a16="http://schemas.microsoft.com/office/drawing/2014/main" val="2847598249"/>
                    </a:ext>
                  </a:extLst>
                </a:gridCol>
                <a:gridCol w="631666">
                  <a:extLst>
                    <a:ext uri="{9D8B030D-6E8A-4147-A177-3AD203B41FA5}">
                      <a16:colId xmlns:a16="http://schemas.microsoft.com/office/drawing/2014/main" val="1387504830"/>
                    </a:ext>
                  </a:extLst>
                </a:gridCol>
                <a:gridCol w="631666">
                  <a:extLst>
                    <a:ext uri="{9D8B030D-6E8A-4147-A177-3AD203B41FA5}">
                      <a16:colId xmlns:a16="http://schemas.microsoft.com/office/drawing/2014/main" val="3729927159"/>
                    </a:ext>
                  </a:extLst>
                </a:gridCol>
                <a:gridCol w="631666">
                  <a:extLst>
                    <a:ext uri="{9D8B030D-6E8A-4147-A177-3AD203B41FA5}">
                      <a16:colId xmlns:a16="http://schemas.microsoft.com/office/drawing/2014/main" val="2599878299"/>
                    </a:ext>
                  </a:extLst>
                </a:gridCol>
                <a:gridCol w="631666">
                  <a:extLst>
                    <a:ext uri="{9D8B030D-6E8A-4147-A177-3AD203B41FA5}">
                      <a16:colId xmlns:a16="http://schemas.microsoft.com/office/drawing/2014/main" val="2917702867"/>
                    </a:ext>
                  </a:extLst>
                </a:gridCol>
                <a:gridCol w="631666">
                  <a:extLst>
                    <a:ext uri="{9D8B030D-6E8A-4147-A177-3AD203B41FA5}">
                      <a16:colId xmlns:a16="http://schemas.microsoft.com/office/drawing/2014/main" val="2662074933"/>
                    </a:ext>
                  </a:extLst>
                </a:gridCol>
                <a:gridCol w="631666">
                  <a:extLst>
                    <a:ext uri="{9D8B030D-6E8A-4147-A177-3AD203B41FA5}">
                      <a16:colId xmlns:a16="http://schemas.microsoft.com/office/drawing/2014/main" val="4225531405"/>
                    </a:ext>
                  </a:extLst>
                </a:gridCol>
                <a:gridCol w="631666">
                  <a:extLst>
                    <a:ext uri="{9D8B030D-6E8A-4147-A177-3AD203B41FA5}">
                      <a16:colId xmlns:a16="http://schemas.microsoft.com/office/drawing/2014/main" val="1379977211"/>
                    </a:ext>
                  </a:extLst>
                </a:gridCol>
                <a:gridCol w="631666">
                  <a:extLst>
                    <a:ext uri="{9D8B030D-6E8A-4147-A177-3AD203B41FA5}">
                      <a16:colId xmlns:a16="http://schemas.microsoft.com/office/drawing/2014/main" val="1757993070"/>
                    </a:ext>
                  </a:extLst>
                </a:gridCol>
                <a:gridCol w="631666">
                  <a:extLst>
                    <a:ext uri="{9D8B030D-6E8A-4147-A177-3AD203B41FA5}">
                      <a16:colId xmlns:a16="http://schemas.microsoft.com/office/drawing/2014/main" val="3198556083"/>
                    </a:ext>
                  </a:extLst>
                </a:gridCol>
                <a:gridCol w="631666">
                  <a:extLst>
                    <a:ext uri="{9D8B030D-6E8A-4147-A177-3AD203B41FA5}">
                      <a16:colId xmlns:a16="http://schemas.microsoft.com/office/drawing/2014/main" val="2322184546"/>
                    </a:ext>
                  </a:extLst>
                </a:gridCol>
                <a:gridCol w="631666">
                  <a:extLst>
                    <a:ext uri="{9D8B030D-6E8A-4147-A177-3AD203B41FA5}">
                      <a16:colId xmlns:a16="http://schemas.microsoft.com/office/drawing/2014/main" val="696598145"/>
                    </a:ext>
                  </a:extLst>
                </a:gridCol>
                <a:gridCol w="631666">
                  <a:extLst>
                    <a:ext uri="{9D8B030D-6E8A-4147-A177-3AD203B41FA5}">
                      <a16:colId xmlns:a16="http://schemas.microsoft.com/office/drawing/2014/main" val="2051720338"/>
                    </a:ext>
                  </a:extLst>
                </a:gridCol>
              </a:tblGrid>
              <a:tr h="466140">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2605313935"/>
                  </a:ext>
                </a:extLst>
              </a:tr>
              <a:tr h="318780">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extLst>
                  <a:ext uri="{0D108BD9-81ED-4DB2-BD59-A6C34878D82A}">
                    <a16:rowId xmlns:a16="http://schemas.microsoft.com/office/drawing/2014/main" val="903340402"/>
                  </a:ext>
                </a:extLst>
              </a:tr>
              <a:tr h="318780">
                <a:tc>
                  <a:txBody>
                    <a:bodyPr/>
                    <a:lstStyle/>
                    <a:p>
                      <a:pPr algn="l" fontAlgn="b"/>
                      <a:r>
                        <a:rPr lang="fi-FI" sz="1400" u="none" strike="noStrike" dirty="0">
                          <a:effectLst/>
                        </a:rPr>
                        <a:t>Helmi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93</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382</a:t>
                      </a:r>
                    </a:p>
                  </a:txBody>
                  <a:tcPr marL="7620" marR="7620" marT="7620" marB="0" anchor="b"/>
                </a:tc>
                <a:extLst>
                  <a:ext uri="{0D108BD9-81ED-4DB2-BD59-A6C34878D82A}">
                    <a16:rowId xmlns:a16="http://schemas.microsoft.com/office/drawing/2014/main" val="1791227281"/>
                  </a:ext>
                </a:extLst>
              </a:tr>
              <a:tr h="31878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213</a:t>
                      </a:r>
                    </a:p>
                  </a:txBody>
                  <a:tcPr marL="7620" marR="7620" marT="7620" marB="0" anchor="b"/>
                </a:tc>
                <a:tc>
                  <a:txBody>
                    <a:bodyPr/>
                    <a:lstStyle/>
                    <a:p>
                      <a:pPr algn="r" fontAlgn="b"/>
                      <a:r>
                        <a:rPr lang="fi-FI" sz="1400" b="0" i="0" u="none" strike="noStrike" dirty="0">
                          <a:effectLst/>
                          <a:latin typeface="Arial" panose="020B0604020202020204" pitchFamily="34" charset="0"/>
                        </a:rPr>
                        <a:t>487</a:t>
                      </a:r>
                    </a:p>
                  </a:txBody>
                  <a:tcPr marL="7620" marR="7620" marT="7620" marB="0" anchor="b"/>
                </a:tc>
                <a:extLst>
                  <a:ext uri="{0D108BD9-81ED-4DB2-BD59-A6C34878D82A}">
                    <a16:rowId xmlns:a16="http://schemas.microsoft.com/office/drawing/2014/main" val="1886786094"/>
                  </a:ext>
                </a:extLst>
              </a:tr>
              <a:tr h="33327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152</a:t>
                      </a:r>
                    </a:p>
                  </a:txBody>
                  <a:tcPr marL="7620" marR="7620" marT="7620" marB="0" anchor="b"/>
                </a:tc>
                <a:tc>
                  <a:txBody>
                    <a:bodyPr/>
                    <a:lstStyle/>
                    <a:p>
                      <a:pPr algn="r" fontAlgn="b"/>
                      <a:r>
                        <a:rPr lang="fi-FI" sz="1400" b="0" i="0" u="none" strike="noStrike" dirty="0">
                          <a:effectLst/>
                          <a:latin typeface="Arial" panose="020B0604020202020204" pitchFamily="34" charset="0"/>
                        </a:rPr>
                        <a:t>230</a:t>
                      </a:r>
                    </a:p>
                  </a:txBody>
                  <a:tcPr marL="7620" marR="7620" marT="7620" marB="0" anchor="b"/>
                </a:tc>
                <a:tc>
                  <a:txBody>
                    <a:bodyPr/>
                    <a:lstStyle/>
                    <a:p>
                      <a:pPr algn="r" fontAlgn="b"/>
                      <a:r>
                        <a:rPr lang="fi-FI" sz="1400" b="0" i="0" u="none" strike="noStrike" dirty="0">
                          <a:effectLst/>
                          <a:latin typeface="Arial" panose="020B0604020202020204" pitchFamily="34" charset="0"/>
                        </a:rPr>
                        <a:t>589</a:t>
                      </a:r>
                    </a:p>
                  </a:txBody>
                  <a:tcPr marL="7620" marR="7620" marT="7620" marB="0" anchor="b"/>
                </a:tc>
                <a:extLst>
                  <a:ext uri="{0D108BD9-81ED-4DB2-BD59-A6C34878D82A}">
                    <a16:rowId xmlns:a16="http://schemas.microsoft.com/office/drawing/2014/main" val="187676085"/>
                  </a:ext>
                </a:extLst>
              </a:tr>
              <a:tr h="318780">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227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709</a:t>
                      </a:r>
                    </a:p>
                  </a:txBody>
                  <a:tcPr marL="7620" marR="7620" marT="7620" marB="0" anchor="b"/>
                </a:tc>
                <a:extLst>
                  <a:ext uri="{0D108BD9-81ED-4DB2-BD59-A6C34878D82A}">
                    <a16:rowId xmlns:a16="http://schemas.microsoft.com/office/drawing/2014/main" val="4058333322"/>
                  </a:ext>
                </a:extLst>
              </a:tr>
              <a:tr h="318780">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356</a:t>
                      </a:r>
                    </a:p>
                  </a:txBody>
                  <a:tcPr marL="7620" marR="7620" marT="7620" marB="0" anchor="b"/>
                </a:tc>
                <a:tc>
                  <a:txBody>
                    <a:bodyPr/>
                    <a:lstStyle/>
                    <a:p>
                      <a:pPr algn="r" fontAlgn="b"/>
                      <a:r>
                        <a:rPr lang="fi-FI" sz="1400" b="0" i="0" u="none" strike="noStrike" dirty="0">
                          <a:effectLst/>
                          <a:latin typeface="Arial" panose="020B0604020202020204" pitchFamily="34" charset="0"/>
                        </a:rPr>
                        <a:t>329</a:t>
                      </a:r>
                    </a:p>
                  </a:txBody>
                  <a:tcPr marL="7620" marR="7620" marT="7620" marB="0" anchor="b"/>
                </a:tc>
                <a:tc>
                  <a:txBody>
                    <a:bodyPr/>
                    <a:lstStyle/>
                    <a:p>
                      <a:pPr algn="r" fontAlgn="b"/>
                      <a:r>
                        <a:rPr lang="fi-FI" sz="1400" b="0" i="0" u="none" strike="noStrike" dirty="0">
                          <a:effectLst/>
                          <a:latin typeface="Arial" panose="020B0604020202020204" pitchFamily="34" charset="0"/>
                        </a:rPr>
                        <a:t>792</a:t>
                      </a:r>
                    </a:p>
                  </a:txBody>
                  <a:tcPr marL="7620" marR="7620" marT="7620" marB="0" anchor="b"/>
                </a:tc>
                <a:extLst>
                  <a:ext uri="{0D108BD9-81ED-4DB2-BD59-A6C34878D82A}">
                    <a16:rowId xmlns:a16="http://schemas.microsoft.com/office/drawing/2014/main" val="3286043337"/>
                  </a:ext>
                </a:extLst>
              </a:tr>
              <a:tr h="31878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55</a:t>
                      </a:r>
                    </a:p>
                  </a:txBody>
                  <a:tcPr marL="7620" marR="762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333</a:t>
                      </a:r>
                    </a:p>
                  </a:txBody>
                  <a:tcPr marL="7620" marR="7620" marT="7620" marB="0" anchor="b"/>
                </a:tc>
                <a:tc>
                  <a:txBody>
                    <a:bodyPr/>
                    <a:lstStyle/>
                    <a:p>
                      <a:pPr algn="r" fontAlgn="b"/>
                      <a:r>
                        <a:rPr lang="fi-FI" sz="1400" b="0" i="0" u="none" strike="noStrike" dirty="0">
                          <a:effectLst/>
                          <a:latin typeface="Arial" panose="020B0604020202020204" pitchFamily="34" charset="0"/>
                        </a:rPr>
                        <a:t>405</a:t>
                      </a:r>
                    </a:p>
                  </a:txBody>
                  <a:tcPr marL="7620" marR="7620" marT="7620" marB="0" anchor="b"/>
                </a:tc>
                <a:tc>
                  <a:txBody>
                    <a:bodyPr/>
                    <a:lstStyle/>
                    <a:p>
                      <a:pPr algn="r" fontAlgn="b"/>
                      <a:r>
                        <a:rPr lang="fi-FI" sz="1400" b="0" i="0" u="none" strike="noStrike" dirty="0">
                          <a:effectLst/>
                          <a:latin typeface="Arial" panose="020B0604020202020204" pitchFamily="34" charset="0"/>
                        </a:rPr>
                        <a:t>728</a:t>
                      </a:r>
                    </a:p>
                  </a:txBody>
                  <a:tcPr marL="7620" marR="7620" marT="7620" marB="0" anchor="b"/>
                </a:tc>
                <a:extLst>
                  <a:ext uri="{0D108BD9-81ED-4DB2-BD59-A6C34878D82A}">
                    <a16:rowId xmlns:a16="http://schemas.microsoft.com/office/drawing/2014/main" val="2813865863"/>
                  </a:ext>
                </a:extLst>
              </a:tr>
              <a:tr h="318780">
                <a:tc>
                  <a:txBody>
                    <a:bodyPr/>
                    <a:lstStyle/>
                    <a:p>
                      <a:pPr algn="l" fontAlgn="b"/>
                      <a:r>
                        <a:rPr lang="fi-FI" sz="1400" u="none" strike="noStrike" dirty="0">
                          <a:effectLst/>
                        </a:rPr>
                        <a:t>Elo</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281</a:t>
                      </a:r>
                    </a:p>
                  </a:txBody>
                  <a:tcPr marL="7620" marR="7620" marT="7620" marB="0" anchor="b"/>
                </a:tc>
                <a:tc>
                  <a:txBody>
                    <a:bodyPr/>
                    <a:lstStyle/>
                    <a:p>
                      <a:pPr algn="r" fontAlgn="b"/>
                      <a:r>
                        <a:rPr lang="fi-FI" sz="1400" b="0" i="0" u="none" strike="noStrike" dirty="0">
                          <a:effectLst/>
                          <a:latin typeface="Arial" panose="020B0604020202020204" pitchFamily="34" charset="0"/>
                        </a:rPr>
                        <a:t>406</a:t>
                      </a:r>
                    </a:p>
                  </a:txBody>
                  <a:tcPr marL="7620" marR="7620" marT="7620" marB="0" anchor="b"/>
                </a:tc>
                <a:tc>
                  <a:txBody>
                    <a:bodyPr/>
                    <a:lstStyle/>
                    <a:p>
                      <a:pPr algn="r" fontAlgn="b"/>
                      <a:r>
                        <a:rPr lang="fi-FI" sz="1400" b="0" i="0" u="none" strike="noStrike" dirty="0">
                          <a:effectLst/>
                          <a:latin typeface="Arial" panose="020B0604020202020204" pitchFamily="34" charset="0"/>
                        </a:rPr>
                        <a:t>686</a:t>
                      </a:r>
                    </a:p>
                  </a:txBody>
                  <a:tcPr marL="7620" marR="7620" marT="7620" marB="0" anchor="b"/>
                </a:tc>
                <a:extLst>
                  <a:ext uri="{0D108BD9-81ED-4DB2-BD59-A6C34878D82A}">
                    <a16:rowId xmlns:a16="http://schemas.microsoft.com/office/drawing/2014/main" val="939388259"/>
                  </a:ext>
                </a:extLst>
              </a:tr>
              <a:tr h="31878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257</a:t>
                      </a:r>
                    </a:p>
                  </a:txBody>
                  <a:tcPr marL="7620" marR="7620" marT="7620" marB="0" anchor="b"/>
                </a:tc>
                <a:tc>
                  <a:txBody>
                    <a:bodyPr/>
                    <a:lstStyle/>
                    <a:p>
                      <a:pPr algn="r" fontAlgn="b"/>
                      <a:r>
                        <a:rPr lang="fi-FI" sz="1400" b="0" i="0" u="none" strike="noStrike" dirty="0">
                          <a:effectLst/>
                          <a:latin typeface="Arial" panose="020B0604020202020204" pitchFamily="34" charset="0"/>
                        </a:rPr>
                        <a:t>490</a:t>
                      </a:r>
                    </a:p>
                  </a:txBody>
                  <a:tcPr marL="7620" marR="7620" marT="7620" marB="0" anchor="b"/>
                </a:tc>
                <a:tc>
                  <a:txBody>
                    <a:bodyPr/>
                    <a:lstStyle/>
                    <a:p>
                      <a:pPr algn="r" fontAlgn="b"/>
                      <a:r>
                        <a:rPr lang="fi-FI" sz="1400" b="0" i="0" u="none" strike="noStrike" dirty="0">
                          <a:effectLst/>
                          <a:latin typeface="Arial" panose="020B0604020202020204" pitchFamily="34" charset="0"/>
                        </a:rPr>
                        <a:t>699</a:t>
                      </a:r>
                    </a:p>
                  </a:txBody>
                  <a:tcPr marL="7620" marR="7620" marT="7620" marB="0" anchor="b"/>
                </a:tc>
                <a:extLst>
                  <a:ext uri="{0D108BD9-81ED-4DB2-BD59-A6C34878D82A}">
                    <a16:rowId xmlns:a16="http://schemas.microsoft.com/office/drawing/2014/main" val="4198014758"/>
                  </a:ext>
                </a:extLst>
              </a:tr>
              <a:tr h="318780">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308</a:t>
                      </a:r>
                    </a:p>
                  </a:txBody>
                  <a:tcPr marL="7620" marR="7620" marT="7620" marB="0" anchor="b"/>
                </a:tc>
                <a:tc>
                  <a:txBody>
                    <a:bodyPr/>
                    <a:lstStyle/>
                    <a:p>
                      <a:pPr algn="r" fontAlgn="b"/>
                      <a:r>
                        <a:rPr lang="fi-FI" sz="1400" b="0" i="0" u="none" strike="noStrike" dirty="0">
                          <a:effectLst/>
                          <a:latin typeface="Arial" panose="020B0604020202020204" pitchFamily="34" charset="0"/>
                        </a:rPr>
                        <a:t>646</a:t>
                      </a:r>
                    </a:p>
                  </a:txBody>
                  <a:tcPr marL="7620" marR="7620" marT="7620" marB="0" anchor="b"/>
                </a:tc>
                <a:tc>
                  <a:txBody>
                    <a:bodyPr/>
                    <a:lstStyle/>
                    <a:p>
                      <a:pPr algn="r" fontAlgn="b"/>
                      <a:r>
                        <a:rPr lang="fi-FI" sz="1400" b="0" i="0" u="none" strike="noStrike" dirty="0">
                          <a:effectLst/>
                          <a:latin typeface="Arial" panose="020B0604020202020204" pitchFamily="34" charset="0"/>
                        </a:rPr>
                        <a:t>823</a:t>
                      </a:r>
                    </a:p>
                  </a:txBody>
                  <a:tcPr marL="7620" marR="7620" marT="7620" marB="0" anchor="b"/>
                </a:tc>
                <a:extLst>
                  <a:ext uri="{0D108BD9-81ED-4DB2-BD59-A6C34878D82A}">
                    <a16:rowId xmlns:a16="http://schemas.microsoft.com/office/drawing/2014/main" val="2764588983"/>
                  </a:ext>
                </a:extLst>
              </a:tr>
              <a:tr h="318780">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364</a:t>
                      </a:r>
                    </a:p>
                  </a:txBody>
                  <a:tcPr marL="7620" marR="7620" marT="7620" marB="0" anchor="b"/>
                </a:tc>
                <a:tc>
                  <a:txBody>
                    <a:bodyPr/>
                    <a:lstStyle/>
                    <a:p>
                      <a:pPr algn="r" fontAlgn="b"/>
                      <a:r>
                        <a:rPr lang="fi-FI" sz="1400" b="0" i="0" u="none" strike="noStrike" dirty="0">
                          <a:effectLst/>
                          <a:latin typeface="Arial" panose="020B0604020202020204" pitchFamily="34" charset="0"/>
                        </a:rPr>
                        <a:t>735</a:t>
                      </a:r>
                    </a:p>
                  </a:txBody>
                  <a:tcPr marL="7620" marR="7620" marT="7620" marB="0" anchor="b"/>
                </a:tc>
                <a:tc>
                  <a:txBody>
                    <a:bodyPr/>
                    <a:lstStyle/>
                    <a:p>
                      <a:pPr algn="r" fontAlgn="b"/>
                      <a:r>
                        <a:rPr lang="fi-FI" sz="1400" b="0" i="0" u="none" strike="noStrike" dirty="0">
                          <a:effectLst/>
                          <a:latin typeface="Arial" panose="020B0604020202020204" pitchFamily="34" charset="0"/>
                        </a:rPr>
                        <a:t>844</a:t>
                      </a:r>
                    </a:p>
                  </a:txBody>
                  <a:tcPr marL="7620" marR="7620" marT="7620" marB="0" anchor="b"/>
                </a:tc>
                <a:extLst>
                  <a:ext uri="{0D108BD9-81ED-4DB2-BD59-A6C34878D82A}">
                    <a16:rowId xmlns:a16="http://schemas.microsoft.com/office/drawing/2014/main" val="2791245670"/>
                  </a:ext>
                </a:extLst>
              </a:tr>
              <a:tr h="33327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326</a:t>
                      </a:r>
                    </a:p>
                  </a:txBody>
                  <a:tcPr marL="7620" marR="7620" marT="7620" marB="0" anchor="b"/>
                </a:tc>
                <a:tc>
                  <a:txBody>
                    <a:bodyPr/>
                    <a:lstStyle/>
                    <a:p>
                      <a:pPr algn="r" fontAlgn="b"/>
                      <a:r>
                        <a:rPr lang="fi-FI" sz="1400" b="0" i="0" u="none" strike="noStrike" dirty="0">
                          <a:effectLst/>
                          <a:latin typeface="Arial" panose="020B0604020202020204" pitchFamily="34" charset="0"/>
                        </a:rPr>
                        <a:t>757</a:t>
                      </a:r>
                    </a:p>
                  </a:txBody>
                  <a:tcPr marL="7620" marR="7620" marT="7620" marB="0" anchor="b"/>
                </a:tc>
                <a:tc>
                  <a:txBody>
                    <a:bodyPr/>
                    <a:lstStyle/>
                    <a:p>
                      <a:pPr algn="r" fontAlgn="b"/>
                      <a:r>
                        <a:rPr lang="fi-FI" sz="1400" b="0" i="0" u="none" strike="noStrike" dirty="0">
                          <a:effectLst/>
                          <a:latin typeface="Arial" panose="020B0604020202020204" pitchFamily="34" charset="0"/>
                        </a:rPr>
                        <a:t>830</a:t>
                      </a:r>
                    </a:p>
                  </a:txBody>
                  <a:tcPr marL="7620" marR="7620" marT="7620" marB="0" anchor="b"/>
                </a:tc>
                <a:extLst>
                  <a:ext uri="{0D108BD9-81ED-4DB2-BD59-A6C34878D82A}">
                    <a16:rowId xmlns:a16="http://schemas.microsoft.com/office/drawing/2014/main" val="460330220"/>
                  </a:ext>
                </a:extLst>
              </a:tr>
            </a:tbl>
          </a:graphicData>
        </a:graphic>
      </p:graphicFrame>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2012 - 2024*</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461621385"/>
              </p:ext>
            </p:extLst>
          </p:nvPr>
        </p:nvGraphicFramePr>
        <p:xfrm>
          <a:off x="623392" y="1556791"/>
          <a:ext cx="9073007" cy="4342562"/>
        </p:xfrm>
        <a:graphic>
          <a:graphicData uri="http://schemas.openxmlformats.org/drawingml/2006/table">
            <a:tbl>
              <a:tblPr firstRow="1" lastRow="1" bandRow="1">
                <a:tableStyleId>{7DF18680-E054-41AD-8BC1-D1AEF772440D}</a:tableStyleId>
              </a:tblPr>
              <a:tblGrid>
                <a:gridCol w="761938">
                  <a:extLst>
                    <a:ext uri="{9D8B030D-6E8A-4147-A177-3AD203B41FA5}">
                      <a16:colId xmlns:a16="http://schemas.microsoft.com/office/drawing/2014/main" val="1769232449"/>
                    </a:ext>
                  </a:extLst>
                </a:gridCol>
                <a:gridCol w="631850">
                  <a:extLst>
                    <a:ext uri="{9D8B030D-6E8A-4147-A177-3AD203B41FA5}">
                      <a16:colId xmlns:a16="http://schemas.microsoft.com/office/drawing/2014/main" val="3635803398"/>
                    </a:ext>
                  </a:extLst>
                </a:gridCol>
                <a:gridCol w="631850">
                  <a:extLst>
                    <a:ext uri="{9D8B030D-6E8A-4147-A177-3AD203B41FA5}">
                      <a16:colId xmlns:a16="http://schemas.microsoft.com/office/drawing/2014/main" val="992384298"/>
                    </a:ext>
                  </a:extLst>
                </a:gridCol>
                <a:gridCol w="631850">
                  <a:extLst>
                    <a:ext uri="{9D8B030D-6E8A-4147-A177-3AD203B41FA5}">
                      <a16:colId xmlns:a16="http://schemas.microsoft.com/office/drawing/2014/main" val="1314294654"/>
                    </a:ext>
                  </a:extLst>
                </a:gridCol>
                <a:gridCol w="631850">
                  <a:extLst>
                    <a:ext uri="{9D8B030D-6E8A-4147-A177-3AD203B41FA5}">
                      <a16:colId xmlns:a16="http://schemas.microsoft.com/office/drawing/2014/main" val="2425754455"/>
                    </a:ext>
                  </a:extLst>
                </a:gridCol>
                <a:gridCol w="631850">
                  <a:extLst>
                    <a:ext uri="{9D8B030D-6E8A-4147-A177-3AD203B41FA5}">
                      <a16:colId xmlns:a16="http://schemas.microsoft.com/office/drawing/2014/main" val="965300671"/>
                    </a:ext>
                  </a:extLst>
                </a:gridCol>
                <a:gridCol w="631850">
                  <a:extLst>
                    <a:ext uri="{9D8B030D-6E8A-4147-A177-3AD203B41FA5}">
                      <a16:colId xmlns:a16="http://schemas.microsoft.com/office/drawing/2014/main" val="3670411863"/>
                    </a:ext>
                  </a:extLst>
                </a:gridCol>
                <a:gridCol w="631850">
                  <a:extLst>
                    <a:ext uri="{9D8B030D-6E8A-4147-A177-3AD203B41FA5}">
                      <a16:colId xmlns:a16="http://schemas.microsoft.com/office/drawing/2014/main" val="525448756"/>
                    </a:ext>
                  </a:extLst>
                </a:gridCol>
                <a:gridCol w="631850">
                  <a:extLst>
                    <a:ext uri="{9D8B030D-6E8A-4147-A177-3AD203B41FA5}">
                      <a16:colId xmlns:a16="http://schemas.microsoft.com/office/drawing/2014/main" val="3021532609"/>
                    </a:ext>
                  </a:extLst>
                </a:gridCol>
                <a:gridCol w="631850">
                  <a:extLst>
                    <a:ext uri="{9D8B030D-6E8A-4147-A177-3AD203B41FA5}">
                      <a16:colId xmlns:a16="http://schemas.microsoft.com/office/drawing/2014/main" val="2542385342"/>
                    </a:ext>
                  </a:extLst>
                </a:gridCol>
                <a:gridCol w="639342">
                  <a:extLst>
                    <a:ext uri="{9D8B030D-6E8A-4147-A177-3AD203B41FA5}">
                      <a16:colId xmlns:a16="http://schemas.microsoft.com/office/drawing/2014/main" val="1827358072"/>
                    </a:ext>
                  </a:extLst>
                </a:gridCol>
                <a:gridCol w="661695">
                  <a:extLst>
                    <a:ext uri="{9D8B030D-6E8A-4147-A177-3AD203B41FA5}">
                      <a16:colId xmlns:a16="http://schemas.microsoft.com/office/drawing/2014/main" val="3574603370"/>
                    </a:ext>
                  </a:extLst>
                </a:gridCol>
                <a:gridCol w="661691">
                  <a:extLst>
                    <a:ext uri="{9D8B030D-6E8A-4147-A177-3AD203B41FA5}">
                      <a16:colId xmlns:a16="http://schemas.microsoft.com/office/drawing/2014/main" val="1029497623"/>
                    </a:ext>
                  </a:extLst>
                </a:gridCol>
                <a:gridCol w="661691">
                  <a:extLst>
                    <a:ext uri="{9D8B030D-6E8A-4147-A177-3AD203B41FA5}">
                      <a16:colId xmlns:a16="http://schemas.microsoft.com/office/drawing/2014/main" val="3446984260"/>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-111</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-145</a:t>
                      </a:r>
                    </a:p>
                  </a:txBody>
                  <a:tcPr marL="7620" marR="7620" marT="7620" marB="0" anchor="b"/>
                </a:tc>
                <a:tc>
                  <a:txBody>
                    <a:bodyPr/>
                    <a:lstStyle/>
                    <a:p>
                      <a:pPr algn="r" fontAlgn="b"/>
                      <a:r>
                        <a:rPr lang="fi-FI" sz="1400" b="0" i="0" u="none" strike="noStrike" dirty="0">
                          <a:effectLst/>
                          <a:latin typeface="Arial" panose="020B0604020202020204" pitchFamily="34" charset="0"/>
                        </a:rPr>
                        <a:t>-87</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tc>
                  <a:txBody>
                    <a:bodyPr/>
                    <a:lstStyle/>
                    <a:p>
                      <a:pPr algn="r" fontAlgn="b"/>
                      <a:r>
                        <a:rPr lang="fi-FI" sz="1400" b="0" i="0" u="none" strike="noStrike" dirty="0">
                          <a:effectLst/>
                          <a:latin typeface="Arial" panose="020B0604020202020204" pitchFamily="34" charset="0"/>
                        </a:rPr>
                        <a:t>-105</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-64</a:t>
                      </a:r>
                    </a:p>
                  </a:txBody>
                  <a:tcPr marL="7620" marR="7620" marT="7620" marB="0" anchor="b"/>
                </a:tc>
                <a:tc>
                  <a:txBody>
                    <a:bodyPr/>
                    <a:lstStyle/>
                    <a:p>
                      <a:pPr algn="r" fontAlgn="b"/>
                      <a:r>
                        <a:rPr lang="fi-FI" sz="1400" u="none" strike="noStrike" dirty="0">
                          <a:effectLst/>
                        </a:rPr>
                        <a:t>-99</a:t>
                      </a:r>
                    </a:p>
                  </a:txBody>
                  <a:tcPr marL="7620" marR="7620" marT="7620" marB="0" anchor="b"/>
                </a:tc>
                <a:tc>
                  <a:txBody>
                    <a:bodyPr/>
                    <a:lstStyle/>
                    <a:p>
                      <a:pPr algn="r" fontAlgn="b"/>
                      <a:r>
                        <a:rPr lang="fi-FI" sz="1400" u="none" strike="noStrike" dirty="0">
                          <a:effectLst/>
                        </a:rPr>
                        <a:t>-93</a:t>
                      </a:r>
                    </a:p>
                  </a:txBody>
                  <a:tcPr marL="7620" marR="7620" marT="7620" marB="0" anchor="b"/>
                </a:tc>
                <a:tc>
                  <a:txBody>
                    <a:bodyPr/>
                    <a:lstStyle/>
                    <a:p>
                      <a:pPr algn="r" fontAlgn="b"/>
                      <a:r>
                        <a:rPr lang="fi-FI" sz="1400" u="none" strike="noStrike" dirty="0">
                          <a:effectLst/>
                        </a:rPr>
                        <a:t>-102</a:t>
                      </a:r>
                    </a:p>
                  </a:txBody>
                  <a:tcPr marL="7620" marR="7620" marT="762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-104</a:t>
                      </a: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-91</a:t>
                      </a: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-123</a:t>
                      </a:r>
                    </a:p>
                  </a:txBody>
                  <a:tcPr marL="7620" marR="7620" marT="762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-185</a:t>
                      </a: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-140</a:t>
                      </a:r>
                    </a:p>
                  </a:txBody>
                  <a:tcPr marL="7620" marR="7620" marT="762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-757</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-1 021</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-1 358</a:t>
                      </a:r>
                    </a:p>
                  </a:txBody>
                  <a:tcPr marL="7620" marR="762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2012 - 2024*</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1898160749"/>
              </p:ext>
            </p:extLst>
          </p:nvPr>
        </p:nvGraphicFramePr>
        <p:xfrm>
          <a:off x="623392" y="1628800"/>
          <a:ext cx="9361037" cy="4104457"/>
        </p:xfrm>
        <a:graphic>
          <a:graphicData uri="http://schemas.openxmlformats.org/drawingml/2006/table">
            <a:tbl>
              <a:tblPr firstRow="1" bandRow="1">
                <a:tableStyleId>{7DF18680-E054-41AD-8BC1-D1AEF772440D}</a:tableStyleId>
              </a:tblPr>
              <a:tblGrid>
                <a:gridCol w="769143">
                  <a:extLst>
                    <a:ext uri="{9D8B030D-6E8A-4147-A177-3AD203B41FA5}">
                      <a16:colId xmlns:a16="http://schemas.microsoft.com/office/drawing/2014/main" val="3378911656"/>
                    </a:ext>
                  </a:extLst>
                </a:gridCol>
                <a:gridCol w="637826">
                  <a:extLst>
                    <a:ext uri="{9D8B030D-6E8A-4147-A177-3AD203B41FA5}">
                      <a16:colId xmlns:a16="http://schemas.microsoft.com/office/drawing/2014/main" val="1970808236"/>
                    </a:ext>
                  </a:extLst>
                </a:gridCol>
                <a:gridCol w="637826">
                  <a:extLst>
                    <a:ext uri="{9D8B030D-6E8A-4147-A177-3AD203B41FA5}">
                      <a16:colId xmlns:a16="http://schemas.microsoft.com/office/drawing/2014/main" val="4201898418"/>
                    </a:ext>
                  </a:extLst>
                </a:gridCol>
                <a:gridCol w="637826">
                  <a:extLst>
                    <a:ext uri="{9D8B030D-6E8A-4147-A177-3AD203B41FA5}">
                      <a16:colId xmlns:a16="http://schemas.microsoft.com/office/drawing/2014/main" val="4191032399"/>
                    </a:ext>
                  </a:extLst>
                </a:gridCol>
                <a:gridCol w="637826">
                  <a:extLst>
                    <a:ext uri="{9D8B030D-6E8A-4147-A177-3AD203B41FA5}">
                      <a16:colId xmlns:a16="http://schemas.microsoft.com/office/drawing/2014/main" val="3259363148"/>
                    </a:ext>
                  </a:extLst>
                </a:gridCol>
                <a:gridCol w="637826">
                  <a:extLst>
                    <a:ext uri="{9D8B030D-6E8A-4147-A177-3AD203B41FA5}">
                      <a16:colId xmlns:a16="http://schemas.microsoft.com/office/drawing/2014/main" val="1927120969"/>
                    </a:ext>
                  </a:extLst>
                </a:gridCol>
                <a:gridCol w="637826">
                  <a:extLst>
                    <a:ext uri="{9D8B030D-6E8A-4147-A177-3AD203B41FA5}">
                      <a16:colId xmlns:a16="http://schemas.microsoft.com/office/drawing/2014/main" val="3764157428"/>
                    </a:ext>
                  </a:extLst>
                </a:gridCol>
                <a:gridCol w="637826">
                  <a:extLst>
                    <a:ext uri="{9D8B030D-6E8A-4147-A177-3AD203B41FA5}">
                      <a16:colId xmlns:a16="http://schemas.microsoft.com/office/drawing/2014/main" val="545970632"/>
                    </a:ext>
                  </a:extLst>
                </a:gridCol>
                <a:gridCol w="637826">
                  <a:extLst>
                    <a:ext uri="{9D8B030D-6E8A-4147-A177-3AD203B41FA5}">
                      <a16:colId xmlns:a16="http://schemas.microsoft.com/office/drawing/2014/main" val="1021480269"/>
                    </a:ext>
                  </a:extLst>
                </a:gridCol>
                <a:gridCol w="637826">
                  <a:extLst>
                    <a:ext uri="{9D8B030D-6E8A-4147-A177-3AD203B41FA5}">
                      <a16:colId xmlns:a16="http://schemas.microsoft.com/office/drawing/2014/main" val="3243395712"/>
                    </a:ext>
                  </a:extLst>
                </a:gridCol>
                <a:gridCol w="712865">
                  <a:extLst>
                    <a:ext uri="{9D8B030D-6E8A-4147-A177-3AD203B41FA5}">
                      <a16:colId xmlns:a16="http://schemas.microsoft.com/office/drawing/2014/main" val="1140123019"/>
                    </a:ext>
                  </a:extLst>
                </a:gridCol>
                <a:gridCol w="712865">
                  <a:extLst>
                    <a:ext uri="{9D8B030D-6E8A-4147-A177-3AD203B41FA5}">
                      <a16:colId xmlns:a16="http://schemas.microsoft.com/office/drawing/2014/main" val="1604109118"/>
                    </a:ext>
                  </a:extLst>
                </a:gridCol>
                <a:gridCol w="712865">
                  <a:extLst>
                    <a:ext uri="{9D8B030D-6E8A-4147-A177-3AD203B41FA5}">
                      <a16:colId xmlns:a16="http://schemas.microsoft.com/office/drawing/2014/main" val="226119181"/>
                    </a:ext>
                  </a:extLst>
                </a:gridCol>
                <a:gridCol w="712865">
                  <a:extLst>
                    <a:ext uri="{9D8B030D-6E8A-4147-A177-3AD203B41FA5}">
                      <a16:colId xmlns:a16="http://schemas.microsoft.com/office/drawing/2014/main" val="160611750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-246</a:t>
                      </a:r>
                    </a:p>
                  </a:txBody>
                  <a:tcPr marL="7620" marR="7620" marT="7620" marB="0" anchor="b"/>
                </a:tc>
                <a:tc>
                  <a:txBody>
                    <a:bodyPr/>
                    <a:lstStyle/>
                    <a:p>
                      <a:pPr algn="r" fontAlgn="b"/>
                      <a:r>
                        <a:rPr lang="fi-FI" sz="1400" b="0" i="0" u="none" strike="noStrike" dirty="0">
                          <a:effectLst/>
                          <a:latin typeface="Arial" panose="020B0604020202020204" pitchFamily="34" charset="0"/>
                        </a:rPr>
                        <a:t>-218</a:t>
                      </a:r>
                    </a:p>
                  </a:txBody>
                  <a:tcPr marL="7620" marR="7620" marT="7620" marB="0" anchor="b"/>
                </a:tc>
                <a:tc>
                  <a:txBody>
                    <a:bodyPr/>
                    <a:lstStyle/>
                    <a:p>
                      <a:pPr algn="r" fontAlgn="b"/>
                      <a:r>
                        <a:rPr lang="fi-FI" sz="1400" b="0" i="0" u="none" strike="noStrike" dirty="0">
                          <a:effectLst/>
                          <a:latin typeface="Arial" panose="020B0604020202020204" pitchFamily="34" charset="0"/>
                        </a:rPr>
                        <a:t>-242</a:t>
                      </a:r>
                    </a:p>
                  </a:txBody>
                  <a:tcPr marL="7620" marR="7620" marT="762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-391</a:t>
                      </a:r>
                    </a:p>
                  </a:txBody>
                  <a:tcPr marL="7620" marR="7620" marT="7620" marB="0" anchor="b"/>
                </a:tc>
                <a:tc>
                  <a:txBody>
                    <a:bodyPr/>
                    <a:lstStyle/>
                    <a:p>
                      <a:pPr algn="r" fontAlgn="b"/>
                      <a:r>
                        <a:rPr lang="fi-FI" sz="1400" b="0" i="0" u="none" strike="noStrike" dirty="0">
                          <a:effectLst/>
                          <a:latin typeface="Arial" panose="020B0604020202020204" pitchFamily="34" charset="0"/>
                        </a:rPr>
                        <a:t>-305</a:t>
                      </a:r>
                    </a:p>
                  </a:txBody>
                  <a:tcPr marL="7620" marR="7620" marT="7620" marB="0" anchor="b"/>
                </a:tc>
                <a:tc>
                  <a:txBody>
                    <a:bodyPr/>
                    <a:lstStyle/>
                    <a:p>
                      <a:pPr algn="r" fontAlgn="b"/>
                      <a:r>
                        <a:rPr lang="fi-FI" sz="1400" b="0" i="0" u="none" strike="noStrike" dirty="0">
                          <a:effectLst/>
                          <a:latin typeface="Arial" panose="020B0604020202020204" pitchFamily="34" charset="0"/>
                        </a:rPr>
                        <a:t>-338</a:t>
                      </a:r>
                    </a:p>
                  </a:txBody>
                  <a:tcPr marL="7620" marR="7620" marT="762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-524</a:t>
                      </a:r>
                    </a:p>
                  </a:txBody>
                  <a:tcPr marL="7620" marR="7620" marT="7620" marB="0" anchor="b"/>
                </a:tc>
                <a:tc>
                  <a:txBody>
                    <a:bodyPr/>
                    <a:lstStyle/>
                    <a:p>
                      <a:pPr algn="r" fontAlgn="b"/>
                      <a:r>
                        <a:rPr lang="fi-FI" sz="1400" b="0" i="0" u="none" strike="noStrike" dirty="0">
                          <a:effectLst/>
                          <a:latin typeface="Arial" panose="020B0604020202020204" pitchFamily="34" charset="0"/>
                        </a:rPr>
                        <a:t>-423</a:t>
                      </a:r>
                    </a:p>
                  </a:txBody>
                  <a:tcPr marL="7620" marR="7620" marT="7620" marB="0" anchor="b"/>
                </a:tc>
                <a:tc>
                  <a:txBody>
                    <a:bodyPr/>
                    <a:lstStyle/>
                    <a:p>
                      <a:pPr algn="r" fontAlgn="b"/>
                      <a:r>
                        <a:rPr lang="fi-FI" sz="1400" b="0" i="0" u="none" strike="noStrike" dirty="0">
                          <a:effectLst/>
                          <a:latin typeface="Arial" panose="020B0604020202020204" pitchFamily="34" charset="0"/>
                        </a:rPr>
                        <a:t>-456</a:t>
                      </a:r>
                    </a:p>
                  </a:txBody>
                  <a:tcPr marL="7620" marR="7620" marT="762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-644</a:t>
                      </a:r>
                    </a:p>
                  </a:txBody>
                  <a:tcPr marL="7620" marR="7620" marT="7620" marB="0" anchor="b"/>
                </a:tc>
                <a:tc>
                  <a:txBody>
                    <a:bodyPr/>
                    <a:lstStyle/>
                    <a:p>
                      <a:pPr algn="r" fontAlgn="b"/>
                      <a:r>
                        <a:rPr lang="fi-FI" sz="1400" b="0" i="0" u="none" strike="noStrike" dirty="0">
                          <a:effectLst/>
                          <a:latin typeface="Arial" panose="020B0604020202020204" pitchFamily="34" charset="0"/>
                        </a:rPr>
                        <a:t>-528</a:t>
                      </a:r>
                    </a:p>
                  </a:txBody>
                  <a:tcPr marL="7620" marR="7620" marT="7620" marB="0" anchor="b"/>
                </a:tc>
                <a:tc>
                  <a:txBody>
                    <a:bodyPr/>
                    <a:lstStyle/>
                    <a:p>
                      <a:pPr algn="r" fontAlgn="b"/>
                      <a:r>
                        <a:rPr lang="fi-FI" sz="1400" b="0" i="0" u="none" strike="noStrike" dirty="0">
                          <a:effectLst/>
                          <a:latin typeface="Arial" panose="020B0604020202020204" pitchFamily="34" charset="0"/>
                        </a:rPr>
                        <a:t>-562</a:t>
                      </a:r>
                    </a:p>
                  </a:txBody>
                  <a:tcPr marL="7620" marR="7620" marT="762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-743</a:t>
                      </a:r>
                    </a:p>
                  </a:txBody>
                  <a:tcPr marL="7620" marR="7620" marT="7620" marB="0" anchor="b"/>
                </a:tc>
                <a:tc>
                  <a:txBody>
                    <a:bodyPr/>
                    <a:lstStyle/>
                    <a:p>
                      <a:pPr algn="r" fontAlgn="b"/>
                      <a:r>
                        <a:rPr lang="fi-FI" sz="1400" b="0" i="0" u="none" strike="noStrike" dirty="0">
                          <a:effectLst/>
                          <a:latin typeface="Arial" panose="020B0604020202020204" pitchFamily="34" charset="0"/>
                        </a:rPr>
                        <a:t>-621</a:t>
                      </a:r>
                    </a:p>
                  </a:txBody>
                  <a:tcPr marL="7620" marR="7620" marT="7620" marB="0" anchor="b"/>
                </a:tc>
                <a:tc>
                  <a:txBody>
                    <a:bodyPr/>
                    <a:lstStyle/>
                    <a:p>
                      <a:pPr algn="r" fontAlgn="b"/>
                      <a:r>
                        <a:rPr lang="fi-FI" sz="1400" b="0" i="0" u="none" strike="noStrike" dirty="0">
                          <a:effectLst/>
                          <a:latin typeface="Arial" panose="020B0604020202020204" pitchFamily="34" charset="0"/>
                        </a:rPr>
                        <a:t>-664</a:t>
                      </a:r>
                    </a:p>
                  </a:txBody>
                  <a:tcPr marL="7620" marR="7620" marT="762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-851</a:t>
                      </a:r>
                    </a:p>
                  </a:txBody>
                  <a:tcPr marL="7620" marR="7620" marT="7620" marB="0" anchor="b"/>
                </a:tc>
                <a:tc>
                  <a:txBody>
                    <a:bodyPr/>
                    <a:lstStyle/>
                    <a:p>
                      <a:pPr algn="r" fontAlgn="b"/>
                      <a:r>
                        <a:rPr lang="fi-FI" sz="1400" b="0" i="0" u="none" strike="noStrike" dirty="0">
                          <a:effectLst/>
                          <a:latin typeface="Arial" panose="020B0604020202020204" pitchFamily="34" charset="0"/>
                        </a:rPr>
                        <a:t>-725</a:t>
                      </a:r>
                    </a:p>
                  </a:txBody>
                  <a:tcPr marL="7620" marR="7620" marT="7620" marB="0" anchor="b"/>
                </a:tc>
                <a:tc>
                  <a:txBody>
                    <a:bodyPr/>
                    <a:lstStyle/>
                    <a:p>
                      <a:pPr algn="r" fontAlgn="b"/>
                      <a:r>
                        <a:rPr lang="fi-FI" sz="1400" b="0" i="0" u="none" strike="noStrike" dirty="0">
                          <a:effectLst/>
                          <a:latin typeface="Arial" panose="020B0604020202020204" pitchFamily="34" charset="0"/>
                        </a:rPr>
                        <a:t>-762</a:t>
                      </a:r>
                    </a:p>
                  </a:txBody>
                  <a:tcPr marL="7620" marR="7620" marT="762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-970</a:t>
                      </a:r>
                    </a:p>
                  </a:txBody>
                  <a:tcPr marL="7620" marR="7620" marT="7620" marB="0" anchor="b"/>
                </a:tc>
                <a:tc>
                  <a:txBody>
                    <a:bodyPr/>
                    <a:lstStyle/>
                    <a:p>
                      <a:pPr algn="r" fontAlgn="b"/>
                      <a:r>
                        <a:rPr lang="fi-FI" sz="1400" b="0" i="0" u="none" strike="noStrike" dirty="0">
                          <a:effectLst/>
                          <a:latin typeface="Arial" panose="020B0604020202020204" pitchFamily="34" charset="0"/>
                        </a:rPr>
                        <a:t>-826</a:t>
                      </a:r>
                    </a:p>
                  </a:txBody>
                  <a:tcPr marL="7620" marR="7620" marT="7620" marB="0" anchor="b"/>
                </a:tc>
                <a:tc>
                  <a:txBody>
                    <a:bodyPr/>
                    <a:lstStyle/>
                    <a:p>
                      <a:pPr algn="r" fontAlgn="b"/>
                      <a:r>
                        <a:rPr lang="fi-FI" sz="1400" b="0" i="0" u="none" strike="noStrike" dirty="0">
                          <a:effectLst/>
                          <a:latin typeface="Arial" panose="020B0604020202020204" pitchFamily="34" charset="0"/>
                        </a:rPr>
                        <a:t>-877</a:t>
                      </a:r>
                    </a:p>
                  </a:txBody>
                  <a:tcPr marL="7620" marR="7620" marT="762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-1 079</a:t>
                      </a:r>
                    </a:p>
                  </a:txBody>
                  <a:tcPr marL="7620" marR="7620" marT="7620" marB="0" anchor="b"/>
                </a:tc>
                <a:tc>
                  <a:txBody>
                    <a:bodyPr/>
                    <a:lstStyle/>
                    <a:p>
                      <a:pPr algn="r" fontAlgn="b"/>
                      <a:r>
                        <a:rPr lang="fi-FI" sz="1400" b="0" i="0" u="none" strike="noStrike" dirty="0">
                          <a:effectLst/>
                          <a:latin typeface="Arial" panose="020B0604020202020204" pitchFamily="34" charset="0"/>
                        </a:rPr>
                        <a:t>-917</a:t>
                      </a:r>
                    </a:p>
                  </a:txBody>
                  <a:tcPr marL="7620" marR="7620" marT="7620" marB="0" anchor="b"/>
                </a:tc>
                <a:tc>
                  <a:txBody>
                    <a:bodyPr/>
                    <a:lstStyle/>
                    <a:p>
                      <a:pPr algn="r" fontAlgn="b"/>
                      <a:r>
                        <a:rPr lang="fi-FI" sz="1400" b="0" i="0" u="none" strike="noStrike" dirty="0">
                          <a:effectLst/>
                          <a:latin typeface="Arial" panose="020B0604020202020204" pitchFamily="34" charset="0"/>
                        </a:rPr>
                        <a:t>-996</a:t>
                      </a:r>
                    </a:p>
                  </a:txBody>
                  <a:tcPr marL="7620" marR="7620" marT="762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-1 229</a:t>
                      </a:r>
                    </a:p>
                  </a:txBody>
                  <a:tcPr marL="7620" marR="7620" marT="7620" marB="0" anchor="b"/>
                </a:tc>
                <a:tc>
                  <a:txBody>
                    <a:bodyPr/>
                    <a:lstStyle/>
                    <a:p>
                      <a:pPr algn="r" fontAlgn="b"/>
                      <a:r>
                        <a:rPr lang="fi-FI" sz="1400" b="0" i="0" u="none" strike="noStrike" dirty="0">
                          <a:effectLst/>
                          <a:latin typeface="Arial" panose="020B0604020202020204" pitchFamily="34" charset="0"/>
                        </a:rPr>
                        <a:t>-1 013</a:t>
                      </a:r>
                    </a:p>
                  </a:txBody>
                  <a:tcPr marL="7620" marR="7620" marT="7620" marB="0" anchor="b"/>
                </a:tc>
                <a:tc>
                  <a:txBody>
                    <a:bodyPr/>
                    <a:lstStyle/>
                    <a:p>
                      <a:pPr algn="r" fontAlgn="b"/>
                      <a:r>
                        <a:rPr lang="fi-FI" sz="1400" b="0" i="0" u="none" strike="noStrike" dirty="0">
                          <a:effectLst/>
                          <a:latin typeface="Arial" panose="020B0604020202020204" pitchFamily="34" charset="0"/>
                        </a:rPr>
                        <a:t>-1 095</a:t>
                      </a:r>
                    </a:p>
                  </a:txBody>
                  <a:tcPr marL="7620" marR="7620" marT="762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-1 387</a:t>
                      </a:r>
                    </a:p>
                  </a:txBody>
                  <a:tcPr marL="7620" marR="7620" marT="7620" marB="0" anchor="b"/>
                </a:tc>
                <a:tc>
                  <a:txBody>
                    <a:bodyPr/>
                    <a:lstStyle/>
                    <a:p>
                      <a:pPr algn="r" fontAlgn="b"/>
                      <a:r>
                        <a:rPr lang="fi-FI" sz="1400" b="0" i="0" u="none" strike="noStrike" dirty="0">
                          <a:effectLst/>
                          <a:latin typeface="Arial" panose="020B0604020202020204" pitchFamily="34" charset="0"/>
                        </a:rPr>
                        <a:t>-1 163</a:t>
                      </a:r>
                    </a:p>
                  </a:txBody>
                  <a:tcPr marL="7620" marR="7620" marT="7620" marB="0" anchor="b"/>
                </a:tc>
                <a:tc>
                  <a:txBody>
                    <a:bodyPr/>
                    <a:lstStyle/>
                    <a:p>
                      <a:pPr algn="r" fontAlgn="b"/>
                      <a:r>
                        <a:rPr lang="fi-FI" sz="1400" b="0" i="0" u="none" strike="noStrike" dirty="0">
                          <a:effectLst/>
                          <a:latin typeface="Arial" panose="020B0604020202020204" pitchFamily="34" charset="0"/>
                        </a:rPr>
                        <a:t>-1 218</a:t>
                      </a:r>
                    </a:p>
                  </a:txBody>
                  <a:tcPr marL="7620" marR="7620" marT="762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-1 572</a:t>
                      </a:r>
                    </a:p>
                  </a:txBody>
                  <a:tcPr marL="7620" marR="7620" marT="7620" marB="0" anchor="b"/>
                </a:tc>
                <a:tc>
                  <a:txBody>
                    <a:bodyPr/>
                    <a:lstStyle/>
                    <a:p>
                      <a:pPr algn="r" fontAlgn="b"/>
                      <a:r>
                        <a:rPr lang="fi-FI" sz="1400" b="0" i="0" u="none" strike="noStrike" dirty="0">
                          <a:effectLst/>
                          <a:latin typeface="Arial" panose="020B0604020202020204" pitchFamily="34" charset="0"/>
                        </a:rPr>
                        <a:t>-1 296</a:t>
                      </a:r>
                    </a:p>
                  </a:txBody>
                  <a:tcPr marL="7620" marR="7620" marT="7620" marB="0" anchor="b"/>
                </a:tc>
                <a:tc>
                  <a:txBody>
                    <a:bodyPr/>
                    <a:lstStyle/>
                    <a:p>
                      <a:pPr algn="r" fontAlgn="b"/>
                      <a:r>
                        <a:rPr lang="fi-FI" sz="1400" b="0" i="0" u="none" strike="noStrike" dirty="0">
                          <a:effectLst/>
                          <a:latin typeface="Arial" panose="020B0604020202020204" pitchFamily="34" charset="0"/>
                        </a:rPr>
                        <a:t>-1 358</a:t>
                      </a:r>
                    </a:p>
                  </a:txBody>
                  <a:tcPr marL="7620" marR="7620" marT="762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31.12.2024</a:t>
            </a:r>
          </a:p>
        </p:txBody>
      </p:sp>
      <p:pic>
        <p:nvPicPr>
          <p:cNvPr id="2" name="Kuva 1" descr="Taulukko väestönmuutosten ennakkotiedoista Etelä-Savossa seutukunnittain ja kunnittain 1.1.-31.12.2024. Etelä-Savon maakunnassa syntyneiden ja kuolleiden välinen erotus oli -1 358, kokonaisnettomuutto +830 ja väestön kokonaismuutos -523. Etelä-Savon ennakollinen väkiluku 31.12.2024 oli 129 391.">
            <a:extLst>
              <a:ext uri="{FF2B5EF4-FFF2-40B4-BE49-F238E27FC236}">
                <a16:creationId xmlns:a16="http://schemas.microsoft.com/office/drawing/2014/main" id="{6AB669DD-5CE8-E0EE-F183-26A348F69CB4}"/>
              </a:ext>
            </a:extLst>
          </p:cNvPr>
          <p:cNvPicPr>
            <a:picLocks noChangeAspect="1"/>
          </p:cNvPicPr>
          <p:nvPr/>
        </p:nvPicPr>
        <p:blipFill>
          <a:blip r:embed="rId3"/>
          <a:stretch>
            <a:fillRect/>
          </a:stretch>
        </p:blipFill>
        <p:spPr>
          <a:xfrm>
            <a:off x="767408" y="909444"/>
            <a:ext cx="8519160" cy="5471160"/>
          </a:xfrm>
          <a:prstGeom prst="rect">
            <a:avLst/>
          </a:prstGeom>
        </p:spPr>
      </p:pic>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1.1.2024 aluejako								                   </a:t>
            </a:r>
            <a:r>
              <a:rPr lang="fi-FI" sz="1000" dirty="0">
                <a:solidFill>
                  <a:srgbClr val="000000"/>
                </a:solidFill>
                <a:latin typeface="Arial" charset="-52"/>
                <a:cs typeface="Arial" charset="-52"/>
              </a:rPr>
              <a:t>päivitetty: 23.1.2025/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- 31.12.2024*</a:t>
            </a:r>
          </a:p>
        </p:txBody>
      </p:sp>
      <p:pic>
        <p:nvPicPr>
          <p:cNvPr id="7" name="Kuva 6" descr="Palkkikaavio väestön kokonaismuutosten ennakkotiedoista Etelä-Savossa seutukunnittain ja kunnittain 1.1.-31.12.2024. Etelä-Savon maakunnassa väestön kokonaismuutos oli yhteensä -523, Mikkelin seutukunnassa -127, Savonlinnan seutukunnassa -471 ja Pieksämäen seutukunnassa +75. Etelä-Savon kunnista väestö lisääntyi vain Pieksämäellä, 136 henkilön verran, ja Mäntyharjulla, 12 henkilön verran.">
            <a:extLst>
              <a:ext uri="{FF2B5EF4-FFF2-40B4-BE49-F238E27FC236}">
                <a16:creationId xmlns:a16="http://schemas.microsoft.com/office/drawing/2014/main" id="{AE6A9B37-AD03-9909-1A4B-F55F55E41368}"/>
              </a:ext>
            </a:extLst>
          </p:cNvPr>
          <p:cNvPicPr>
            <a:picLocks noChangeAspect="1"/>
          </p:cNvPicPr>
          <p:nvPr/>
        </p:nvPicPr>
        <p:blipFill>
          <a:blip r:embed="rId3"/>
          <a:stretch>
            <a:fillRect/>
          </a:stretch>
        </p:blipFill>
        <p:spPr>
          <a:xfrm>
            <a:off x="1343472" y="967692"/>
            <a:ext cx="3576925" cy="5144341"/>
          </a:xfrm>
          <a:prstGeom prst="rect">
            <a:avLst/>
          </a:prstGeom>
        </p:spPr>
      </p:pic>
      <p:pic>
        <p:nvPicPr>
          <p:cNvPr id="10" name="Kuva 9" descr="Palkkikaavio väestön kokonaismuutosten ennakkotiedoista maakunnittain 1.1.-31.12.2024. Väkiluku kasvoi eniten Uudellamaalla, 23 628 hengellä, Pirkanmaalla, 6 194 hengellä ja Varsinais-Suomessa, 3 995 hengellä. Väkiluku väheni eniten Kymenlaaksossa, 1 191 hengellä, Etelä-Pohjanmaalla, 602 hengellä ja Kainuussa, 527 hengellä. Etelä-Savossa väkiluku väheni 523 hengellä, ja koko Suomen väkiluku kasvoi 33 363 hengellä.">
            <a:extLst>
              <a:ext uri="{FF2B5EF4-FFF2-40B4-BE49-F238E27FC236}">
                <a16:creationId xmlns:a16="http://schemas.microsoft.com/office/drawing/2014/main" id="{E81204DC-2A09-3AAA-3AF0-7468A521C80C}"/>
              </a:ext>
            </a:extLst>
          </p:cNvPr>
          <p:cNvPicPr>
            <a:picLocks noChangeAspect="1"/>
          </p:cNvPicPr>
          <p:nvPr/>
        </p:nvPicPr>
        <p:blipFill>
          <a:blip r:embed="rId4"/>
          <a:stretch>
            <a:fillRect/>
          </a:stretch>
        </p:blipFill>
        <p:spPr>
          <a:xfrm>
            <a:off x="5852193" y="971476"/>
            <a:ext cx="3916215" cy="5140557"/>
          </a:xfrm>
          <a:prstGeom prst="rect">
            <a:avLst/>
          </a:prstGeom>
        </p:spPr>
      </p:pic>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2019 - 2024*</a:t>
            </a:r>
          </a:p>
        </p:txBody>
      </p:sp>
      <p:pic>
        <p:nvPicPr>
          <p:cNvPr id="3" name="Kuva 2" descr="Viivakaavio väestön vuosittain kumulatiivisesta kokonaismuutoksesta Etelä-Savossa kuukausittain 2019-2024. Väestö on vähentynyt vuoden 2024 tammi-joulukuussa yhteensä 523 henkilön verran. Kesäkuuhun asti väestö lisääntyi, mutta heinäkuussa vähennystä oli jo 1 ja elokuussa 158 henkilön verran. Vuosina 2023 ja 2024 väestö on kuitenkin vähentynyt vain noin puolella siitä, mitä aiempina lähivuosina.">
            <a:extLst>
              <a:ext uri="{FF2B5EF4-FFF2-40B4-BE49-F238E27FC236}">
                <a16:creationId xmlns:a16="http://schemas.microsoft.com/office/drawing/2014/main" id="{A04DF8A6-C10F-D79C-5D5C-D2F67BD2D557}"/>
              </a:ext>
            </a:extLst>
          </p:cNvPr>
          <p:cNvPicPr>
            <a:picLocks noChangeAspect="1"/>
          </p:cNvPicPr>
          <p:nvPr/>
        </p:nvPicPr>
        <p:blipFill>
          <a:blip r:embed="rId3"/>
          <a:stretch>
            <a:fillRect/>
          </a:stretch>
        </p:blipFill>
        <p:spPr>
          <a:xfrm>
            <a:off x="767408" y="1304769"/>
            <a:ext cx="9183382" cy="4896533"/>
          </a:xfrm>
          <a:prstGeom prst="rect">
            <a:avLst/>
          </a:prstGeom>
        </p:spPr>
      </p:pic>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- 31.12.2024* </a:t>
            </a:r>
            <a:r>
              <a:rPr lang="fi-FI" sz="2000" b="0" dirty="0"/>
              <a:t>(Etelä-Savo yhteensä: +830)</a:t>
            </a:r>
            <a:endParaRPr lang="fi-FI" sz="2600" b="0" dirty="0"/>
          </a:p>
        </p:txBody>
      </p:sp>
      <p:pic>
        <p:nvPicPr>
          <p:cNvPr id="4" name="Kuva 3" descr="Palkkikaavio kokonaisnettomuutosta Etelä-Savossa seutukunnittain ja kunnittain 1.1.-31.12.2024. Kokonaisnettomuutto oli positiivinen lähes kaikissa Etelä-Savon kunnissa, eniten Mikkelissä, (+336), Pieksämäellä (+303) ja Mäntyharjulla (+73). Mikkelin seutukunnassa kokonaisnettomuutto oli 481 hengen verran positiivinen, Savonlinnan seutukunnassa 39 hengen verran positiivinen ja Pieksämäen seutukunnassa 310 hengen verran positiivinen. Etelä-Savon maakunnan kokonaisnettomuutto oli tammi-joulukuussa 2024 yhteensä +830.">
            <a:extLst>
              <a:ext uri="{FF2B5EF4-FFF2-40B4-BE49-F238E27FC236}">
                <a16:creationId xmlns:a16="http://schemas.microsoft.com/office/drawing/2014/main" id="{B43B18C7-F144-12C3-EDC7-CE24AEE1D6C9}"/>
              </a:ext>
            </a:extLst>
          </p:cNvPr>
          <p:cNvPicPr>
            <a:picLocks noChangeAspect="1"/>
          </p:cNvPicPr>
          <p:nvPr/>
        </p:nvPicPr>
        <p:blipFill>
          <a:blip r:embed="rId3"/>
          <a:stretch>
            <a:fillRect/>
          </a:stretch>
        </p:blipFill>
        <p:spPr>
          <a:xfrm>
            <a:off x="983432" y="1268760"/>
            <a:ext cx="8621328" cy="4870911"/>
          </a:xfrm>
          <a:prstGeom prst="rect">
            <a:avLst/>
          </a:prstGeom>
        </p:spPr>
      </p:pic>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2019 - 2024*</a:t>
            </a:r>
          </a:p>
        </p:txBody>
      </p:sp>
      <p:pic>
        <p:nvPicPr>
          <p:cNvPr id="4" name="Kuva 3" descr="Viivakaavio muuttoliikkeen vuosittain kumulatiivisesta kehityksestä Etelä-Savossa kuukausittain 2019-2024. Tammi-joulukuussa 2024 muuttoliike oli Etelä-Savossa 830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4C06A33B-B152-2C81-9551-1BFEB180257F}"/>
              </a:ext>
            </a:extLst>
          </p:cNvPr>
          <p:cNvPicPr>
            <a:picLocks noChangeAspect="1"/>
          </p:cNvPicPr>
          <p:nvPr/>
        </p:nvPicPr>
        <p:blipFill>
          <a:blip r:embed="rId3"/>
          <a:stretch>
            <a:fillRect/>
          </a:stretch>
        </p:blipFill>
        <p:spPr>
          <a:xfrm>
            <a:off x="1055440" y="1282411"/>
            <a:ext cx="8671771" cy="4522853"/>
          </a:xfrm>
          <a:prstGeom prst="rect">
            <a:avLst/>
          </a:prstGeom>
        </p:spPr>
      </p:pic>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2012 - 2024*</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4040140056"/>
              </p:ext>
            </p:extLst>
          </p:nvPr>
        </p:nvGraphicFramePr>
        <p:xfrm>
          <a:off x="695400" y="1268760"/>
          <a:ext cx="9433051" cy="3759617"/>
        </p:xfrm>
        <a:graphic>
          <a:graphicData uri="http://schemas.openxmlformats.org/drawingml/2006/table">
            <a:tbl>
              <a:tblPr firstRow="1" lastRow="1" bandRow="1">
                <a:tableStyleId>{5C22544A-7EE6-4342-B048-85BDC9FD1C3A}</a:tableStyleId>
              </a:tblPr>
              <a:tblGrid>
                <a:gridCol w="977126">
                  <a:extLst>
                    <a:ext uri="{9D8B030D-6E8A-4147-A177-3AD203B41FA5}">
                      <a16:colId xmlns:a16="http://schemas.microsoft.com/office/drawing/2014/main" val="2446542540"/>
                    </a:ext>
                  </a:extLst>
                </a:gridCol>
                <a:gridCol w="638893">
                  <a:extLst>
                    <a:ext uri="{9D8B030D-6E8A-4147-A177-3AD203B41FA5}">
                      <a16:colId xmlns:a16="http://schemas.microsoft.com/office/drawing/2014/main" val="1014246786"/>
                    </a:ext>
                  </a:extLst>
                </a:gridCol>
                <a:gridCol w="638893">
                  <a:extLst>
                    <a:ext uri="{9D8B030D-6E8A-4147-A177-3AD203B41FA5}">
                      <a16:colId xmlns:a16="http://schemas.microsoft.com/office/drawing/2014/main" val="1315395890"/>
                    </a:ext>
                  </a:extLst>
                </a:gridCol>
                <a:gridCol w="638893">
                  <a:extLst>
                    <a:ext uri="{9D8B030D-6E8A-4147-A177-3AD203B41FA5}">
                      <a16:colId xmlns:a16="http://schemas.microsoft.com/office/drawing/2014/main" val="824798746"/>
                    </a:ext>
                  </a:extLst>
                </a:gridCol>
                <a:gridCol w="638893">
                  <a:extLst>
                    <a:ext uri="{9D8B030D-6E8A-4147-A177-3AD203B41FA5}">
                      <a16:colId xmlns:a16="http://schemas.microsoft.com/office/drawing/2014/main" val="1193792689"/>
                    </a:ext>
                  </a:extLst>
                </a:gridCol>
                <a:gridCol w="638893">
                  <a:extLst>
                    <a:ext uri="{9D8B030D-6E8A-4147-A177-3AD203B41FA5}">
                      <a16:colId xmlns:a16="http://schemas.microsoft.com/office/drawing/2014/main" val="3176720367"/>
                    </a:ext>
                  </a:extLst>
                </a:gridCol>
                <a:gridCol w="638893">
                  <a:extLst>
                    <a:ext uri="{9D8B030D-6E8A-4147-A177-3AD203B41FA5}">
                      <a16:colId xmlns:a16="http://schemas.microsoft.com/office/drawing/2014/main" val="4046473032"/>
                    </a:ext>
                  </a:extLst>
                </a:gridCol>
                <a:gridCol w="638893">
                  <a:extLst>
                    <a:ext uri="{9D8B030D-6E8A-4147-A177-3AD203B41FA5}">
                      <a16:colId xmlns:a16="http://schemas.microsoft.com/office/drawing/2014/main" val="3233633988"/>
                    </a:ext>
                  </a:extLst>
                </a:gridCol>
                <a:gridCol w="638893">
                  <a:extLst>
                    <a:ext uri="{9D8B030D-6E8A-4147-A177-3AD203B41FA5}">
                      <a16:colId xmlns:a16="http://schemas.microsoft.com/office/drawing/2014/main" val="2748983303"/>
                    </a:ext>
                  </a:extLst>
                </a:gridCol>
                <a:gridCol w="638893">
                  <a:extLst>
                    <a:ext uri="{9D8B030D-6E8A-4147-A177-3AD203B41FA5}">
                      <a16:colId xmlns:a16="http://schemas.microsoft.com/office/drawing/2014/main" val="402533656"/>
                    </a:ext>
                  </a:extLst>
                </a:gridCol>
                <a:gridCol w="676472">
                  <a:extLst>
                    <a:ext uri="{9D8B030D-6E8A-4147-A177-3AD203B41FA5}">
                      <a16:colId xmlns:a16="http://schemas.microsoft.com/office/drawing/2014/main" val="3070562241"/>
                    </a:ext>
                  </a:extLst>
                </a:gridCol>
                <a:gridCol w="676472">
                  <a:extLst>
                    <a:ext uri="{9D8B030D-6E8A-4147-A177-3AD203B41FA5}">
                      <a16:colId xmlns:a16="http://schemas.microsoft.com/office/drawing/2014/main" val="3365075286"/>
                    </a:ext>
                  </a:extLst>
                </a:gridCol>
                <a:gridCol w="676472">
                  <a:extLst>
                    <a:ext uri="{9D8B030D-6E8A-4147-A177-3AD203B41FA5}">
                      <a16:colId xmlns:a16="http://schemas.microsoft.com/office/drawing/2014/main" val="4177580845"/>
                    </a:ext>
                  </a:extLst>
                </a:gridCol>
                <a:gridCol w="676472">
                  <a:extLst>
                    <a:ext uri="{9D8B030D-6E8A-4147-A177-3AD203B41FA5}">
                      <a16:colId xmlns:a16="http://schemas.microsoft.com/office/drawing/2014/main" val="1678186026"/>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-148</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tc>
                  <a:txBody>
                    <a:bodyPr/>
                    <a:lstStyle/>
                    <a:p>
                      <a:pPr algn="r" fontAlgn="b"/>
                      <a:r>
                        <a:rPr lang="fi-FI" sz="1400" b="0" i="0" u="none" strike="noStrike" dirty="0">
                          <a:effectLst/>
                          <a:latin typeface="Arial" panose="020B0604020202020204" pitchFamily="34" charset="0"/>
                        </a:rPr>
                        <a:t>136</a:t>
                      </a:r>
                    </a:p>
                  </a:txBody>
                  <a:tcPr marL="7620" marR="762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-116</a:t>
                      </a: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9</a:t>
                      </a:r>
                    </a:p>
                  </a:txBody>
                  <a:tcPr marL="7620" marR="762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-16</a:t>
                      </a:r>
                    </a:p>
                  </a:txBody>
                  <a:tcPr marL="7620" marR="762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tc>
                  <a:txBody>
                    <a:bodyPr/>
                    <a:lstStyle/>
                    <a:p>
                      <a:pPr algn="r" fontAlgn="b"/>
                      <a:r>
                        <a:rPr lang="fi-FI" sz="1400" b="0" i="0" u="none" strike="noStrike" dirty="0">
                          <a:effectLst/>
                          <a:latin typeface="Arial" panose="020B0604020202020204" pitchFamily="34" charset="0"/>
                        </a:rPr>
                        <a:t>-43</a:t>
                      </a:r>
                    </a:p>
                  </a:txBody>
                  <a:tcPr marL="7620" marR="7620" marT="7620" marB="0" anchor="b"/>
                </a:tc>
                <a:tc>
                  <a:txBody>
                    <a:bodyPr/>
                    <a:lstStyle/>
                    <a:p>
                      <a:pPr algn="r" fontAlgn="b"/>
                      <a:r>
                        <a:rPr lang="fi-FI" sz="1400" b="0" i="0" u="none" strike="noStrike" dirty="0">
                          <a:effectLst/>
                          <a:latin typeface="Arial" panose="020B0604020202020204" pitchFamily="34" charset="0"/>
                        </a:rPr>
                        <a:t>13</a:t>
                      </a:r>
                    </a:p>
                  </a:txBody>
                  <a:tcPr marL="7620" marR="762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-20</a:t>
                      </a:r>
                    </a:p>
                  </a:txBody>
                  <a:tcPr marL="7620" marR="762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tc>
                  <a:txBody>
                    <a:bodyPr/>
                    <a:lstStyle/>
                    <a:p>
                      <a:pPr algn="r" fontAlgn="b"/>
                      <a:r>
                        <a:rPr lang="fi-FI" sz="1400" b="0" i="0" u="none" strike="noStrike" dirty="0">
                          <a:effectLst/>
                          <a:latin typeface="Arial" panose="020B0604020202020204" pitchFamily="34" charset="0"/>
                        </a:rPr>
                        <a:t>-28</a:t>
                      </a:r>
                    </a:p>
                  </a:txBody>
                  <a:tcPr marL="7620" marR="7620" marT="7620" marB="0" anchor="b"/>
                </a:tc>
                <a:tc>
                  <a:txBody>
                    <a:bodyPr/>
                    <a:lstStyle/>
                    <a:p>
                      <a:pPr algn="r" fontAlgn="b"/>
                      <a:r>
                        <a:rPr lang="fi-FI" sz="1400" b="0" i="0" u="none" strike="noStrike" dirty="0">
                          <a:effectLst/>
                          <a:latin typeface="Arial" panose="020B0604020202020204" pitchFamily="34" charset="0"/>
                        </a:rPr>
                        <a:t>-161</a:t>
                      </a:r>
                    </a:p>
                  </a:txBody>
                  <a:tcPr marL="7620" marR="762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-171</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-157</a:t>
                      </a:r>
                    </a:p>
                  </a:txBody>
                  <a:tcPr marL="7620" marR="762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r>
                        <a:rPr lang="fi-FI" sz="1400" b="0" i="0" u="none" strike="noStrike" dirty="0">
                          <a:effectLst/>
                          <a:latin typeface="Arial" panose="020B0604020202020204" pitchFamily="34" charset="0"/>
                        </a:rPr>
                        <a:t>60</a:t>
                      </a:r>
                    </a:p>
                  </a:txBody>
                  <a:tcPr marL="7620" marR="7620" marT="7620" marB="0" anchor="b"/>
                </a:tc>
                <a:tc>
                  <a:txBody>
                    <a:bodyPr/>
                    <a:lstStyle/>
                    <a:p>
                      <a:pPr algn="r" fontAlgn="b"/>
                      <a:r>
                        <a:rPr lang="fi-FI" sz="1400" b="0" i="0" u="none" strike="noStrike" dirty="0">
                          <a:effectLst/>
                          <a:latin typeface="Arial" panose="020B0604020202020204" pitchFamily="34" charset="0"/>
                        </a:rPr>
                        <a:t>25</a:t>
                      </a:r>
                    </a:p>
                  </a:txBody>
                  <a:tcPr marL="7620" marR="762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-102</a:t>
                      </a:r>
                    </a:p>
                  </a:txBody>
                  <a:tcPr marL="7620" marR="7620" marT="7620" marB="0" anchor="b"/>
                </a:tc>
                <a:tc>
                  <a:txBody>
                    <a:bodyPr/>
                    <a:lstStyle/>
                    <a:p>
                      <a:pPr algn="r" fontAlgn="b"/>
                      <a:r>
                        <a:rPr lang="fi-FI" sz="1400" b="0" i="0" u="none" strike="noStrike" dirty="0">
                          <a:effectLst/>
                          <a:latin typeface="Arial" panose="020B0604020202020204" pitchFamily="34" charset="0"/>
                        </a:rPr>
                        <a:t>-61</a:t>
                      </a:r>
                    </a:p>
                  </a:txBody>
                  <a:tcPr marL="7620" marR="7620" marT="7620" marB="0" anchor="b"/>
                </a:tc>
                <a:tc>
                  <a:txBody>
                    <a:bodyPr/>
                    <a:lstStyle/>
                    <a:p>
                      <a:pPr algn="r" fontAlgn="b"/>
                      <a:r>
                        <a:rPr lang="fi-FI" sz="1400" b="0" i="0" u="none" strike="noStrike" dirty="0">
                          <a:effectLst/>
                          <a:latin typeface="Arial" panose="020B0604020202020204" pitchFamily="34" charset="0"/>
                        </a:rPr>
                        <a:t>-112</a:t>
                      </a:r>
                    </a:p>
                  </a:txBody>
                  <a:tcPr marL="7620" marR="762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-214</a:t>
                      </a: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-172</a:t>
                      </a:r>
                    </a:p>
                  </a:txBody>
                  <a:tcPr marL="7620" marR="762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-1 014</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mn-lt"/>
                        </a:rPr>
                        <a:t>-1 237</a:t>
                      </a:r>
                    </a:p>
                  </a:txBody>
                  <a:tcPr marL="7620" marR="7620" marT="7620" marB="0" anchor="ctr"/>
                </a:tc>
                <a:tc>
                  <a:txBody>
                    <a:bodyPr/>
                    <a:lstStyle/>
                    <a:p>
                      <a:pPr algn="r" fontAlgn="b"/>
                      <a:r>
                        <a:rPr lang="fi-FI" sz="1400" b="1" i="0" u="none" strike="noStrike" dirty="0">
                          <a:effectLst/>
                          <a:latin typeface="+mn-lt"/>
                        </a:rPr>
                        <a:t>-537</a:t>
                      </a:r>
                    </a:p>
                  </a:txBody>
                  <a:tcPr marL="7620" marR="7620" marT="7620" marB="0" anchor="ctr"/>
                </a:tc>
                <a:tc>
                  <a:txBody>
                    <a:bodyPr/>
                    <a:lstStyle/>
                    <a:p>
                      <a:pPr algn="r" fontAlgn="b"/>
                      <a:r>
                        <a:rPr lang="fi-FI" sz="1400" b="1" i="0" u="none" strike="noStrike" dirty="0">
                          <a:effectLst/>
                          <a:latin typeface="+mn-lt"/>
                        </a:rPr>
                        <a:t>-523</a:t>
                      </a:r>
                    </a:p>
                  </a:txBody>
                  <a:tcPr marL="7620" marR="762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726331421"/>
              </p:ext>
            </p:extLst>
          </p:nvPr>
        </p:nvGraphicFramePr>
        <p:xfrm>
          <a:off x="695400" y="5183640"/>
          <a:ext cx="9433047" cy="420504"/>
        </p:xfrm>
        <a:graphic>
          <a:graphicData uri="http://schemas.openxmlformats.org/drawingml/2006/table">
            <a:tbl>
              <a:tblPr firstRow="1" lastRow="1">
                <a:tableStyleId>{21E4AEA4-8DFA-4A89-87EB-49C32662AFE0}</a:tableStyleId>
              </a:tblPr>
              <a:tblGrid>
                <a:gridCol w="977127">
                  <a:extLst>
                    <a:ext uri="{9D8B030D-6E8A-4147-A177-3AD203B41FA5}">
                      <a16:colId xmlns:a16="http://schemas.microsoft.com/office/drawing/2014/main" val="3405723209"/>
                    </a:ext>
                  </a:extLst>
                </a:gridCol>
                <a:gridCol w="638892">
                  <a:extLst>
                    <a:ext uri="{9D8B030D-6E8A-4147-A177-3AD203B41FA5}">
                      <a16:colId xmlns:a16="http://schemas.microsoft.com/office/drawing/2014/main" val="1099310579"/>
                    </a:ext>
                  </a:extLst>
                </a:gridCol>
                <a:gridCol w="638892">
                  <a:extLst>
                    <a:ext uri="{9D8B030D-6E8A-4147-A177-3AD203B41FA5}">
                      <a16:colId xmlns:a16="http://schemas.microsoft.com/office/drawing/2014/main" val="470746351"/>
                    </a:ext>
                  </a:extLst>
                </a:gridCol>
                <a:gridCol w="638892">
                  <a:extLst>
                    <a:ext uri="{9D8B030D-6E8A-4147-A177-3AD203B41FA5}">
                      <a16:colId xmlns:a16="http://schemas.microsoft.com/office/drawing/2014/main" val="124645799"/>
                    </a:ext>
                  </a:extLst>
                </a:gridCol>
                <a:gridCol w="638892">
                  <a:extLst>
                    <a:ext uri="{9D8B030D-6E8A-4147-A177-3AD203B41FA5}">
                      <a16:colId xmlns:a16="http://schemas.microsoft.com/office/drawing/2014/main" val="2126471522"/>
                    </a:ext>
                  </a:extLst>
                </a:gridCol>
                <a:gridCol w="638892">
                  <a:extLst>
                    <a:ext uri="{9D8B030D-6E8A-4147-A177-3AD203B41FA5}">
                      <a16:colId xmlns:a16="http://schemas.microsoft.com/office/drawing/2014/main" val="78061629"/>
                    </a:ext>
                  </a:extLst>
                </a:gridCol>
                <a:gridCol w="638892">
                  <a:extLst>
                    <a:ext uri="{9D8B030D-6E8A-4147-A177-3AD203B41FA5}">
                      <a16:colId xmlns:a16="http://schemas.microsoft.com/office/drawing/2014/main" val="3203078095"/>
                    </a:ext>
                  </a:extLst>
                </a:gridCol>
                <a:gridCol w="638892">
                  <a:extLst>
                    <a:ext uri="{9D8B030D-6E8A-4147-A177-3AD203B41FA5}">
                      <a16:colId xmlns:a16="http://schemas.microsoft.com/office/drawing/2014/main" val="606994193"/>
                    </a:ext>
                  </a:extLst>
                </a:gridCol>
                <a:gridCol w="638892">
                  <a:extLst>
                    <a:ext uri="{9D8B030D-6E8A-4147-A177-3AD203B41FA5}">
                      <a16:colId xmlns:a16="http://schemas.microsoft.com/office/drawing/2014/main" val="3403724877"/>
                    </a:ext>
                  </a:extLst>
                </a:gridCol>
                <a:gridCol w="638892">
                  <a:extLst>
                    <a:ext uri="{9D8B030D-6E8A-4147-A177-3AD203B41FA5}">
                      <a16:colId xmlns:a16="http://schemas.microsoft.com/office/drawing/2014/main" val="769913896"/>
                    </a:ext>
                  </a:extLst>
                </a:gridCol>
                <a:gridCol w="676473">
                  <a:extLst>
                    <a:ext uri="{9D8B030D-6E8A-4147-A177-3AD203B41FA5}">
                      <a16:colId xmlns:a16="http://schemas.microsoft.com/office/drawing/2014/main" val="2866081168"/>
                    </a:ext>
                  </a:extLst>
                </a:gridCol>
                <a:gridCol w="676473">
                  <a:extLst>
                    <a:ext uri="{9D8B030D-6E8A-4147-A177-3AD203B41FA5}">
                      <a16:colId xmlns:a16="http://schemas.microsoft.com/office/drawing/2014/main" val="2291925506"/>
                    </a:ext>
                  </a:extLst>
                </a:gridCol>
                <a:gridCol w="676473">
                  <a:extLst>
                    <a:ext uri="{9D8B030D-6E8A-4147-A177-3AD203B41FA5}">
                      <a16:colId xmlns:a16="http://schemas.microsoft.com/office/drawing/2014/main" val="3551850383"/>
                    </a:ext>
                  </a:extLst>
                </a:gridCol>
                <a:gridCol w="676473">
                  <a:extLst>
                    <a:ext uri="{9D8B030D-6E8A-4147-A177-3AD203B41FA5}">
                      <a16:colId xmlns:a16="http://schemas.microsoft.com/office/drawing/2014/main" val="3417099938"/>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134 314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129 391</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2012 - 2024*</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4102389714"/>
              </p:ext>
            </p:extLst>
          </p:nvPr>
        </p:nvGraphicFramePr>
        <p:xfrm>
          <a:off x="551384" y="1484784"/>
          <a:ext cx="9217028" cy="4104459"/>
        </p:xfrm>
        <a:graphic>
          <a:graphicData uri="http://schemas.openxmlformats.org/drawingml/2006/table">
            <a:tbl>
              <a:tblPr firstRow="1" bandRow="1">
                <a:tableStyleId>{5C22544A-7EE6-4342-B048-85BDC9FD1C3A}</a:tableStyleId>
              </a:tblPr>
              <a:tblGrid>
                <a:gridCol w="954751">
                  <a:extLst>
                    <a:ext uri="{9D8B030D-6E8A-4147-A177-3AD203B41FA5}">
                      <a16:colId xmlns:a16="http://schemas.microsoft.com/office/drawing/2014/main" val="1137492709"/>
                    </a:ext>
                  </a:extLst>
                </a:gridCol>
                <a:gridCol w="624261">
                  <a:extLst>
                    <a:ext uri="{9D8B030D-6E8A-4147-A177-3AD203B41FA5}">
                      <a16:colId xmlns:a16="http://schemas.microsoft.com/office/drawing/2014/main" val="3030041539"/>
                    </a:ext>
                  </a:extLst>
                </a:gridCol>
                <a:gridCol w="624261">
                  <a:extLst>
                    <a:ext uri="{9D8B030D-6E8A-4147-A177-3AD203B41FA5}">
                      <a16:colId xmlns:a16="http://schemas.microsoft.com/office/drawing/2014/main" val="3974878214"/>
                    </a:ext>
                  </a:extLst>
                </a:gridCol>
                <a:gridCol w="624261">
                  <a:extLst>
                    <a:ext uri="{9D8B030D-6E8A-4147-A177-3AD203B41FA5}">
                      <a16:colId xmlns:a16="http://schemas.microsoft.com/office/drawing/2014/main" val="220491495"/>
                    </a:ext>
                  </a:extLst>
                </a:gridCol>
                <a:gridCol w="624261">
                  <a:extLst>
                    <a:ext uri="{9D8B030D-6E8A-4147-A177-3AD203B41FA5}">
                      <a16:colId xmlns:a16="http://schemas.microsoft.com/office/drawing/2014/main" val="2981656450"/>
                    </a:ext>
                  </a:extLst>
                </a:gridCol>
                <a:gridCol w="624261">
                  <a:extLst>
                    <a:ext uri="{9D8B030D-6E8A-4147-A177-3AD203B41FA5}">
                      <a16:colId xmlns:a16="http://schemas.microsoft.com/office/drawing/2014/main" val="477392224"/>
                    </a:ext>
                  </a:extLst>
                </a:gridCol>
                <a:gridCol w="624261">
                  <a:extLst>
                    <a:ext uri="{9D8B030D-6E8A-4147-A177-3AD203B41FA5}">
                      <a16:colId xmlns:a16="http://schemas.microsoft.com/office/drawing/2014/main" val="2973800708"/>
                    </a:ext>
                  </a:extLst>
                </a:gridCol>
                <a:gridCol w="624261">
                  <a:extLst>
                    <a:ext uri="{9D8B030D-6E8A-4147-A177-3AD203B41FA5}">
                      <a16:colId xmlns:a16="http://schemas.microsoft.com/office/drawing/2014/main" val="2685544960"/>
                    </a:ext>
                  </a:extLst>
                </a:gridCol>
                <a:gridCol w="624261">
                  <a:extLst>
                    <a:ext uri="{9D8B030D-6E8A-4147-A177-3AD203B41FA5}">
                      <a16:colId xmlns:a16="http://schemas.microsoft.com/office/drawing/2014/main" val="3332158051"/>
                    </a:ext>
                  </a:extLst>
                </a:gridCol>
                <a:gridCol w="624261">
                  <a:extLst>
                    <a:ext uri="{9D8B030D-6E8A-4147-A177-3AD203B41FA5}">
                      <a16:colId xmlns:a16="http://schemas.microsoft.com/office/drawing/2014/main" val="2555354172"/>
                    </a:ext>
                  </a:extLst>
                </a:gridCol>
                <a:gridCol w="660982">
                  <a:extLst>
                    <a:ext uri="{9D8B030D-6E8A-4147-A177-3AD203B41FA5}">
                      <a16:colId xmlns:a16="http://schemas.microsoft.com/office/drawing/2014/main" val="24205375"/>
                    </a:ext>
                  </a:extLst>
                </a:gridCol>
                <a:gridCol w="660982">
                  <a:extLst>
                    <a:ext uri="{9D8B030D-6E8A-4147-A177-3AD203B41FA5}">
                      <a16:colId xmlns:a16="http://schemas.microsoft.com/office/drawing/2014/main" val="1498579516"/>
                    </a:ext>
                  </a:extLst>
                </a:gridCol>
                <a:gridCol w="660982">
                  <a:extLst>
                    <a:ext uri="{9D8B030D-6E8A-4147-A177-3AD203B41FA5}">
                      <a16:colId xmlns:a16="http://schemas.microsoft.com/office/drawing/2014/main" val="2385030607"/>
                    </a:ext>
                  </a:extLst>
                </a:gridCol>
                <a:gridCol w="660982">
                  <a:extLst>
                    <a:ext uri="{9D8B030D-6E8A-4147-A177-3AD203B41FA5}">
                      <a16:colId xmlns:a16="http://schemas.microsoft.com/office/drawing/2014/main" val="3788970238"/>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2012</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2019</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-153</a:t>
                      </a: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174</a:t>
                      </a:r>
                    </a:p>
                  </a:txBody>
                  <a:tcPr marL="7620" marR="7620" marT="762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-269</a:t>
                      </a:r>
                    </a:p>
                  </a:txBody>
                  <a:tcPr marL="7620" marR="7620" marT="7620" marB="0" anchor="b"/>
                </a:tc>
                <a:tc>
                  <a:txBody>
                    <a:bodyPr/>
                    <a:lstStyle/>
                    <a:p>
                      <a:pPr algn="r" fontAlgn="b"/>
                      <a:r>
                        <a:rPr lang="fi-FI" sz="1400" b="0" i="0" u="none" strike="noStrike" dirty="0">
                          <a:effectLst/>
                          <a:latin typeface="Arial" panose="020B0604020202020204" pitchFamily="34" charset="0"/>
                        </a:rPr>
                        <a:t>-92</a:t>
                      </a:r>
                    </a:p>
                  </a:txBody>
                  <a:tcPr marL="7620" marR="7620" marT="7620" marB="0" anchor="b"/>
                </a:tc>
                <a:tc>
                  <a:txBody>
                    <a:bodyPr/>
                    <a:lstStyle/>
                    <a:p>
                      <a:pPr algn="r" fontAlgn="b"/>
                      <a:r>
                        <a:rPr lang="fi-FI" sz="1400" b="0" i="0" u="none" strike="noStrike" dirty="0">
                          <a:effectLst/>
                          <a:latin typeface="Arial" panose="020B0604020202020204" pitchFamily="34" charset="0"/>
                        </a:rPr>
                        <a:t>183</a:t>
                      </a:r>
                    </a:p>
                  </a:txBody>
                  <a:tcPr marL="7620" marR="7620" marT="762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-372</a:t>
                      </a:r>
                    </a:p>
                  </a:txBody>
                  <a:tcPr marL="7620" marR="7620" marT="7620" marB="0" anchor="b"/>
                </a:tc>
                <a:tc>
                  <a:txBody>
                    <a:bodyPr/>
                    <a:lstStyle/>
                    <a:p>
                      <a:pPr algn="r" fontAlgn="b"/>
                      <a:r>
                        <a:rPr lang="fi-FI" sz="1400" b="0" i="0" u="none" strike="noStrike" dirty="0">
                          <a:effectLst/>
                          <a:latin typeface="Arial" panose="020B0604020202020204" pitchFamily="34" charset="0"/>
                        </a:rPr>
                        <a:t>-193</a:t>
                      </a:r>
                    </a:p>
                  </a:txBody>
                  <a:tcPr marL="7620" marR="7620" marT="7620" marB="0" anchor="b"/>
                </a:tc>
                <a:tc>
                  <a:txBody>
                    <a:bodyPr/>
                    <a:lstStyle/>
                    <a:p>
                      <a:pPr algn="r" fontAlgn="b"/>
                      <a:r>
                        <a:rPr lang="fi-FI" sz="1400" b="0" i="0" u="none" strike="noStrike" dirty="0">
                          <a:effectLst/>
                          <a:latin typeface="Arial" panose="020B0604020202020204" pitchFamily="34" charset="0"/>
                        </a:rPr>
                        <a:t>167</a:t>
                      </a:r>
                    </a:p>
                  </a:txBody>
                  <a:tcPr marL="7620" marR="7620" marT="762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-417</a:t>
                      </a:r>
                    </a:p>
                  </a:txBody>
                  <a:tcPr marL="7620" marR="7620" marT="7620" marB="0" anchor="b"/>
                </a:tc>
                <a:tc>
                  <a:txBody>
                    <a:bodyPr/>
                    <a:lstStyle/>
                    <a:p>
                      <a:pPr algn="r" fontAlgn="b"/>
                      <a:r>
                        <a:rPr lang="fi-FI" sz="1400" b="0" i="0" u="none" strike="noStrike" dirty="0">
                          <a:effectLst/>
                          <a:latin typeface="Arial" panose="020B0604020202020204" pitchFamily="34" charset="0"/>
                        </a:rPr>
                        <a:t>-236</a:t>
                      </a:r>
                    </a:p>
                  </a:txBody>
                  <a:tcPr marL="7620" marR="7620" marT="7620" marB="0" anchor="b"/>
                </a:tc>
                <a:tc>
                  <a:txBody>
                    <a:bodyPr/>
                    <a:lstStyle/>
                    <a:p>
                      <a:pPr algn="r" fontAlgn="b"/>
                      <a:r>
                        <a:rPr lang="fi-FI" sz="1400" b="0" i="0" u="none" strike="noStrike" dirty="0">
                          <a:effectLst/>
                          <a:latin typeface="Arial" panose="020B0604020202020204" pitchFamily="34" charset="0"/>
                        </a:rPr>
                        <a:t>180</a:t>
                      </a:r>
                    </a:p>
                  </a:txBody>
                  <a:tcPr marL="7620" marR="7620" marT="762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160</a:t>
                      </a:r>
                    </a:p>
                  </a:txBody>
                  <a:tcPr marL="7620" marR="7620" marT="762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-518</a:t>
                      </a:r>
                    </a:p>
                  </a:txBody>
                  <a:tcPr marL="7620" marR="7620" marT="7620" marB="0" anchor="b"/>
                </a:tc>
                <a:tc>
                  <a:txBody>
                    <a:bodyPr/>
                    <a:lstStyle/>
                    <a:p>
                      <a:pPr algn="r" fontAlgn="b"/>
                      <a:r>
                        <a:rPr lang="fi-FI" sz="1400" b="0" i="0" u="none" strike="noStrike" dirty="0">
                          <a:effectLst/>
                          <a:latin typeface="Arial" panose="020B0604020202020204" pitchFamily="34" charset="0"/>
                        </a:rPr>
                        <a:t>-320</a:t>
                      </a:r>
                    </a:p>
                  </a:txBody>
                  <a:tcPr marL="7620" marR="7620" marT="7620" marB="0" anchor="b"/>
                </a:tc>
                <a:tc>
                  <a:txBody>
                    <a:bodyPr/>
                    <a:lstStyle/>
                    <a:p>
                      <a:pPr algn="r" fontAlgn="b"/>
                      <a:r>
                        <a:rPr lang="fi-FI" sz="1400" b="0" i="0" u="none" strike="noStrike" dirty="0">
                          <a:effectLst/>
                          <a:latin typeface="Arial" panose="020B0604020202020204" pitchFamily="34" charset="0"/>
                        </a:rPr>
                        <a:t>-1</a:t>
                      </a:r>
                    </a:p>
                  </a:txBody>
                  <a:tcPr marL="7620" marR="7620" marT="762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-689</a:t>
                      </a:r>
                    </a:p>
                  </a:txBody>
                  <a:tcPr marL="7620" marR="7620" marT="7620" marB="0" anchor="b"/>
                </a:tc>
                <a:tc>
                  <a:txBody>
                    <a:bodyPr/>
                    <a:lstStyle/>
                    <a:p>
                      <a:pPr algn="r" fontAlgn="b"/>
                      <a:r>
                        <a:rPr lang="fi-FI" sz="1400" b="0" i="0" u="none" strike="noStrike" dirty="0">
                          <a:effectLst/>
                          <a:latin typeface="Arial" panose="020B0604020202020204" pitchFamily="34" charset="0"/>
                        </a:rPr>
                        <a:t>-420</a:t>
                      </a: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-822</a:t>
                      </a:r>
                    </a:p>
                  </a:txBody>
                  <a:tcPr marL="7620" marR="7620" marT="7620" marB="0" anchor="b"/>
                </a:tc>
                <a:tc>
                  <a:txBody>
                    <a:bodyPr/>
                    <a:lstStyle/>
                    <a:p>
                      <a:pPr algn="r" fontAlgn="b"/>
                      <a:r>
                        <a:rPr lang="fi-FI" sz="1400" b="0" i="0" u="none" strike="noStrike" dirty="0">
                          <a:effectLst/>
                          <a:latin typeface="Arial" panose="020B0604020202020204" pitchFamily="34" charset="0"/>
                        </a:rPr>
                        <a:t>-427</a:t>
                      </a:r>
                    </a:p>
                  </a:txBody>
                  <a:tcPr marL="7620" marR="7620" marT="7620" marB="0" anchor="b"/>
                </a:tc>
                <a:tc>
                  <a:txBody>
                    <a:bodyPr/>
                    <a:lstStyle/>
                    <a:p>
                      <a:pPr algn="r" fontAlgn="b"/>
                      <a:r>
                        <a:rPr lang="fi-FI" sz="1400" b="0" i="0" u="none" strike="noStrike" dirty="0">
                          <a:effectLst/>
                          <a:latin typeface="Arial" panose="020B0604020202020204" pitchFamily="34" charset="0"/>
                        </a:rPr>
                        <a:t>-264</a:t>
                      </a:r>
                    </a:p>
                  </a:txBody>
                  <a:tcPr marL="7620" marR="7620" marT="762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-921</a:t>
                      </a:r>
                    </a:p>
                  </a:txBody>
                  <a:tcPr marL="7620" marR="7620" marT="7620" marB="0" anchor="b"/>
                </a:tc>
                <a:tc>
                  <a:txBody>
                    <a:bodyPr/>
                    <a:lstStyle/>
                    <a:p>
                      <a:pPr algn="r" fontAlgn="b"/>
                      <a:r>
                        <a:rPr lang="fi-FI" sz="1400" b="0" i="0" u="none" strike="noStrike" dirty="0">
                          <a:effectLst/>
                          <a:latin typeface="Arial" panose="020B0604020202020204" pitchFamily="34" charset="0"/>
                        </a:rPr>
                        <a:t>-367</a:t>
                      </a:r>
                    </a:p>
                  </a:txBody>
                  <a:tcPr marL="7620" marR="7620" marT="7620" marB="0" anchor="b"/>
                </a:tc>
                <a:tc>
                  <a:txBody>
                    <a:bodyPr/>
                    <a:lstStyle/>
                    <a:p>
                      <a:pPr algn="r" fontAlgn="b"/>
                      <a:r>
                        <a:rPr lang="fi-FI" sz="1400" b="0" i="0" u="none" strike="noStrike" dirty="0">
                          <a:effectLst/>
                          <a:latin typeface="Arial" panose="020B0604020202020204" pitchFamily="34" charset="0"/>
                        </a:rPr>
                        <a:t>-239</a:t>
                      </a:r>
                    </a:p>
                  </a:txBody>
                  <a:tcPr marL="7620" marR="7620" marT="762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-1 462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-1 023</a:t>
                      </a:r>
                    </a:p>
                  </a:txBody>
                  <a:tcPr marL="7620" marR="7620" marT="7620" marB="0" anchor="b"/>
                </a:tc>
                <a:tc>
                  <a:txBody>
                    <a:bodyPr/>
                    <a:lstStyle/>
                    <a:p>
                      <a:pPr algn="r" fontAlgn="b"/>
                      <a:r>
                        <a:rPr lang="fi-FI" sz="1400" b="0" i="0" u="none" strike="noStrike" dirty="0">
                          <a:effectLst/>
                          <a:latin typeface="Arial" panose="020B0604020202020204" pitchFamily="34" charset="0"/>
                        </a:rPr>
                        <a:t>-428</a:t>
                      </a:r>
                    </a:p>
                  </a:txBody>
                  <a:tcPr marL="7620" marR="7620" marT="7620" marB="0" anchor="b"/>
                </a:tc>
                <a:tc>
                  <a:txBody>
                    <a:bodyPr/>
                    <a:lstStyle/>
                    <a:p>
                      <a:pPr algn="r" fontAlgn="b"/>
                      <a:r>
                        <a:rPr lang="fi-FI" sz="1400" b="0" i="0" u="none" strike="noStrike" dirty="0">
                          <a:effectLst/>
                          <a:latin typeface="Arial" panose="020B0604020202020204" pitchFamily="34" charset="0"/>
                        </a:rPr>
                        <a:t>-351</a:t>
                      </a:r>
                    </a:p>
                  </a:txBody>
                  <a:tcPr marL="7620" marR="7620" marT="762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-1 237</a:t>
                      </a:r>
                    </a:p>
                  </a:txBody>
                  <a:tcPr marL="7620" marR="7620" marT="7620" marB="0" anchor="b"/>
                </a:tc>
                <a:tc>
                  <a:txBody>
                    <a:bodyPr/>
                    <a:lstStyle/>
                    <a:p>
                      <a:pPr algn="r" fontAlgn="b"/>
                      <a:r>
                        <a:rPr lang="fi-FI" sz="1400" b="0" i="0" u="none" strike="noStrike" dirty="0">
                          <a:effectLst/>
                          <a:latin typeface="Arial" panose="020B0604020202020204" pitchFamily="34" charset="0"/>
                        </a:rPr>
                        <a:t>-537</a:t>
                      </a:r>
                    </a:p>
                  </a:txBody>
                  <a:tcPr marL="7620" marR="7620" marT="7620" marB="0" anchor="b"/>
                </a:tc>
                <a:tc>
                  <a:txBody>
                    <a:bodyPr/>
                    <a:lstStyle/>
                    <a:p>
                      <a:pPr algn="r" fontAlgn="b"/>
                      <a:r>
                        <a:rPr lang="fi-FI" sz="1400" b="0" i="0" u="none" strike="noStrike" dirty="0">
                          <a:effectLst/>
                          <a:latin typeface="Arial" panose="020B0604020202020204" pitchFamily="34" charset="0"/>
                        </a:rPr>
                        <a:t>-523</a:t>
                      </a:r>
                    </a:p>
                  </a:txBody>
                  <a:tcPr marL="7620" marR="7620" marT="762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2012 - 2024*</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041974669"/>
              </p:ext>
            </p:extLst>
          </p:nvPr>
        </p:nvGraphicFramePr>
        <p:xfrm>
          <a:off x="695400" y="1340768"/>
          <a:ext cx="9145012" cy="4536503"/>
        </p:xfrm>
        <a:graphic>
          <a:graphicData uri="http://schemas.openxmlformats.org/drawingml/2006/table">
            <a:tbl>
              <a:tblPr firstRow="1" lastRow="1" bandRow="1">
                <a:tableStyleId>{00A15C55-8517-42AA-B614-E9B94910E393}</a:tableStyleId>
              </a:tblPr>
              <a:tblGrid>
                <a:gridCol w="891818">
                  <a:extLst>
                    <a:ext uri="{9D8B030D-6E8A-4147-A177-3AD203B41FA5}">
                      <a16:colId xmlns:a16="http://schemas.microsoft.com/office/drawing/2014/main" val="144361914"/>
                    </a:ext>
                  </a:extLst>
                </a:gridCol>
                <a:gridCol w="638735">
                  <a:extLst>
                    <a:ext uri="{9D8B030D-6E8A-4147-A177-3AD203B41FA5}">
                      <a16:colId xmlns:a16="http://schemas.microsoft.com/office/drawing/2014/main" val="1242753680"/>
                    </a:ext>
                  </a:extLst>
                </a:gridCol>
                <a:gridCol w="638735">
                  <a:extLst>
                    <a:ext uri="{9D8B030D-6E8A-4147-A177-3AD203B41FA5}">
                      <a16:colId xmlns:a16="http://schemas.microsoft.com/office/drawing/2014/main" val="1973121833"/>
                    </a:ext>
                  </a:extLst>
                </a:gridCol>
                <a:gridCol w="638735">
                  <a:extLst>
                    <a:ext uri="{9D8B030D-6E8A-4147-A177-3AD203B41FA5}">
                      <a16:colId xmlns:a16="http://schemas.microsoft.com/office/drawing/2014/main" val="2351651737"/>
                    </a:ext>
                  </a:extLst>
                </a:gridCol>
                <a:gridCol w="638735">
                  <a:extLst>
                    <a:ext uri="{9D8B030D-6E8A-4147-A177-3AD203B41FA5}">
                      <a16:colId xmlns:a16="http://schemas.microsoft.com/office/drawing/2014/main" val="2558307339"/>
                    </a:ext>
                  </a:extLst>
                </a:gridCol>
                <a:gridCol w="638735">
                  <a:extLst>
                    <a:ext uri="{9D8B030D-6E8A-4147-A177-3AD203B41FA5}">
                      <a16:colId xmlns:a16="http://schemas.microsoft.com/office/drawing/2014/main" val="1824070174"/>
                    </a:ext>
                  </a:extLst>
                </a:gridCol>
                <a:gridCol w="638735">
                  <a:extLst>
                    <a:ext uri="{9D8B030D-6E8A-4147-A177-3AD203B41FA5}">
                      <a16:colId xmlns:a16="http://schemas.microsoft.com/office/drawing/2014/main" val="841540413"/>
                    </a:ext>
                  </a:extLst>
                </a:gridCol>
                <a:gridCol w="638735">
                  <a:extLst>
                    <a:ext uri="{9D8B030D-6E8A-4147-A177-3AD203B41FA5}">
                      <a16:colId xmlns:a16="http://schemas.microsoft.com/office/drawing/2014/main" val="3063728588"/>
                    </a:ext>
                  </a:extLst>
                </a:gridCol>
                <a:gridCol w="638735">
                  <a:extLst>
                    <a:ext uri="{9D8B030D-6E8A-4147-A177-3AD203B41FA5}">
                      <a16:colId xmlns:a16="http://schemas.microsoft.com/office/drawing/2014/main" val="3210966317"/>
                    </a:ext>
                  </a:extLst>
                </a:gridCol>
                <a:gridCol w="638735">
                  <a:extLst>
                    <a:ext uri="{9D8B030D-6E8A-4147-A177-3AD203B41FA5}">
                      <a16:colId xmlns:a16="http://schemas.microsoft.com/office/drawing/2014/main" val="3171544231"/>
                    </a:ext>
                  </a:extLst>
                </a:gridCol>
                <a:gridCol w="638735">
                  <a:extLst>
                    <a:ext uri="{9D8B030D-6E8A-4147-A177-3AD203B41FA5}">
                      <a16:colId xmlns:a16="http://schemas.microsoft.com/office/drawing/2014/main" val="2994738473"/>
                    </a:ext>
                  </a:extLst>
                </a:gridCol>
                <a:gridCol w="621948">
                  <a:extLst>
                    <a:ext uri="{9D8B030D-6E8A-4147-A177-3AD203B41FA5}">
                      <a16:colId xmlns:a16="http://schemas.microsoft.com/office/drawing/2014/main" val="2889986091"/>
                    </a:ext>
                  </a:extLst>
                </a:gridCol>
                <a:gridCol w="621948">
                  <a:extLst>
                    <a:ext uri="{9D8B030D-6E8A-4147-A177-3AD203B41FA5}">
                      <a16:colId xmlns:a16="http://schemas.microsoft.com/office/drawing/2014/main" val="2928473744"/>
                    </a:ext>
                  </a:extLst>
                </a:gridCol>
                <a:gridCol w="621948">
                  <a:extLst>
                    <a:ext uri="{9D8B030D-6E8A-4147-A177-3AD203B41FA5}">
                      <a16:colId xmlns:a16="http://schemas.microsoft.com/office/drawing/2014/main" val="2058462809"/>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a:effectLst/>
                        </a:rPr>
                        <a:t>Tammi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103</a:t>
                      </a:r>
                    </a:p>
                  </a:txBody>
                  <a:tcPr marL="7620" marR="7620" marT="7620" marB="0" anchor="b"/>
                </a:tc>
                <a:tc>
                  <a:txBody>
                    <a:bodyPr/>
                    <a:lstStyle/>
                    <a:p>
                      <a:pPr algn="r" fontAlgn="b"/>
                      <a:r>
                        <a:rPr lang="fi-FI" sz="1600" b="0" i="0" u="none" strike="noStrike" dirty="0">
                          <a:effectLst/>
                          <a:latin typeface="Arial" panose="020B0604020202020204" pitchFamily="34" charset="0"/>
                        </a:rPr>
                        <a:t>100</a:t>
                      </a:r>
                    </a:p>
                  </a:txBody>
                  <a:tcPr marL="7620" marR="7620" marT="7620" marB="0" anchor="b"/>
                </a:tc>
                <a:tc>
                  <a:txBody>
                    <a:bodyPr/>
                    <a:lstStyle/>
                    <a:p>
                      <a:pPr algn="r" fontAlgn="b"/>
                      <a:r>
                        <a:rPr lang="fi-FI" sz="1600" b="0" i="0" u="none" strike="noStrike" dirty="0">
                          <a:effectLst/>
                          <a:latin typeface="Arial" panose="020B0604020202020204" pitchFamily="34" charset="0"/>
                        </a:rPr>
                        <a:t>138</a:t>
                      </a:r>
                    </a:p>
                  </a:txBody>
                  <a:tcPr marL="7620" marR="7620" marT="762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a:t>
                      </a:r>
                    </a:p>
                  </a:txBody>
                  <a:tcPr marL="7620" marR="7620" marT="7620" marB="0" anchor="b"/>
                </a:tc>
                <a:tc>
                  <a:txBody>
                    <a:bodyPr/>
                    <a:lstStyle/>
                    <a:p>
                      <a:pPr algn="r" fontAlgn="b"/>
                      <a:r>
                        <a:rPr lang="fi-FI" sz="1600" b="0" i="0" u="none" strike="noStrike" dirty="0">
                          <a:effectLst/>
                          <a:latin typeface="Arial" panose="020B0604020202020204" pitchFamily="34" charset="0"/>
                        </a:rPr>
                        <a:t>-4</a:t>
                      </a:r>
                    </a:p>
                  </a:txBody>
                  <a:tcPr marL="7620" marR="7620" marT="7620" marB="0" anchor="b"/>
                </a:tc>
                <a:tc>
                  <a:txBody>
                    <a:bodyPr/>
                    <a:lstStyle/>
                    <a:p>
                      <a:pPr algn="r" fontAlgn="b"/>
                      <a:r>
                        <a:rPr lang="fi-FI" sz="1600" b="0" i="0" u="none" strike="noStrike" dirty="0">
                          <a:effectLst/>
                          <a:latin typeface="Arial" panose="020B0604020202020204" pitchFamily="34" charset="0"/>
                        </a:rPr>
                        <a:t>244</a:t>
                      </a:r>
                    </a:p>
                  </a:txBody>
                  <a:tcPr marL="7620" marR="7620" marT="762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26</a:t>
                      </a:r>
                    </a:p>
                  </a:txBody>
                  <a:tcPr marL="7620" marR="762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29</a:t>
                      </a:r>
                    </a:p>
                  </a:txBody>
                  <a:tcPr marL="7620" marR="7620" marT="7620" marB="0" anchor="b"/>
                </a:tc>
                <a:tc>
                  <a:txBody>
                    <a:bodyPr/>
                    <a:lstStyle/>
                    <a:p>
                      <a:pPr algn="r" fontAlgn="b"/>
                      <a:r>
                        <a:rPr lang="fi-FI" sz="1600" b="0" i="0" u="none" strike="noStrike" dirty="0">
                          <a:effectLst/>
                          <a:latin typeface="Arial" panose="020B0604020202020204" pitchFamily="34" charset="0"/>
                        </a:rPr>
                        <a:t>117</a:t>
                      </a:r>
                    </a:p>
                  </a:txBody>
                  <a:tcPr marL="7620" marR="7620" marT="7620" marB="0" anchor="b"/>
                </a:tc>
                <a:tc>
                  <a:txBody>
                    <a:bodyPr/>
                    <a:lstStyle/>
                    <a:p>
                      <a:pPr algn="r" fontAlgn="b"/>
                      <a:r>
                        <a:rPr lang="fi-FI" sz="1600" b="0" i="0" u="none" strike="noStrike" dirty="0">
                          <a:effectLst/>
                          <a:latin typeface="Arial" panose="020B0604020202020204" pitchFamily="34" charset="0"/>
                        </a:rPr>
                        <a:t>105</a:t>
                      </a:r>
                    </a:p>
                  </a:txBody>
                  <a:tcPr marL="7620" marR="7620" marT="762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30</a:t>
                      </a:r>
                    </a:p>
                  </a:txBody>
                  <a:tcPr marL="7620" marR="7620" marT="7620" marB="0" anchor="b"/>
                </a:tc>
                <a:tc>
                  <a:txBody>
                    <a:bodyPr/>
                    <a:lstStyle/>
                    <a:p>
                      <a:pPr algn="r" fontAlgn="b"/>
                      <a:r>
                        <a:rPr lang="fi-FI" sz="1600" b="0" i="0" u="none" strike="noStrike" dirty="0">
                          <a:effectLst/>
                          <a:latin typeface="Arial" panose="020B0604020202020204" pitchFamily="34" charset="0"/>
                        </a:rPr>
                        <a:t>17</a:t>
                      </a:r>
                    </a:p>
                  </a:txBody>
                  <a:tcPr marL="7620" marR="7620" marT="7620" marB="0" anchor="b"/>
                </a:tc>
                <a:tc>
                  <a:txBody>
                    <a:bodyPr/>
                    <a:lstStyle/>
                    <a:p>
                      <a:pPr algn="r" fontAlgn="b"/>
                      <a:r>
                        <a:rPr lang="fi-FI" sz="1600" b="0" i="0" u="none" strike="noStrike" dirty="0">
                          <a:effectLst/>
                          <a:latin typeface="Arial" panose="020B0604020202020204" pitchFamily="34" charset="0"/>
                        </a:rPr>
                        <a:t>102</a:t>
                      </a:r>
                    </a:p>
                  </a:txBody>
                  <a:tcPr marL="7620" marR="7620" marT="762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75</a:t>
                      </a:r>
                    </a:p>
                  </a:txBody>
                  <a:tcPr marL="7620" marR="7620" marT="7620" marB="0" anchor="b"/>
                </a:tc>
                <a:tc>
                  <a:txBody>
                    <a:bodyPr/>
                    <a:lstStyle/>
                    <a:p>
                      <a:pPr algn="r" fontAlgn="b"/>
                      <a:r>
                        <a:rPr lang="fi-FI" sz="1600" b="0" i="0" u="none" strike="noStrike" dirty="0">
                          <a:effectLst/>
                          <a:latin typeface="Arial" panose="020B0604020202020204" pitchFamily="34" charset="0"/>
                        </a:rPr>
                        <a:t>62</a:t>
                      </a:r>
                    </a:p>
                  </a:txBody>
                  <a:tcPr marL="7620" marR="7620" marT="7620" marB="0" anchor="b"/>
                </a:tc>
                <a:tc>
                  <a:txBody>
                    <a:bodyPr/>
                    <a:lstStyle/>
                    <a:p>
                      <a:pPr algn="r" fontAlgn="b"/>
                      <a:r>
                        <a:rPr lang="fi-FI" sz="1600" b="0" i="0" u="none" strike="noStrike" dirty="0">
                          <a:effectLst/>
                          <a:latin typeface="Arial" panose="020B0604020202020204" pitchFamily="34" charset="0"/>
                        </a:rPr>
                        <a:t>120</a:t>
                      </a:r>
                    </a:p>
                  </a:txBody>
                  <a:tcPr marL="7620" marR="7620" marT="762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129</a:t>
                      </a:r>
                    </a:p>
                  </a:txBody>
                  <a:tcPr marL="7620" marR="7620" marT="7620" marB="0" anchor="b"/>
                </a:tc>
                <a:tc>
                  <a:txBody>
                    <a:bodyPr/>
                    <a:lstStyle/>
                    <a:p>
                      <a:pPr algn="r" fontAlgn="b"/>
                      <a:r>
                        <a:rPr lang="fi-FI" sz="1600" b="0" i="0" u="none" strike="noStrike" dirty="0">
                          <a:effectLst/>
                          <a:latin typeface="Arial" panose="020B0604020202020204" pitchFamily="34" charset="0"/>
                        </a:rPr>
                        <a:t>37</a:t>
                      </a:r>
                    </a:p>
                  </a:txBody>
                  <a:tcPr marL="7620" marR="7620" marT="7620" marB="0" anchor="b"/>
                </a:tc>
                <a:tc>
                  <a:txBody>
                    <a:bodyPr/>
                    <a:lstStyle/>
                    <a:p>
                      <a:pPr algn="r" fontAlgn="b"/>
                      <a:r>
                        <a:rPr lang="fi-FI" sz="1600" b="0" i="0" u="none" strike="noStrike" dirty="0">
                          <a:effectLst/>
                          <a:latin typeface="Arial" panose="020B0604020202020204" pitchFamily="34" charset="0"/>
                        </a:rPr>
                        <a:t>83</a:t>
                      </a:r>
                    </a:p>
                  </a:txBody>
                  <a:tcPr marL="7620" marR="7620" marT="762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-23</a:t>
                      </a:r>
                    </a:p>
                  </a:txBody>
                  <a:tcPr marL="7620" marR="7620" marT="7620" marB="0" anchor="b"/>
                </a:tc>
                <a:tc>
                  <a:txBody>
                    <a:bodyPr/>
                    <a:lstStyle/>
                    <a:p>
                      <a:pPr algn="r" fontAlgn="b"/>
                      <a:r>
                        <a:rPr lang="fi-FI" sz="1600" b="0" i="0" u="none" strike="noStrike" dirty="0">
                          <a:effectLst/>
                          <a:latin typeface="Arial" panose="020B0604020202020204" pitchFamily="34" charset="0"/>
                        </a:rPr>
                        <a:t>76</a:t>
                      </a:r>
                    </a:p>
                  </a:txBody>
                  <a:tcPr marL="7620" marR="7620" marT="7620" marB="0" anchor="b"/>
                </a:tc>
                <a:tc>
                  <a:txBody>
                    <a:bodyPr/>
                    <a:lstStyle/>
                    <a:p>
                      <a:pPr algn="r" fontAlgn="b"/>
                      <a:r>
                        <a:rPr lang="fi-FI" sz="1600" b="0" i="0" u="none" strike="noStrike" dirty="0">
                          <a:effectLst/>
                          <a:latin typeface="Arial" panose="020B0604020202020204" pitchFamily="34" charset="0"/>
                        </a:rPr>
                        <a:t>-64</a:t>
                      </a:r>
                    </a:p>
                  </a:txBody>
                  <a:tcPr marL="7620" marR="7620" marT="762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-52</a:t>
                      </a: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b="0" i="0" u="none" strike="noStrike" dirty="0">
                          <a:effectLst/>
                          <a:latin typeface="Arial" panose="020B0604020202020204" pitchFamily="34" charset="0"/>
                        </a:rPr>
                        <a:t>-42</a:t>
                      </a:r>
                    </a:p>
                  </a:txBody>
                  <a:tcPr marL="7620" marR="7620" marT="762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-24</a:t>
                      </a:r>
                    </a:p>
                  </a:txBody>
                  <a:tcPr marL="7620" marR="7620" marT="7620" marB="0" anchor="b"/>
                </a:tc>
                <a:tc>
                  <a:txBody>
                    <a:bodyPr/>
                    <a:lstStyle/>
                    <a:p>
                      <a:pPr algn="r" fontAlgn="b"/>
                      <a:r>
                        <a:rPr lang="fi-FI" sz="1600" b="0" i="0" u="none" strike="noStrike" dirty="0">
                          <a:effectLst/>
                          <a:latin typeface="Arial" panose="020B0604020202020204" pitchFamily="34" charset="0"/>
                        </a:rPr>
                        <a:t>84</a:t>
                      </a:r>
                    </a:p>
                  </a:txBody>
                  <a:tcPr marL="7620" marR="7620" marT="7620" marB="0" anchor="b"/>
                </a:tc>
                <a:tc>
                  <a:txBody>
                    <a:bodyPr/>
                    <a:lstStyle/>
                    <a:p>
                      <a:pPr algn="r" fontAlgn="b"/>
                      <a:r>
                        <a:rPr lang="fi-FI" sz="1600" b="0" i="0" u="none" strike="noStrike" dirty="0">
                          <a:effectLst/>
                          <a:latin typeface="Arial" panose="020B0604020202020204" pitchFamily="34" charset="0"/>
                        </a:rPr>
                        <a:t>13</a:t>
                      </a:r>
                    </a:p>
                  </a:txBody>
                  <a:tcPr marL="7620" marR="7620" marT="762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a:t>
                      </a:r>
                    </a:p>
                  </a:txBody>
                  <a:tcPr marL="7620" marR="7620" marT="7620" marB="0" anchor="b"/>
                </a:tc>
                <a:tc>
                  <a:txBody>
                    <a:bodyPr/>
                    <a:lstStyle/>
                    <a:p>
                      <a:pPr algn="r" fontAlgn="b"/>
                      <a:r>
                        <a:rPr lang="fi-FI" sz="1400" b="0" i="0" u="none" strike="noStrike" dirty="0">
                          <a:effectLst/>
                          <a:latin typeface="Arial" panose="020B0604020202020204" pitchFamily="34" charset="0"/>
                        </a:rPr>
                        <a:t>156</a:t>
                      </a:r>
                    </a:p>
                  </a:txBody>
                  <a:tcPr marL="7620" marR="7620" marT="7620" marB="0" anchor="b"/>
                </a:tc>
                <a:tc>
                  <a:txBody>
                    <a:bodyPr/>
                    <a:lstStyle/>
                    <a:p>
                      <a:pPr algn="r" fontAlgn="b"/>
                      <a:r>
                        <a:rPr lang="fi-FI" sz="1400" b="0" i="0" u="none" strike="noStrike" dirty="0">
                          <a:effectLst/>
                          <a:latin typeface="Arial" panose="020B0604020202020204" pitchFamily="34" charset="0"/>
                        </a:rPr>
                        <a:t>124</a:t>
                      </a:r>
                    </a:p>
                  </a:txBody>
                  <a:tcPr marL="7620" marR="7620" marT="762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89</a:t>
                      </a:r>
                    </a:p>
                  </a:txBody>
                  <a:tcPr marL="7620" marR="7620" marT="7620" marB="0" anchor="b"/>
                </a:tc>
                <a:tc>
                  <a:txBody>
                    <a:bodyPr/>
                    <a:lstStyle/>
                    <a:p>
                      <a:pPr algn="r" fontAlgn="b"/>
                      <a:r>
                        <a:rPr lang="fi-FI" sz="1400" b="0" i="0" u="none" strike="noStrike" dirty="0">
                          <a:effectLst/>
                          <a:latin typeface="Arial" panose="020B0604020202020204" pitchFamily="34" charset="0"/>
                        </a:rPr>
                        <a:t>21</a:t>
                      </a:r>
                    </a:p>
                  </a:txBody>
                  <a:tcPr marL="7620" marR="7620" marT="762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22</a:t>
                      </a:r>
                    </a:p>
                  </a:txBody>
                  <a:tcPr marL="7620" marR="7620" marT="7620" marB="0" anchor="b"/>
                </a:tc>
                <a:tc>
                  <a:txBody>
                    <a:bodyPr/>
                    <a:lstStyle/>
                    <a:p>
                      <a:pPr algn="r" fontAlgn="b"/>
                      <a:r>
                        <a:rPr lang="fi-FI" sz="1400" b="0" i="0" u="none" strike="noStrike" dirty="0">
                          <a:effectLst/>
                          <a:latin typeface="Arial" panose="020B0604020202020204" pitchFamily="34" charset="0"/>
                        </a:rPr>
                        <a:t>-14</a:t>
                      </a:r>
                    </a:p>
                  </a:txBody>
                  <a:tcPr marL="7620" marR="7620" marT="762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830</a:t>
                      </a:r>
                    </a:p>
                  </a:txBody>
                  <a:tcPr marL="7620" marR="762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784A7-6492-466A-8C27-3586CFA8E8DA}">
  <ds:schemaRefs>
    <ds:schemaRef ds:uri="c4ec7f88-1045-4389-be95-b50ed79e978e"/>
    <ds:schemaRef ds:uri="http://schemas.openxmlformats.org/package/2006/metadata/core-properties"/>
    <ds:schemaRef ds:uri="http://purl.org/dc/dcmitype/"/>
    <ds:schemaRef ds:uri="33b29eb2-0b9f-4be7-a895-1105bad76e53"/>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26315</TotalTime>
  <Words>2527</Words>
  <Application>Microsoft Office PowerPoint</Application>
  <PresentationFormat>Laajakuva</PresentationFormat>
  <Paragraphs>1207</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- 31.12.2024</vt:lpstr>
      <vt:lpstr>Väestönmuutosten ennakkotietoja Etelä-Savossa 1.1. - 31.12.2024</vt:lpstr>
      <vt:lpstr>Väestön kokonaismuutos Etelä-Savossa ja koko maassa 1.1. - 31.12.2024*</vt:lpstr>
      <vt:lpstr>Väestön kokonaismuutoksen kehitys kuukausittain (vuosittain kumulatiivinen) Etelä-Savossa 2019 - 2024*</vt:lpstr>
      <vt:lpstr>Kokonaisnettomuutto kunnittain ja seutukunnittain Etelä-Savossa 1.1. - 31.12.2024* (Etelä-Savo yhteensä: +830)</vt:lpstr>
      <vt:lpstr>Muuttoliikkeen kehitys kuukausittain (vuosittain kumulatiivinen) Etelä-Savossa 2019 - 2024*</vt:lpstr>
      <vt:lpstr>Väestön kokonaismuutoksen kehitys kuukausittain Etelä-Savossa 2012 - 2024*</vt:lpstr>
      <vt:lpstr>Väestön kokonaismuutoksen kehitys kuukausittain (vuosittain kumulatiivinen) Etelä-Savossa 2012 - 2024*</vt:lpstr>
      <vt:lpstr>Muuttoliikkeen kehitys kuukausittain Etelä-Savossa 2012 - 2024*</vt:lpstr>
      <vt:lpstr>Muuttoliikkeen kehitys kuukausittain (vuosittain kumulatiivinen) Etelä-Savossa 2012 - 2024*</vt:lpstr>
      <vt:lpstr>Luonnollisen väestönmuutoksen kehitys kuukausittain Etelä-Savossa 2012 - 2024*</vt:lpstr>
      <vt:lpstr>Luonnollisen väestönmuutoksen kehitys kuukausittain (vuosittain kumulatiivinen) Etelä-Savossa 2012 - 2024*</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321</cp:revision>
  <dcterms:created xsi:type="dcterms:W3CDTF">2020-02-25T14:36:39Z</dcterms:created>
  <dcterms:modified xsi:type="dcterms:W3CDTF">2025-01-23T09:28:13Z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