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5"/>
  </p:notesMasterIdLst>
  <p:sldIdLst>
    <p:sldId id="684" r:id="rId2"/>
    <p:sldId id="682" r:id="rId3"/>
    <p:sldId id="6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A163C-9B10-410C-B927-3A93A51FE404}" v="5" dt="2024-04-25T08:11:11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3" autoAdjust="0"/>
    <p:restoredTop sz="95033" autoAdjust="0"/>
  </p:normalViewPr>
  <p:slideViewPr>
    <p:cSldViewPr showGuides="1">
      <p:cViewPr>
        <p:scale>
          <a:sx n="100" d="100"/>
          <a:sy n="100" d="100"/>
        </p:scale>
        <p:origin x="-854" y="-6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D95A163C-9B10-410C-B927-3A93A51FE404}"/>
    <pc:docChg chg="custSel modSld">
      <pc:chgData name="Jaana Kokkonen" userId="fd0ea1af-346e-4258-bc54-cec630bd1122" providerId="ADAL" clId="{D95A163C-9B10-410C-B927-3A93A51FE404}" dt="2024-04-25T08:13:32.439" v="856" actId="962"/>
      <pc:docMkLst>
        <pc:docMk/>
      </pc:docMkLst>
      <pc:sldChg chg="addSp delSp modSp mod">
        <pc:chgData name="Jaana Kokkonen" userId="fd0ea1af-346e-4258-bc54-cec630bd1122" providerId="ADAL" clId="{D95A163C-9B10-410C-B927-3A93A51FE404}" dt="2024-04-25T08:02:24.935" v="457" actId="962"/>
        <pc:sldMkLst>
          <pc:docMk/>
          <pc:sldMk cId="3834217734" sldId="682"/>
        </pc:sldMkLst>
        <pc:spChg chg="mod">
          <ac:chgData name="Jaana Kokkonen" userId="fd0ea1af-346e-4258-bc54-cec630bd1122" providerId="ADAL" clId="{D95A163C-9B10-410C-B927-3A93A51FE404}" dt="2024-04-25T07:17:10.191" v="8" actId="20577"/>
          <ac:spMkLst>
            <pc:docMk/>
            <pc:sldMk cId="3834217734" sldId="682"/>
            <ac:spMk id="8" creationId="{9201FF6F-70E4-494A-AF97-7FDB53D6943F}"/>
          </ac:spMkLst>
        </pc:spChg>
        <pc:spChg chg="mod">
          <ac:chgData name="Jaana Kokkonen" userId="fd0ea1af-346e-4258-bc54-cec630bd1122" providerId="ADAL" clId="{D95A163C-9B10-410C-B927-3A93A51FE404}" dt="2024-04-25T07:16:49.407" v="0"/>
          <ac:spMkLst>
            <pc:docMk/>
            <pc:sldMk cId="3834217734" sldId="682"/>
            <ac:spMk id="9" creationId="{2CDFEEDE-9317-4DC7-AEAF-0188642B9EBE}"/>
          </ac:spMkLst>
        </pc:spChg>
        <pc:picChg chg="add mod">
          <ac:chgData name="Jaana Kokkonen" userId="fd0ea1af-346e-4258-bc54-cec630bd1122" providerId="ADAL" clId="{D95A163C-9B10-410C-B927-3A93A51FE404}" dt="2024-04-25T07:56:34.737" v="204" actId="962"/>
          <ac:picMkLst>
            <pc:docMk/>
            <pc:sldMk cId="3834217734" sldId="682"/>
            <ac:picMk id="2" creationId="{9A6F4EBA-FEBD-792C-3686-9B6A7505437B}"/>
          </ac:picMkLst>
        </pc:picChg>
        <pc:picChg chg="add mod">
          <ac:chgData name="Jaana Kokkonen" userId="fd0ea1af-346e-4258-bc54-cec630bd1122" providerId="ADAL" clId="{D95A163C-9B10-410C-B927-3A93A51FE404}" dt="2024-04-25T08:02:24.935" v="457" actId="962"/>
          <ac:picMkLst>
            <pc:docMk/>
            <pc:sldMk cId="3834217734" sldId="682"/>
            <ac:picMk id="3" creationId="{5E79C159-DDD2-67F0-C2F1-41DBD59320AF}"/>
          </ac:picMkLst>
        </pc:picChg>
        <pc:picChg chg="del">
          <ac:chgData name="Jaana Kokkonen" userId="fd0ea1af-346e-4258-bc54-cec630bd1122" providerId="ADAL" clId="{D95A163C-9B10-410C-B927-3A93A51FE404}" dt="2024-04-25T07:54:21.713" v="16" actId="478"/>
          <ac:picMkLst>
            <pc:docMk/>
            <pc:sldMk cId="3834217734" sldId="682"/>
            <ac:picMk id="4" creationId="{CCE57524-BD50-CD80-51CA-FC202FD5875F}"/>
          </ac:picMkLst>
        </pc:picChg>
        <pc:picChg chg="del">
          <ac:chgData name="Jaana Kokkonen" userId="fd0ea1af-346e-4258-bc54-cec630bd1122" providerId="ADAL" clId="{D95A163C-9B10-410C-B927-3A93A51FE404}" dt="2024-04-25T07:59:41.854" v="210" actId="478"/>
          <ac:picMkLst>
            <pc:docMk/>
            <pc:sldMk cId="3834217734" sldId="682"/>
            <ac:picMk id="5" creationId="{F742A95A-A007-D499-831F-022F67643892}"/>
          </ac:picMkLst>
        </pc:picChg>
      </pc:sldChg>
      <pc:sldChg chg="addSp delSp modSp mod">
        <pc:chgData name="Jaana Kokkonen" userId="fd0ea1af-346e-4258-bc54-cec630bd1122" providerId="ADAL" clId="{D95A163C-9B10-410C-B927-3A93A51FE404}" dt="2024-04-25T08:13:32.439" v="856" actId="962"/>
        <pc:sldMkLst>
          <pc:docMk/>
          <pc:sldMk cId="558302148" sldId="683"/>
        </pc:sldMkLst>
        <pc:spChg chg="mod">
          <ac:chgData name="Jaana Kokkonen" userId="fd0ea1af-346e-4258-bc54-cec630bd1122" providerId="ADAL" clId="{D95A163C-9B10-410C-B927-3A93A51FE404}" dt="2024-04-25T07:17:17.966" v="12" actId="20577"/>
          <ac:spMkLst>
            <pc:docMk/>
            <pc:sldMk cId="558302148" sldId="683"/>
            <ac:spMk id="8" creationId="{9201FF6F-70E4-494A-AF97-7FDB53D6943F}"/>
          </ac:spMkLst>
        </pc:spChg>
        <pc:spChg chg="mod">
          <ac:chgData name="Jaana Kokkonen" userId="fd0ea1af-346e-4258-bc54-cec630bd1122" providerId="ADAL" clId="{D95A163C-9B10-410C-B927-3A93A51FE404}" dt="2024-04-25T07:16:49.407" v="0"/>
          <ac:spMkLst>
            <pc:docMk/>
            <pc:sldMk cId="558302148" sldId="683"/>
            <ac:spMk id="10" creationId="{A5A8C70B-EB9F-43FA-A68E-79E6723B3B4D}"/>
          </ac:spMkLst>
        </pc:spChg>
        <pc:picChg chg="del">
          <ac:chgData name="Jaana Kokkonen" userId="fd0ea1af-346e-4258-bc54-cec630bd1122" providerId="ADAL" clId="{D95A163C-9B10-410C-B927-3A93A51FE404}" dt="2024-04-25T08:07:30.153" v="462" actId="478"/>
          <ac:picMkLst>
            <pc:docMk/>
            <pc:sldMk cId="558302148" sldId="683"/>
            <ac:picMk id="2" creationId="{E29750CB-A6FF-F4E5-7478-D27F540167E9}"/>
          </ac:picMkLst>
        </pc:picChg>
        <pc:picChg chg="add mod">
          <ac:chgData name="Jaana Kokkonen" userId="fd0ea1af-346e-4258-bc54-cec630bd1122" providerId="ADAL" clId="{D95A163C-9B10-410C-B927-3A93A51FE404}" dt="2024-04-25T08:10:23.147" v="711" actId="962"/>
          <ac:picMkLst>
            <pc:docMk/>
            <pc:sldMk cId="558302148" sldId="683"/>
            <ac:picMk id="3" creationId="{3C44D614-3FCD-A530-478D-4F968A0F0515}"/>
          </ac:picMkLst>
        </pc:picChg>
        <pc:picChg chg="add mod">
          <ac:chgData name="Jaana Kokkonen" userId="fd0ea1af-346e-4258-bc54-cec630bd1122" providerId="ADAL" clId="{D95A163C-9B10-410C-B927-3A93A51FE404}" dt="2024-04-25T08:13:32.439" v="856" actId="962"/>
          <ac:picMkLst>
            <pc:docMk/>
            <pc:sldMk cId="558302148" sldId="683"/>
            <ac:picMk id="4" creationId="{CAFC04B2-2303-5BC0-F4B6-026F3D041F48}"/>
          </ac:picMkLst>
        </pc:picChg>
        <pc:picChg chg="del">
          <ac:chgData name="Jaana Kokkonen" userId="fd0ea1af-346e-4258-bc54-cec630bd1122" providerId="ADAL" clId="{D95A163C-9B10-410C-B927-3A93A51FE404}" dt="2024-04-25T08:11:35.297" v="718" actId="478"/>
          <ac:picMkLst>
            <pc:docMk/>
            <pc:sldMk cId="558302148" sldId="683"/>
            <ac:picMk id="5" creationId="{40259937-CCDD-417D-01EE-45B84C845218}"/>
          </ac:picMkLst>
        </pc:picChg>
      </pc:sldChg>
      <pc:sldChg chg="modSp mod">
        <pc:chgData name="Jaana Kokkonen" userId="fd0ea1af-346e-4258-bc54-cec630bd1122" providerId="ADAL" clId="{D95A163C-9B10-410C-B927-3A93A51FE404}" dt="2024-04-25T07:16:56.030" v="4" actId="20577"/>
        <pc:sldMkLst>
          <pc:docMk/>
          <pc:sldMk cId="506788486" sldId="684"/>
        </pc:sldMkLst>
        <pc:spChg chg="mod">
          <ac:chgData name="Jaana Kokkonen" userId="fd0ea1af-346e-4258-bc54-cec630bd1122" providerId="ADAL" clId="{D95A163C-9B10-410C-B927-3A93A51FE404}" dt="2024-04-25T07:16:56.030" v="4" actId="20577"/>
          <ac:spMkLst>
            <pc:docMk/>
            <pc:sldMk cId="506788486" sldId="684"/>
            <ac:spMk id="2" creationId="{81A73B43-1EB6-4A1D-81F2-91C5559DF5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4654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939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Väestömuutosten ennakkotiedot maakunnittain 1.1. - 31.3.2024</a:t>
            </a:r>
          </a:p>
        </p:txBody>
      </p:sp>
    </p:spTree>
    <p:extLst>
      <p:ext uri="{BB962C8B-B14F-4D97-AF65-F5344CB8AC3E}">
        <p14:creationId xmlns:p14="http://schemas.microsoft.com/office/powerpoint/2010/main" val="50678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504056"/>
          </a:xfrm>
        </p:spPr>
        <p:txBody>
          <a:bodyPr/>
          <a:lstStyle/>
          <a:p>
            <a:r>
              <a:rPr lang="fi-FI" sz="2600" dirty="0"/>
              <a:t>Väestön kokonaismuutos maakunnittain 1.1. - 31.3.2024 </a:t>
            </a:r>
            <a:r>
              <a:rPr lang="fi-FI" sz="2400" b="0" dirty="0"/>
              <a:t>(ennakkotietoja)</a:t>
            </a:r>
            <a:endParaRPr lang="fi-FI" sz="2600" b="0" dirty="0"/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2CDFEEDE-9317-4DC7-AEAF-0188642B9EBE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1.1.2024 aluejako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25.4.2024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 väestön kokonaismuutosten ennakkotiedoista maakunnittain 1.1.-31.3.2024. Eniten väkiluku kasvoi Uudellamaalla, 5 339 hengellä, Pirkanmaalla, 907 hengellä, Varsinais-Suomessa, 781 hengellä sekä Etelä-Savossa, 164 hengellä. Eniten väkiluku väheni Etelä-Karjalassa, 171 hengellä, Kymenlaaksossa, 138 hengellä ja Pohjois-Karjalassa, 92 hengellä. Koko Suomen väkiluku kasvoi 7 376 hengellä.">
            <a:extLst>
              <a:ext uri="{FF2B5EF4-FFF2-40B4-BE49-F238E27FC236}">
                <a16:creationId xmlns:a16="http://schemas.microsoft.com/office/drawing/2014/main" id="{9A6F4EBA-FEBD-792C-3686-9B6A75054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975114"/>
            <a:ext cx="3928054" cy="5148463"/>
          </a:xfrm>
          <a:prstGeom prst="rect">
            <a:avLst/>
          </a:prstGeom>
        </p:spPr>
      </p:pic>
      <p:pic>
        <p:nvPicPr>
          <p:cNvPr id="3" name="Kuva 2" descr="Palkkikaavio väestönmuutoksista maakunnittain 1.1.-31.3.2024 prosenttiosuuksina väkiluvusta. &#10;Suhteellisesti eniten väkiluku kasvoi Uudellamaalla (+0,30 prosenttia), Pirkanmaalla (+0,17 prosenttia), ja Varsinais-Suomessa (+0,16 prosenttia väkimäärästä). &#10;Suhteellisesti eniten väkiluku väheni  Etelä-Karjalassa (-0,14 prosenttia), Kymenlaaksossa (-0,09 prosenttia), ja Pohjois-Karjalassa (-0,06 prosenttia väkimäärästä). Koko maassa kuten Etelä-Savossakin väkiluku kasvoi 0,13 prosenttia.">
            <a:extLst>
              <a:ext uri="{FF2B5EF4-FFF2-40B4-BE49-F238E27FC236}">
                <a16:creationId xmlns:a16="http://schemas.microsoft.com/office/drawing/2014/main" id="{5E79C159-DDD2-67F0-C2F1-41DBD5932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386" y="975114"/>
            <a:ext cx="3928054" cy="514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1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60648"/>
            <a:ext cx="10081120" cy="792088"/>
          </a:xfrm>
        </p:spPr>
        <p:txBody>
          <a:bodyPr/>
          <a:lstStyle/>
          <a:p>
            <a:r>
              <a:rPr lang="fi-FI" sz="2600" dirty="0"/>
              <a:t>Kokonaisnettomuutto ja luonnollinen väestönmuutos maakunnittain 1.1. - 31.3.2024 </a:t>
            </a:r>
            <a:r>
              <a:rPr lang="fi-FI" sz="2400" b="0" dirty="0"/>
              <a:t>(ennakkotietoja)</a:t>
            </a:r>
            <a:endParaRPr lang="fi-FI" sz="2600" b="0" dirty="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A5A8C70B-EB9F-43FA-A68E-79E6723B3B4D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1.1.2024 aluejako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25.4.2024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 kokonaisnettomuutosta maakunnittain 1.1.-31.3.2024. Kokonaisnettomuutto oli kaikilla maakunnilla positiivinen, eniten Uudellamaalla, +4 745, Pirkanmaalla, +1 241 ja Varsinais-Suomessa, +1 226. Etelä-Savon kokonaisnettomuutto oli kuudenneksi suurin, +467.">
            <a:extLst>
              <a:ext uri="{FF2B5EF4-FFF2-40B4-BE49-F238E27FC236}">
                <a16:creationId xmlns:a16="http://schemas.microsoft.com/office/drawing/2014/main" id="{3C44D614-3FCD-A530-478D-4F968A0F0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329" y="1216694"/>
            <a:ext cx="3949567" cy="5176661"/>
          </a:xfrm>
          <a:prstGeom prst="rect">
            <a:avLst/>
          </a:prstGeom>
        </p:spPr>
      </p:pic>
      <p:pic>
        <p:nvPicPr>
          <p:cNvPr id="4" name="Kuva 3" descr="Palkkikaavio: luonnollinen väestönmuutos maakunnittain 1.1.-31.3.2024. Luonnollinen väestönmuutos oli negatiivinen kaikissa muissa maakunnissa paitsi Uudellamaalla, jossa se oli 367 hengen verran positiivinen. Eniten miinuksella oli Varsinais-Suomi, -485, Pohjois-Savo, -390, ja Päijät-Häme, -380 hengen verran. Koko maassa luonnollinen väestönmuutos oli -4 313 ja Etelä-Savossa -330. ">
            <a:extLst>
              <a:ext uri="{FF2B5EF4-FFF2-40B4-BE49-F238E27FC236}">
                <a16:creationId xmlns:a16="http://schemas.microsoft.com/office/drawing/2014/main" id="{CAFC04B2-2303-5BC0-F4B6-026F3D041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5456" y="1222732"/>
            <a:ext cx="3944960" cy="517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0214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9428</TotalTime>
  <Words>71</Words>
  <Application>Microsoft Office PowerPoint</Application>
  <PresentationFormat>Laajakuva</PresentationFormat>
  <Paragraphs>7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ESAVO</vt:lpstr>
      <vt:lpstr>Väestömuutosten ennakkotiedot maakunnittain 1.1. - 31.3.2024</vt:lpstr>
      <vt:lpstr>Väestön kokonaismuutos maakunnittain 1.1. - 31.3.2024 (ennakkotietoja)</vt:lpstr>
      <vt:lpstr>Kokonaisnettomuutto ja luonnollinen väestönmuutos maakunnittain 1.1. - 31.3.2024 (ennakkotietoja)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Väestönmuutokset maakunnittain</dc:title>
  <dc:creator>Jaana Kokkonen</dc:creator>
  <cp:lastModifiedBy>Jaana Kokkonen</cp:lastModifiedBy>
  <cp:revision>119</cp:revision>
  <dcterms:created xsi:type="dcterms:W3CDTF">2020-02-25T14:36:39Z</dcterms:created>
  <dcterms:modified xsi:type="dcterms:W3CDTF">2024-04-25T08:13:32Z</dcterms:modified>
</cp:coreProperties>
</file>