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33" autoAdjust="0"/>
  </p:normalViewPr>
  <p:slideViewPr>
    <p:cSldViewPr showGuides="1">
      <p:cViewPr varScale="1">
        <p:scale>
          <a:sx n="105" d="100"/>
          <a:sy n="105" d="100"/>
        </p:scale>
        <p:origin x="121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B4706E3-3FB0-47B6-ABC7-1B082C9CA8F0}"/>
    <pc:docChg chg="custSel modSld">
      <pc:chgData name="Jaana Kokkonen" userId="fd0ea1af-346e-4258-bc54-cec630bd1122" providerId="ADAL" clId="{EB4706E3-3FB0-47B6-ABC7-1B082C9CA8F0}" dt="2025-01-23T09:38:43.211" v="372" actId="13244"/>
      <pc:docMkLst>
        <pc:docMk/>
      </pc:docMkLst>
      <pc:sldChg chg="addSp delSp modSp mod">
        <pc:chgData name="Jaana Kokkonen" userId="fd0ea1af-346e-4258-bc54-cec630bd1122" providerId="ADAL" clId="{EB4706E3-3FB0-47B6-ABC7-1B082C9CA8F0}" dt="2025-01-23T09:38:34.710" v="371" actId="13244"/>
        <pc:sldMkLst>
          <pc:docMk/>
          <pc:sldMk cId="3834217734" sldId="682"/>
        </pc:sldMkLst>
        <pc:spChg chg="ord">
          <ac:chgData name="Jaana Kokkonen" userId="fd0ea1af-346e-4258-bc54-cec630bd1122" providerId="ADAL" clId="{EB4706E3-3FB0-47B6-ABC7-1B082C9CA8F0}" dt="2025-01-23T09:38:34.710" v="371" actId="13244"/>
          <ac:spMkLst>
            <pc:docMk/>
            <pc:sldMk cId="3834217734" sldId="682"/>
            <ac:spMk id="3" creationId="{382B405F-B411-3D8C-6E3A-922A698AE55D}"/>
          </ac:spMkLst>
        </pc:spChg>
        <pc:spChg chg="mod">
          <ac:chgData name="Jaana Kokkonen" userId="fd0ea1af-346e-4258-bc54-cec630bd1122" providerId="ADAL" clId="{EB4706E3-3FB0-47B6-ABC7-1B082C9CA8F0}" dt="2025-01-23T09:38:13.869" v="370" actId="1037"/>
          <ac:spMkLst>
            <pc:docMk/>
            <pc:sldMk cId="3834217734" sldId="682"/>
            <ac:spMk id="8" creationId="{9201FF6F-70E4-494A-AF97-7FDB53D6943F}"/>
          </ac:spMkLst>
        </pc:spChg>
        <pc:picChg chg="add mod">
          <ac:chgData name="Jaana Kokkonen" userId="fd0ea1af-346e-4258-bc54-cec630bd1122" providerId="ADAL" clId="{EB4706E3-3FB0-47B6-ABC7-1B082C9CA8F0}" dt="2025-01-23T09:30:07.634" v="67" actId="1037"/>
          <ac:picMkLst>
            <pc:docMk/>
            <pc:sldMk cId="3834217734" sldId="682"/>
            <ac:picMk id="2" creationId="{0949C619-5C59-85E9-6E95-EBE90E6BAE5B}"/>
          </ac:picMkLst>
        </pc:picChg>
        <pc:picChg chg="add mod">
          <ac:chgData name="Jaana Kokkonen" userId="fd0ea1af-346e-4258-bc54-cec630bd1122" providerId="ADAL" clId="{EB4706E3-3FB0-47B6-ABC7-1B082C9CA8F0}" dt="2025-01-23T09:33:37.911" v="194" actId="962"/>
          <ac:picMkLst>
            <pc:docMk/>
            <pc:sldMk cId="3834217734" sldId="682"/>
            <ac:picMk id="4" creationId="{CD5B9192-5519-2ADC-BA41-077C5DA87D1C}"/>
          </ac:picMkLst>
        </pc:picChg>
        <pc:picChg chg="del">
          <ac:chgData name="Jaana Kokkonen" userId="fd0ea1af-346e-4258-bc54-cec630bd1122" providerId="ADAL" clId="{EB4706E3-3FB0-47B6-ABC7-1B082C9CA8F0}" dt="2025-01-23T09:30:03.154" v="32" actId="478"/>
          <ac:picMkLst>
            <pc:docMk/>
            <pc:sldMk cId="3834217734" sldId="682"/>
            <ac:picMk id="5" creationId="{085BF455-525C-0286-AA69-89A7A3BA9AF4}"/>
          </ac:picMkLst>
        </pc:picChg>
        <pc:picChg chg="del">
          <ac:chgData name="Jaana Kokkonen" userId="fd0ea1af-346e-4258-bc54-cec630bd1122" providerId="ADAL" clId="{EB4706E3-3FB0-47B6-ABC7-1B082C9CA8F0}" dt="2025-01-23T09:31:26.110" v="71" actId="478"/>
          <ac:picMkLst>
            <pc:docMk/>
            <pc:sldMk cId="3834217734" sldId="682"/>
            <ac:picMk id="6" creationId="{E885D952-9718-C5FA-4F3F-2EBBAB047CAB}"/>
          </ac:picMkLst>
        </pc:picChg>
      </pc:sldChg>
      <pc:sldChg chg="addSp delSp modSp mod">
        <pc:chgData name="Jaana Kokkonen" userId="fd0ea1af-346e-4258-bc54-cec630bd1122" providerId="ADAL" clId="{EB4706E3-3FB0-47B6-ABC7-1B082C9CA8F0}" dt="2025-01-23T09:38:43.211" v="372" actId="13244"/>
        <pc:sldMkLst>
          <pc:docMk/>
          <pc:sldMk cId="558302148" sldId="683"/>
        </pc:sldMkLst>
        <pc:spChg chg="ord">
          <ac:chgData name="Jaana Kokkonen" userId="fd0ea1af-346e-4258-bc54-cec630bd1122" providerId="ADAL" clId="{EB4706E3-3FB0-47B6-ABC7-1B082C9CA8F0}" dt="2025-01-23T09:38:43.211" v="372" actId="13244"/>
          <ac:spMkLst>
            <pc:docMk/>
            <pc:sldMk cId="558302148" sldId="683"/>
            <ac:spMk id="4" creationId="{B5C28F63-4BE8-FD6B-F1EB-31CC5EB56113}"/>
          </ac:spMkLst>
        </pc:spChg>
        <pc:picChg chg="add mod">
          <ac:chgData name="Jaana Kokkonen" userId="fd0ea1af-346e-4258-bc54-cec630bd1122" providerId="ADAL" clId="{EB4706E3-3FB0-47B6-ABC7-1B082C9CA8F0}" dt="2025-01-23T09:35:44.504" v="275" actId="962"/>
          <ac:picMkLst>
            <pc:docMk/>
            <pc:sldMk cId="558302148" sldId="683"/>
            <ac:picMk id="2" creationId="{C480B66E-0478-95E0-2B98-06A34B1C4BCD}"/>
          </ac:picMkLst>
        </pc:picChg>
        <pc:picChg chg="add mod">
          <ac:chgData name="Jaana Kokkonen" userId="fd0ea1af-346e-4258-bc54-cec630bd1122" providerId="ADAL" clId="{EB4706E3-3FB0-47B6-ABC7-1B082C9CA8F0}" dt="2025-01-23T09:37:53.845" v="369" actId="962"/>
          <ac:picMkLst>
            <pc:docMk/>
            <pc:sldMk cId="558302148" sldId="683"/>
            <ac:picMk id="3" creationId="{A53B6E6C-2354-5E44-B77B-0A6DF46D052D}"/>
          </ac:picMkLst>
        </pc:picChg>
        <pc:picChg chg="del">
          <ac:chgData name="Jaana Kokkonen" userId="fd0ea1af-346e-4258-bc54-cec630bd1122" providerId="ADAL" clId="{EB4706E3-3FB0-47B6-ABC7-1B082C9CA8F0}" dt="2025-01-23T09:34:38.946" v="198" actId="478"/>
          <ac:picMkLst>
            <pc:docMk/>
            <pc:sldMk cId="558302148" sldId="683"/>
            <ac:picMk id="5" creationId="{7FD8E109-51EC-F558-519F-F7B21E339390}"/>
          </ac:picMkLst>
        </pc:picChg>
        <pc:picChg chg="del">
          <ac:chgData name="Jaana Kokkonen" userId="fd0ea1af-346e-4258-bc54-cec630bd1122" providerId="ADAL" clId="{EB4706E3-3FB0-47B6-ABC7-1B082C9CA8F0}" dt="2025-01-23T09:36:17.044" v="279" actId="478"/>
          <ac:picMkLst>
            <pc:docMk/>
            <pc:sldMk cId="558302148" sldId="683"/>
            <ac:picMk id="6" creationId="{FE908C88-0D5E-67D6-DEEA-4EF8F1F654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23.1.2025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- 31.12.2024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260648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- 31.12.2024*, henkilöä ja prosenttia</a:t>
            </a:r>
            <a:endParaRPr lang="fi-FI" sz="2600" b="0" dirty="0"/>
          </a:p>
        </p:txBody>
      </p:sp>
      <p:pic>
        <p:nvPicPr>
          <p:cNvPr id="2" name="Kuva 1" descr="Palkkikaavio väestön kokonaismuutosten ennakkotiedoista maakunnittain 1.1.-31.12.2024. Väkiluku kasvoi eniten Uudellamaalla, 23 628 hengellä, Pirkanmaalla, 6 194 hengellä ja Varsinais-Suomessa, 3 995 hengellä. Väkiluku väheni eniten Kymenlaaksossa, 1 191 hengellä, Etelä-Pohjanmaalla, 602 hengellä ja Kainuussa, 527 hengellä. Etelä-Savossa väkiluku väheni 523 hengellä, ja koko Suomen väkiluku kasvoi 33 363 hengellä.">
            <a:extLst>
              <a:ext uri="{FF2B5EF4-FFF2-40B4-BE49-F238E27FC236}">
                <a16:creationId xmlns:a16="http://schemas.microsoft.com/office/drawing/2014/main" id="{0949C619-5C59-85E9-6E95-EBE90E6BA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971476"/>
            <a:ext cx="3916215" cy="5140557"/>
          </a:xfrm>
          <a:prstGeom prst="rect">
            <a:avLst/>
          </a:prstGeom>
        </p:spPr>
      </p:pic>
      <p:pic>
        <p:nvPicPr>
          <p:cNvPr id="4" name="Kuva 3" descr="Palkkikaavio väestön kokonaismuutoksesta maakunnittain 1.1.-31.12.2024 prosenttiosuuksina väkiluvusta. Suhteellisesti eniten väkiluku kasvoi Uudellamaalla (+1,34 prosenttia), Pirkanmaalla (+1,15 prosenttia) ja Varsinais-Suomessa (+0,81 prosenttia väkimäärästä). &#10;Suhteellisesti eniten väkiluku väheni  Kainuussa (-0,75 prosenttia), Kymenlaaksossa (-0,75 prosenttia) ja Etelä-Savossa (-0,40 prosenttia väkimäärästä). Koko maassa väkiluku kasvoi 0,60 prosenttia.">
            <a:extLst>
              <a:ext uri="{FF2B5EF4-FFF2-40B4-BE49-F238E27FC236}">
                <a16:creationId xmlns:a16="http://schemas.microsoft.com/office/drawing/2014/main" id="{CD5B9192-5519-2ADC-BA41-077C5DA8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0522" y="971476"/>
            <a:ext cx="3941902" cy="5174275"/>
          </a:xfrm>
          <a:prstGeom prst="rect">
            <a:avLst/>
          </a:prstGeom>
        </p:spPr>
      </p:pic>
      <p:sp>
        <p:nvSpPr>
          <p:cNvPr id="3" name="Title 11">
            <a:extLst>
              <a:ext uri="{FF2B5EF4-FFF2-40B4-BE49-F238E27FC236}">
                <a16:creationId xmlns:a16="http://schemas.microsoft.com/office/drawing/2014/main" id="{382B405F-B411-3D8C-6E3A-922A698AE55D}"/>
              </a:ext>
            </a:extLst>
          </p:cNvPr>
          <p:cNvSpPr txBox="1">
            <a:spLocks/>
          </p:cNvSpPr>
          <p:nvPr/>
        </p:nvSpPr>
        <p:spPr bwMode="auto">
          <a:xfrm>
            <a:off x="551384" y="6381328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1.1.2024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23.1.2025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705" y="188640"/>
            <a:ext cx="10009112" cy="818018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- 31.12.2024*</a:t>
            </a:r>
            <a:endParaRPr lang="fi-FI" sz="2600" b="0" dirty="0"/>
          </a:p>
        </p:txBody>
      </p:sp>
      <p:pic>
        <p:nvPicPr>
          <p:cNvPr id="2" name="Kuva 1" descr="Palkkikaavio kokonaisnettomuutosta maakunnittain 1.1.-31.12.2024. Kokonaisnettomuutto oli kaikilla maakunnilla positiivinen, eniten Uudellamaalla, +21 736, Pirkanmaalla, +7 282 ja Varsinais-Suomessa, +5 637. Etelä-Savon kokonaisnettomuutto oli  +830.">
            <a:extLst>
              <a:ext uri="{FF2B5EF4-FFF2-40B4-BE49-F238E27FC236}">
                <a16:creationId xmlns:a16="http://schemas.microsoft.com/office/drawing/2014/main" id="{C480B66E-0478-95E0-2B98-06A34B1C4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161228"/>
            <a:ext cx="3907450" cy="5129051"/>
          </a:xfrm>
          <a:prstGeom prst="rect">
            <a:avLst/>
          </a:prstGeom>
        </p:spPr>
      </p:pic>
      <p:pic>
        <p:nvPicPr>
          <p:cNvPr id="3" name="Kuva 2" descr="Palkkikaavio: luonnollinen väestönmuutos maakunnittain 1.1.-31.12.2024. Luonnollinen väestönmuutos oli negatiivinen kaikissa muissa maakunnissa paitsi Uudellamaalla, jossa se oli 2 405 hengen verran positiivinen. Eniten miinuksella oli Varsinais-Suomi, -1 550, Kymenlaakso, -1 486, Satakunta, -1 387, Päijät-Häme, -1 387 ja Etelä-Savo, -1 358 hengen verran. Koko maassa luonnollinen väestönmuutos oli -14 300. ">
            <a:extLst>
              <a:ext uri="{FF2B5EF4-FFF2-40B4-BE49-F238E27FC236}">
                <a16:creationId xmlns:a16="http://schemas.microsoft.com/office/drawing/2014/main" id="{A53B6E6C-2354-5E44-B77B-0A6DF46D0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965" y="1160517"/>
            <a:ext cx="3907451" cy="5129052"/>
          </a:xfrm>
          <a:prstGeom prst="rect">
            <a:avLst/>
          </a:prstGeom>
        </p:spPr>
      </p:pic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551384" y="6381328"/>
            <a:ext cx="11521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1.1.2024 aluejako								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</a:t>
            </a:r>
            <a:r>
              <a:rPr lang="fi-FI" sz="1000" dirty="0">
                <a:solidFill>
                  <a:srgbClr val="000000"/>
                </a:solidFill>
                <a:latin typeface="Arial" charset="-52"/>
                <a:cs typeface="Arial" charset="-52"/>
              </a:rPr>
              <a:t>23.1.2025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/ 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494D89-5350-4EBF-964B-0D2CAF046161}">
  <ds:schemaRefs>
    <ds:schemaRef ds:uri="c4ec7f88-1045-4389-be95-b50ed79e978e"/>
    <ds:schemaRef ds:uri="http://purl.org/dc/elements/1.1/"/>
    <ds:schemaRef ds:uri="33b29eb2-0b9f-4be7-a895-1105bad76e53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14995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- 31.12.2024</vt:lpstr>
      <vt:lpstr>Väestön kokonaismuutos maakunnittain 1.1. - 31.12.2024*, henkilöä ja prosenttia</vt:lpstr>
      <vt:lpstr>Kokonaisnettomuutto ja luonnollinen väestönmuutos maakunnittain 1.1. - 31.12.2024*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128</cp:revision>
  <dcterms:created xsi:type="dcterms:W3CDTF">2020-02-25T14:36:39Z</dcterms:created>
  <dcterms:modified xsi:type="dcterms:W3CDTF">2025-01-23T09:38:51Z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