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7"/>
  </p:notesMasterIdLst>
  <p:sldIdLst>
    <p:sldId id="775" r:id="rId2"/>
    <p:sldId id="313" r:id="rId3"/>
    <p:sldId id="314" r:id="rId4"/>
    <p:sldId id="776" r:id="rId5"/>
    <p:sldId id="7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8" autoAdjust="0"/>
    <p:restoredTop sz="95220" autoAdjust="0"/>
  </p:normalViewPr>
  <p:slideViewPr>
    <p:cSldViewPr showGuides="1">
      <p:cViewPr>
        <p:scale>
          <a:sx n="80" d="100"/>
          <a:sy n="80" d="100"/>
        </p:scale>
        <p:origin x="48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9C122-1841-446F-A209-09DB18BC1FBD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99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95400" y="404664"/>
            <a:ext cx="10513168" cy="504056"/>
          </a:xfrm>
          <a:noFill/>
          <a:ln/>
        </p:spPr>
        <p:txBody>
          <a:bodyPr/>
          <a:lstStyle/>
          <a:p>
            <a:r>
              <a:rPr lang="fi-FI" dirty="0"/>
              <a:t>Kokonaisnettomuutto maakunnittain 2021, </a:t>
            </a:r>
            <a:r>
              <a:rPr lang="fi-FI" sz="2000" b="0" dirty="0"/>
              <a:t>1.1.2022 aluejako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2F846B3F-7772-46F6-9F58-30DA53DD7E32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3.6.2022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alkkikaavio: kokonaisnettomuutto maakunnittain vuonna 2021. Kokonaisnettomuutto oli eniten plussalla Uudellamaalla, +7 948, Pirkanmaalla, +4 994 ja Varsinais-Suomessa, +3 096. Kokonaisnettomuutto oli miinuksella maakunnista vain Kymenlaaksossa, -156 ja Keski-Pohjanmaalla, -46.">
            <a:extLst>
              <a:ext uri="{FF2B5EF4-FFF2-40B4-BE49-F238E27FC236}">
                <a16:creationId xmlns:a16="http://schemas.microsoft.com/office/drawing/2014/main" id="{E947CE7E-6695-8A1B-F228-7107905E4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268760"/>
            <a:ext cx="9649072" cy="489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27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332656"/>
            <a:ext cx="11089232" cy="50405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fi-FI" dirty="0"/>
              <a:t>Kokonaisnettomuutto eräissä maakunnissa 2000 - 2021, </a:t>
            </a:r>
            <a:r>
              <a:rPr lang="fi-FI" sz="2000" b="0" dirty="0"/>
              <a:t>1.1.2022 aluejako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F840247C-6939-4101-8A43-A3450BDC0482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3.6.2022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Viivakaavio: Kokonaisnettomuutto eräissä maakunnissa vuosina 2000-2021. Tarkasteltavista maakunnista kokonaisnettomuutto oli vuonna 2021 paras Pohjois-Savossa +1 288, seuraavaksi Pohjois-Karjalassa, +654, Etelä-Savossa +240, Etelä-Karjalassa +178, Kainuussa +153 ja Kymenlaaksossa -156. ">
            <a:extLst>
              <a:ext uri="{FF2B5EF4-FFF2-40B4-BE49-F238E27FC236}">
                <a16:creationId xmlns:a16="http://schemas.microsoft.com/office/drawing/2014/main" id="{100CCDF5-14E8-ED5F-7537-64461035B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980728"/>
            <a:ext cx="10008377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3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95400" y="476672"/>
            <a:ext cx="10729192" cy="720080"/>
          </a:xfrm>
          <a:noFill/>
          <a:ln/>
        </p:spPr>
        <p:txBody>
          <a:bodyPr/>
          <a:lstStyle/>
          <a:p>
            <a:r>
              <a:rPr lang="fi-FI" dirty="0"/>
              <a:t>Kokonaisnettomuutto seutukunnittain Etelä-Savossa 2000 - 2021, </a:t>
            </a:r>
            <a:r>
              <a:rPr lang="fi-FI" sz="2000" b="0" dirty="0"/>
              <a:t>1.1.2022 aluejako</a:t>
            </a:r>
            <a:endParaRPr lang="en-GB" sz="1800" b="0" dirty="0"/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3FD6942B-74C8-4979-82FD-332AD714E0BE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3.6.2022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Viivakaavio: kokonaisnettomuutto seutukunnittain Etelä-Savossa 2000 - 2021. Kokonaisnettomuutto on ollut enimmäkseen negatiivinen koko seurantajakson ajan muissa seutukunnissa paitsi Mikkelin seutukunnassa, jossa se oli pitkän aikaa positiivinen (vuodesta 2009 vuoteen 2016, korkeimmillaan +153 vuonna 2014). Viime vuosina Savonlinnan seutukunnan kokonaisnettomuutto on parantunut huomattavasti, ollen +223 vuonna 2021. Myös Pieksämäen seutukunnan kokonaisnettomuutto oli positiivinen 71 henkilön verran vuonna 2021, mutta Mikkelin seutukunnan kokonaisnettomuutto jäi tappiolle 54 henkilön verran.">
            <a:extLst>
              <a:ext uri="{FF2B5EF4-FFF2-40B4-BE49-F238E27FC236}">
                <a16:creationId xmlns:a16="http://schemas.microsoft.com/office/drawing/2014/main" id="{4ADB748A-16AE-21C0-007F-011C3409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290096"/>
            <a:ext cx="9793088" cy="458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84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51384" y="332656"/>
            <a:ext cx="10801200" cy="864096"/>
          </a:xfrm>
          <a:noFill/>
          <a:ln/>
        </p:spPr>
        <p:txBody>
          <a:bodyPr/>
          <a:lstStyle/>
          <a:p>
            <a:r>
              <a:rPr lang="fi-FI" dirty="0"/>
              <a:t>Kokonaisnettomuutto seutukunnittain ja kunnittain Etelä-Savossa 2000 - 2021, </a:t>
            </a:r>
            <a:r>
              <a:rPr lang="fi-FI" sz="2000" b="0" dirty="0"/>
              <a:t>1.1.2022 aluejako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B3F3F9EF-B826-43F8-BC22-2395F3FA0893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3.6.2022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6A81F57B-0E3C-420A-A34A-B72E49323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49346"/>
              </p:ext>
            </p:extLst>
          </p:nvPr>
        </p:nvGraphicFramePr>
        <p:xfrm>
          <a:off x="551384" y="1340768"/>
          <a:ext cx="10369154" cy="405469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687359">
                  <a:extLst>
                    <a:ext uri="{9D8B030D-6E8A-4147-A177-3AD203B41FA5}">
                      <a16:colId xmlns:a16="http://schemas.microsoft.com/office/drawing/2014/main" val="1561696814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3566387942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1044497617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4139552964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1745567323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1577313086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459523633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530528972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3322058029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570565565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2950547449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2808733103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2236274642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3721893015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2895554272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2482617320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2246760185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266167243"/>
                    </a:ext>
                  </a:extLst>
                </a:gridCol>
                <a:gridCol w="396274">
                  <a:extLst>
                    <a:ext uri="{9D8B030D-6E8A-4147-A177-3AD203B41FA5}">
                      <a16:colId xmlns:a16="http://schemas.microsoft.com/office/drawing/2014/main" val="637346051"/>
                    </a:ext>
                  </a:extLst>
                </a:gridCol>
                <a:gridCol w="430550">
                  <a:extLst>
                    <a:ext uri="{9D8B030D-6E8A-4147-A177-3AD203B41FA5}">
                      <a16:colId xmlns:a16="http://schemas.microsoft.com/office/drawing/2014/main" val="4071025965"/>
                    </a:ext>
                  </a:extLst>
                </a:gridCol>
                <a:gridCol w="398233">
                  <a:extLst>
                    <a:ext uri="{9D8B030D-6E8A-4147-A177-3AD203B41FA5}">
                      <a16:colId xmlns:a16="http://schemas.microsoft.com/office/drawing/2014/main" val="22035356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41608527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72491228"/>
                    </a:ext>
                  </a:extLst>
                </a:gridCol>
              </a:tblGrid>
              <a:tr h="45952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 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2000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2010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2016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2020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359" marR="6359" marT="6359" marB="0" anchor="ctr"/>
                </a:tc>
                <a:extLst>
                  <a:ext uri="{0D108BD9-81ED-4DB2-BD59-A6C34878D82A}">
                    <a16:rowId xmlns:a16="http://schemas.microsoft.com/office/drawing/2014/main" val="479870434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Mikkelin sk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44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-161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-213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-55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-94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-77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-259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-89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21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55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66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124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127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153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152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123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-98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-266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-512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-227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3870270779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..Hirvensalmi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4208779982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..Kangasniemi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31679035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..Mikkeli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-146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-188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151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-184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-442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-313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-121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1151107055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..Mäntyharju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-86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-38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300212993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..Pertunmaa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3152138081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..Puumala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-17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2845711241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Savonlinnan sk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-448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-341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-134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-214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-65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-144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-137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-354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-277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-113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35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-107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-65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-106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-107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-192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-137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-413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-778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-338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38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3838383428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..Enonkoski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2969194234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..Rantasalmi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644867352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..Savonlinna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-365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-143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-291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-204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-148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-329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-762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-283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1439401811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..Sulkava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2624997160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Pieksämäen sk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-363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-256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-284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-61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-82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-44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-134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-233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-89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-59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-166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-121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-173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-34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-58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-92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-178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-98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-144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-136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-218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3340333780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..Juva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-81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562795072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..Pieksämäki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-237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-175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-167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-91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-91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-95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-99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3266951501"/>
                  </a:ext>
                </a:extLst>
              </a:tr>
              <a:tr h="13911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ETELÄ-SAVON MAAKUNTA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-767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-758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-631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-330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-241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-173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-348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-846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-455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-151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-162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-192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-609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-1188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-986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</a:t>
                      </a:r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407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727376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5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95400" y="332656"/>
            <a:ext cx="11089232" cy="792088"/>
          </a:xfrm>
          <a:noFill/>
          <a:ln/>
        </p:spPr>
        <p:txBody>
          <a:bodyPr/>
          <a:lstStyle/>
          <a:p>
            <a:r>
              <a:rPr lang="fi-FI" dirty="0"/>
              <a:t>Kokonaisnettomuutto seutukunnittain ja kunnittain Etelä-Savossa 2021, </a:t>
            </a:r>
            <a:r>
              <a:rPr lang="fi-FI" sz="2000" b="0" dirty="0"/>
              <a:t>1.1.2022 aluejako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CA99B25E-788D-40C9-9703-EC47C6D063B5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3.6.2022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Kaavio: kokonaisnettomuutto seutukunnittain ja kunnittain Etelä-Savossa 2021. Mikkelin seutukunnassa luku oli -54, Savonlinnan seutukunnassa +223 ja Pieksämäen seutukunnassa +71. Kunnista positiivisin kokonaisnettomuutto oli Savonlinnassa, +216. Kunnista negatiiviset kokonaisnettomuuttoluvut olivat vain Mikkelissä -121, Kangasniemellä -11 ja Sulkavalla -7.">
            <a:extLst>
              <a:ext uri="{FF2B5EF4-FFF2-40B4-BE49-F238E27FC236}">
                <a16:creationId xmlns:a16="http://schemas.microsoft.com/office/drawing/2014/main" id="{0C0433AB-4899-F373-1556-B84E42099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340768"/>
            <a:ext cx="7992888" cy="436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8320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10757</TotalTime>
  <Words>842</Words>
  <Application>Microsoft Office PowerPoint</Application>
  <PresentationFormat>Laajakuva</PresentationFormat>
  <Paragraphs>407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ESAVO</vt:lpstr>
      <vt:lpstr>Kokonaisnettomuutto maakunnittain 2021, 1.1.2022 aluejako</vt:lpstr>
      <vt:lpstr>Kokonaisnettomuutto eräissä maakunnissa 2000 - 2021, 1.1.2022 aluejako</vt:lpstr>
      <vt:lpstr>Kokonaisnettomuutto seutukunnittain Etelä-Savossa 2000 - 2021, 1.1.2022 aluejako</vt:lpstr>
      <vt:lpstr>Kokonaisnettomuutto seutukunnittain ja kunnittain Etelä-Savossa 2000 - 2021, 1.1.2022 aluejako</vt:lpstr>
      <vt:lpstr>Kokonaisnettomuutto seutukunnittain ja kunnittain Etelä-Savossa 2021, 1.1.2022 aluejako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Kokonaisnettomuutto maakunnittain 2020, 1.1.2021 aluejako</dc:title>
  <dc:creator>Jaana Kokkonen</dc:creator>
  <cp:lastModifiedBy>Jaana Kokkonen</cp:lastModifiedBy>
  <cp:revision>47</cp:revision>
  <dcterms:created xsi:type="dcterms:W3CDTF">2020-02-25T14:36:39Z</dcterms:created>
  <dcterms:modified xsi:type="dcterms:W3CDTF">2022-06-03T11:13:36Z</dcterms:modified>
</cp:coreProperties>
</file>