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9"/>
  </p:notesMasterIdLst>
  <p:sldIdLst>
    <p:sldId id="822" r:id="rId2"/>
    <p:sldId id="299" r:id="rId3"/>
    <p:sldId id="738" r:id="rId4"/>
    <p:sldId id="739" r:id="rId5"/>
    <p:sldId id="298" r:id="rId6"/>
    <p:sldId id="821" r:id="rId7"/>
    <p:sldId id="74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5A0E54-6A0A-4B79-9AEF-B479448FFC49}" v="9" dt="2025-09-17T13:26:23.015"/>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5191" autoAdjust="0"/>
  </p:normalViewPr>
  <p:slideViewPr>
    <p:cSldViewPr showGuides="1">
      <p:cViewPr varScale="1">
        <p:scale>
          <a:sx n="78" d="100"/>
          <a:sy n="78" d="100"/>
        </p:scale>
        <p:origin x="850"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ana Kokkonen" userId="fd0ea1af-346e-4258-bc54-cec630bd1122" providerId="ADAL" clId="{DD5A0E54-6A0A-4B79-9AEF-B479448FFC49}"/>
    <pc:docChg chg="undo custSel modSld">
      <pc:chgData name="Jaana Kokkonen" userId="fd0ea1af-346e-4258-bc54-cec630bd1122" providerId="ADAL" clId="{DD5A0E54-6A0A-4B79-9AEF-B479448FFC49}" dt="2025-09-17T13:27:30.718" v="447" actId="13244"/>
      <pc:docMkLst>
        <pc:docMk/>
      </pc:docMkLst>
      <pc:sldChg chg="addSp delSp modSp mod">
        <pc:chgData name="Jaana Kokkonen" userId="fd0ea1af-346e-4258-bc54-cec630bd1122" providerId="ADAL" clId="{DD5A0E54-6A0A-4B79-9AEF-B479448FFC49}" dt="2025-09-17T13:26:23.015" v="446"/>
        <pc:sldMkLst>
          <pc:docMk/>
          <pc:sldMk cId="432372840" sldId="298"/>
        </pc:sldMkLst>
        <pc:spChg chg="mod">
          <ac:chgData name="Jaana Kokkonen" userId="fd0ea1af-346e-4258-bc54-cec630bd1122" providerId="ADAL" clId="{DD5A0E54-6A0A-4B79-9AEF-B479448FFC49}" dt="2025-09-16T09:45:28.552" v="4" actId="313"/>
          <ac:spMkLst>
            <pc:docMk/>
            <pc:sldMk cId="432372840" sldId="298"/>
            <ac:spMk id="3" creationId="{00000000-0000-0000-0000-000000000000}"/>
          </ac:spMkLst>
        </pc:spChg>
        <pc:spChg chg="mod">
          <ac:chgData name="Jaana Kokkonen" userId="fd0ea1af-346e-4258-bc54-cec630bd1122" providerId="ADAL" clId="{DD5A0E54-6A0A-4B79-9AEF-B479448FFC49}" dt="2025-09-17T13:26:23.015" v="446"/>
          <ac:spMkLst>
            <pc:docMk/>
            <pc:sldMk cId="432372840" sldId="298"/>
            <ac:spMk id="8" creationId="{A4306963-3132-4E16-8C25-A4E9D3FDAB98}"/>
          </ac:spMkLst>
        </pc:spChg>
        <pc:picChg chg="add mod">
          <ac:chgData name="Jaana Kokkonen" userId="fd0ea1af-346e-4258-bc54-cec630bd1122" providerId="ADAL" clId="{DD5A0E54-6A0A-4B79-9AEF-B479448FFC49}" dt="2025-09-17T12:43:35.794" v="151" actId="962"/>
          <ac:picMkLst>
            <pc:docMk/>
            <pc:sldMk cId="432372840" sldId="298"/>
            <ac:picMk id="2" creationId="{427FF03D-9275-B89D-3EEA-DC7DB13C2E8B}"/>
          </ac:picMkLst>
        </pc:picChg>
        <pc:picChg chg="del">
          <ac:chgData name="Jaana Kokkonen" userId="fd0ea1af-346e-4258-bc54-cec630bd1122" providerId="ADAL" clId="{DD5A0E54-6A0A-4B79-9AEF-B479448FFC49}" dt="2025-09-17T12:41:18.056" v="88" actId="478"/>
          <ac:picMkLst>
            <pc:docMk/>
            <pc:sldMk cId="432372840" sldId="298"/>
            <ac:picMk id="4" creationId="{A4415A4B-A4A1-4FC0-E5B8-7056947C2B6F}"/>
          </ac:picMkLst>
        </pc:picChg>
      </pc:sldChg>
      <pc:sldChg chg="addSp delSp modSp mod">
        <pc:chgData name="Jaana Kokkonen" userId="fd0ea1af-346e-4258-bc54-cec630bd1122" providerId="ADAL" clId="{DD5A0E54-6A0A-4B79-9AEF-B479448FFC49}" dt="2025-09-17T13:26:23.015" v="446"/>
        <pc:sldMkLst>
          <pc:docMk/>
          <pc:sldMk cId="3359469416" sldId="299"/>
        </pc:sldMkLst>
        <pc:spChg chg="mod">
          <ac:chgData name="Jaana Kokkonen" userId="fd0ea1af-346e-4258-bc54-cec630bd1122" providerId="ADAL" clId="{DD5A0E54-6A0A-4B79-9AEF-B479448FFC49}" dt="2025-09-16T09:45:11.915" v="1" actId="313"/>
          <ac:spMkLst>
            <pc:docMk/>
            <pc:sldMk cId="3359469416" sldId="299"/>
            <ac:spMk id="3" creationId="{00000000-0000-0000-0000-000000000000}"/>
          </ac:spMkLst>
        </pc:spChg>
        <pc:spChg chg="mod">
          <ac:chgData name="Jaana Kokkonen" userId="fd0ea1af-346e-4258-bc54-cec630bd1122" providerId="ADAL" clId="{DD5A0E54-6A0A-4B79-9AEF-B479448FFC49}" dt="2025-09-17T13:26:23.015" v="446"/>
          <ac:spMkLst>
            <pc:docMk/>
            <pc:sldMk cId="3359469416" sldId="299"/>
            <ac:spMk id="6" creationId="{04780260-DDD6-4D52-B39E-728B529F597E}"/>
          </ac:spMkLst>
        </pc:spChg>
        <pc:picChg chg="add mod">
          <ac:chgData name="Jaana Kokkonen" userId="fd0ea1af-346e-4258-bc54-cec630bd1122" providerId="ADAL" clId="{DD5A0E54-6A0A-4B79-9AEF-B479448FFC49}" dt="2025-09-17T13:05:46.524" v="309" actId="962"/>
          <ac:picMkLst>
            <pc:docMk/>
            <pc:sldMk cId="3359469416" sldId="299"/>
            <ac:picMk id="2" creationId="{D35D918C-A933-7C67-542E-5A5E2925C72E}"/>
          </ac:picMkLst>
        </pc:picChg>
        <pc:picChg chg="del">
          <ac:chgData name="Jaana Kokkonen" userId="fd0ea1af-346e-4258-bc54-cec630bd1122" providerId="ADAL" clId="{DD5A0E54-6A0A-4B79-9AEF-B479448FFC49}" dt="2025-09-17T13:03:45.786" v="241" actId="478"/>
          <ac:picMkLst>
            <pc:docMk/>
            <pc:sldMk cId="3359469416" sldId="299"/>
            <ac:picMk id="5" creationId="{F17F3A7B-5FDE-0460-5218-0DBBA1CCDF91}"/>
          </ac:picMkLst>
        </pc:picChg>
      </pc:sldChg>
      <pc:sldChg chg="addSp delSp modSp mod">
        <pc:chgData name="Jaana Kokkonen" userId="fd0ea1af-346e-4258-bc54-cec630bd1122" providerId="ADAL" clId="{DD5A0E54-6A0A-4B79-9AEF-B479448FFC49}" dt="2025-09-17T13:26:23.015" v="446"/>
        <pc:sldMkLst>
          <pc:docMk/>
          <pc:sldMk cId="4156709704" sldId="738"/>
        </pc:sldMkLst>
        <pc:spChg chg="mod">
          <ac:chgData name="Jaana Kokkonen" userId="fd0ea1af-346e-4258-bc54-cec630bd1122" providerId="ADAL" clId="{DD5A0E54-6A0A-4B79-9AEF-B479448FFC49}" dt="2025-09-16T09:45:19.694" v="2" actId="313"/>
          <ac:spMkLst>
            <pc:docMk/>
            <pc:sldMk cId="4156709704" sldId="738"/>
            <ac:spMk id="3" creationId="{00000000-0000-0000-0000-000000000000}"/>
          </ac:spMkLst>
        </pc:spChg>
        <pc:spChg chg="mod">
          <ac:chgData name="Jaana Kokkonen" userId="fd0ea1af-346e-4258-bc54-cec630bd1122" providerId="ADAL" clId="{DD5A0E54-6A0A-4B79-9AEF-B479448FFC49}" dt="2025-09-17T13:26:23.015" v="446"/>
          <ac:spMkLst>
            <pc:docMk/>
            <pc:sldMk cId="4156709704" sldId="738"/>
            <ac:spMk id="8" creationId="{6FDE28CE-DA95-4170-8569-C64927358FBF}"/>
          </ac:spMkLst>
        </pc:spChg>
        <pc:picChg chg="add mod">
          <ac:chgData name="Jaana Kokkonen" userId="fd0ea1af-346e-4258-bc54-cec630bd1122" providerId="ADAL" clId="{DD5A0E54-6A0A-4B79-9AEF-B479448FFC49}" dt="2025-09-17T10:10:18.206" v="50" actId="962"/>
          <ac:picMkLst>
            <pc:docMk/>
            <pc:sldMk cId="4156709704" sldId="738"/>
            <ac:picMk id="2" creationId="{678B3FCD-F7FB-A9E4-23FD-1B107B2B978E}"/>
          </ac:picMkLst>
        </pc:picChg>
        <pc:picChg chg="del">
          <ac:chgData name="Jaana Kokkonen" userId="fd0ea1af-346e-4258-bc54-cec630bd1122" providerId="ADAL" clId="{DD5A0E54-6A0A-4B79-9AEF-B479448FFC49}" dt="2025-09-17T10:09:03.864" v="10" actId="478"/>
          <ac:picMkLst>
            <pc:docMk/>
            <pc:sldMk cId="4156709704" sldId="738"/>
            <ac:picMk id="5" creationId="{8FE2B546-400C-616D-C066-3F9999B50748}"/>
          </ac:picMkLst>
        </pc:picChg>
      </pc:sldChg>
      <pc:sldChg chg="modSp mod">
        <pc:chgData name="Jaana Kokkonen" userId="fd0ea1af-346e-4258-bc54-cec630bd1122" providerId="ADAL" clId="{DD5A0E54-6A0A-4B79-9AEF-B479448FFC49}" dt="2025-09-17T13:26:23.015" v="446"/>
        <pc:sldMkLst>
          <pc:docMk/>
          <pc:sldMk cId="1374426583" sldId="739"/>
        </pc:sldMkLst>
        <pc:spChg chg="mod">
          <ac:chgData name="Jaana Kokkonen" userId="fd0ea1af-346e-4258-bc54-cec630bd1122" providerId="ADAL" clId="{DD5A0E54-6A0A-4B79-9AEF-B479448FFC49}" dt="2025-09-16T09:45:24.962" v="3" actId="313"/>
          <ac:spMkLst>
            <pc:docMk/>
            <pc:sldMk cId="1374426583" sldId="739"/>
            <ac:spMk id="3" creationId="{00000000-0000-0000-0000-000000000000}"/>
          </ac:spMkLst>
        </pc:spChg>
        <pc:spChg chg="mod">
          <ac:chgData name="Jaana Kokkonen" userId="fd0ea1af-346e-4258-bc54-cec630bd1122" providerId="ADAL" clId="{DD5A0E54-6A0A-4B79-9AEF-B479448FFC49}" dt="2025-09-17T13:26:23.015" v="446"/>
          <ac:spMkLst>
            <pc:docMk/>
            <pc:sldMk cId="1374426583" sldId="739"/>
            <ac:spMk id="9" creationId="{3777465F-F4B4-4619-B878-1EE76291B146}"/>
          </ac:spMkLst>
        </pc:spChg>
        <pc:graphicFrameChg chg="mod modGraphic">
          <ac:chgData name="Jaana Kokkonen" userId="fd0ea1af-346e-4258-bc54-cec630bd1122" providerId="ADAL" clId="{DD5A0E54-6A0A-4B79-9AEF-B479448FFC49}" dt="2025-09-17T10:19:07.939" v="85" actId="14734"/>
          <ac:graphicFrameMkLst>
            <pc:docMk/>
            <pc:sldMk cId="1374426583" sldId="739"/>
            <ac:graphicFrameMk id="4" creationId="{040F834B-AEF7-4376-82DA-6D0901D78EA7}"/>
          </ac:graphicFrameMkLst>
        </pc:graphicFrameChg>
      </pc:sldChg>
      <pc:sldChg chg="addSp delSp modSp mod">
        <pc:chgData name="Jaana Kokkonen" userId="fd0ea1af-346e-4258-bc54-cec630bd1122" providerId="ADAL" clId="{DD5A0E54-6A0A-4B79-9AEF-B479448FFC49}" dt="2025-09-17T13:26:23.015" v="446"/>
        <pc:sldMkLst>
          <pc:docMk/>
          <pc:sldMk cId="779808413" sldId="740"/>
        </pc:sldMkLst>
        <pc:spChg chg="mod">
          <ac:chgData name="Jaana Kokkonen" userId="fd0ea1af-346e-4258-bc54-cec630bd1122" providerId="ADAL" clId="{DD5A0E54-6A0A-4B79-9AEF-B479448FFC49}" dt="2025-09-16T09:45:38.696" v="7" actId="313"/>
          <ac:spMkLst>
            <pc:docMk/>
            <pc:sldMk cId="779808413" sldId="740"/>
            <ac:spMk id="3" creationId="{00000000-0000-0000-0000-000000000000}"/>
          </ac:spMkLst>
        </pc:spChg>
        <pc:spChg chg="mod">
          <ac:chgData name="Jaana Kokkonen" userId="fd0ea1af-346e-4258-bc54-cec630bd1122" providerId="ADAL" clId="{DD5A0E54-6A0A-4B79-9AEF-B479448FFC49}" dt="2025-09-17T13:26:23.015" v="446"/>
          <ac:spMkLst>
            <pc:docMk/>
            <pc:sldMk cId="779808413" sldId="740"/>
            <ac:spMk id="9" creationId="{6DF4513A-0A34-4A36-BDBC-27668DD4D4A7}"/>
          </ac:spMkLst>
        </pc:spChg>
        <pc:picChg chg="add mod">
          <ac:chgData name="Jaana Kokkonen" userId="fd0ea1af-346e-4258-bc54-cec630bd1122" providerId="ADAL" clId="{DD5A0E54-6A0A-4B79-9AEF-B479448FFC49}" dt="2025-09-17T12:59:13.134" v="238" actId="962"/>
          <ac:picMkLst>
            <pc:docMk/>
            <pc:sldMk cId="779808413" sldId="740"/>
            <ac:picMk id="2" creationId="{4A1B6BFD-01A5-FC18-D3F2-7F6EB9066AF9}"/>
          </ac:picMkLst>
        </pc:picChg>
        <pc:picChg chg="del">
          <ac:chgData name="Jaana Kokkonen" userId="fd0ea1af-346e-4258-bc54-cec630bd1122" providerId="ADAL" clId="{DD5A0E54-6A0A-4B79-9AEF-B479448FFC49}" dt="2025-09-17T12:56:08.491" v="154" actId="478"/>
          <ac:picMkLst>
            <pc:docMk/>
            <pc:sldMk cId="779808413" sldId="740"/>
            <ac:picMk id="5" creationId="{4E658E7E-D225-DC15-7536-5505D1522303}"/>
          </ac:picMkLst>
        </pc:picChg>
      </pc:sldChg>
      <pc:sldChg chg="addSp delSp modSp mod">
        <pc:chgData name="Jaana Kokkonen" userId="fd0ea1af-346e-4258-bc54-cec630bd1122" providerId="ADAL" clId="{DD5A0E54-6A0A-4B79-9AEF-B479448FFC49}" dt="2025-09-17T13:27:30.718" v="447" actId="13244"/>
        <pc:sldMkLst>
          <pc:docMk/>
          <pc:sldMk cId="2401470308" sldId="821"/>
        </pc:sldMkLst>
        <pc:spChg chg="mod">
          <ac:chgData name="Jaana Kokkonen" userId="fd0ea1af-346e-4258-bc54-cec630bd1122" providerId="ADAL" clId="{DD5A0E54-6A0A-4B79-9AEF-B479448FFC49}" dt="2025-09-16T09:45:31.516" v="5" actId="313"/>
          <ac:spMkLst>
            <pc:docMk/>
            <pc:sldMk cId="2401470308" sldId="821"/>
            <ac:spMk id="3" creationId="{00000000-0000-0000-0000-000000000000}"/>
          </ac:spMkLst>
        </pc:spChg>
        <pc:spChg chg="mod">
          <ac:chgData name="Jaana Kokkonen" userId="fd0ea1af-346e-4258-bc54-cec630bd1122" providerId="ADAL" clId="{DD5A0E54-6A0A-4B79-9AEF-B479448FFC49}" dt="2025-09-17T13:25:25.387" v="445" actId="20577"/>
          <ac:spMkLst>
            <pc:docMk/>
            <pc:sldMk cId="2401470308" sldId="821"/>
            <ac:spMk id="8" creationId="{C20B41EC-95DE-49C2-8A90-40A71438E73B}"/>
          </ac:spMkLst>
        </pc:spChg>
        <pc:spChg chg="mod">
          <ac:chgData name="Jaana Kokkonen" userId="fd0ea1af-346e-4258-bc54-cec630bd1122" providerId="ADAL" clId="{DD5A0E54-6A0A-4B79-9AEF-B479448FFC49}" dt="2025-09-17T13:26:23.015" v="446"/>
          <ac:spMkLst>
            <pc:docMk/>
            <pc:sldMk cId="2401470308" sldId="821"/>
            <ac:spMk id="9" creationId="{858D2402-135E-72F7-5280-70D478345FB5}"/>
          </ac:spMkLst>
        </pc:spChg>
        <pc:picChg chg="del">
          <ac:chgData name="Jaana Kokkonen" userId="fd0ea1af-346e-4258-bc54-cec630bd1122" providerId="ADAL" clId="{DD5A0E54-6A0A-4B79-9AEF-B479448FFC49}" dt="2025-09-17T13:19:44.757" v="312" actId="478"/>
          <ac:picMkLst>
            <pc:docMk/>
            <pc:sldMk cId="2401470308" sldId="821"/>
            <ac:picMk id="2" creationId="{F06A5899-1F89-E53F-35A9-09ADCB729701}"/>
          </ac:picMkLst>
        </pc:picChg>
        <pc:picChg chg="add mod ord">
          <ac:chgData name="Jaana Kokkonen" userId="fd0ea1af-346e-4258-bc54-cec630bd1122" providerId="ADAL" clId="{DD5A0E54-6A0A-4B79-9AEF-B479448FFC49}" dt="2025-09-17T13:27:30.718" v="447" actId="13244"/>
          <ac:picMkLst>
            <pc:docMk/>
            <pc:sldMk cId="2401470308" sldId="821"/>
            <ac:picMk id="4" creationId="{7A6C6144-B142-5BAB-2C53-66D5367E07C0}"/>
          </ac:picMkLst>
        </pc:picChg>
      </pc:sldChg>
      <pc:sldChg chg="modSp mod">
        <pc:chgData name="Jaana Kokkonen" userId="fd0ea1af-346e-4258-bc54-cec630bd1122" providerId="ADAL" clId="{DD5A0E54-6A0A-4B79-9AEF-B479448FFC49}" dt="2025-09-16T09:45:10.515" v="0" actId="313"/>
        <pc:sldMkLst>
          <pc:docMk/>
          <pc:sldMk cId="1432721540" sldId="822"/>
        </pc:sldMkLst>
        <pc:spChg chg="mod">
          <ac:chgData name="Jaana Kokkonen" userId="fd0ea1af-346e-4258-bc54-cec630bd1122" providerId="ADAL" clId="{DD5A0E54-6A0A-4B79-9AEF-B479448FFC49}" dt="2025-09-16T09:45:10.515" v="0" actId="313"/>
          <ac:spMkLst>
            <pc:docMk/>
            <pc:sldMk cId="1432721540" sldId="822"/>
            <ac:spMk id="2" creationId="{7442657A-3542-FB29-39ED-4D52B541FF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3B138-173C-46F0-B529-FC07560AB81E}" type="datetimeFigureOut">
              <a:rPr lang="fi-FI" smtClean="0"/>
              <a:t>15.9.2025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19C122-1841-446F-A209-09DB18BC1FBD}" type="slidenum">
              <a:rPr lang="fi-FI" smtClean="0"/>
              <a:t>‹#›</a:t>
            </a:fld>
            <a:endParaRPr lang="fi-FI"/>
          </a:p>
        </p:txBody>
      </p:sp>
    </p:spTree>
    <p:extLst>
      <p:ext uri="{BB962C8B-B14F-4D97-AF65-F5344CB8AC3E}">
        <p14:creationId xmlns:p14="http://schemas.microsoft.com/office/powerpoint/2010/main" val="3544299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D119C122-1841-446F-A209-09DB18BC1FBD}" type="slidenum">
              <a:rPr lang="fi-FI" smtClean="0"/>
              <a:t>6</a:t>
            </a:fld>
            <a:endParaRPr lang="fi-FI"/>
          </a:p>
        </p:txBody>
      </p:sp>
    </p:spTree>
    <p:extLst>
      <p:ext uri="{BB962C8B-B14F-4D97-AF65-F5344CB8AC3E}">
        <p14:creationId xmlns:p14="http://schemas.microsoft.com/office/powerpoint/2010/main" val="30913569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383615"/>
            <a:ext cx="622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3834000" y="4740322"/>
            <a:ext cx="622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329121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uva ja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52" name="Otsikko 1">
            <a:extLst>
              <a:ext uri="{FF2B5EF4-FFF2-40B4-BE49-F238E27FC236}">
                <a16:creationId xmlns:a16="http://schemas.microsoft.com/office/drawing/2014/main" id="{0FF9F245-1E1A-448D-91E2-6190B0BFCCCA}"/>
              </a:ext>
            </a:extLst>
          </p:cNvPr>
          <p:cNvSpPr>
            <a:spLocks noGrp="1"/>
          </p:cNvSpPr>
          <p:nvPr>
            <p:ph type="ctrTitle"/>
          </p:nvPr>
        </p:nvSpPr>
        <p:spPr>
          <a:xfrm>
            <a:off x="359814" y="5684258"/>
            <a:ext cx="5736185" cy="900000"/>
          </a:xfrm>
        </p:spPr>
        <p:txBody>
          <a:bodyPr anchor="b"/>
          <a:lstStyle>
            <a:lvl1pPr algn="l">
              <a:lnSpc>
                <a:spcPts val="3000"/>
              </a:lnSpc>
              <a:defRPr sz="3000"/>
            </a:lvl1pPr>
          </a:lstStyle>
          <a:p>
            <a:r>
              <a:rPr lang="fi-FI"/>
              <a:t>Muokkaa ots. perustyyl. napsautt.</a:t>
            </a:r>
            <a:endParaRPr lang="fi-FI" dirty="0"/>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Tree>
    <p:extLst>
      <p:ext uri="{BB962C8B-B14F-4D97-AF65-F5344CB8AC3E}">
        <p14:creationId xmlns:p14="http://schemas.microsoft.com/office/powerpoint/2010/main" val="1875197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uva ja otsikko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91649" y="3734807"/>
            <a:ext cx="4823939" cy="1807156"/>
          </a:xfrm>
        </p:spPr>
        <p:txBody>
          <a:bodyPr anchor="t"/>
          <a:lstStyle>
            <a:lvl1pPr algn="l">
              <a:lnSpc>
                <a:spcPts val="3000"/>
              </a:lnSpc>
              <a:defRPr sz="3000"/>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pic>
        <p:nvPicPr>
          <p:cNvPr id="9" name="Kuva 8" descr="Kuva, joka sisältää kohteen piirtäminen&#10;&#10;Kuvaus luotu automaattisesti">
            <a:extLst>
              <a:ext uri="{FF2B5EF4-FFF2-40B4-BE49-F238E27FC236}">
                <a16:creationId xmlns:a16="http://schemas.microsoft.com/office/drawing/2014/main" id="{3B1DCAA7-5504-4BFF-84F4-D86AF05361F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21136" y="985012"/>
            <a:ext cx="1885749" cy="2484000"/>
          </a:xfrm>
          <a:prstGeom prst="rect">
            <a:avLst/>
          </a:prstGeom>
        </p:spPr>
      </p:pic>
    </p:spTree>
    <p:extLst>
      <p:ext uri="{BB962C8B-B14F-4D97-AF65-F5344CB8AC3E}">
        <p14:creationId xmlns:p14="http://schemas.microsoft.com/office/powerpoint/2010/main" val="3592949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va ja teksti">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8826105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uva ja teksti 2">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3130915"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2" name="Kuvan paikkamerkki 6">
            <a:extLst>
              <a:ext uri="{FF2B5EF4-FFF2-40B4-BE49-F238E27FC236}">
                <a16:creationId xmlns:a16="http://schemas.microsoft.com/office/drawing/2014/main" id="{D6A75CB5-A60D-4F27-912C-E9E35A752B70}"/>
              </a:ext>
            </a:extLst>
          </p:cNvPr>
          <p:cNvSpPr>
            <a:spLocks noGrp="1"/>
          </p:cNvSpPr>
          <p:nvPr>
            <p:ph type="pic" sz="quarter" idx="16"/>
          </p:nvPr>
        </p:nvSpPr>
        <p:spPr>
          <a:xfrm>
            <a:off x="3856977" y="369000"/>
            <a:ext cx="7960373"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703628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uva ja teksti 3">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83238" y="1880050"/>
            <a:ext cx="4478762"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5583237" y="2891099"/>
            <a:ext cx="4478337" cy="2441249"/>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hasCustomPrompt="1"/>
          </p:nvPr>
        </p:nvSpPr>
        <p:spPr>
          <a:xfrm>
            <a:off x="5583237" y="5436474"/>
            <a:ext cx="4478761"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Väliotsikko</a:t>
            </a:r>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5583238" y="5781700"/>
            <a:ext cx="4478524" cy="711175"/>
          </a:xfrm>
        </p:spPr>
        <p:txBody>
          <a:bodyPr>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6885429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uva ja teksti 4">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6523401"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7243396" y="1089000"/>
            <a:ext cx="2818603" cy="169105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7243238" y="2891099"/>
            <a:ext cx="2818336" cy="3601776"/>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628878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Lainaus">
    <p:bg>
      <p:bgPr>
        <a:solidFill>
          <a:schemeClr val="tx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C23E018D-28CE-43C5-B8B0-378E818075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16969387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Lainaus 2">
    <p:bg>
      <p:bgPr>
        <a:solidFill>
          <a:schemeClr val="accent3"/>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102" name="Kuva 101">
            <a:extLst>
              <a:ext uri="{FF2B5EF4-FFF2-40B4-BE49-F238E27FC236}">
                <a16:creationId xmlns:a16="http://schemas.microsoft.com/office/drawing/2014/main" id="{AD593AE4-F009-4670-A00D-FE70E255BC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16115705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Lainaus 3">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9172793D-AC5E-4116-A505-F56C8A4BE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6152273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Lainaus 4">
    <p:bg>
      <p:bgPr>
        <a:solidFill>
          <a:schemeClr val="accent5"/>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2" name="Kuva 51">
            <a:extLst>
              <a:ext uri="{FF2B5EF4-FFF2-40B4-BE49-F238E27FC236}">
                <a16:creationId xmlns:a16="http://schemas.microsoft.com/office/drawing/2014/main" id="{9F32C795-722B-443A-9BDF-1FCD2E9DA2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049592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BE17326-2570-491B-8862-26E0B2C7E27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F53C4BAA-863D-4C2B-A49E-6787B479BC66}"/>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35586A4B-B0D1-45E1-8161-745750AC3F01}"/>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F7F02EBB-2840-4B98-91F4-0BA5D03463F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ED015DB-8E17-4D1B-B989-6CC39D597F13}"/>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295586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6D71F7-7B46-4998-9D4A-96B1357F2535}"/>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A0AFE91-F0AE-4F4E-8AB4-2FFCE4AE4C34}"/>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4" name="Alatunnisteen paikkamerkki 3">
            <a:extLst>
              <a:ext uri="{FF2B5EF4-FFF2-40B4-BE49-F238E27FC236}">
                <a16:creationId xmlns:a16="http://schemas.microsoft.com/office/drawing/2014/main" id="{FCA9EF4D-E262-4CAF-9228-D048DEA18A0B}"/>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5961130-5A16-4348-8FFD-870010FF9354}"/>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506864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0539355-C800-4593-86D9-17ADB80250E1}"/>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3" name="Alatunnisteen paikkamerkki 2">
            <a:extLst>
              <a:ext uri="{FF2B5EF4-FFF2-40B4-BE49-F238E27FC236}">
                <a16:creationId xmlns:a16="http://schemas.microsoft.com/office/drawing/2014/main" id="{33E3A70F-7960-4ADF-AB46-B19FD9A82289}"/>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5B95B99D-6028-4A07-8A8A-A0DE4581037F}"/>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9900920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963084" y="3819526"/>
            <a:ext cx="10363200" cy="1362075"/>
          </a:xfrm>
        </p:spPr>
        <p:txBody>
          <a:bodyPr anchor="t"/>
          <a:lstStyle>
            <a:lvl1pPr algn="l">
              <a:defRPr sz="4000" b="1" cap="all"/>
            </a:lvl1pPr>
          </a:lstStyle>
          <a:p>
            <a:r>
              <a:rPr lang="fi-FI" dirty="0"/>
              <a:t>Muokkaa perustyylejä </a:t>
            </a:r>
            <a:r>
              <a:rPr lang="fi-FI" dirty="0" err="1"/>
              <a:t>osoitt</a:t>
            </a:r>
            <a:r>
              <a:rPr lang="fi-FI" dirty="0"/>
              <a:t>.</a:t>
            </a:r>
          </a:p>
        </p:txBody>
      </p:sp>
      <p:sp>
        <p:nvSpPr>
          <p:cNvPr id="3" name="Tekstin paikkamerkki 2"/>
          <p:cNvSpPr>
            <a:spLocks noGrp="1"/>
          </p:cNvSpPr>
          <p:nvPr>
            <p:ph type="body" idx="1"/>
          </p:nvPr>
        </p:nvSpPr>
        <p:spPr>
          <a:xfrm>
            <a:off x="963084" y="2319339"/>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dirty="0"/>
              <a:t>Muokkaa tekstin perustyylejä osoittamalla</a:t>
            </a:r>
          </a:p>
        </p:txBody>
      </p:sp>
    </p:spTree>
    <p:extLst>
      <p:ext uri="{BB962C8B-B14F-4D97-AF65-F5344CB8AC3E}">
        <p14:creationId xmlns:p14="http://schemas.microsoft.com/office/powerpoint/2010/main" val="3108777515"/>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9/15/2025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41269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Kaksi sisältökohdetta">
    <p:spTree>
      <p:nvGrpSpPr>
        <p:cNvPr id="1" name=""/>
        <p:cNvGrpSpPr/>
        <p:nvPr/>
      </p:nvGrpSpPr>
      <p:grpSpPr>
        <a:xfrm>
          <a:off x="0" y="0"/>
          <a:ext cx="0" cy="0"/>
          <a:chOff x="0" y="0"/>
          <a:chExt cx="0" cy="0"/>
        </a:xfrm>
      </p:grpSpPr>
      <p:sp>
        <p:nvSpPr>
          <p:cNvPr id="5" name="Päivämäärän paikkamerkki 4">
            <a:extLst>
              <a:ext uri="{FF2B5EF4-FFF2-40B4-BE49-F238E27FC236}">
                <a16:creationId xmlns:a16="http://schemas.microsoft.com/office/drawing/2014/main" id="{D87B7AEA-F2C3-4333-9E07-08F782CB9D1A}"/>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6" name="Alatunnisteen paikkamerkki 5">
            <a:extLst>
              <a:ext uri="{FF2B5EF4-FFF2-40B4-BE49-F238E27FC236}">
                <a16:creationId xmlns:a16="http://schemas.microsoft.com/office/drawing/2014/main" id="{CA6955E6-AF27-45E9-8CE1-AE512FCF387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EBDAAF6-7DEF-4073-A13E-8D0D83680371}"/>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9" name="Otsikko 8">
            <a:extLst>
              <a:ext uri="{FF2B5EF4-FFF2-40B4-BE49-F238E27FC236}">
                <a16:creationId xmlns:a16="http://schemas.microsoft.com/office/drawing/2014/main" id="{576A1BE5-DCEF-4406-83F6-CB52BA0F91F7}"/>
              </a:ext>
            </a:extLst>
          </p:cNvPr>
          <p:cNvSpPr>
            <a:spLocks noGrp="1"/>
          </p:cNvSpPr>
          <p:nvPr>
            <p:ph type="title"/>
          </p:nvPr>
        </p:nvSpPr>
        <p:spPr/>
        <p:txBody>
          <a:bodyPr/>
          <a:lstStyle/>
          <a:p>
            <a:r>
              <a:rPr lang="fi-FI"/>
              <a:t>Muokkaa ots. perustyyl. napsautt.</a:t>
            </a:r>
          </a:p>
        </p:txBody>
      </p:sp>
      <p:sp>
        <p:nvSpPr>
          <p:cNvPr id="10" name="Sisällön paikkamerkki 2">
            <a:extLst>
              <a:ext uri="{FF2B5EF4-FFF2-40B4-BE49-F238E27FC236}">
                <a16:creationId xmlns:a16="http://schemas.microsoft.com/office/drawing/2014/main" id="{32CA24E3-3C18-43E5-BD83-88F3B524B38E}"/>
              </a:ext>
            </a:extLst>
          </p:cNvPr>
          <p:cNvSpPr>
            <a:spLocks noGrp="1"/>
          </p:cNvSpPr>
          <p:nvPr>
            <p:ph idx="13"/>
          </p:nvPr>
        </p:nvSpPr>
        <p:spPr>
          <a:xfrm>
            <a:off x="1764000"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1" name="Sisällön paikkamerkki 2">
            <a:extLst>
              <a:ext uri="{FF2B5EF4-FFF2-40B4-BE49-F238E27FC236}">
                <a16:creationId xmlns:a16="http://schemas.microsoft.com/office/drawing/2014/main" id="{7CDE0A28-B3C8-457F-8588-D72F44D5F492}"/>
              </a:ext>
            </a:extLst>
          </p:cNvPr>
          <p:cNvSpPr>
            <a:spLocks noGrp="1"/>
          </p:cNvSpPr>
          <p:nvPr>
            <p:ph idx="14"/>
          </p:nvPr>
        </p:nvSpPr>
        <p:spPr>
          <a:xfrm>
            <a:off x="6113389"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Tree>
    <p:extLst>
      <p:ext uri="{BB962C8B-B14F-4D97-AF65-F5344CB8AC3E}">
        <p14:creationId xmlns:p14="http://schemas.microsoft.com/office/powerpoint/2010/main" val="3508946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Otsikko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383615"/>
            <a:ext cx="829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1764000" y="4740322"/>
            <a:ext cx="829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4188313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ksti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833813" y="2559050"/>
            <a:ext cx="6227762"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3833999" y="4110549"/>
            <a:ext cx="622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3834000" y="4455775"/>
            <a:ext cx="6227762"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174429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ksti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1764000" y="2559050"/>
            <a:ext cx="8298000"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1764000" y="4110549"/>
            <a:ext cx="829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1764000" y="4455775"/>
            <a:ext cx="8298000"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410314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kstidia 3">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3833813" y="2587625"/>
            <a:ext cx="6221412"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657499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kstidia 4">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1764000" y="2587625"/>
            <a:ext cx="8298000"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910570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uoliotsikko">
    <p:spTree>
      <p:nvGrpSpPr>
        <p:cNvPr id="1" name=""/>
        <p:cNvGrpSpPr/>
        <p:nvPr/>
      </p:nvGrpSpPr>
      <p:grpSpPr>
        <a:xfrm>
          <a:off x="0" y="0"/>
          <a:ext cx="0" cy="0"/>
          <a:chOff x="0" y="0"/>
          <a:chExt cx="0" cy="0"/>
        </a:xfrm>
      </p:grpSpPr>
      <p:pic>
        <p:nvPicPr>
          <p:cNvPr id="53" name="Kuva 52" descr="Kuva, joka sisältää kohteen piirtäminen&#10;&#10;Kuvaus luotu automaattisesti">
            <a:extLst>
              <a:ext uri="{FF2B5EF4-FFF2-40B4-BE49-F238E27FC236}">
                <a16:creationId xmlns:a16="http://schemas.microsoft.com/office/drawing/2014/main" id="{2141F0D0-0FEA-4058-9143-828F1654926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837062" y="1269000"/>
            <a:ext cx="3672000" cy="4844452"/>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hasCustomPrompt="1"/>
          </p:nvPr>
        </p:nvSpPr>
        <p:spPr>
          <a:xfrm>
            <a:off x="751422" y="2036763"/>
            <a:ext cx="3904578" cy="3130550"/>
          </a:xfrm>
        </p:spPr>
        <p:txBody>
          <a:bodyPr anchor="ctr"/>
          <a:lstStyle>
            <a:lvl1pPr algn="l">
              <a:lnSpc>
                <a:spcPts val="4800"/>
              </a:lnSpc>
              <a:defRPr sz="5400"/>
            </a:lvl1pPr>
          </a:lstStyle>
          <a:p>
            <a:r>
              <a:rPr lang="fi-FI" dirty="0"/>
              <a:t>Lisää otsikko</a:t>
            </a:r>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7620543" y="2536825"/>
            <a:ext cx="4194000" cy="2630488"/>
          </a:xfrm>
        </p:spPr>
        <p:txBody>
          <a:bodyPr>
            <a:normAutofit/>
          </a:bodyPr>
          <a:lstStyle>
            <a:lvl1pPr marL="0" indent="0">
              <a:spcAft>
                <a:spcPts val="1600"/>
              </a:spcAft>
              <a:buNone/>
              <a:defRPr sz="1600" b="0"/>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691391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jp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B92EF62F-D49B-4A44-92B5-38DF0E46D841}"/>
              </a:ext>
            </a:extLst>
          </p:cNvPr>
          <p:cNvSpPr>
            <a:spLocks noGrp="1"/>
          </p:cNvSpPr>
          <p:nvPr>
            <p:ph type="title"/>
          </p:nvPr>
        </p:nvSpPr>
        <p:spPr>
          <a:xfrm>
            <a:off x="1764000" y="1548000"/>
            <a:ext cx="8298000" cy="900000"/>
          </a:xfrm>
          <a:prstGeom prst="rect">
            <a:avLst/>
          </a:prstGeom>
        </p:spPr>
        <p:txBody>
          <a:bodyPr vert="horz" lIns="0" tIns="0" rIns="0" bIns="45720" rtlCol="0" anchor="b">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8D489960-CB8D-4F48-B4C6-33518F04E42D}"/>
              </a:ext>
            </a:extLst>
          </p:cNvPr>
          <p:cNvSpPr>
            <a:spLocks noGrp="1"/>
          </p:cNvSpPr>
          <p:nvPr>
            <p:ph type="body" idx="1"/>
          </p:nvPr>
        </p:nvSpPr>
        <p:spPr>
          <a:xfrm>
            <a:off x="1764000" y="2592000"/>
            <a:ext cx="8298000" cy="2880000"/>
          </a:xfrm>
          <a:prstGeom prst="rect">
            <a:avLst/>
          </a:prstGeom>
        </p:spPr>
        <p:txBody>
          <a:bodyPr vert="horz" lIns="0" tIns="0" rIns="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p:txBody>
      </p:sp>
      <p:sp>
        <p:nvSpPr>
          <p:cNvPr id="4" name="Päivämäärän paikkamerkki 3">
            <a:extLst>
              <a:ext uri="{FF2B5EF4-FFF2-40B4-BE49-F238E27FC236}">
                <a16:creationId xmlns:a16="http://schemas.microsoft.com/office/drawing/2014/main" id="{90E7348C-6486-4251-801A-85B0E848DBE2}"/>
              </a:ext>
            </a:extLst>
          </p:cNvPr>
          <p:cNvSpPr>
            <a:spLocks noGrp="1"/>
          </p:cNvSpPr>
          <p:nvPr>
            <p:ph type="dt" sz="half" idx="2"/>
          </p:nvPr>
        </p:nvSpPr>
        <p:spPr>
          <a:xfrm>
            <a:off x="360000" y="6597000"/>
            <a:ext cx="1404000" cy="252000"/>
          </a:xfrm>
          <a:prstGeom prst="rect">
            <a:avLst/>
          </a:prstGeom>
        </p:spPr>
        <p:txBody>
          <a:bodyPr vert="horz" lIns="0" tIns="45720" rIns="91440" bIns="45720" rtlCol="0" anchor="ctr"/>
          <a:lstStyle>
            <a:lvl1pPr algn="l">
              <a:defRPr sz="1200">
                <a:noFill/>
              </a:defRPr>
            </a:lvl1pPr>
          </a:lstStyle>
          <a:p>
            <a:fld id="{6DC6F5ED-C14C-4DA4-AA51-40B6CDE4D00F}" type="datetimeFigureOut">
              <a:rPr lang="fi-FI" smtClean="0"/>
              <a:t>15.9.2025</a:t>
            </a:fld>
            <a:endParaRPr lang="fi-FI"/>
          </a:p>
        </p:txBody>
      </p:sp>
      <p:sp>
        <p:nvSpPr>
          <p:cNvPr id="5" name="Alatunnisteen paikkamerkki 4">
            <a:extLst>
              <a:ext uri="{FF2B5EF4-FFF2-40B4-BE49-F238E27FC236}">
                <a16:creationId xmlns:a16="http://schemas.microsoft.com/office/drawing/2014/main" id="{E21CDB72-9EDA-48DC-98AB-E1016A1D9D74}"/>
              </a:ext>
            </a:extLst>
          </p:cNvPr>
          <p:cNvSpPr>
            <a:spLocks noGrp="1"/>
          </p:cNvSpPr>
          <p:nvPr>
            <p:ph type="ftr" sz="quarter" idx="3"/>
          </p:nvPr>
        </p:nvSpPr>
        <p:spPr>
          <a:xfrm>
            <a:off x="2124000" y="6597000"/>
            <a:ext cx="4114800" cy="252000"/>
          </a:xfrm>
          <a:prstGeom prst="rect">
            <a:avLst/>
          </a:prstGeom>
        </p:spPr>
        <p:txBody>
          <a:bodyPr vert="horz" lIns="0" tIns="45720" rIns="91440" bIns="45720" rtlCol="0" anchor="ctr"/>
          <a:lstStyle>
            <a:lvl1pPr algn="l">
              <a:defRPr sz="1200">
                <a:noFill/>
              </a:defRPr>
            </a:lvl1pPr>
          </a:lstStyle>
          <a:p>
            <a:endParaRPr lang="fi-FI"/>
          </a:p>
        </p:txBody>
      </p:sp>
      <p:sp>
        <p:nvSpPr>
          <p:cNvPr id="6" name="Dian numeron paikkamerkki 5">
            <a:extLst>
              <a:ext uri="{FF2B5EF4-FFF2-40B4-BE49-F238E27FC236}">
                <a16:creationId xmlns:a16="http://schemas.microsoft.com/office/drawing/2014/main" id="{0E5A9A56-7B18-44D6-99B0-B87596D5F757}"/>
              </a:ext>
            </a:extLst>
          </p:cNvPr>
          <p:cNvSpPr>
            <a:spLocks noGrp="1"/>
          </p:cNvSpPr>
          <p:nvPr>
            <p:ph type="sldNum" sz="quarter" idx="4"/>
          </p:nvPr>
        </p:nvSpPr>
        <p:spPr>
          <a:xfrm>
            <a:off x="11057032" y="260412"/>
            <a:ext cx="807300" cy="365125"/>
          </a:xfrm>
          <a:prstGeom prst="rect">
            <a:avLst/>
          </a:prstGeom>
        </p:spPr>
        <p:txBody>
          <a:bodyPr vert="horz" lIns="91440" tIns="45720" rIns="91440" bIns="45720" rtlCol="0" anchor="ctr"/>
          <a:lstStyle>
            <a:lvl1pPr algn="r">
              <a:defRPr sz="1200">
                <a:noFill/>
              </a:defRPr>
            </a:lvl1pPr>
          </a:lstStyle>
          <a:p>
            <a:fld id="{F01552E5-F27A-4309-8F6A-42878645B083}" type="slidenum">
              <a:rPr lang="fi-FI" smtClean="0"/>
              <a:t>‹#›</a:t>
            </a:fld>
            <a:endParaRPr lang="fi-FI"/>
          </a:p>
        </p:txBody>
      </p:sp>
      <p:pic>
        <p:nvPicPr>
          <p:cNvPr id="60" name="Kuva 59">
            <a:extLst>
              <a:ext uri="{FF2B5EF4-FFF2-40B4-BE49-F238E27FC236}">
                <a16:creationId xmlns:a16="http://schemas.microsoft.com/office/drawing/2014/main" id="{37A535CD-8113-4A51-8B3F-7B541E72EAD4}"/>
              </a:ext>
            </a:extLst>
          </p:cNvPr>
          <p:cNvPicPr>
            <a:picLocks noChangeAspect="1"/>
          </p:cNvPicPr>
          <p:nvPr/>
        </p:nvPicPr>
        <p:blipFill>
          <a:blip r:embed="rId2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410310" y="5532240"/>
            <a:ext cx="1778164" cy="1332000"/>
          </a:xfrm>
          <a:prstGeom prst="rect">
            <a:avLst/>
          </a:prstGeom>
        </p:spPr>
      </p:pic>
    </p:spTree>
    <p:extLst>
      <p:ext uri="{BB962C8B-B14F-4D97-AF65-F5344CB8AC3E}">
        <p14:creationId xmlns:p14="http://schemas.microsoft.com/office/powerpoint/2010/main" val="4164059278"/>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 id="2147483755" r:id="rId17"/>
    <p:sldLayoutId id="2147483756" r:id="rId18"/>
    <p:sldLayoutId id="2147483757" r:id="rId19"/>
    <p:sldLayoutId id="2147483758" r:id="rId20"/>
    <p:sldLayoutId id="2147483759" r:id="rId21"/>
    <p:sldLayoutId id="2147483760" r:id="rId22"/>
    <p:sldLayoutId id="2147483761" r:id="rId23"/>
  </p:sldLayoutIdLst>
  <p:txStyles>
    <p:titleStyle>
      <a:lvl1pPr algn="l" defTabSz="914400" rtl="0" eaLnBrk="1" latinLnBrk="0" hangingPunct="1">
        <a:lnSpc>
          <a:spcPct val="100000"/>
        </a:lnSpc>
        <a:spcBef>
          <a:spcPct val="0"/>
        </a:spcBef>
        <a:buNone/>
        <a:defRPr sz="2800" b="1" kern="1200">
          <a:solidFill>
            <a:schemeClr val="tx2"/>
          </a:solidFill>
          <a:latin typeface="+mj-lt"/>
          <a:ea typeface="+mj-ea"/>
          <a:cs typeface="+mj-cs"/>
        </a:defRPr>
      </a:lvl1pPr>
    </p:titleStyle>
    <p:bodyStyle>
      <a:lvl1pPr marL="108000" indent="-108000" algn="l" defTabSz="914400" rtl="0" eaLnBrk="1" latinLnBrk="0" hangingPunct="1">
        <a:lnSpc>
          <a:spcPct val="100000"/>
        </a:lnSpc>
        <a:spcBef>
          <a:spcPts val="0"/>
        </a:spcBef>
        <a:buFont typeface="Arial" panose="020B0604020202020204" pitchFamily="34" charset="0"/>
        <a:buChar char="-"/>
        <a:defRPr sz="2000" b="1" kern="1200">
          <a:solidFill>
            <a:schemeClr val="tx1"/>
          </a:solidFill>
          <a:latin typeface="+mn-lt"/>
          <a:ea typeface="+mn-ea"/>
          <a:cs typeface="+mn-cs"/>
        </a:defRPr>
      </a:lvl1pPr>
      <a:lvl2pPr marL="216000" indent="-108000" algn="l" defTabSz="914400" rtl="0" eaLnBrk="1" latinLnBrk="0" hangingPunct="1">
        <a:lnSpc>
          <a:spcPct val="100000"/>
        </a:lnSpc>
        <a:spcBef>
          <a:spcPts val="0"/>
        </a:spcBef>
        <a:buFont typeface="Arial" panose="020B0604020202020204" pitchFamily="34" charset="0"/>
        <a:buChar char="-"/>
        <a:defRPr sz="2000" b="0" kern="1200">
          <a:solidFill>
            <a:schemeClr val="tx1"/>
          </a:solidFill>
          <a:latin typeface="+mn-lt"/>
          <a:ea typeface="+mn-ea"/>
          <a:cs typeface="+mn-cs"/>
        </a:defRPr>
      </a:lvl2pPr>
      <a:lvl3pPr marL="432000" indent="-108000" algn="l" defTabSz="914400" rtl="0" eaLnBrk="1" latinLnBrk="0" hangingPunct="1">
        <a:lnSpc>
          <a:spcPct val="100000"/>
        </a:lnSpc>
        <a:spcBef>
          <a:spcPts val="0"/>
        </a:spcBef>
        <a:buFont typeface="Arial" panose="020B0604020202020204" pitchFamily="34" charset="0"/>
        <a:buChar char="-"/>
        <a:defRPr sz="1800" b="0" kern="1200">
          <a:solidFill>
            <a:schemeClr val="tx1"/>
          </a:solidFill>
          <a:latin typeface="+mn-lt"/>
          <a:ea typeface="+mn-ea"/>
          <a:cs typeface="+mn-cs"/>
        </a:defRPr>
      </a:lvl3pPr>
      <a:lvl4pPr marL="64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4pPr>
      <a:lvl5pPr marL="864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5pPr>
      <a:lvl6pPr marL="1080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6pPr>
      <a:lvl7pPr marL="1296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7pPr>
      <a:lvl8pPr marL="1512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8pPr>
      <a:lvl9pPr marL="172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226">
          <p15:clr>
            <a:srgbClr val="F26B43"/>
          </p15:clr>
        </p15:guide>
        <p15:guide id="4" orient="horz" pos="232">
          <p15:clr>
            <a:srgbClr val="F26B43"/>
          </p15:clr>
        </p15:guide>
        <p15:guide id="5" orient="horz" pos="4090">
          <p15:clr>
            <a:srgbClr val="F26B43"/>
          </p15:clr>
        </p15:guide>
        <p15:guide id="6" pos="7444">
          <p15:clr>
            <a:srgbClr val="F26B43"/>
          </p15:clr>
        </p15:guide>
        <p15:guide id="7" orient="horz" pos="1283">
          <p15:clr>
            <a:srgbClr val="F26B43"/>
          </p15:clr>
        </p15:guide>
        <p15:guide id="8" orient="horz" pos="3255">
          <p15:clr>
            <a:srgbClr val="F26B43"/>
          </p15:clr>
        </p15:guide>
        <p15:guide id="9" orient="horz" pos="3491">
          <p15:clr>
            <a:srgbClr val="F26B43"/>
          </p15:clr>
        </p15:guide>
        <p15:guide id="10" pos="1100">
          <p15:clr>
            <a:srgbClr val="F26B43"/>
          </p15:clr>
        </p15:guide>
        <p15:guide id="11" pos="1327">
          <p15:clr>
            <a:srgbClr val="F26B43"/>
          </p15:clr>
        </p15:guide>
        <p15:guide id="12" pos="2199">
          <p15:clr>
            <a:srgbClr val="F26B43"/>
          </p15:clr>
        </p15:guide>
        <p15:guide id="13" pos="2426">
          <p15:clr>
            <a:srgbClr val="F26B43"/>
          </p15:clr>
        </p15:guide>
        <p15:guide id="14" pos="3273">
          <p15:clr>
            <a:srgbClr val="F26B43"/>
          </p15:clr>
        </p15:guide>
        <p15:guide id="15" pos="3517">
          <p15:clr>
            <a:srgbClr val="F26B43"/>
          </p15:clr>
        </p15:guide>
        <p15:guide id="16" pos="6334">
          <p15:clr>
            <a:srgbClr val="F26B43"/>
          </p15:clr>
        </p15:guide>
        <p15:guide id="17" pos="656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442657A-3542-FB29-39ED-4D52B541FF9F}"/>
              </a:ext>
            </a:extLst>
          </p:cNvPr>
          <p:cNvSpPr>
            <a:spLocks noGrp="1"/>
          </p:cNvSpPr>
          <p:nvPr>
            <p:ph type="ctrTitle"/>
          </p:nvPr>
        </p:nvSpPr>
        <p:spPr/>
        <p:txBody>
          <a:bodyPr/>
          <a:lstStyle/>
          <a:p>
            <a:r>
              <a:rPr lang="fi-FI" dirty="0"/>
              <a:t>Koulutusrakenne 2024</a:t>
            </a:r>
          </a:p>
        </p:txBody>
      </p:sp>
    </p:spTree>
    <p:extLst>
      <p:ext uri="{BB962C8B-B14F-4D97-AF65-F5344CB8AC3E}">
        <p14:creationId xmlns:p14="http://schemas.microsoft.com/office/powerpoint/2010/main" val="1432721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1"/>
          <p:cNvSpPr txBox="1">
            <a:spLocks noGrp="1"/>
          </p:cNvSpPr>
          <p:nvPr>
            <p:ph type="title" idx="4294967295"/>
          </p:nvPr>
        </p:nvSpPr>
        <p:spPr>
          <a:xfrm>
            <a:off x="767408" y="548680"/>
            <a:ext cx="9145016" cy="8640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Arial" charset="0"/>
                <a:ea typeface="Arial" charset="0"/>
                <a:cs typeface="Arial" charset="0"/>
              </a:defRPr>
            </a:lvl2pPr>
            <a:lvl3pPr algn="l" rtl="0" eaLnBrk="0" fontAlgn="base" hangingPunct="0">
              <a:spcBef>
                <a:spcPct val="0"/>
              </a:spcBef>
              <a:spcAft>
                <a:spcPct val="0"/>
              </a:spcAft>
              <a:defRPr sz="3200">
                <a:solidFill>
                  <a:schemeClr val="tx2"/>
                </a:solidFill>
                <a:latin typeface="Arial" charset="0"/>
                <a:ea typeface="Arial" charset="0"/>
                <a:cs typeface="Arial" charset="0"/>
              </a:defRPr>
            </a:lvl3pPr>
            <a:lvl4pPr algn="l" rtl="0" eaLnBrk="0" fontAlgn="base" hangingPunct="0">
              <a:spcBef>
                <a:spcPct val="0"/>
              </a:spcBef>
              <a:spcAft>
                <a:spcPct val="0"/>
              </a:spcAft>
              <a:defRPr sz="3200">
                <a:solidFill>
                  <a:schemeClr val="tx2"/>
                </a:solidFill>
                <a:latin typeface="Arial" charset="0"/>
                <a:ea typeface="Arial" charset="0"/>
                <a:cs typeface="Arial" charset="0"/>
              </a:defRPr>
            </a:lvl4pPr>
            <a:lvl5pPr algn="l" rtl="0" eaLnBrk="0" fontAlgn="base" hangingPunct="0">
              <a:spcBef>
                <a:spcPct val="0"/>
              </a:spcBef>
              <a:spcAft>
                <a:spcPct val="0"/>
              </a:spcAft>
              <a:defRPr sz="3200">
                <a:solidFill>
                  <a:schemeClr val="tx2"/>
                </a:solidFill>
                <a:latin typeface="Arial" charset="0"/>
                <a:ea typeface="Arial" charset="0"/>
                <a:cs typeface="Arial" charset="0"/>
              </a:defRPr>
            </a:lvl5pPr>
            <a:lvl6pPr marL="457200" algn="l" rtl="0" fontAlgn="base">
              <a:spcBef>
                <a:spcPct val="0"/>
              </a:spcBef>
              <a:spcAft>
                <a:spcPct val="0"/>
              </a:spcAft>
              <a:defRPr sz="3200">
                <a:solidFill>
                  <a:schemeClr val="tx2"/>
                </a:solidFill>
                <a:latin typeface="Arial" charset="0"/>
                <a:ea typeface="Arial" charset="0"/>
                <a:cs typeface="Arial" charset="0"/>
              </a:defRPr>
            </a:lvl6pPr>
            <a:lvl7pPr marL="914400" algn="l" rtl="0" fontAlgn="base">
              <a:spcBef>
                <a:spcPct val="0"/>
              </a:spcBef>
              <a:spcAft>
                <a:spcPct val="0"/>
              </a:spcAft>
              <a:defRPr sz="3200">
                <a:solidFill>
                  <a:schemeClr val="tx2"/>
                </a:solidFill>
                <a:latin typeface="Arial" charset="0"/>
                <a:ea typeface="Arial" charset="0"/>
                <a:cs typeface="Arial" charset="0"/>
              </a:defRPr>
            </a:lvl7pPr>
            <a:lvl8pPr marL="1371600" algn="l" rtl="0" fontAlgn="base">
              <a:spcBef>
                <a:spcPct val="0"/>
              </a:spcBef>
              <a:spcAft>
                <a:spcPct val="0"/>
              </a:spcAft>
              <a:defRPr sz="3200">
                <a:solidFill>
                  <a:schemeClr val="tx2"/>
                </a:solidFill>
                <a:latin typeface="Arial" charset="0"/>
                <a:ea typeface="Arial" charset="0"/>
                <a:cs typeface="Arial" charset="0"/>
              </a:defRPr>
            </a:lvl8pPr>
            <a:lvl9pPr marL="1828800" algn="l" rtl="0" fontAlgn="base">
              <a:spcBef>
                <a:spcPct val="0"/>
              </a:spcBef>
              <a:spcAft>
                <a:spcPct val="0"/>
              </a:spcAft>
              <a:defRPr sz="3200">
                <a:solidFill>
                  <a:schemeClr val="tx2"/>
                </a:solidFill>
                <a:latin typeface="Arial" charset="0"/>
                <a:ea typeface="Arial" charset="0"/>
                <a:cs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2800" b="1" i="0" u="none" strike="noStrike" kern="0" cap="none" spc="0" normalizeH="0" baseline="0" noProof="0" dirty="0">
                <a:ln>
                  <a:noFill/>
                </a:ln>
                <a:solidFill>
                  <a:srgbClr val="2D3787"/>
                </a:solidFill>
                <a:effectLst/>
                <a:uLnTx/>
                <a:uFillTx/>
                <a:latin typeface="Times New Roman"/>
                <a:ea typeface="+mj-ea"/>
                <a:cs typeface="Arial"/>
              </a:rPr>
              <a:t>Väestön koulutusaste Etelä-Savossa ja koko maassa 2024 </a:t>
            </a:r>
            <a:r>
              <a:rPr kumimoji="0" lang="fi-FI" sz="2000" b="0" i="0" u="none" strike="noStrike" kern="0" cap="none" spc="0" normalizeH="0" baseline="0" noProof="0" dirty="0">
                <a:ln>
                  <a:noFill/>
                </a:ln>
                <a:solidFill>
                  <a:srgbClr val="2D3787"/>
                </a:solidFill>
                <a:effectLst/>
                <a:uLnTx/>
                <a:uFillTx/>
                <a:latin typeface="Times New Roman"/>
                <a:ea typeface="+mj-ea"/>
                <a:cs typeface="Arial"/>
              </a:rPr>
              <a:t>(15 vuotta täyttänyt väestö)</a:t>
            </a:r>
            <a:endParaRPr kumimoji="0" lang="fi-FI" sz="2800" b="0" i="0" u="none" strike="noStrike" kern="0" cap="none" spc="0" normalizeH="0" baseline="0" noProof="0" dirty="0">
              <a:ln>
                <a:noFill/>
              </a:ln>
              <a:solidFill>
                <a:srgbClr val="2D3787"/>
              </a:solidFill>
              <a:effectLst/>
              <a:uLnTx/>
              <a:uFillTx/>
              <a:latin typeface="Times New Roman"/>
              <a:ea typeface="+mj-ea"/>
              <a:cs typeface="Arial"/>
            </a:endParaRPr>
          </a:p>
        </p:txBody>
      </p:sp>
      <p:sp>
        <p:nvSpPr>
          <p:cNvPr id="6" name="Title 11">
            <a:extLst>
              <a:ext uri="{FF2B5EF4-FFF2-40B4-BE49-F238E27FC236}">
                <a16:creationId xmlns:a16="http://schemas.microsoft.com/office/drawing/2014/main" id="{04780260-DDD6-4D52-B39E-728B529F597E}"/>
              </a:ext>
            </a:extLst>
          </p:cNvPr>
          <p:cNvSpPr txBox="1">
            <a:spLocks/>
          </p:cNvSpPr>
          <p:nvPr/>
        </p:nvSpPr>
        <p:spPr bwMode="auto">
          <a:xfrm>
            <a:off x="551384" y="6525344"/>
            <a:ext cx="1152128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Lähde: Väestön koulutusrakenne, Tilastokeskus, 1.1.2025 aluejako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17.9.2025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2" name="Kuva 1" descr="Palkkikaavio: Väestön koulutusaste Etelä-Savossa ja koko maassa vuonna 2024. 15-vuotta täyttäneestä väestöstä tutkinnon suorittaneita oli vuonna 2024 Etelä-Savossa 73,9 prosenttia ja koko maassa 75,1 prosenttia. Toisen asteen tutkinnon suorittaneita oli Etelä-Savossa 44,7 prosenttia ja koko maassa 39,8 prosenttia, erikoisammattitutkinnon suorittaneita oli Etelä-Savossa 1,4 prosenttia ja koko maassa 1,2 prosenttia sekä korkea-asteen tutkinnon suorittaneita Etelä-Savossa 27,8 prosenttia ja koko maassa 34,1 prosenttia.">
            <a:extLst>
              <a:ext uri="{FF2B5EF4-FFF2-40B4-BE49-F238E27FC236}">
                <a16:creationId xmlns:a16="http://schemas.microsoft.com/office/drawing/2014/main" id="{D35D918C-A933-7C67-542E-5A5E2925C72E}"/>
              </a:ext>
            </a:extLst>
          </p:cNvPr>
          <p:cNvPicPr>
            <a:picLocks noChangeAspect="1"/>
          </p:cNvPicPr>
          <p:nvPr/>
        </p:nvPicPr>
        <p:blipFill>
          <a:blip r:embed="rId2"/>
          <a:stretch>
            <a:fillRect/>
          </a:stretch>
        </p:blipFill>
        <p:spPr>
          <a:xfrm>
            <a:off x="1343472" y="1628800"/>
            <a:ext cx="7689298" cy="3744416"/>
          </a:xfrm>
          <a:prstGeom prst="rect">
            <a:avLst/>
          </a:prstGeom>
        </p:spPr>
      </p:pic>
    </p:spTree>
    <p:extLst>
      <p:ext uri="{BB962C8B-B14F-4D97-AF65-F5344CB8AC3E}">
        <p14:creationId xmlns:p14="http://schemas.microsoft.com/office/powerpoint/2010/main" val="3359469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1"/>
          <p:cNvSpPr txBox="1">
            <a:spLocks noGrp="1"/>
          </p:cNvSpPr>
          <p:nvPr>
            <p:ph type="title" idx="4294967295"/>
          </p:nvPr>
        </p:nvSpPr>
        <p:spPr>
          <a:xfrm>
            <a:off x="551384" y="404664"/>
            <a:ext cx="11233248" cy="8640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Arial" charset="0"/>
                <a:ea typeface="Arial" charset="0"/>
                <a:cs typeface="Arial" charset="0"/>
              </a:defRPr>
            </a:lvl2pPr>
            <a:lvl3pPr algn="l" rtl="0" eaLnBrk="0" fontAlgn="base" hangingPunct="0">
              <a:spcBef>
                <a:spcPct val="0"/>
              </a:spcBef>
              <a:spcAft>
                <a:spcPct val="0"/>
              </a:spcAft>
              <a:defRPr sz="3200">
                <a:solidFill>
                  <a:schemeClr val="tx2"/>
                </a:solidFill>
                <a:latin typeface="Arial" charset="0"/>
                <a:ea typeface="Arial" charset="0"/>
                <a:cs typeface="Arial" charset="0"/>
              </a:defRPr>
            </a:lvl3pPr>
            <a:lvl4pPr algn="l" rtl="0" eaLnBrk="0" fontAlgn="base" hangingPunct="0">
              <a:spcBef>
                <a:spcPct val="0"/>
              </a:spcBef>
              <a:spcAft>
                <a:spcPct val="0"/>
              </a:spcAft>
              <a:defRPr sz="3200">
                <a:solidFill>
                  <a:schemeClr val="tx2"/>
                </a:solidFill>
                <a:latin typeface="Arial" charset="0"/>
                <a:ea typeface="Arial" charset="0"/>
                <a:cs typeface="Arial" charset="0"/>
              </a:defRPr>
            </a:lvl4pPr>
            <a:lvl5pPr algn="l" rtl="0" eaLnBrk="0" fontAlgn="base" hangingPunct="0">
              <a:spcBef>
                <a:spcPct val="0"/>
              </a:spcBef>
              <a:spcAft>
                <a:spcPct val="0"/>
              </a:spcAft>
              <a:defRPr sz="3200">
                <a:solidFill>
                  <a:schemeClr val="tx2"/>
                </a:solidFill>
                <a:latin typeface="Arial" charset="0"/>
                <a:ea typeface="Arial" charset="0"/>
                <a:cs typeface="Arial" charset="0"/>
              </a:defRPr>
            </a:lvl5pPr>
            <a:lvl6pPr marL="457200" algn="l" rtl="0" fontAlgn="base">
              <a:spcBef>
                <a:spcPct val="0"/>
              </a:spcBef>
              <a:spcAft>
                <a:spcPct val="0"/>
              </a:spcAft>
              <a:defRPr sz="3200">
                <a:solidFill>
                  <a:schemeClr val="tx2"/>
                </a:solidFill>
                <a:latin typeface="Arial" charset="0"/>
                <a:ea typeface="Arial" charset="0"/>
                <a:cs typeface="Arial" charset="0"/>
              </a:defRPr>
            </a:lvl6pPr>
            <a:lvl7pPr marL="914400" algn="l" rtl="0" fontAlgn="base">
              <a:spcBef>
                <a:spcPct val="0"/>
              </a:spcBef>
              <a:spcAft>
                <a:spcPct val="0"/>
              </a:spcAft>
              <a:defRPr sz="3200">
                <a:solidFill>
                  <a:schemeClr val="tx2"/>
                </a:solidFill>
                <a:latin typeface="Arial" charset="0"/>
                <a:ea typeface="Arial" charset="0"/>
                <a:cs typeface="Arial" charset="0"/>
              </a:defRPr>
            </a:lvl7pPr>
            <a:lvl8pPr marL="1371600" algn="l" rtl="0" fontAlgn="base">
              <a:spcBef>
                <a:spcPct val="0"/>
              </a:spcBef>
              <a:spcAft>
                <a:spcPct val="0"/>
              </a:spcAft>
              <a:defRPr sz="3200">
                <a:solidFill>
                  <a:schemeClr val="tx2"/>
                </a:solidFill>
                <a:latin typeface="Arial" charset="0"/>
                <a:ea typeface="Arial" charset="0"/>
                <a:cs typeface="Arial" charset="0"/>
              </a:defRPr>
            </a:lvl8pPr>
            <a:lvl9pPr marL="1828800" algn="l" rtl="0" fontAlgn="base">
              <a:spcBef>
                <a:spcPct val="0"/>
              </a:spcBef>
              <a:spcAft>
                <a:spcPct val="0"/>
              </a:spcAft>
              <a:defRPr sz="3200">
                <a:solidFill>
                  <a:schemeClr val="tx2"/>
                </a:solidFill>
                <a:latin typeface="Arial" charset="0"/>
                <a:ea typeface="Arial" charset="0"/>
                <a:cs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2800" b="1" i="0" u="none" strike="noStrike" kern="0" cap="none" spc="0" normalizeH="0" baseline="0" noProof="0" dirty="0">
                <a:ln>
                  <a:noFill/>
                </a:ln>
                <a:solidFill>
                  <a:srgbClr val="2D3787"/>
                </a:solidFill>
                <a:effectLst/>
                <a:uLnTx/>
                <a:uFillTx/>
                <a:latin typeface="Times New Roman"/>
                <a:ea typeface="+mj-ea"/>
                <a:cs typeface="Arial"/>
              </a:rPr>
              <a:t>Väestön koulutusaste Etelä-Savossa seutukunnittain ja kunnittain 2024 </a:t>
            </a:r>
            <a:r>
              <a:rPr kumimoji="0" lang="fi-FI" sz="2000" b="0" i="0" u="none" strike="noStrike" kern="0" cap="none" spc="0" normalizeH="0" baseline="0" noProof="0" dirty="0">
                <a:ln>
                  <a:noFill/>
                </a:ln>
                <a:solidFill>
                  <a:srgbClr val="2D3787"/>
                </a:solidFill>
                <a:effectLst/>
                <a:uLnTx/>
                <a:uFillTx/>
                <a:latin typeface="Times New Roman"/>
                <a:ea typeface="+mj-ea"/>
                <a:cs typeface="Arial"/>
              </a:rPr>
              <a:t>(15 vuotta täyttänyt väestö)</a:t>
            </a:r>
            <a:endParaRPr kumimoji="0" lang="fi-FI" sz="3200" b="0" i="0" u="none" strike="noStrike" kern="0" cap="none" spc="0" normalizeH="0" baseline="0" noProof="0" dirty="0">
              <a:ln>
                <a:noFill/>
              </a:ln>
              <a:solidFill>
                <a:srgbClr val="2D3787"/>
              </a:solidFill>
              <a:effectLst/>
              <a:uLnTx/>
              <a:uFillTx/>
              <a:latin typeface="Times New Roman"/>
              <a:ea typeface="+mj-ea"/>
              <a:cs typeface="Arial"/>
            </a:endParaRPr>
          </a:p>
        </p:txBody>
      </p:sp>
      <p:sp>
        <p:nvSpPr>
          <p:cNvPr id="8" name="Title 11">
            <a:extLst>
              <a:ext uri="{FF2B5EF4-FFF2-40B4-BE49-F238E27FC236}">
                <a16:creationId xmlns:a16="http://schemas.microsoft.com/office/drawing/2014/main" id="{6FDE28CE-DA95-4170-8569-C64927358FBF}"/>
              </a:ext>
            </a:extLst>
          </p:cNvPr>
          <p:cNvSpPr txBox="1">
            <a:spLocks/>
          </p:cNvSpPr>
          <p:nvPr/>
        </p:nvSpPr>
        <p:spPr bwMode="auto">
          <a:xfrm>
            <a:off x="551384" y="6525344"/>
            <a:ext cx="1152128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Lähde: Väestön koulutusrakenne, Tilastokeskus, 1.1.2025 aluejako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17.9.2025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2" name="Kuva 1" descr="Palkkikaavio: Väestön koulutusaste Etelä-Savossa seutukunnittain ja kunnittain 2024. 15-vuotta täyttäneestä väestöstä toisen asteen tutkinnon suorittaneita oli vuonna 2024 Etelä-Savossa 44,7 prosenttia ja koko maassa 39,8 prosenttia sekä korkea-asteen tutkinnon suorittaneita Etelä-Savossa 27,8 prosenttia ja koko maassa 34,1 prosenttia. Kaikissa Etelä-Savon kunnissa toisen asteen tutkinnon suorittaneita oli enemmän ja korkea-asteen tutkinnon suorittaneita vähemmän kuin koko maassa.">
            <a:extLst>
              <a:ext uri="{FF2B5EF4-FFF2-40B4-BE49-F238E27FC236}">
                <a16:creationId xmlns:a16="http://schemas.microsoft.com/office/drawing/2014/main" id="{678B3FCD-F7FB-A9E4-23FD-1B107B2B978E}"/>
              </a:ext>
            </a:extLst>
          </p:cNvPr>
          <p:cNvPicPr>
            <a:picLocks noChangeAspect="1"/>
          </p:cNvPicPr>
          <p:nvPr/>
        </p:nvPicPr>
        <p:blipFill>
          <a:blip r:embed="rId2"/>
          <a:stretch>
            <a:fillRect/>
          </a:stretch>
        </p:blipFill>
        <p:spPr>
          <a:xfrm>
            <a:off x="479376" y="1452500"/>
            <a:ext cx="9487675" cy="4568788"/>
          </a:xfrm>
          <a:prstGeom prst="rect">
            <a:avLst/>
          </a:prstGeom>
        </p:spPr>
      </p:pic>
    </p:spTree>
    <p:extLst>
      <p:ext uri="{BB962C8B-B14F-4D97-AF65-F5344CB8AC3E}">
        <p14:creationId xmlns:p14="http://schemas.microsoft.com/office/powerpoint/2010/main" val="4156709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1"/>
          <p:cNvSpPr txBox="1">
            <a:spLocks noGrp="1"/>
          </p:cNvSpPr>
          <p:nvPr>
            <p:ph type="title" idx="4294967295"/>
          </p:nvPr>
        </p:nvSpPr>
        <p:spPr>
          <a:xfrm>
            <a:off x="623392" y="116632"/>
            <a:ext cx="11161240" cy="72008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Arial" charset="0"/>
                <a:ea typeface="Arial" charset="0"/>
                <a:cs typeface="Arial" charset="0"/>
              </a:defRPr>
            </a:lvl2pPr>
            <a:lvl3pPr algn="l" rtl="0" eaLnBrk="0" fontAlgn="base" hangingPunct="0">
              <a:spcBef>
                <a:spcPct val="0"/>
              </a:spcBef>
              <a:spcAft>
                <a:spcPct val="0"/>
              </a:spcAft>
              <a:defRPr sz="3200">
                <a:solidFill>
                  <a:schemeClr val="tx2"/>
                </a:solidFill>
                <a:latin typeface="Arial" charset="0"/>
                <a:ea typeface="Arial" charset="0"/>
                <a:cs typeface="Arial" charset="0"/>
              </a:defRPr>
            </a:lvl3pPr>
            <a:lvl4pPr algn="l" rtl="0" eaLnBrk="0" fontAlgn="base" hangingPunct="0">
              <a:spcBef>
                <a:spcPct val="0"/>
              </a:spcBef>
              <a:spcAft>
                <a:spcPct val="0"/>
              </a:spcAft>
              <a:defRPr sz="3200">
                <a:solidFill>
                  <a:schemeClr val="tx2"/>
                </a:solidFill>
                <a:latin typeface="Arial" charset="0"/>
                <a:ea typeface="Arial" charset="0"/>
                <a:cs typeface="Arial" charset="0"/>
              </a:defRPr>
            </a:lvl4pPr>
            <a:lvl5pPr algn="l" rtl="0" eaLnBrk="0" fontAlgn="base" hangingPunct="0">
              <a:spcBef>
                <a:spcPct val="0"/>
              </a:spcBef>
              <a:spcAft>
                <a:spcPct val="0"/>
              </a:spcAft>
              <a:defRPr sz="3200">
                <a:solidFill>
                  <a:schemeClr val="tx2"/>
                </a:solidFill>
                <a:latin typeface="Arial" charset="0"/>
                <a:ea typeface="Arial" charset="0"/>
                <a:cs typeface="Arial" charset="0"/>
              </a:defRPr>
            </a:lvl5pPr>
            <a:lvl6pPr marL="457200" algn="l" rtl="0" fontAlgn="base">
              <a:spcBef>
                <a:spcPct val="0"/>
              </a:spcBef>
              <a:spcAft>
                <a:spcPct val="0"/>
              </a:spcAft>
              <a:defRPr sz="3200">
                <a:solidFill>
                  <a:schemeClr val="tx2"/>
                </a:solidFill>
                <a:latin typeface="Arial" charset="0"/>
                <a:ea typeface="Arial" charset="0"/>
                <a:cs typeface="Arial" charset="0"/>
              </a:defRPr>
            </a:lvl6pPr>
            <a:lvl7pPr marL="914400" algn="l" rtl="0" fontAlgn="base">
              <a:spcBef>
                <a:spcPct val="0"/>
              </a:spcBef>
              <a:spcAft>
                <a:spcPct val="0"/>
              </a:spcAft>
              <a:defRPr sz="3200">
                <a:solidFill>
                  <a:schemeClr val="tx2"/>
                </a:solidFill>
                <a:latin typeface="Arial" charset="0"/>
                <a:ea typeface="Arial" charset="0"/>
                <a:cs typeface="Arial" charset="0"/>
              </a:defRPr>
            </a:lvl7pPr>
            <a:lvl8pPr marL="1371600" algn="l" rtl="0" fontAlgn="base">
              <a:spcBef>
                <a:spcPct val="0"/>
              </a:spcBef>
              <a:spcAft>
                <a:spcPct val="0"/>
              </a:spcAft>
              <a:defRPr sz="3200">
                <a:solidFill>
                  <a:schemeClr val="tx2"/>
                </a:solidFill>
                <a:latin typeface="Arial" charset="0"/>
                <a:ea typeface="Arial" charset="0"/>
                <a:cs typeface="Arial" charset="0"/>
              </a:defRPr>
            </a:lvl8pPr>
            <a:lvl9pPr marL="1828800" algn="l" rtl="0" fontAlgn="base">
              <a:spcBef>
                <a:spcPct val="0"/>
              </a:spcBef>
              <a:spcAft>
                <a:spcPct val="0"/>
              </a:spcAft>
              <a:defRPr sz="3200">
                <a:solidFill>
                  <a:schemeClr val="tx2"/>
                </a:solidFill>
                <a:latin typeface="Arial" charset="0"/>
                <a:ea typeface="Arial" charset="0"/>
                <a:cs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2800" b="1" i="0" u="none" strike="noStrike" kern="0" cap="none" spc="0" normalizeH="0" baseline="0" noProof="0" dirty="0">
                <a:ln>
                  <a:noFill/>
                </a:ln>
                <a:solidFill>
                  <a:srgbClr val="2D3787"/>
                </a:solidFill>
                <a:effectLst/>
                <a:uLnTx/>
                <a:uFillTx/>
                <a:latin typeface="Times New Roman"/>
                <a:ea typeface="+mj-ea"/>
                <a:cs typeface="Arial"/>
              </a:rPr>
              <a:t>Väestön koulutusrakenne Etelä-Savossa seutukunnittain ja kunnittain 2024 </a:t>
            </a:r>
            <a:r>
              <a:rPr kumimoji="0" lang="fi-FI" sz="2000" b="0" i="0" u="none" strike="noStrike" kern="0" cap="none" spc="0" normalizeH="0" baseline="0" noProof="0" dirty="0">
                <a:ln>
                  <a:noFill/>
                </a:ln>
                <a:solidFill>
                  <a:srgbClr val="2D3787"/>
                </a:solidFill>
                <a:effectLst/>
                <a:uLnTx/>
                <a:uFillTx/>
                <a:latin typeface="Times New Roman"/>
                <a:ea typeface="+mj-ea"/>
                <a:cs typeface="Arial"/>
              </a:rPr>
              <a:t>(15 vuotta täyttänyt väestö)</a:t>
            </a:r>
            <a:endParaRPr kumimoji="0" lang="fi-FI" sz="3200" b="0" i="0" u="none" strike="noStrike" kern="0" cap="none" spc="0" normalizeH="0" baseline="0" noProof="0" dirty="0">
              <a:ln>
                <a:noFill/>
              </a:ln>
              <a:solidFill>
                <a:srgbClr val="2D3787"/>
              </a:solidFill>
              <a:effectLst/>
              <a:uLnTx/>
              <a:uFillTx/>
              <a:latin typeface="Times New Roman"/>
              <a:ea typeface="+mj-ea"/>
              <a:cs typeface="Arial"/>
            </a:endParaRPr>
          </a:p>
        </p:txBody>
      </p:sp>
      <p:sp>
        <p:nvSpPr>
          <p:cNvPr id="9" name="Title 11">
            <a:extLst>
              <a:ext uri="{FF2B5EF4-FFF2-40B4-BE49-F238E27FC236}">
                <a16:creationId xmlns:a16="http://schemas.microsoft.com/office/drawing/2014/main" id="{3777465F-F4B4-4619-B878-1EE76291B146}"/>
              </a:ext>
            </a:extLst>
          </p:cNvPr>
          <p:cNvSpPr txBox="1">
            <a:spLocks/>
          </p:cNvSpPr>
          <p:nvPr/>
        </p:nvSpPr>
        <p:spPr bwMode="auto">
          <a:xfrm>
            <a:off x="551384" y="6525344"/>
            <a:ext cx="1152128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Lähde: Väestön koulutusrakenne, Tilastokeskus, 1.1.2025 aluejako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17.9.2025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sp>
        <p:nvSpPr>
          <p:cNvPr id="5" name="Tekstiruutu 4"/>
          <p:cNvSpPr txBox="1"/>
          <p:nvPr/>
        </p:nvSpPr>
        <p:spPr>
          <a:xfrm>
            <a:off x="623392" y="6017513"/>
            <a:ext cx="9505056" cy="507831"/>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sz="900" b="0" i="0" u="none" strike="noStrike" kern="1200" cap="none" spc="0" normalizeH="0" baseline="0" noProof="0" dirty="0">
                <a:ln>
                  <a:noFill/>
                </a:ln>
                <a:solidFill>
                  <a:srgbClr val="000000"/>
                </a:solidFill>
                <a:effectLst/>
                <a:uLnTx/>
                <a:uFillTx/>
                <a:latin typeface="Arial" charset="0"/>
                <a:ea typeface="+mn-ea"/>
                <a:cs typeface="Arial" charset="0"/>
              </a:rPr>
              <a:t>*) Väestön koulutustasoa mitataan perusasteen jälkeen suoritetun korkeimman koulutuksen keskimääräisellä pituudella henkeä kohti. Esimerkiksi koulutustasoluku 246 osoittaa, että teoreettinen koulutusaika henkeä kohti on 2,5 vuotta peruskoulun suorittamisen jälkeen. Väestön koulutustasoa laskettaessa perusjoukkona käytetään 20 vuotta täyttänyttä väestöä. Näin siksi että monen alle 20-vuotiaan koulutus on vielä kesken.</a:t>
            </a:r>
          </a:p>
        </p:txBody>
      </p:sp>
      <p:graphicFrame>
        <p:nvGraphicFramePr>
          <p:cNvPr id="4" name="Taulukko 3">
            <a:extLst>
              <a:ext uri="{FF2B5EF4-FFF2-40B4-BE49-F238E27FC236}">
                <a16:creationId xmlns:a16="http://schemas.microsoft.com/office/drawing/2014/main" id="{040F834B-AEF7-4376-82DA-6D0901D78EA7}"/>
              </a:ext>
            </a:extLst>
          </p:cNvPr>
          <p:cNvGraphicFramePr>
            <a:graphicFrameLocks noGrp="1"/>
          </p:cNvGraphicFramePr>
          <p:nvPr>
            <p:extLst>
              <p:ext uri="{D42A27DB-BD31-4B8C-83A1-F6EECF244321}">
                <p14:modId xmlns:p14="http://schemas.microsoft.com/office/powerpoint/2010/main" val="3340292514"/>
              </p:ext>
            </p:extLst>
          </p:nvPr>
        </p:nvGraphicFramePr>
        <p:xfrm>
          <a:off x="695400" y="1052736"/>
          <a:ext cx="9577064" cy="4865321"/>
        </p:xfrm>
        <a:graphic>
          <a:graphicData uri="http://schemas.openxmlformats.org/drawingml/2006/table">
            <a:tbl>
              <a:tblPr firstRow="1" bandRow="1">
                <a:tableStyleId>{5C22544A-7EE6-4342-B048-85BDC9FD1C3A}</a:tableStyleId>
              </a:tblPr>
              <a:tblGrid>
                <a:gridCol w="1714184">
                  <a:extLst>
                    <a:ext uri="{9D8B030D-6E8A-4147-A177-3AD203B41FA5}">
                      <a16:colId xmlns:a16="http://schemas.microsoft.com/office/drawing/2014/main" val="3470639060"/>
                    </a:ext>
                  </a:extLst>
                </a:gridCol>
                <a:gridCol w="670766">
                  <a:extLst>
                    <a:ext uri="{9D8B030D-6E8A-4147-A177-3AD203B41FA5}">
                      <a16:colId xmlns:a16="http://schemas.microsoft.com/office/drawing/2014/main" val="1387733651"/>
                    </a:ext>
                  </a:extLst>
                </a:gridCol>
                <a:gridCol w="734851">
                  <a:extLst>
                    <a:ext uri="{9D8B030D-6E8A-4147-A177-3AD203B41FA5}">
                      <a16:colId xmlns:a16="http://schemas.microsoft.com/office/drawing/2014/main" val="3894333651"/>
                    </a:ext>
                  </a:extLst>
                </a:gridCol>
                <a:gridCol w="768166">
                  <a:extLst>
                    <a:ext uri="{9D8B030D-6E8A-4147-A177-3AD203B41FA5}">
                      <a16:colId xmlns:a16="http://schemas.microsoft.com/office/drawing/2014/main" val="3067438224"/>
                    </a:ext>
                  </a:extLst>
                </a:gridCol>
                <a:gridCol w="770140">
                  <a:extLst>
                    <a:ext uri="{9D8B030D-6E8A-4147-A177-3AD203B41FA5}">
                      <a16:colId xmlns:a16="http://schemas.microsoft.com/office/drawing/2014/main" val="1435956488"/>
                    </a:ext>
                  </a:extLst>
                </a:gridCol>
                <a:gridCol w="638300">
                  <a:extLst>
                    <a:ext uri="{9D8B030D-6E8A-4147-A177-3AD203B41FA5}">
                      <a16:colId xmlns:a16="http://schemas.microsoft.com/office/drawing/2014/main" val="3779892849"/>
                    </a:ext>
                  </a:extLst>
                </a:gridCol>
                <a:gridCol w="628705">
                  <a:extLst>
                    <a:ext uri="{9D8B030D-6E8A-4147-A177-3AD203B41FA5}">
                      <a16:colId xmlns:a16="http://schemas.microsoft.com/office/drawing/2014/main" val="234984764"/>
                    </a:ext>
                  </a:extLst>
                </a:gridCol>
                <a:gridCol w="583817">
                  <a:extLst>
                    <a:ext uri="{9D8B030D-6E8A-4147-A177-3AD203B41FA5}">
                      <a16:colId xmlns:a16="http://schemas.microsoft.com/office/drawing/2014/main" val="391161768"/>
                    </a:ext>
                  </a:extLst>
                </a:gridCol>
                <a:gridCol w="673870">
                  <a:extLst>
                    <a:ext uri="{9D8B030D-6E8A-4147-A177-3AD203B41FA5}">
                      <a16:colId xmlns:a16="http://schemas.microsoft.com/office/drawing/2014/main" val="3924222581"/>
                    </a:ext>
                  </a:extLst>
                </a:gridCol>
                <a:gridCol w="580428">
                  <a:extLst>
                    <a:ext uri="{9D8B030D-6E8A-4147-A177-3AD203B41FA5}">
                      <a16:colId xmlns:a16="http://schemas.microsoft.com/office/drawing/2014/main" val="1890294734"/>
                    </a:ext>
                  </a:extLst>
                </a:gridCol>
                <a:gridCol w="658628">
                  <a:extLst>
                    <a:ext uri="{9D8B030D-6E8A-4147-A177-3AD203B41FA5}">
                      <a16:colId xmlns:a16="http://schemas.microsoft.com/office/drawing/2014/main" val="3554678332"/>
                    </a:ext>
                  </a:extLst>
                </a:gridCol>
                <a:gridCol w="574782">
                  <a:extLst>
                    <a:ext uri="{9D8B030D-6E8A-4147-A177-3AD203B41FA5}">
                      <a16:colId xmlns:a16="http://schemas.microsoft.com/office/drawing/2014/main" val="461876765"/>
                    </a:ext>
                  </a:extLst>
                </a:gridCol>
                <a:gridCol w="580427">
                  <a:extLst>
                    <a:ext uri="{9D8B030D-6E8A-4147-A177-3AD203B41FA5}">
                      <a16:colId xmlns:a16="http://schemas.microsoft.com/office/drawing/2014/main" val="1167514658"/>
                    </a:ext>
                  </a:extLst>
                </a:gridCol>
              </a:tblGrid>
              <a:tr h="1099606">
                <a:tc>
                  <a:txBody>
                    <a:bodyPr/>
                    <a:lstStyle/>
                    <a:p>
                      <a:pPr algn="ctr" fontAlgn="t"/>
                      <a:r>
                        <a:rPr lang="fi-FI" sz="1600" u="none" strike="noStrike" dirty="0">
                          <a:effectLst/>
                        </a:rPr>
                        <a:t>Alue</a:t>
                      </a:r>
                      <a:endParaRPr lang="fi-FI" sz="1100" b="0" i="0" u="none" strike="noStrike" dirty="0">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dirty="0">
                          <a:effectLst/>
                        </a:rPr>
                        <a:t>15 vuotta täyttänyt väestö</a:t>
                      </a:r>
                      <a:endParaRPr lang="fi-FI" sz="1100" b="1" i="0" u="none" strike="noStrike" dirty="0">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dirty="0">
                          <a:effectLst/>
                        </a:rPr>
                        <a:t>Ei perus-asteen jälkeistä tutkintoa</a:t>
                      </a:r>
                      <a:endParaRPr lang="fi-FI" sz="1100" b="0" i="0" u="none" strike="noStrike" dirty="0">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a:effectLst/>
                        </a:rPr>
                        <a:t>Ei perus-asteen jälkeistä tutkintoa, %</a:t>
                      </a:r>
                      <a:endParaRPr lang="fi-FI" sz="1100" b="0" i="0" u="none" strike="noStrike" dirty="0">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dirty="0">
                          <a:effectLst/>
                        </a:rPr>
                        <a:t>Tutkinnon suoritta-</a:t>
                      </a:r>
                      <a:r>
                        <a:rPr lang="fi-FI" sz="1100" u="none" strike="noStrike" dirty="0" err="1">
                          <a:effectLst/>
                        </a:rPr>
                        <a:t>neet</a:t>
                      </a:r>
                      <a:endParaRPr lang="fi-FI" sz="1100" b="1" i="0" u="none" strike="noStrike" dirty="0">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dirty="0">
                          <a:effectLst/>
                        </a:rPr>
                        <a:t>Tutkin-</a:t>
                      </a:r>
                      <a:r>
                        <a:rPr lang="fi-FI" sz="1100" u="none" strike="noStrike" dirty="0" err="1">
                          <a:effectLst/>
                        </a:rPr>
                        <a:t>non</a:t>
                      </a:r>
                      <a:r>
                        <a:rPr lang="fi-FI" sz="1100" u="none" strike="noStrike" dirty="0">
                          <a:effectLst/>
                        </a:rPr>
                        <a:t> suoritta-</a:t>
                      </a:r>
                      <a:r>
                        <a:rPr lang="fi-FI" sz="1100" u="none" strike="noStrike" dirty="0" err="1">
                          <a:effectLst/>
                        </a:rPr>
                        <a:t>neet</a:t>
                      </a:r>
                      <a:r>
                        <a:rPr lang="fi-FI" sz="1100" u="none" strike="noStrike" dirty="0">
                          <a:effectLst/>
                        </a:rPr>
                        <a:t>, %</a:t>
                      </a:r>
                      <a:endParaRPr lang="fi-FI" sz="1100" b="0" i="0" u="none" strike="noStrike" dirty="0">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dirty="0">
                          <a:effectLst/>
                        </a:rPr>
                        <a:t>Toisen asteen tutkinto</a:t>
                      </a:r>
                      <a:endParaRPr lang="fi-FI" sz="1100" b="1" i="0" u="none" strike="noStrike" dirty="0">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dirty="0">
                          <a:effectLst/>
                        </a:rPr>
                        <a:t>Toisen asteen tutkinto, %</a:t>
                      </a:r>
                      <a:endParaRPr lang="fi-FI" sz="1100" b="0" i="0" u="none" strike="noStrike" dirty="0">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a:effectLst/>
                        </a:rPr>
                        <a:t>Erikois-ammatti-tutkinto</a:t>
                      </a:r>
                      <a:endParaRPr lang="fi-FI" sz="1100" b="1" i="0" u="none" strike="noStrike">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dirty="0">
                          <a:effectLst/>
                        </a:rPr>
                        <a:t>Erikoisammattitutkinto, %</a:t>
                      </a:r>
                      <a:endParaRPr lang="fi-FI" sz="1100" b="0" i="0" u="none" strike="noStrike" dirty="0">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dirty="0">
                          <a:effectLst/>
                        </a:rPr>
                        <a:t>Korkea-asteen tutkinto</a:t>
                      </a:r>
                      <a:endParaRPr lang="fi-FI" sz="1100" b="1" i="0" u="none" strike="noStrike" dirty="0">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dirty="0">
                          <a:effectLst/>
                        </a:rPr>
                        <a:t>Korkea-asteen tutkinto, %</a:t>
                      </a:r>
                      <a:endParaRPr lang="fi-FI" sz="1100" b="0" i="0" u="none" strike="noStrike" dirty="0">
                        <a:solidFill>
                          <a:srgbClr val="000000"/>
                        </a:solidFill>
                        <a:effectLst/>
                        <a:latin typeface="Arial" panose="020B0604020202020204" pitchFamily="34" charset="0"/>
                      </a:endParaRPr>
                    </a:p>
                  </a:txBody>
                  <a:tcPr marL="5026" marR="5026" marT="5026" marB="0" anchor="ctr"/>
                </a:tc>
                <a:tc>
                  <a:txBody>
                    <a:bodyPr/>
                    <a:lstStyle/>
                    <a:p>
                      <a:pPr algn="ctr" fontAlgn="t"/>
                      <a:r>
                        <a:rPr lang="fi-FI" sz="1100" u="none" strike="noStrike" dirty="0">
                          <a:effectLst/>
                        </a:rPr>
                        <a:t>*) </a:t>
                      </a:r>
                      <a:br>
                        <a:rPr lang="fi-FI" sz="1100" u="none" strike="noStrike" dirty="0">
                          <a:effectLst/>
                        </a:rPr>
                      </a:br>
                      <a:r>
                        <a:rPr lang="fi-FI" sz="1100" u="none" strike="noStrike" dirty="0">
                          <a:effectLst/>
                        </a:rPr>
                        <a:t>Koulu-</a:t>
                      </a:r>
                      <a:r>
                        <a:rPr lang="fi-FI" sz="1100" u="none" strike="noStrike" dirty="0" err="1">
                          <a:effectLst/>
                        </a:rPr>
                        <a:t>tustaso</a:t>
                      </a:r>
                      <a:endParaRPr lang="fi-FI" sz="1100" b="1" i="0" u="none" strike="noStrike" dirty="0">
                        <a:solidFill>
                          <a:srgbClr val="000000"/>
                        </a:solidFill>
                        <a:effectLst/>
                        <a:latin typeface="Arial" panose="020B0604020202020204" pitchFamily="34" charset="0"/>
                      </a:endParaRPr>
                    </a:p>
                  </a:txBody>
                  <a:tcPr marL="5026" marR="5026" marT="5026" marB="0" anchor="ctr"/>
                </a:tc>
                <a:extLst>
                  <a:ext uri="{0D108BD9-81ED-4DB2-BD59-A6C34878D82A}">
                    <a16:rowId xmlns:a16="http://schemas.microsoft.com/office/drawing/2014/main" val="1550668587"/>
                  </a:ext>
                </a:extLst>
              </a:tr>
              <a:tr h="189860">
                <a:tc>
                  <a:txBody>
                    <a:bodyPr/>
                    <a:lstStyle/>
                    <a:p>
                      <a:pPr algn="l" fontAlgn="b"/>
                      <a:r>
                        <a:rPr lang="fi-FI" sz="1050" b="0" i="0" u="none" strike="noStrike" dirty="0">
                          <a:solidFill>
                            <a:srgbClr val="000000"/>
                          </a:solidFill>
                          <a:effectLst/>
                          <a:latin typeface="Arial" panose="020B0604020202020204" pitchFamily="34" charset="0"/>
                        </a:rPr>
                        <a:t>Hirvensalmi</a:t>
                      </a:r>
                    </a:p>
                  </a:txBody>
                  <a:tcPr marL="7620" marR="7620" marT="7620" marB="0" anchor="ctr"/>
                </a:tc>
                <a:tc>
                  <a:txBody>
                    <a:bodyPr/>
                    <a:lstStyle/>
                    <a:p>
                      <a:pPr algn="r" fontAlgn="b">
                        <a:buNone/>
                      </a:pPr>
                      <a:r>
                        <a:rPr lang="fi-FI" sz="1000" b="0" i="0" u="none" strike="noStrike" dirty="0">
                          <a:solidFill>
                            <a:srgbClr val="000000"/>
                          </a:solidFill>
                          <a:effectLst/>
                          <a:latin typeface="Arial" panose="020B0604020202020204" pitchFamily="34" charset="0"/>
                        </a:rPr>
                        <a:t>1 852</a:t>
                      </a:r>
                    </a:p>
                  </a:txBody>
                  <a:tcPr marL="7620" marR="90000" marT="7620" marB="0" anchor="b"/>
                </a:tc>
                <a:tc>
                  <a:txBody>
                    <a:bodyPr/>
                    <a:lstStyle/>
                    <a:p>
                      <a:pPr algn="r" fontAlgn="b">
                        <a:buNone/>
                      </a:pPr>
                      <a:r>
                        <a:rPr lang="fi-FI" sz="1000" b="0" i="0" u="none" strike="noStrike">
                          <a:solidFill>
                            <a:srgbClr val="000000"/>
                          </a:solidFill>
                          <a:effectLst/>
                          <a:latin typeface="Arial" panose="020B0604020202020204" pitchFamily="34" charset="0"/>
                        </a:rPr>
                        <a:t>553</a:t>
                      </a:r>
                    </a:p>
                  </a:txBody>
                  <a:tcPr marL="7620" marR="90000" marT="7620" marB="0" anchor="b"/>
                </a:tc>
                <a:tc>
                  <a:txBody>
                    <a:bodyPr/>
                    <a:lstStyle/>
                    <a:p>
                      <a:pPr algn="ctr" fontAlgn="b">
                        <a:buNone/>
                      </a:pPr>
                      <a:r>
                        <a:rPr lang="fi-FI" sz="1000" b="0" i="0" u="none" strike="noStrike">
                          <a:solidFill>
                            <a:srgbClr val="000000"/>
                          </a:solidFill>
                          <a:effectLst/>
                          <a:latin typeface="Arial" panose="020B0604020202020204" pitchFamily="34" charset="0"/>
                        </a:rPr>
                        <a:t>29,9</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1 299</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70,1</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847</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45,7</a:t>
                      </a:r>
                    </a:p>
                  </a:txBody>
                  <a:tcPr marL="7620" marR="7620" marT="7620" marB="0" anchor="b"/>
                </a:tc>
                <a:tc>
                  <a:txBody>
                    <a:bodyPr/>
                    <a:lstStyle/>
                    <a:p>
                      <a:pPr algn="r" fontAlgn="b">
                        <a:buNone/>
                      </a:pPr>
                      <a:r>
                        <a:rPr lang="fi-FI" sz="1000" b="0" i="0" u="none" strike="noStrike" dirty="0">
                          <a:solidFill>
                            <a:srgbClr val="000000"/>
                          </a:solidFill>
                          <a:effectLst/>
                          <a:latin typeface="Arial" panose="020B0604020202020204" pitchFamily="34" charset="0"/>
                        </a:rPr>
                        <a:t>23</a:t>
                      </a:r>
                    </a:p>
                  </a:txBody>
                  <a:tcPr marL="7620" marR="90000" marT="7620" marB="0" anchor="b"/>
                </a:tc>
                <a:tc>
                  <a:txBody>
                    <a:bodyPr/>
                    <a:lstStyle/>
                    <a:p>
                      <a:pPr algn="r" fontAlgn="b">
                        <a:buNone/>
                      </a:pPr>
                      <a:r>
                        <a:rPr lang="fi-FI" sz="1000" b="0" i="0" u="none" strike="noStrike">
                          <a:solidFill>
                            <a:srgbClr val="000000"/>
                          </a:solidFill>
                          <a:effectLst/>
                          <a:latin typeface="Arial" panose="020B0604020202020204" pitchFamily="34" charset="0"/>
                        </a:rPr>
                        <a:t>1,2</a:t>
                      </a:r>
                    </a:p>
                  </a:txBody>
                  <a:tcPr marL="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429</a:t>
                      </a:r>
                    </a:p>
                  </a:txBody>
                  <a:tcPr marL="7620" marT="7620" marB="0" anchor="b"/>
                </a:tc>
                <a:tc>
                  <a:txBody>
                    <a:bodyPr/>
                    <a:lstStyle/>
                    <a:p>
                      <a:pPr algn="l" fontAlgn="b">
                        <a:buNone/>
                      </a:pPr>
                      <a:r>
                        <a:rPr lang="fi-FI" sz="1000" b="0" i="0" u="none" strike="noStrike">
                          <a:solidFill>
                            <a:srgbClr val="000000"/>
                          </a:solidFill>
                          <a:effectLst/>
                          <a:latin typeface="Arial" panose="020B0604020202020204" pitchFamily="34" charset="0"/>
                        </a:rPr>
                        <a:t>23,2</a:t>
                      </a:r>
                    </a:p>
                  </a:txBody>
                  <a:tcPr marL="182880" marR="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307</a:t>
                      </a:r>
                    </a:p>
                  </a:txBody>
                  <a:tcPr marL="7620" marR="7620" marT="7620" marB="0" anchor="b"/>
                </a:tc>
                <a:extLst>
                  <a:ext uri="{0D108BD9-81ED-4DB2-BD59-A6C34878D82A}">
                    <a16:rowId xmlns:a16="http://schemas.microsoft.com/office/drawing/2014/main" val="3153031921"/>
                  </a:ext>
                </a:extLst>
              </a:tr>
              <a:tr h="189860">
                <a:tc>
                  <a:txBody>
                    <a:bodyPr/>
                    <a:lstStyle/>
                    <a:p>
                      <a:pPr algn="l" fontAlgn="b"/>
                      <a:r>
                        <a:rPr lang="fi-FI" sz="1050" b="0" i="0" u="none" strike="noStrike" dirty="0">
                          <a:solidFill>
                            <a:srgbClr val="000000"/>
                          </a:solidFill>
                          <a:effectLst/>
                          <a:latin typeface="Arial" panose="020B0604020202020204" pitchFamily="34" charset="0"/>
                        </a:rPr>
                        <a:t>Kangasniemi</a:t>
                      </a:r>
                    </a:p>
                  </a:txBody>
                  <a:tcPr marL="7620" marR="7620" marT="7620" marB="0" anchor="ctr"/>
                </a:tc>
                <a:tc>
                  <a:txBody>
                    <a:bodyPr/>
                    <a:lstStyle/>
                    <a:p>
                      <a:pPr algn="r" fontAlgn="b">
                        <a:buNone/>
                      </a:pPr>
                      <a:r>
                        <a:rPr lang="fi-FI" sz="1000" b="0" i="0" u="none" strike="noStrike" dirty="0">
                          <a:solidFill>
                            <a:srgbClr val="000000"/>
                          </a:solidFill>
                          <a:effectLst/>
                          <a:latin typeface="Arial" panose="020B0604020202020204" pitchFamily="34" charset="0"/>
                        </a:rPr>
                        <a:t>4 520</a:t>
                      </a:r>
                    </a:p>
                  </a:txBody>
                  <a:tcPr marL="7620" marR="90000" marT="7620" marB="0" anchor="b"/>
                </a:tc>
                <a:tc>
                  <a:txBody>
                    <a:bodyPr/>
                    <a:lstStyle/>
                    <a:p>
                      <a:pPr algn="r" fontAlgn="b">
                        <a:buNone/>
                      </a:pPr>
                      <a:r>
                        <a:rPr lang="fi-FI" sz="1000" b="0" i="0" u="none" strike="noStrike" dirty="0">
                          <a:solidFill>
                            <a:srgbClr val="000000"/>
                          </a:solidFill>
                          <a:effectLst/>
                          <a:latin typeface="Arial" panose="020B0604020202020204" pitchFamily="34" charset="0"/>
                        </a:rPr>
                        <a:t>1 335</a:t>
                      </a:r>
                    </a:p>
                  </a:txBody>
                  <a:tcPr marL="7620" marR="90000" marT="7620" marB="0" anchor="b"/>
                </a:tc>
                <a:tc>
                  <a:txBody>
                    <a:bodyPr/>
                    <a:lstStyle/>
                    <a:p>
                      <a:pPr algn="ctr" fontAlgn="b">
                        <a:buNone/>
                      </a:pPr>
                      <a:r>
                        <a:rPr lang="fi-FI" sz="1000" b="0" i="0" u="none" strike="noStrike">
                          <a:solidFill>
                            <a:srgbClr val="000000"/>
                          </a:solidFill>
                          <a:effectLst/>
                          <a:latin typeface="Arial" panose="020B0604020202020204" pitchFamily="34" charset="0"/>
                        </a:rPr>
                        <a:t>29,5</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3 185</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70,5</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2 054</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45,4</a:t>
                      </a:r>
                    </a:p>
                  </a:txBody>
                  <a:tcPr marL="7620" marR="7620" marT="7620" marB="0" anchor="b"/>
                </a:tc>
                <a:tc>
                  <a:txBody>
                    <a:bodyPr/>
                    <a:lstStyle/>
                    <a:p>
                      <a:pPr algn="r" fontAlgn="b">
                        <a:buNone/>
                      </a:pPr>
                      <a:r>
                        <a:rPr lang="fi-FI" sz="1000" b="0" i="0" u="none" strike="noStrike" dirty="0">
                          <a:solidFill>
                            <a:srgbClr val="000000"/>
                          </a:solidFill>
                          <a:effectLst/>
                          <a:latin typeface="Arial" panose="020B0604020202020204" pitchFamily="34" charset="0"/>
                        </a:rPr>
                        <a:t>47</a:t>
                      </a:r>
                    </a:p>
                  </a:txBody>
                  <a:tcPr marL="7620" marR="90000" marT="7620" marB="0" anchor="b"/>
                </a:tc>
                <a:tc>
                  <a:txBody>
                    <a:bodyPr/>
                    <a:lstStyle/>
                    <a:p>
                      <a:pPr algn="r" fontAlgn="b">
                        <a:buNone/>
                      </a:pPr>
                      <a:r>
                        <a:rPr lang="fi-FI" sz="1000" b="0" i="0" u="none" strike="noStrike">
                          <a:solidFill>
                            <a:srgbClr val="000000"/>
                          </a:solidFill>
                          <a:effectLst/>
                          <a:latin typeface="Arial" panose="020B0604020202020204" pitchFamily="34" charset="0"/>
                        </a:rPr>
                        <a:t>1,0</a:t>
                      </a:r>
                    </a:p>
                  </a:txBody>
                  <a:tcPr marL="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1 084</a:t>
                      </a:r>
                    </a:p>
                  </a:txBody>
                  <a:tcPr marL="7620" marT="7620" marB="0" anchor="b"/>
                </a:tc>
                <a:tc>
                  <a:txBody>
                    <a:bodyPr/>
                    <a:lstStyle/>
                    <a:p>
                      <a:pPr algn="l" fontAlgn="b">
                        <a:buNone/>
                      </a:pPr>
                      <a:r>
                        <a:rPr lang="fi-FI" sz="1000" b="0" i="0" u="none" strike="noStrike">
                          <a:solidFill>
                            <a:srgbClr val="000000"/>
                          </a:solidFill>
                          <a:effectLst/>
                          <a:latin typeface="Arial" panose="020B0604020202020204" pitchFamily="34" charset="0"/>
                        </a:rPr>
                        <a:t>24,0</a:t>
                      </a:r>
                    </a:p>
                  </a:txBody>
                  <a:tcPr marL="182880" marR="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316</a:t>
                      </a:r>
                    </a:p>
                  </a:txBody>
                  <a:tcPr marL="7620" marR="7620" marT="7620" marB="0" anchor="b"/>
                </a:tc>
                <a:extLst>
                  <a:ext uri="{0D108BD9-81ED-4DB2-BD59-A6C34878D82A}">
                    <a16:rowId xmlns:a16="http://schemas.microsoft.com/office/drawing/2014/main" val="2170358825"/>
                  </a:ext>
                </a:extLst>
              </a:tr>
              <a:tr h="189860">
                <a:tc>
                  <a:txBody>
                    <a:bodyPr/>
                    <a:lstStyle/>
                    <a:p>
                      <a:pPr algn="l" fontAlgn="b"/>
                      <a:r>
                        <a:rPr lang="fi-FI" sz="1050" b="0" i="0" u="none" strike="noStrike">
                          <a:solidFill>
                            <a:srgbClr val="000000"/>
                          </a:solidFill>
                          <a:effectLst/>
                          <a:latin typeface="Arial" panose="020B0604020202020204" pitchFamily="34" charset="0"/>
                        </a:rPr>
                        <a:t>Mikkeli</a:t>
                      </a:r>
                    </a:p>
                  </a:txBody>
                  <a:tcPr marL="7620" marR="7620" marT="7620" marB="0" anchor="ctr"/>
                </a:tc>
                <a:tc>
                  <a:txBody>
                    <a:bodyPr/>
                    <a:lstStyle/>
                    <a:p>
                      <a:pPr algn="r" fontAlgn="b">
                        <a:buNone/>
                      </a:pPr>
                      <a:r>
                        <a:rPr lang="fi-FI" sz="1000" b="0" i="0" u="none" strike="noStrike">
                          <a:solidFill>
                            <a:srgbClr val="000000"/>
                          </a:solidFill>
                          <a:effectLst/>
                          <a:latin typeface="Arial" panose="020B0604020202020204" pitchFamily="34" charset="0"/>
                        </a:rPr>
                        <a:t>45 146</a:t>
                      </a:r>
                    </a:p>
                  </a:txBody>
                  <a:tcPr marL="7620" marR="90000" marT="7620" marB="0" anchor="b"/>
                </a:tc>
                <a:tc>
                  <a:txBody>
                    <a:bodyPr/>
                    <a:lstStyle/>
                    <a:p>
                      <a:pPr algn="r" fontAlgn="b">
                        <a:buNone/>
                      </a:pPr>
                      <a:r>
                        <a:rPr lang="fi-FI" sz="1000" b="0" i="0" u="none" strike="noStrike" dirty="0">
                          <a:solidFill>
                            <a:srgbClr val="000000"/>
                          </a:solidFill>
                          <a:effectLst/>
                          <a:latin typeface="Arial" panose="020B0604020202020204" pitchFamily="34" charset="0"/>
                        </a:rPr>
                        <a:t>10 662</a:t>
                      </a:r>
                    </a:p>
                  </a:txBody>
                  <a:tcPr marL="7620" marR="90000" marT="7620" marB="0" anchor="b"/>
                </a:tc>
                <a:tc>
                  <a:txBody>
                    <a:bodyPr/>
                    <a:lstStyle/>
                    <a:p>
                      <a:pPr algn="ctr" fontAlgn="b">
                        <a:buNone/>
                      </a:pPr>
                      <a:r>
                        <a:rPr lang="fi-FI" sz="1000" b="0" i="0" u="none" strike="noStrike">
                          <a:solidFill>
                            <a:srgbClr val="000000"/>
                          </a:solidFill>
                          <a:effectLst/>
                          <a:latin typeface="Arial" panose="020B0604020202020204" pitchFamily="34" charset="0"/>
                        </a:rPr>
                        <a:t>23,6</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34 484</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76,4</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19 266</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42,7</a:t>
                      </a:r>
                    </a:p>
                  </a:txBody>
                  <a:tcPr marL="7620" marR="7620" marT="7620" marB="0" anchor="b"/>
                </a:tc>
                <a:tc>
                  <a:txBody>
                    <a:bodyPr/>
                    <a:lstStyle/>
                    <a:p>
                      <a:pPr algn="r" fontAlgn="b">
                        <a:buNone/>
                      </a:pPr>
                      <a:r>
                        <a:rPr lang="fi-FI" sz="1000" b="0" i="0" u="none" strike="noStrike" dirty="0">
                          <a:solidFill>
                            <a:srgbClr val="000000"/>
                          </a:solidFill>
                          <a:effectLst/>
                          <a:latin typeface="Arial" panose="020B0604020202020204" pitchFamily="34" charset="0"/>
                        </a:rPr>
                        <a:t>586</a:t>
                      </a:r>
                    </a:p>
                  </a:txBody>
                  <a:tcPr marL="7620" marR="90000" marT="7620" marB="0" anchor="b"/>
                </a:tc>
                <a:tc>
                  <a:txBody>
                    <a:bodyPr/>
                    <a:lstStyle/>
                    <a:p>
                      <a:pPr algn="r" fontAlgn="b">
                        <a:buNone/>
                      </a:pPr>
                      <a:r>
                        <a:rPr lang="fi-FI" sz="1000" b="0" i="0" u="none" strike="noStrike">
                          <a:solidFill>
                            <a:srgbClr val="000000"/>
                          </a:solidFill>
                          <a:effectLst/>
                          <a:latin typeface="Arial" panose="020B0604020202020204" pitchFamily="34" charset="0"/>
                        </a:rPr>
                        <a:t>1,3</a:t>
                      </a:r>
                    </a:p>
                  </a:txBody>
                  <a:tcPr marL="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14 632</a:t>
                      </a:r>
                    </a:p>
                  </a:txBody>
                  <a:tcPr marL="7620" marT="7620" marB="0" anchor="b"/>
                </a:tc>
                <a:tc>
                  <a:txBody>
                    <a:bodyPr/>
                    <a:lstStyle/>
                    <a:p>
                      <a:pPr algn="l" fontAlgn="b">
                        <a:buNone/>
                      </a:pPr>
                      <a:r>
                        <a:rPr lang="fi-FI" sz="1000" b="0" i="0" u="none" strike="noStrike">
                          <a:solidFill>
                            <a:srgbClr val="000000"/>
                          </a:solidFill>
                          <a:effectLst/>
                          <a:latin typeface="Arial" panose="020B0604020202020204" pitchFamily="34" charset="0"/>
                        </a:rPr>
                        <a:t>32,4</a:t>
                      </a:r>
                    </a:p>
                  </a:txBody>
                  <a:tcPr marL="182880" marR="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382</a:t>
                      </a:r>
                    </a:p>
                  </a:txBody>
                  <a:tcPr marL="7620" marR="7620" marT="7620" marB="0" anchor="b"/>
                </a:tc>
                <a:extLst>
                  <a:ext uri="{0D108BD9-81ED-4DB2-BD59-A6C34878D82A}">
                    <a16:rowId xmlns:a16="http://schemas.microsoft.com/office/drawing/2014/main" val="1652118080"/>
                  </a:ext>
                </a:extLst>
              </a:tr>
              <a:tr h="189860">
                <a:tc>
                  <a:txBody>
                    <a:bodyPr/>
                    <a:lstStyle/>
                    <a:p>
                      <a:pPr algn="l" fontAlgn="b"/>
                      <a:r>
                        <a:rPr lang="fi-FI" sz="1050" b="0" i="0" u="none" strike="noStrike">
                          <a:solidFill>
                            <a:srgbClr val="000000"/>
                          </a:solidFill>
                          <a:effectLst/>
                          <a:latin typeface="Arial" panose="020B0604020202020204" pitchFamily="34" charset="0"/>
                        </a:rPr>
                        <a:t>Mäntyharju</a:t>
                      </a:r>
                    </a:p>
                  </a:txBody>
                  <a:tcPr marL="7620" marR="7620" marT="7620" marB="0" anchor="ctr"/>
                </a:tc>
                <a:tc>
                  <a:txBody>
                    <a:bodyPr/>
                    <a:lstStyle/>
                    <a:p>
                      <a:pPr algn="r" fontAlgn="b">
                        <a:buNone/>
                      </a:pPr>
                      <a:r>
                        <a:rPr lang="fi-FI" sz="1000" b="0" i="0" u="none" strike="noStrike">
                          <a:solidFill>
                            <a:srgbClr val="000000"/>
                          </a:solidFill>
                          <a:effectLst/>
                          <a:latin typeface="Arial" panose="020B0604020202020204" pitchFamily="34" charset="0"/>
                        </a:rPr>
                        <a:t>6 340</a:t>
                      </a:r>
                    </a:p>
                  </a:txBody>
                  <a:tcPr marL="7620" marR="90000" marT="7620" marB="0" anchor="b"/>
                </a:tc>
                <a:tc>
                  <a:txBody>
                    <a:bodyPr/>
                    <a:lstStyle/>
                    <a:p>
                      <a:pPr algn="r" fontAlgn="b">
                        <a:buNone/>
                      </a:pPr>
                      <a:r>
                        <a:rPr lang="fi-FI" sz="1000" b="0" i="0" u="none" strike="noStrike" dirty="0">
                          <a:solidFill>
                            <a:srgbClr val="000000"/>
                          </a:solidFill>
                          <a:effectLst/>
                          <a:latin typeface="Arial" panose="020B0604020202020204" pitchFamily="34" charset="0"/>
                        </a:rPr>
                        <a:t>2 104</a:t>
                      </a:r>
                    </a:p>
                  </a:txBody>
                  <a:tcPr marL="7620" marR="90000" marT="7620" marB="0" anchor="b"/>
                </a:tc>
                <a:tc>
                  <a:txBody>
                    <a:bodyPr/>
                    <a:lstStyle/>
                    <a:p>
                      <a:pPr algn="ctr" fontAlgn="b">
                        <a:buNone/>
                      </a:pPr>
                      <a:r>
                        <a:rPr lang="fi-FI" sz="1000" b="0" i="0" u="none" strike="noStrike">
                          <a:solidFill>
                            <a:srgbClr val="000000"/>
                          </a:solidFill>
                          <a:effectLst/>
                          <a:latin typeface="Arial" panose="020B0604020202020204" pitchFamily="34" charset="0"/>
                        </a:rPr>
                        <a:t>33,2</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4 236</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66,8</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2 791</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44,0</a:t>
                      </a:r>
                    </a:p>
                  </a:txBody>
                  <a:tcPr marL="7620" marR="7620" marT="7620" marB="0" anchor="b"/>
                </a:tc>
                <a:tc>
                  <a:txBody>
                    <a:bodyPr/>
                    <a:lstStyle/>
                    <a:p>
                      <a:pPr algn="r" fontAlgn="b">
                        <a:buNone/>
                      </a:pPr>
                      <a:r>
                        <a:rPr lang="fi-FI" sz="1000" b="0" i="0" u="none" strike="noStrike" dirty="0">
                          <a:solidFill>
                            <a:srgbClr val="000000"/>
                          </a:solidFill>
                          <a:effectLst/>
                          <a:latin typeface="Arial" panose="020B0604020202020204" pitchFamily="34" charset="0"/>
                        </a:rPr>
                        <a:t>70</a:t>
                      </a:r>
                    </a:p>
                  </a:txBody>
                  <a:tcPr marL="7620" marR="90000" marT="7620" marB="0" anchor="b"/>
                </a:tc>
                <a:tc>
                  <a:txBody>
                    <a:bodyPr/>
                    <a:lstStyle/>
                    <a:p>
                      <a:pPr algn="r" fontAlgn="b">
                        <a:buNone/>
                      </a:pPr>
                      <a:r>
                        <a:rPr lang="fi-FI" sz="1000" b="0" i="0" u="none" strike="noStrike">
                          <a:solidFill>
                            <a:srgbClr val="000000"/>
                          </a:solidFill>
                          <a:effectLst/>
                          <a:latin typeface="Arial" panose="020B0604020202020204" pitchFamily="34" charset="0"/>
                        </a:rPr>
                        <a:t>1,1</a:t>
                      </a:r>
                    </a:p>
                  </a:txBody>
                  <a:tcPr marL="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1 375</a:t>
                      </a:r>
                    </a:p>
                  </a:txBody>
                  <a:tcPr marL="7620" marT="7620" marB="0" anchor="b"/>
                </a:tc>
                <a:tc>
                  <a:txBody>
                    <a:bodyPr/>
                    <a:lstStyle/>
                    <a:p>
                      <a:pPr algn="l" fontAlgn="b">
                        <a:buNone/>
                      </a:pPr>
                      <a:r>
                        <a:rPr lang="fi-FI" sz="1000" b="0" i="0" u="none" strike="noStrike">
                          <a:solidFill>
                            <a:srgbClr val="000000"/>
                          </a:solidFill>
                          <a:effectLst/>
                          <a:latin typeface="Arial" panose="020B0604020202020204" pitchFamily="34" charset="0"/>
                        </a:rPr>
                        <a:t>21,7</a:t>
                      </a:r>
                    </a:p>
                  </a:txBody>
                  <a:tcPr marL="182880" marR="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293</a:t>
                      </a:r>
                    </a:p>
                  </a:txBody>
                  <a:tcPr marL="7620" marR="7620" marT="7620" marB="0" anchor="b"/>
                </a:tc>
                <a:extLst>
                  <a:ext uri="{0D108BD9-81ED-4DB2-BD59-A6C34878D82A}">
                    <a16:rowId xmlns:a16="http://schemas.microsoft.com/office/drawing/2014/main" val="3887894282"/>
                  </a:ext>
                </a:extLst>
              </a:tr>
              <a:tr h="189860">
                <a:tc>
                  <a:txBody>
                    <a:bodyPr/>
                    <a:lstStyle/>
                    <a:p>
                      <a:pPr algn="l" fontAlgn="b"/>
                      <a:r>
                        <a:rPr lang="fi-FI" sz="1050" b="0" i="0" u="none" strike="noStrike" dirty="0">
                          <a:solidFill>
                            <a:srgbClr val="000000"/>
                          </a:solidFill>
                          <a:effectLst/>
                          <a:latin typeface="Arial" panose="020B0604020202020204" pitchFamily="34" charset="0"/>
                        </a:rPr>
                        <a:t>Puumala</a:t>
                      </a: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1 971</a:t>
                      </a:r>
                    </a:p>
                  </a:txBody>
                  <a:tcPr marL="7620" marR="9000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dirty="0">
                          <a:solidFill>
                            <a:srgbClr val="000000"/>
                          </a:solidFill>
                          <a:effectLst/>
                          <a:latin typeface="Arial" panose="020B0604020202020204" pitchFamily="34" charset="0"/>
                        </a:rPr>
                        <a:t>563</a:t>
                      </a:r>
                    </a:p>
                  </a:txBody>
                  <a:tcPr marL="7620" marR="9000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28,6</a:t>
                      </a:r>
                    </a:p>
                  </a:txBody>
                  <a:tcPr marL="7620" marR="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1 408</a:t>
                      </a:r>
                    </a:p>
                  </a:txBody>
                  <a:tcPr marL="762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71,4</a:t>
                      </a:r>
                    </a:p>
                  </a:txBody>
                  <a:tcPr marL="7620" marR="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861</a:t>
                      </a:r>
                    </a:p>
                  </a:txBody>
                  <a:tcPr marL="762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43,7</a:t>
                      </a:r>
                    </a:p>
                  </a:txBody>
                  <a:tcPr marL="7620" marR="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dirty="0">
                          <a:solidFill>
                            <a:srgbClr val="000000"/>
                          </a:solidFill>
                          <a:effectLst/>
                          <a:latin typeface="Arial" panose="020B0604020202020204" pitchFamily="34" charset="0"/>
                        </a:rPr>
                        <a:t>19</a:t>
                      </a:r>
                    </a:p>
                  </a:txBody>
                  <a:tcPr marL="7620" marR="9000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1,0</a:t>
                      </a:r>
                    </a:p>
                  </a:txBody>
                  <a:tcPr marL="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528</a:t>
                      </a:r>
                    </a:p>
                  </a:txBody>
                  <a:tcPr marL="7620" marT="7620" marB="0" anchor="b">
                    <a:lnB w="12700" cap="flat" cmpd="sng" algn="ctr">
                      <a:solidFill>
                        <a:schemeClr val="tx1"/>
                      </a:solidFill>
                      <a:prstDash val="solid"/>
                      <a:round/>
                      <a:headEnd type="none" w="med" len="med"/>
                      <a:tailEnd type="none" w="med" len="med"/>
                    </a:lnB>
                  </a:tcPr>
                </a:tc>
                <a:tc>
                  <a:txBody>
                    <a:bodyPr/>
                    <a:lstStyle/>
                    <a:p>
                      <a:pPr algn="l" fontAlgn="b">
                        <a:buNone/>
                      </a:pPr>
                      <a:r>
                        <a:rPr lang="fi-FI" sz="1000" b="0" i="0" u="none" strike="noStrike">
                          <a:solidFill>
                            <a:srgbClr val="000000"/>
                          </a:solidFill>
                          <a:effectLst/>
                          <a:latin typeface="Arial" panose="020B0604020202020204" pitchFamily="34" charset="0"/>
                        </a:rPr>
                        <a:t>26,8</a:t>
                      </a:r>
                    </a:p>
                  </a:txBody>
                  <a:tcPr marL="182880" marR="762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324</a:t>
                      </a:r>
                    </a:p>
                  </a:txBody>
                  <a:tcPr marL="7620" marR="7620" marT="7620"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1659436"/>
                  </a:ext>
                </a:extLst>
              </a:tr>
              <a:tr h="268969">
                <a:tc>
                  <a:txBody>
                    <a:bodyPr/>
                    <a:lstStyle/>
                    <a:p>
                      <a:pPr algn="l" fontAlgn="t"/>
                      <a:r>
                        <a:rPr lang="fi-FI" sz="1050" b="1" i="0" u="none" strike="noStrike">
                          <a:solidFill>
                            <a:srgbClr val="000000"/>
                          </a:solidFill>
                          <a:effectLst/>
                          <a:latin typeface="Arial" panose="020B0604020202020204" pitchFamily="34" charset="0"/>
                        </a:rPr>
                        <a:t>MIKKELIN SEUTUKUNTA</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59 829</a:t>
                      </a:r>
                    </a:p>
                  </a:txBody>
                  <a:tcPr marL="7620" marR="9000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15 217</a:t>
                      </a:r>
                    </a:p>
                  </a:txBody>
                  <a:tcPr marL="7620" marR="9000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dirty="0">
                          <a:solidFill>
                            <a:srgbClr val="000000"/>
                          </a:solidFill>
                          <a:effectLst/>
                          <a:latin typeface="Arial" panose="020B0604020202020204" pitchFamily="34" charset="0"/>
                        </a:rPr>
                        <a:t>25,4</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44 612</a:t>
                      </a:r>
                    </a:p>
                  </a:txBody>
                  <a:tcPr marL="762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dirty="0">
                          <a:solidFill>
                            <a:srgbClr val="000000"/>
                          </a:solidFill>
                          <a:effectLst/>
                          <a:latin typeface="Arial" panose="020B0604020202020204" pitchFamily="34" charset="0"/>
                        </a:rPr>
                        <a:t>74,6</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25 819</a:t>
                      </a:r>
                    </a:p>
                  </a:txBody>
                  <a:tcPr marL="762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dirty="0">
                          <a:solidFill>
                            <a:srgbClr val="000000"/>
                          </a:solidFill>
                          <a:effectLst/>
                          <a:latin typeface="Arial" panose="020B0604020202020204" pitchFamily="34" charset="0"/>
                        </a:rPr>
                        <a:t>43,2</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745</a:t>
                      </a:r>
                    </a:p>
                  </a:txBody>
                  <a:tcPr marL="7620" marR="9000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a:solidFill>
                            <a:srgbClr val="000000"/>
                          </a:solidFill>
                          <a:effectLst/>
                          <a:latin typeface="Arial" panose="020B0604020202020204" pitchFamily="34" charset="0"/>
                        </a:rPr>
                        <a:t>1,2</a:t>
                      </a:r>
                    </a:p>
                  </a:txBody>
                  <a:tcPr marL="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18 048</a:t>
                      </a:r>
                    </a:p>
                  </a:txBody>
                  <a:tcPr marL="7620" marT="7620" marB="0" anchor="ctr">
                    <a:lnT w="12700" cap="flat" cmpd="sng" algn="ctr">
                      <a:solidFill>
                        <a:schemeClr val="tx1"/>
                      </a:solidFill>
                      <a:prstDash val="solid"/>
                      <a:round/>
                      <a:headEnd type="none" w="med" len="med"/>
                      <a:tailEnd type="none" w="med" len="med"/>
                    </a:lnT>
                  </a:tcPr>
                </a:tc>
                <a:tc>
                  <a:txBody>
                    <a:bodyPr/>
                    <a:lstStyle/>
                    <a:p>
                      <a:pPr algn="l" fontAlgn="t">
                        <a:buNone/>
                      </a:pPr>
                      <a:r>
                        <a:rPr lang="fi-FI" sz="1000" b="1" i="0" u="none" strike="noStrike" dirty="0">
                          <a:solidFill>
                            <a:srgbClr val="000000"/>
                          </a:solidFill>
                          <a:effectLst/>
                          <a:latin typeface="Arial" panose="020B0604020202020204" pitchFamily="34" charset="0"/>
                        </a:rPr>
                        <a:t>30,2</a:t>
                      </a:r>
                    </a:p>
                  </a:txBody>
                  <a:tcPr marL="182880" marR="762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dirty="0">
                          <a:solidFill>
                            <a:srgbClr val="000000"/>
                          </a:solidFill>
                          <a:effectLst/>
                          <a:latin typeface="Arial" panose="020B0604020202020204" pitchFamily="34" charset="0"/>
                        </a:rPr>
                        <a:t> </a:t>
                      </a:r>
                    </a:p>
                  </a:txBody>
                  <a:tcPr marL="7620" marR="7620" marT="762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87859265"/>
                  </a:ext>
                </a:extLst>
              </a:tr>
              <a:tr h="189860">
                <a:tc>
                  <a:txBody>
                    <a:bodyPr/>
                    <a:lstStyle/>
                    <a:p>
                      <a:pPr algn="l" fontAlgn="b"/>
                      <a:r>
                        <a:rPr lang="fi-FI" sz="1050" b="0" i="0" u="none" strike="noStrike">
                          <a:solidFill>
                            <a:srgbClr val="000000"/>
                          </a:solidFill>
                          <a:effectLst/>
                          <a:latin typeface="Arial" panose="020B0604020202020204" pitchFamily="34" charset="0"/>
                        </a:rPr>
                        <a:t>Enonkoski</a:t>
                      </a:r>
                    </a:p>
                  </a:txBody>
                  <a:tcPr marL="7620" marR="7620" marT="7620" marB="0" anchor="ctr"/>
                </a:tc>
                <a:tc>
                  <a:txBody>
                    <a:bodyPr/>
                    <a:lstStyle/>
                    <a:p>
                      <a:pPr algn="r" fontAlgn="b">
                        <a:buNone/>
                      </a:pPr>
                      <a:r>
                        <a:rPr lang="fi-FI" sz="1000" b="0" i="0" u="none" strike="noStrike">
                          <a:solidFill>
                            <a:srgbClr val="000000"/>
                          </a:solidFill>
                          <a:effectLst/>
                          <a:latin typeface="Arial" panose="020B0604020202020204" pitchFamily="34" charset="0"/>
                        </a:rPr>
                        <a:t>1 131</a:t>
                      </a:r>
                    </a:p>
                  </a:txBody>
                  <a:tcPr marL="7620" marR="90000" marT="7620" marB="0" anchor="b"/>
                </a:tc>
                <a:tc>
                  <a:txBody>
                    <a:bodyPr/>
                    <a:lstStyle/>
                    <a:p>
                      <a:pPr algn="r" fontAlgn="b">
                        <a:buNone/>
                      </a:pPr>
                      <a:r>
                        <a:rPr lang="fi-FI" sz="1000" b="0" i="0" u="none" strike="noStrike">
                          <a:solidFill>
                            <a:srgbClr val="000000"/>
                          </a:solidFill>
                          <a:effectLst/>
                          <a:latin typeface="Arial" panose="020B0604020202020204" pitchFamily="34" charset="0"/>
                        </a:rPr>
                        <a:t>335</a:t>
                      </a:r>
                    </a:p>
                  </a:txBody>
                  <a:tcPr marL="7620" marR="90000" marT="7620" marB="0" anchor="b"/>
                </a:tc>
                <a:tc>
                  <a:txBody>
                    <a:bodyPr/>
                    <a:lstStyle/>
                    <a:p>
                      <a:pPr algn="ctr" fontAlgn="b">
                        <a:buNone/>
                      </a:pPr>
                      <a:r>
                        <a:rPr lang="fi-FI" sz="1000" b="0" i="0" u="none" strike="noStrike">
                          <a:solidFill>
                            <a:srgbClr val="000000"/>
                          </a:solidFill>
                          <a:effectLst/>
                          <a:latin typeface="Arial" panose="020B0604020202020204" pitchFamily="34" charset="0"/>
                        </a:rPr>
                        <a:t>29,6</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796</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70,4</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545</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48,2</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14</a:t>
                      </a:r>
                    </a:p>
                  </a:txBody>
                  <a:tcPr marL="7620" marR="90000" marT="7620" marB="0" anchor="b"/>
                </a:tc>
                <a:tc>
                  <a:txBody>
                    <a:bodyPr/>
                    <a:lstStyle/>
                    <a:p>
                      <a:pPr algn="r" fontAlgn="b">
                        <a:buNone/>
                      </a:pPr>
                      <a:r>
                        <a:rPr lang="fi-FI" sz="1000" b="0" i="0" u="none" strike="noStrike">
                          <a:solidFill>
                            <a:srgbClr val="000000"/>
                          </a:solidFill>
                          <a:effectLst/>
                          <a:latin typeface="Arial" panose="020B0604020202020204" pitchFamily="34" charset="0"/>
                        </a:rPr>
                        <a:t>1,2</a:t>
                      </a:r>
                    </a:p>
                  </a:txBody>
                  <a:tcPr marL="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237</a:t>
                      </a:r>
                    </a:p>
                  </a:txBody>
                  <a:tcPr marL="7620" marT="7620" marB="0" anchor="b"/>
                </a:tc>
                <a:tc>
                  <a:txBody>
                    <a:bodyPr/>
                    <a:lstStyle/>
                    <a:p>
                      <a:pPr algn="l" fontAlgn="b">
                        <a:buNone/>
                      </a:pPr>
                      <a:r>
                        <a:rPr lang="fi-FI" sz="1000" b="0" i="0" u="none" strike="noStrike">
                          <a:solidFill>
                            <a:srgbClr val="000000"/>
                          </a:solidFill>
                          <a:effectLst/>
                          <a:latin typeface="Arial" panose="020B0604020202020204" pitchFamily="34" charset="0"/>
                        </a:rPr>
                        <a:t>21,0</a:t>
                      </a:r>
                    </a:p>
                  </a:txBody>
                  <a:tcPr marL="182880" marR="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301</a:t>
                      </a:r>
                    </a:p>
                  </a:txBody>
                  <a:tcPr marL="7620" marR="7620" marT="7620" marB="0" anchor="b"/>
                </a:tc>
                <a:extLst>
                  <a:ext uri="{0D108BD9-81ED-4DB2-BD59-A6C34878D82A}">
                    <a16:rowId xmlns:a16="http://schemas.microsoft.com/office/drawing/2014/main" val="3154674274"/>
                  </a:ext>
                </a:extLst>
              </a:tr>
              <a:tr h="38709">
                <a:tc>
                  <a:txBody>
                    <a:bodyPr/>
                    <a:lstStyle/>
                    <a:p>
                      <a:pPr algn="l" fontAlgn="b"/>
                      <a:r>
                        <a:rPr lang="fi-FI" sz="1050" b="0" i="0" u="none" strike="noStrike" dirty="0">
                          <a:solidFill>
                            <a:srgbClr val="000000"/>
                          </a:solidFill>
                          <a:effectLst/>
                          <a:latin typeface="Arial" panose="020B0604020202020204" pitchFamily="34" charset="0"/>
                        </a:rPr>
                        <a:t>Rantasalmi</a:t>
                      </a:r>
                    </a:p>
                  </a:txBody>
                  <a:tcPr marL="7620" marR="7620" marT="7620" marB="0" anchor="ctr">
                    <a:lnB w="12700" cap="flat" cmpd="sng" algn="ctr">
                      <a:no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2 876</a:t>
                      </a:r>
                    </a:p>
                  </a:txBody>
                  <a:tcPr marL="7620" marR="90000" marT="7620" marB="0" anchor="b">
                    <a:lnB w="12700" cap="flat" cmpd="sng" algn="ctr">
                      <a:no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812</a:t>
                      </a:r>
                    </a:p>
                  </a:txBody>
                  <a:tcPr marL="7620" marR="90000" marT="7620" marB="0" anchor="b">
                    <a:lnB w="12700" cap="flat" cmpd="sng" algn="ctr">
                      <a:noFill/>
                      <a:prstDash val="solid"/>
                      <a:round/>
                      <a:headEnd type="none" w="med" len="med"/>
                      <a:tailEnd type="none" w="med" len="med"/>
                    </a:lnB>
                  </a:tcPr>
                </a:tc>
                <a:tc>
                  <a:txBody>
                    <a:bodyPr/>
                    <a:lstStyle/>
                    <a:p>
                      <a:pPr algn="ctr" fontAlgn="b">
                        <a:buNone/>
                      </a:pPr>
                      <a:r>
                        <a:rPr lang="fi-FI" sz="1000" b="0" i="0" u="none" strike="noStrike" dirty="0">
                          <a:solidFill>
                            <a:srgbClr val="000000"/>
                          </a:solidFill>
                          <a:effectLst/>
                          <a:latin typeface="Arial" panose="020B0604020202020204" pitchFamily="34" charset="0"/>
                        </a:rPr>
                        <a:t>28,2</a:t>
                      </a:r>
                    </a:p>
                  </a:txBody>
                  <a:tcPr marL="7620" marR="7620" marT="7620" marB="0" anchor="b">
                    <a:lnB w="12700" cap="flat" cmpd="sng" algn="ctr">
                      <a:no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2 064</a:t>
                      </a:r>
                    </a:p>
                  </a:txBody>
                  <a:tcPr marL="7620" marT="7620" marB="0" anchor="b">
                    <a:lnB w="12700" cap="flat" cmpd="sng" algn="ctr">
                      <a:no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71,8</a:t>
                      </a:r>
                    </a:p>
                  </a:txBody>
                  <a:tcPr marL="7620" marR="7620" marT="7620" marB="0" anchor="b">
                    <a:lnB w="12700" cap="flat" cmpd="sng" algn="ctr">
                      <a:no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1 367</a:t>
                      </a:r>
                    </a:p>
                  </a:txBody>
                  <a:tcPr marL="7620" marT="7620" marB="0" anchor="b">
                    <a:lnB w="12700" cap="flat" cmpd="sng" algn="ctr">
                      <a:no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47,5</a:t>
                      </a:r>
                    </a:p>
                  </a:txBody>
                  <a:tcPr marL="7620" marR="7620" marT="7620" marB="0" anchor="b">
                    <a:lnB w="12700" cap="flat" cmpd="sng" algn="ctr">
                      <a:no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44</a:t>
                      </a:r>
                    </a:p>
                  </a:txBody>
                  <a:tcPr marL="7620" marR="90000" marT="7620" marB="0" anchor="b">
                    <a:lnB w="12700" cap="flat" cmpd="sng" algn="ctr">
                      <a:no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1,5</a:t>
                      </a:r>
                    </a:p>
                  </a:txBody>
                  <a:tcPr marL="7620" marT="7620" marB="0" anchor="b">
                    <a:lnB w="12700" cap="flat" cmpd="sng" algn="ctr">
                      <a:no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653</a:t>
                      </a:r>
                    </a:p>
                  </a:txBody>
                  <a:tcPr marL="7620" marT="7620" marB="0" anchor="b">
                    <a:lnB w="12700" cap="flat" cmpd="sng" algn="ctr">
                      <a:noFill/>
                      <a:prstDash val="solid"/>
                      <a:round/>
                      <a:headEnd type="none" w="med" len="med"/>
                      <a:tailEnd type="none" w="med" len="med"/>
                    </a:lnB>
                  </a:tcPr>
                </a:tc>
                <a:tc>
                  <a:txBody>
                    <a:bodyPr/>
                    <a:lstStyle/>
                    <a:p>
                      <a:pPr algn="l" fontAlgn="b">
                        <a:buNone/>
                      </a:pPr>
                      <a:r>
                        <a:rPr lang="fi-FI" sz="1000" b="0" i="0" u="none" strike="noStrike">
                          <a:solidFill>
                            <a:srgbClr val="000000"/>
                          </a:solidFill>
                          <a:effectLst/>
                          <a:latin typeface="Arial" panose="020B0604020202020204" pitchFamily="34" charset="0"/>
                        </a:rPr>
                        <a:t>22,7</a:t>
                      </a:r>
                    </a:p>
                  </a:txBody>
                  <a:tcPr marL="182880" marR="7620" marT="7620" marB="0" anchor="b">
                    <a:lnB w="12700" cap="flat" cmpd="sng" algn="ctr">
                      <a:no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314</a:t>
                      </a:r>
                    </a:p>
                  </a:txBody>
                  <a:tcPr marL="7620" marR="7620" marT="7620" marB="0" anchor="b">
                    <a:lnB w="12700" cap="flat" cmpd="sng" algn="ctr">
                      <a:noFill/>
                      <a:prstDash val="solid"/>
                      <a:round/>
                      <a:headEnd type="none" w="med" len="med"/>
                      <a:tailEnd type="none" w="med" len="med"/>
                    </a:lnB>
                  </a:tcPr>
                </a:tc>
                <a:extLst>
                  <a:ext uri="{0D108BD9-81ED-4DB2-BD59-A6C34878D82A}">
                    <a16:rowId xmlns:a16="http://schemas.microsoft.com/office/drawing/2014/main" val="3212915944"/>
                  </a:ext>
                </a:extLst>
              </a:tr>
              <a:tr h="189860">
                <a:tc>
                  <a:txBody>
                    <a:bodyPr/>
                    <a:lstStyle/>
                    <a:p>
                      <a:pPr algn="l" fontAlgn="b"/>
                      <a:r>
                        <a:rPr lang="fi-FI" sz="1050" b="0" i="0" u="none" strike="noStrike">
                          <a:solidFill>
                            <a:srgbClr val="000000"/>
                          </a:solidFill>
                          <a:effectLst/>
                          <a:latin typeface="Arial" panose="020B0604020202020204" pitchFamily="34" charset="0"/>
                        </a:rPr>
                        <a:t>Savonlinna</a:t>
                      </a:r>
                    </a:p>
                  </a:txBody>
                  <a:tcPr marL="7620" marR="7620" marT="7620" marB="0" anchor="ctr">
                    <a:lnT w="12700" cap="flat" cmpd="sng" algn="ctr">
                      <a:noFill/>
                      <a:prstDash val="solid"/>
                      <a:round/>
                      <a:headEnd type="none" w="med" len="med"/>
                      <a:tailEnd type="none" w="med" len="med"/>
                    </a:lnT>
                  </a:tcPr>
                </a:tc>
                <a:tc>
                  <a:txBody>
                    <a:bodyPr/>
                    <a:lstStyle/>
                    <a:p>
                      <a:pPr algn="r" fontAlgn="b">
                        <a:buNone/>
                      </a:pPr>
                      <a:r>
                        <a:rPr lang="fi-FI" sz="1000" b="0" i="0" u="none" strike="noStrike">
                          <a:solidFill>
                            <a:srgbClr val="000000"/>
                          </a:solidFill>
                          <a:effectLst/>
                          <a:latin typeface="Arial" panose="020B0604020202020204" pitchFamily="34" charset="0"/>
                        </a:rPr>
                        <a:t>28 234</a:t>
                      </a:r>
                    </a:p>
                  </a:txBody>
                  <a:tcPr marL="7620" marR="90000" marT="7620" marB="0" anchor="b">
                    <a:lnT w="12700" cap="flat" cmpd="sng" algn="ctr">
                      <a:noFill/>
                      <a:prstDash val="solid"/>
                      <a:round/>
                      <a:headEnd type="none" w="med" len="med"/>
                      <a:tailEnd type="none" w="med" len="med"/>
                    </a:lnT>
                  </a:tcPr>
                </a:tc>
                <a:tc>
                  <a:txBody>
                    <a:bodyPr/>
                    <a:lstStyle/>
                    <a:p>
                      <a:pPr algn="r" fontAlgn="b">
                        <a:buNone/>
                      </a:pPr>
                      <a:r>
                        <a:rPr lang="fi-FI" sz="1000" b="0" i="0" u="none" strike="noStrike" dirty="0">
                          <a:solidFill>
                            <a:srgbClr val="000000"/>
                          </a:solidFill>
                          <a:effectLst/>
                          <a:latin typeface="Arial" panose="020B0604020202020204" pitchFamily="34" charset="0"/>
                        </a:rPr>
                        <a:t>7 211</a:t>
                      </a:r>
                    </a:p>
                  </a:txBody>
                  <a:tcPr marL="7620" marR="90000" marT="7620" marB="0" anchor="b">
                    <a:lnT w="12700" cap="flat" cmpd="sng" algn="ctr">
                      <a:noFill/>
                      <a:prstDash val="solid"/>
                      <a:round/>
                      <a:headEnd type="none" w="med" len="med"/>
                      <a:tailEnd type="none" w="med" len="med"/>
                    </a:lnT>
                  </a:tcPr>
                </a:tc>
                <a:tc>
                  <a:txBody>
                    <a:bodyPr/>
                    <a:lstStyle/>
                    <a:p>
                      <a:pPr algn="ctr" fontAlgn="b">
                        <a:buNone/>
                      </a:pPr>
                      <a:r>
                        <a:rPr lang="fi-FI" sz="1000" b="0" i="0" u="none" strike="noStrike">
                          <a:solidFill>
                            <a:srgbClr val="000000"/>
                          </a:solidFill>
                          <a:effectLst/>
                          <a:latin typeface="Arial" panose="020B0604020202020204" pitchFamily="34" charset="0"/>
                        </a:rPr>
                        <a:t>25,5</a:t>
                      </a:r>
                    </a:p>
                  </a:txBody>
                  <a:tcPr marL="7620" marR="7620" marT="7620" marB="0" anchor="b">
                    <a:lnT w="12700" cap="flat" cmpd="sng" algn="ctr">
                      <a:noFill/>
                      <a:prstDash val="solid"/>
                      <a:round/>
                      <a:headEnd type="none" w="med" len="med"/>
                      <a:tailEnd type="none" w="med" len="med"/>
                    </a:lnT>
                  </a:tcPr>
                </a:tc>
                <a:tc>
                  <a:txBody>
                    <a:bodyPr/>
                    <a:lstStyle/>
                    <a:p>
                      <a:pPr algn="r" fontAlgn="b">
                        <a:buNone/>
                      </a:pPr>
                      <a:r>
                        <a:rPr lang="fi-FI" sz="1000" b="0" i="0" u="none" strike="noStrike">
                          <a:solidFill>
                            <a:srgbClr val="000000"/>
                          </a:solidFill>
                          <a:effectLst/>
                          <a:latin typeface="Arial" panose="020B0604020202020204" pitchFamily="34" charset="0"/>
                        </a:rPr>
                        <a:t>21 023</a:t>
                      </a:r>
                    </a:p>
                  </a:txBody>
                  <a:tcPr marL="7620" marT="7620" marB="0" anchor="b">
                    <a:lnT w="12700" cap="flat" cmpd="sng" algn="ctr">
                      <a:noFill/>
                      <a:prstDash val="solid"/>
                      <a:round/>
                      <a:headEnd type="none" w="med" len="med"/>
                      <a:tailEnd type="none" w="med" len="med"/>
                    </a:lnT>
                  </a:tcPr>
                </a:tc>
                <a:tc>
                  <a:txBody>
                    <a:bodyPr/>
                    <a:lstStyle/>
                    <a:p>
                      <a:pPr algn="ctr" fontAlgn="b">
                        <a:buNone/>
                      </a:pPr>
                      <a:r>
                        <a:rPr lang="fi-FI" sz="1000" b="0" i="0" u="none" strike="noStrike">
                          <a:solidFill>
                            <a:srgbClr val="000000"/>
                          </a:solidFill>
                          <a:effectLst/>
                          <a:latin typeface="Arial" panose="020B0604020202020204" pitchFamily="34" charset="0"/>
                        </a:rPr>
                        <a:t>74,5</a:t>
                      </a:r>
                    </a:p>
                  </a:txBody>
                  <a:tcPr marL="7620" marR="7620" marT="7620" marB="0" anchor="b">
                    <a:lnT w="12700" cap="flat" cmpd="sng" algn="ctr">
                      <a:noFill/>
                      <a:prstDash val="solid"/>
                      <a:round/>
                      <a:headEnd type="none" w="med" len="med"/>
                      <a:tailEnd type="none" w="med" len="med"/>
                    </a:lnT>
                  </a:tcPr>
                </a:tc>
                <a:tc>
                  <a:txBody>
                    <a:bodyPr/>
                    <a:lstStyle/>
                    <a:p>
                      <a:pPr algn="r" fontAlgn="b">
                        <a:buNone/>
                      </a:pPr>
                      <a:r>
                        <a:rPr lang="fi-FI" sz="1000" b="0" i="0" u="none" strike="noStrike">
                          <a:solidFill>
                            <a:srgbClr val="000000"/>
                          </a:solidFill>
                          <a:effectLst/>
                          <a:latin typeface="Arial" panose="020B0604020202020204" pitchFamily="34" charset="0"/>
                        </a:rPr>
                        <a:t>12 837</a:t>
                      </a:r>
                    </a:p>
                  </a:txBody>
                  <a:tcPr marL="7620" marT="7620" marB="0" anchor="b">
                    <a:lnT w="12700" cap="flat" cmpd="sng" algn="ctr">
                      <a:noFill/>
                      <a:prstDash val="solid"/>
                      <a:round/>
                      <a:headEnd type="none" w="med" len="med"/>
                      <a:tailEnd type="none" w="med" len="med"/>
                    </a:lnT>
                  </a:tcPr>
                </a:tc>
                <a:tc>
                  <a:txBody>
                    <a:bodyPr/>
                    <a:lstStyle/>
                    <a:p>
                      <a:pPr algn="ctr" fontAlgn="b">
                        <a:buNone/>
                      </a:pPr>
                      <a:r>
                        <a:rPr lang="fi-FI" sz="1000" b="0" i="0" u="none" strike="noStrike">
                          <a:solidFill>
                            <a:srgbClr val="000000"/>
                          </a:solidFill>
                          <a:effectLst/>
                          <a:latin typeface="Arial" panose="020B0604020202020204" pitchFamily="34" charset="0"/>
                        </a:rPr>
                        <a:t>45,5</a:t>
                      </a:r>
                    </a:p>
                  </a:txBody>
                  <a:tcPr marL="7620" marR="7620" marT="7620" marB="0" anchor="b">
                    <a:lnT w="12700" cap="flat" cmpd="sng" algn="ctr">
                      <a:noFill/>
                      <a:prstDash val="solid"/>
                      <a:round/>
                      <a:headEnd type="none" w="med" len="med"/>
                      <a:tailEnd type="none" w="med" len="med"/>
                    </a:lnT>
                  </a:tcPr>
                </a:tc>
                <a:tc>
                  <a:txBody>
                    <a:bodyPr/>
                    <a:lstStyle/>
                    <a:p>
                      <a:pPr algn="r" fontAlgn="b">
                        <a:buNone/>
                      </a:pPr>
                      <a:r>
                        <a:rPr lang="fi-FI" sz="1000" b="0" i="0" u="none" strike="noStrike" dirty="0">
                          <a:solidFill>
                            <a:srgbClr val="000000"/>
                          </a:solidFill>
                          <a:effectLst/>
                          <a:latin typeface="Arial" panose="020B0604020202020204" pitchFamily="34" charset="0"/>
                        </a:rPr>
                        <a:t>461</a:t>
                      </a:r>
                    </a:p>
                  </a:txBody>
                  <a:tcPr marL="7620" marR="90000" marT="7620" marB="0" anchor="b">
                    <a:lnT w="12700" cap="flat" cmpd="sng" algn="ctr">
                      <a:noFill/>
                      <a:prstDash val="solid"/>
                      <a:round/>
                      <a:headEnd type="none" w="med" len="med"/>
                      <a:tailEnd type="none" w="med" len="med"/>
                    </a:lnT>
                  </a:tcPr>
                </a:tc>
                <a:tc>
                  <a:txBody>
                    <a:bodyPr/>
                    <a:lstStyle/>
                    <a:p>
                      <a:pPr algn="r" fontAlgn="b">
                        <a:buNone/>
                      </a:pPr>
                      <a:r>
                        <a:rPr lang="fi-FI" sz="1000" b="0" i="0" u="none" strike="noStrike">
                          <a:solidFill>
                            <a:srgbClr val="000000"/>
                          </a:solidFill>
                          <a:effectLst/>
                          <a:latin typeface="Arial" panose="020B0604020202020204" pitchFamily="34" charset="0"/>
                        </a:rPr>
                        <a:t>1,6</a:t>
                      </a:r>
                    </a:p>
                  </a:txBody>
                  <a:tcPr marL="7620" marT="7620" marB="0" anchor="b">
                    <a:lnT w="12700" cap="flat" cmpd="sng" algn="ctr">
                      <a:noFill/>
                      <a:prstDash val="solid"/>
                      <a:round/>
                      <a:headEnd type="none" w="med" len="med"/>
                      <a:tailEnd type="none" w="med" len="med"/>
                    </a:lnT>
                  </a:tcPr>
                </a:tc>
                <a:tc>
                  <a:txBody>
                    <a:bodyPr/>
                    <a:lstStyle/>
                    <a:p>
                      <a:pPr algn="r" fontAlgn="b">
                        <a:buNone/>
                      </a:pPr>
                      <a:r>
                        <a:rPr lang="fi-FI" sz="1000" b="0" i="0" u="none" strike="noStrike">
                          <a:solidFill>
                            <a:srgbClr val="000000"/>
                          </a:solidFill>
                          <a:effectLst/>
                          <a:latin typeface="Arial" panose="020B0604020202020204" pitchFamily="34" charset="0"/>
                        </a:rPr>
                        <a:t>7 725</a:t>
                      </a:r>
                    </a:p>
                  </a:txBody>
                  <a:tcPr marL="7620" marT="7620" marB="0" anchor="b">
                    <a:lnT w="12700" cap="flat" cmpd="sng" algn="ctr">
                      <a:noFill/>
                      <a:prstDash val="solid"/>
                      <a:round/>
                      <a:headEnd type="none" w="med" len="med"/>
                      <a:tailEnd type="none" w="med" len="med"/>
                    </a:lnT>
                  </a:tcPr>
                </a:tc>
                <a:tc>
                  <a:txBody>
                    <a:bodyPr/>
                    <a:lstStyle/>
                    <a:p>
                      <a:pPr algn="l" fontAlgn="b">
                        <a:buNone/>
                      </a:pPr>
                      <a:r>
                        <a:rPr lang="fi-FI" sz="1000" b="0" i="0" u="none" strike="noStrike">
                          <a:solidFill>
                            <a:srgbClr val="000000"/>
                          </a:solidFill>
                          <a:effectLst/>
                          <a:latin typeface="Arial" panose="020B0604020202020204" pitchFamily="34" charset="0"/>
                        </a:rPr>
                        <a:t>27,4</a:t>
                      </a:r>
                    </a:p>
                  </a:txBody>
                  <a:tcPr marL="182880" marR="7620" marT="7620" marB="0" anchor="b">
                    <a:lnT w="12700" cap="flat" cmpd="sng" algn="ctr">
                      <a:noFill/>
                      <a:prstDash val="solid"/>
                      <a:round/>
                      <a:headEnd type="none" w="med" len="med"/>
                      <a:tailEnd type="none" w="med" len="med"/>
                    </a:lnT>
                  </a:tcPr>
                </a:tc>
                <a:tc>
                  <a:txBody>
                    <a:bodyPr/>
                    <a:lstStyle/>
                    <a:p>
                      <a:pPr algn="ctr" fontAlgn="b">
                        <a:buNone/>
                      </a:pPr>
                      <a:r>
                        <a:rPr lang="fi-FI" sz="1000" b="0" i="0" u="none" strike="noStrike">
                          <a:solidFill>
                            <a:srgbClr val="000000"/>
                          </a:solidFill>
                          <a:effectLst/>
                          <a:latin typeface="Arial" panose="020B0604020202020204" pitchFamily="34" charset="0"/>
                        </a:rPr>
                        <a:t>348</a:t>
                      </a:r>
                    </a:p>
                  </a:txBody>
                  <a:tcPr marL="7620" marR="7620" marT="7620" marB="0" anchor="b">
                    <a:lnT w="12700" cap="flat" cmpd="sng" algn="ctr">
                      <a:noFill/>
                      <a:prstDash val="solid"/>
                      <a:round/>
                      <a:headEnd type="none" w="med" len="med"/>
                      <a:tailEnd type="none" w="med" len="med"/>
                    </a:lnT>
                  </a:tcPr>
                </a:tc>
                <a:extLst>
                  <a:ext uri="{0D108BD9-81ED-4DB2-BD59-A6C34878D82A}">
                    <a16:rowId xmlns:a16="http://schemas.microsoft.com/office/drawing/2014/main" val="111973234"/>
                  </a:ext>
                </a:extLst>
              </a:tr>
              <a:tr h="268969">
                <a:tc>
                  <a:txBody>
                    <a:bodyPr/>
                    <a:lstStyle/>
                    <a:p>
                      <a:pPr algn="l" fontAlgn="b"/>
                      <a:r>
                        <a:rPr lang="fi-FI" sz="1050" b="0" i="0" u="none" strike="noStrike" dirty="0">
                          <a:solidFill>
                            <a:srgbClr val="000000"/>
                          </a:solidFill>
                          <a:effectLst/>
                          <a:latin typeface="Arial" panose="020B0604020202020204" pitchFamily="34" charset="0"/>
                        </a:rPr>
                        <a:t>Sulkava</a:t>
                      </a: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2 137</a:t>
                      </a:r>
                    </a:p>
                  </a:txBody>
                  <a:tcPr marL="7620" marR="9000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dirty="0">
                          <a:solidFill>
                            <a:srgbClr val="000000"/>
                          </a:solidFill>
                          <a:effectLst/>
                          <a:latin typeface="Arial" panose="020B0604020202020204" pitchFamily="34" charset="0"/>
                        </a:rPr>
                        <a:t>668</a:t>
                      </a:r>
                    </a:p>
                  </a:txBody>
                  <a:tcPr marL="7620" marR="9000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31,3</a:t>
                      </a:r>
                    </a:p>
                  </a:txBody>
                  <a:tcPr marL="7620" marR="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1 469</a:t>
                      </a:r>
                    </a:p>
                  </a:txBody>
                  <a:tcPr marL="762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68,7</a:t>
                      </a:r>
                    </a:p>
                  </a:txBody>
                  <a:tcPr marL="7620" marR="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941</a:t>
                      </a:r>
                    </a:p>
                  </a:txBody>
                  <a:tcPr marL="762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44,0</a:t>
                      </a:r>
                    </a:p>
                  </a:txBody>
                  <a:tcPr marL="7620" marR="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27</a:t>
                      </a:r>
                    </a:p>
                  </a:txBody>
                  <a:tcPr marL="7620" marR="9000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1,3</a:t>
                      </a:r>
                    </a:p>
                  </a:txBody>
                  <a:tcPr marL="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501</a:t>
                      </a:r>
                    </a:p>
                  </a:txBody>
                  <a:tcPr marL="7620" marT="7620" marB="0" anchor="b">
                    <a:lnB w="12700" cap="flat" cmpd="sng" algn="ctr">
                      <a:solidFill>
                        <a:schemeClr val="tx1"/>
                      </a:solidFill>
                      <a:prstDash val="solid"/>
                      <a:round/>
                      <a:headEnd type="none" w="med" len="med"/>
                      <a:tailEnd type="none" w="med" len="med"/>
                    </a:lnB>
                  </a:tcPr>
                </a:tc>
                <a:tc>
                  <a:txBody>
                    <a:bodyPr/>
                    <a:lstStyle/>
                    <a:p>
                      <a:pPr algn="l" fontAlgn="b">
                        <a:buNone/>
                      </a:pPr>
                      <a:r>
                        <a:rPr lang="fi-FI" sz="1000" b="0" i="0" u="none" strike="noStrike">
                          <a:solidFill>
                            <a:srgbClr val="000000"/>
                          </a:solidFill>
                          <a:effectLst/>
                          <a:latin typeface="Arial" panose="020B0604020202020204" pitchFamily="34" charset="0"/>
                        </a:rPr>
                        <a:t>23,4</a:t>
                      </a:r>
                    </a:p>
                  </a:txBody>
                  <a:tcPr marL="182880" marR="762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301</a:t>
                      </a:r>
                    </a:p>
                  </a:txBody>
                  <a:tcPr marL="7620" marR="7620" marT="7620"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6844831"/>
                  </a:ext>
                </a:extLst>
              </a:tr>
              <a:tr h="189860">
                <a:tc>
                  <a:txBody>
                    <a:bodyPr/>
                    <a:lstStyle/>
                    <a:p>
                      <a:pPr algn="l" fontAlgn="t"/>
                      <a:r>
                        <a:rPr lang="fi-FI" sz="1050" b="1" i="0" u="none" strike="noStrike">
                          <a:solidFill>
                            <a:srgbClr val="000000"/>
                          </a:solidFill>
                          <a:effectLst/>
                          <a:latin typeface="Arial" panose="020B0604020202020204" pitchFamily="34" charset="0"/>
                        </a:rPr>
                        <a:t>SAVONLINNAN SEUTUKUNTA</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34 378</a:t>
                      </a:r>
                    </a:p>
                  </a:txBody>
                  <a:tcPr marL="7620" marR="9000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9 026</a:t>
                      </a:r>
                    </a:p>
                  </a:txBody>
                  <a:tcPr marL="7620" marR="9000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dirty="0">
                          <a:solidFill>
                            <a:srgbClr val="000000"/>
                          </a:solidFill>
                          <a:effectLst/>
                          <a:latin typeface="Arial" panose="020B0604020202020204" pitchFamily="34" charset="0"/>
                        </a:rPr>
                        <a:t>26,3</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25 352</a:t>
                      </a:r>
                    </a:p>
                  </a:txBody>
                  <a:tcPr marL="762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dirty="0">
                          <a:solidFill>
                            <a:srgbClr val="000000"/>
                          </a:solidFill>
                          <a:effectLst/>
                          <a:latin typeface="Arial" panose="020B0604020202020204" pitchFamily="34" charset="0"/>
                        </a:rPr>
                        <a:t>73,7</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15 690</a:t>
                      </a:r>
                    </a:p>
                  </a:txBody>
                  <a:tcPr marL="762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a:solidFill>
                            <a:srgbClr val="000000"/>
                          </a:solidFill>
                          <a:effectLst/>
                          <a:latin typeface="Arial" panose="020B0604020202020204" pitchFamily="34" charset="0"/>
                        </a:rPr>
                        <a:t>45,6</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546</a:t>
                      </a:r>
                    </a:p>
                  </a:txBody>
                  <a:tcPr marL="7620" marR="9000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1,6</a:t>
                      </a:r>
                    </a:p>
                  </a:txBody>
                  <a:tcPr marL="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a:solidFill>
                            <a:srgbClr val="000000"/>
                          </a:solidFill>
                          <a:effectLst/>
                          <a:latin typeface="Arial" panose="020B0604020202020204" pitchFamily="34" charset="0"/>
                        </a:rPr>
                        <a:t>9 116</a:t>
                      </a:r>
                    </a:p>
                  </a:txBody>
                  <a:tcPr marL="7620" marT="7620" marB="0" anchor="ctr">
                    <a:lnT w="12700" cap="flat" cmpd="sng" algn="ctr">
                      <a:solidFill>
                        <a:schemeClr val="tx1"/>
                      </a:solidFill>
                      <a:prstDash val="solid"/>
                      <a:round/>
                      <a:headEnd type="none" w="med" len="med"/>
                      <a:tailEnd type="none" w="med" len="med"/>
                    </a:lnT>
                  </a:tcPr>
                </a:tc>
                <a:tc>
                  <a:txBody>
                    <a:bodyPr/>
                    <a:lstStyle/>
                    <a:p>
                      <a:pPr algn="l" fontAlgn="t">
                        <a:buNone/>
                      </a:pPr>
                      <a:r>
                        <a:rPr lang="fi-FI" sz="1000" b="1" i="0" u="none" strike="noStrike" dirty="0">
                          <a:solidFill>
                            <a:srgbClr val="000000"/>
                          </a:solidFill>
                          <a:effectLst/>
                          <a:latin typeface="Arial" panose="020B0604020202020204" pitchFamily="34" charset="0"/>
                        </a:rPr>
                        <a:t>26,5</a:t>
                      </a:r>
                    </a:p>
                  </a:txBody>
                  <a:tcPr marL="182880" marR="762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dirty="0">
                          <a:solidFill>
                            <a:srgbClr val="000000"/>
                          </a:solidFill>
                          <a:effectLst/>
                          <a:latin typeface="Arial" panose="020B0604020202020204" pitchFamily="34" charset="0"/>
                        </a:rPr>
                        <a:t> </a:t>
                      </a:r>
                    </a:p>
                  </a:txBody>
                  <a:tcPr marL="7620" marR="7620" marT="762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18767715"/>
                  </a:ext>
                </a:extLst>
              </a:tr>
              <a:tr h="175833">
                <a:tc>
                  <a:txBody>
                    <a:bodyPr/>
                    <a:lstStyle/>
                    <a:p>
                      <a:pPr algn="l" fontAlgn="b"/>
                      <a:r>
                        <a:rPr lang="fi-FI" sz="1050" b="0" i="0" u="none" strike="noStrike">
                          <a:solidFill>
                            <a:srgbClr val="000000"/>
                          </a:solidFill>
                          <a:effectLst/>
                          <a:latin typeface="Arial" panose="020B0604020202020204" pitchFamily="34" charset="0"/>
                        </a:rPr>
                        <a:t>Juva</a:t>
                      </a:r>
                    </a:p>
                  </a:txBody>
                  <a:tcPr marL="7620" marR="7620" marT="7620" marB="0" anchor="ctr"/>
                </a:tc>
                <a:tc>
                  <a:txBody>
                    <a:bodyPr/>
                    <a:lstStyle/>
                    <a:p>
                      <a:pPr algn="r" fontAlgn="b">
                        <a:buNone/>
                      </a:pPr>
                      <a:r>
                        <a:rPr lang="fi-FI" sz="1000" b="0" i="0" u="none" strike="noStrike">
                          <a:solidFill>
                            <a:srgbClr val="000000"/>
                          </a:solidFill>
                          <a:effectLst/>
                          <a:latin typeface="Arial" panose="020B0604020202020204" pitchFamily="34" charset="0"/>
                        </a:rPr>
                        <a:t>5 068</a:t>
                      </a:r>
                    </a:p>
                  </a:txBody>
                  <a:tcPr marL="7620" marR="90000" marT="7620" marB="0" anchor="b"/>
                </a:tc>
                <a:tc>
                  <a:txBody>
                    <a:bodyPr/>
                    <a:lstStyle/>
                    <a:p>
                      <a:pPr algn="r" fontAlgn="b">
                        <a:buNone/>
                      </a:pPr>
                      <a:r>
                        <a:rPr lang="fi-FI" sz="1000" b="0" i="0" u="none" strike="noStrike" dirty="0">
                          <a:solidFill>
                            <a:srgbClr val="000000"/>
                          </a:solidFill>
                          <a:effectLst/>
                          <a:latin typeface="Arial" panose="020B0604020202020204" pitchFamily="34" charset="0"/>
                        </a:rPr>
                        <a:t>1 479</a:t>
                      </a:r>
                    </a:p>
                  </a:txBody>
                  <a:tcPr marL="7620" marR="90000" marT="7620" marB="0" anchor="b"/>
                </a:tc>
                <a:tc>
                  <a:txBody>
                    <a:bodyPr/>
                    <a:lstStyle/>
                    <a:p>
                      <a:pPr algn="ctr" fontAlgn="b">
                        <a:buNone/>
                      </a:pPr>
                      <a:r>
                        <a:rPr lang="fi-FI" sz="1000" b="0" i="0" u="none" strike="noStrike">
                          <a:solidFill>
                            <a:srgbClr val="000000"/>
                          </a:solidFill>
                          <a:effectLst/>
                          <a:latin typeface="Arial" panose="020B0604020202020204" pitchFamily="34" charset="0"/>
                        </a:rPr>
                        <a:t>29,2</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3 589</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70,8</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2 424</a:t>
                      </a:r>
                    </a:p>
                  </a:txBody>
                  <a:tcPr marL="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47,8</a:t>
                      </a:r>
                    </a:p>
                  </a:txBody>
                  <a:tcPr marL="7620" marR="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63</a:t>
                      </a:r>
                    </a:p>
                  </a:txBody>
                  <a:tcPr marL="7620" marR="90000" marT="7620" marB="0" anchor="b"/>
                </a:tc>
                <a:tc>
                  <a:txBody>
                    <a:bodyPr/>
                    <a:lstStyle/>
                    <a:p>
                      <a:pPr algn="r" fontAlgn="b">
                        <a:buNone/>
                      </a:pPr>
                      <a:r>
                        <a:rPr lang="fi-FI" sz="1000" b="0" i="0" u="none" strike="noStrike">
                          <a:solidFill>
                            <a:srgbClr val="000000"/>
                          </a:solidFill>
                          <a:effectLst/>
                          <a:latin typeface="Arial" panose="020B0604020202020204" pitchFamily="34" charset="0"/>
                        </a:rPr>
                        <a:t>1,2</a:t>
                      </a:r>
                    </a:p>
                  </a:txBody>
                  <a:tcPr marL="7620" marT="7620" marB="0" anchor="b"/>
                </a:tc>
                <a:tc>
                  <a:txBody>
                    <a:bodyPr/>
                    <a:lstStyle/>
                    <a:p>
                      <a:pPr algn="r" fontAlgn="b">
                        <a:buNone/>
                      </a:pPr>
                      <a:r>
                        <a:rPr lang="fi-FI" sz="1000" b="0" i="0" u="none" strike="noStrike">
                          <a:solidFill>
                            <a:srgbClr val="000000"/>
                          </a:solidFill>
                          <a:effectLst/>
                          <a:latin typeface="Arial" panose="020B0604020202020204" pitchFamily="34" charset="0"/>
                        </a:rPr>
                        <a:t>1 102</a:t>
                      </a:r>
                    </a:p>
                  </a:txBody>
                  <a:tcPr marL="7620" marT="7620" marB="0" anchor="b"/>
                </a:tc>
                <a:tc>
                  <a:txBody>
                    <a:bodyPr/>
                    <a:lstStyle/>
                    <a:p>
                      <a:pPr algn="l" fontAlgn="b">
                        <a:buNone/>
                      </a:pPr>
                      <a:r>
                        <a:rPr lang="fi-FI" sz="1000" b="0" i="0" u="none" strike="noStrike">
                          <a:solidFill>
                            <a:srgbClr val="000000"/>
                          </a:solidFill>
                          <a:effectLst/>
                          <a:latin typeface="Arial" panose="020B0604020202020204" pitchFamily="34" charset="0"/>
                        </a:rPr>
                        <a:t>21,7</a:t>
                      </a:r>
                    </a:p>
                  </a:txBody>
                  <a:tcPr marL="182880" marR="7620" marT="7620" marB="0" anchor="b"/>
                </a:tc>
                <a:tc>
                  <a:txBody>
                    <a:bodyPr/>
                    <a:lstStyle/>
                    <a:p>
                      <a:pPr algn="ctr" fontAlgn="b">
                        <a:buNone/>
                      </a:pPr>
                      <a:r>
                        <a:rPr lang="fi-FI" sz="1000" b="0" i="0" u="none" strike="noStrike">
                          <a:solidFill>
                            <a:srgbClr val="000000"/>
                          </a:solidFill>
                          <a:effectLst/>
                          <a:latin typeface="Arial" panose="020B0604020202020204" pitchFamily="34" charset="0"/>
                        </a:rPr>
                        <a:t>310</a:t>
                      </a:r>
                    </a:p>
                  </a:txBody>
                  <a:tcPr marL="7620" marR="7620" marT="7620" marB="0" anchor="b"/>
                </a:tc>
                <a:extLst>
                  <a:ext uri="{0D108BD9-81ED-4DB2-BD59-A6C34878D82A}">
                    <a16:rowId xmlns:a16="http://schemas.microsoft.com/office/drawing/2014/main" val="944528833"/>
                  </a:ext>
                </a:extLst>
              </a:tr>
              <a:tr h="189860">
                <a:tc>
                  <a:txBody>
                    <a:bodyPr/>
                    <a:lstStyle/>
                    <a:p>
                      <a:pPr algn="l" fontAlgn="b"/>
                      <a:r>
                        <a:rPr lang="fi-FI" sz="1050" b="0" i="0" u="none" strike="noStrike">
                          <a:solidFill>
                            <a:srgbClr val="000000"/>
                          </a:solidFill>
                          <a:effectLst/>
                          <a:latin typeface="Arial" panose="020B0604020202020204" pitchFamily="34" charset="0"/>
                        </a:rPr>
                        <a:t>Pieksämäki</a:t>
                      </a: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15 230</a:t>
                      </a:r>
                    </a:p>
                  </a:txBody>
                  <a:tcPr marL="7620" marR="9000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dirty="0">
                          <a:solidFill>
                            <a:srgbClr val="000000"/>
                          </a:solidFill>
                          <a:effectLst/>
                          <a:latin typeface="Arial" panose="020B0604020202020204" pitchFamily="34" charset="0"/>
                        </a:rPr>
                        <a:t>4 218</a:t>
                      </a:r>
                    </a:p>
                  </a:txBody>
                  <a:tcPr marL="7620" marR="9000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27,7</a:t>
                      </a:r>
                    </a:p>
                  </a:txBody>
                  <a:tcPr marL="7620" marR="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11 012</a:t>
                      </a:r>
                    </a:p>
                  </a:txBody>
                  <a:tcPr marL="762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72,3</a:t>
                      </a:r>
                    </a:p>
                  </a:txBody>
                  <a:tcPr marL="7620" marR="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7 195</a:t>
                      </a:r>
                    </a:p>
                  </a:txBody>
                  <a:tcPr marL="762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47,2</a:t>
                      </a:r>
                    </a:p>
                  </a:txBody>
                  <a:tcPr marL="7620" marR="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dirty="0">
                          <a:solidFill>
                            <a:srgbClr val="000000"/>
                          </a:solidFill>
                          <a:effectLst/>
                          <a:latin typeface="Arial" panose="020B0604020202020204" pitchFamily="34" charset="0"/>
                        </a:rPr>
                        <a:t>206</a:t>
                      </a:r>
                    </a:p>
                  </a:txBody>
                  <a:tcPr marL="7620" marR="9000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1,4</a:t>
                      </a:r>
                    </a:p>
                  </a:txBody>
                  <a:tcPr marL="7620" marT="7620" marB="0" anchor="b">
                    <a:lnB w="12700" cap="flat" cmpd="sng" algn="ctr">
                      <a:solidFill>
                        <a:schemeClr val="tx1"/>
                      </a:solidFill>
                      <a:prstDash val="solid"/>
                      <a:round/>
                      <a:headEnd type="none" w="med" len="med"/>
                      <a:tailEnd type="none" w="med" len="med"/>
                    </a:lnB>
                  </a:tcPr>
                </a:tc>
                <a:tc>
                  <a:txBody>
                    <a:bodyPr/>
                    <a:lstStyle/>
                    <a:p>
                      <a:pPr algn="r" fontAlgn="b">
                        <a:buNone/>
                      </a:pPr>
                      <a:r>
                        <a:rPr lang="fi-FI" sz="1000" b="0" i="0" u="none" strike="noStrike">
                          <a:solidFill>
                            <a:srgbClr val="000000"/>
                          </a:solidFill>
                          <a:effectLst/>
                          <a:latin typeface="Arial" panose="020B0604020202020204" pitchFamily="34" charset="0"/>
                        </a:rPr>
                        <a:t>3 611</a:t>
                      </a:r>
                    </a:p>
                  </a:txBody>
                  <a:tcPr marL="7620" marT="7620" marB="0" anchor="b">
                    <a:lnB w="12700" cap="flat" cmpd="sng" algn="ctr">
                      <a:solidFill>
                        <a:schemeClr val="tx1"/>
                      </a:solidFill>
                      <a:prstDash val="solid"/>
                      <a:round/>
                      <a:headEnd type="none" w="med" len="med"/>
                      <a:tailEnd type="none" w="med" len="med"/>
                    </a:lnB>
                  </a:tcPr>
                </a:tc>
                <a:tc>
                  <a:txBody>
                    <a:bodyPr/>
                    <a:lstStyle/>
                    <a:p>
                      <a:pPr algn="l" fontAlgn="b">
                        <a:buNone/>
                      </a:pPr>
                      <a:r>
                        <a:rPr lang="fi-FI" sz="1000" b="0" i="0" u="none" strike="noStrike">
                          <a:solidFill>
                            <a:srgbClr val="000000"/>
                          </a:solidFill>
                          <a:effectLst/>
                          <a:latin typeface="Arial" panose="020B0604020202020204" pitchFamily="34" charset="0"/>
                        </a:rPr>
                        <a:t>23,7</a:t>
                      </a:r>
                    </a:p>
                  </a:txBody>
                  <a:tcPr marL="182880" marR="7620" marT="7620" marB="0" anchor="b">
                    <a:lnB w="12700" cap="flat" cmpd="sng" algn="ctr">
                      <a:solidFill>
                        <a:schemeClr val="tx1"/>
                      </a:solidFill>
                      <a:prstDash val="solid"/>
                      <a:round/>
                      <a:headEnd type="none" w="med" len="med"/>
                      <a:tailEnd type="none" w="med" len="med"/>
                    </a:lnB>
                  </a:tcPr>
                </a:tc>
                <a:tc>
                  <a:txBody>
                    <a:bodyPr/>
                    <a:lstStyle/>
                    <a:p>
                      <a:pPr algn="ctr" fontAlgn="b">
                        <a:buNone/>
                      </a:pPr>
                      <a:r>
                        <a:rPr lang="fi-FI" sz="1000" b="0" i="0" u="none" strike="noStrike">
                          <a:solidFill>
                            <a:srgbClr val="000000"/>
                          </a:solidFill>
                          <a:effectLst/>
                          <a:latin typeface="Arial" panose="020B0604020202020204" pitchFamily="34" charset="0"/>
                        </a:rPr>
                        <a:t>317</a:t>
                      </a:r>
                    </a:p>
                  </a:txBody>
                  <a:tcPr marL="7620" marR="7620" marT="7620"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645996"/>
                  </a:ext>
                </a:extLst>
              </a:tr>
              <a:tr h="211107">
                <a:tc>
                  <a:txBody>
                    <a:bodyPr/>
                    <a:lstStyle/>
                    <a:p>
                      <a:pPr algn="l" fontAlgn="t"/>
                      <a:r>
                        <a:rPr lang="fi-FI" sz="1050" b="1" i="0" u="none" strike="noStrike">
                          <a:solidFill>
                            <a:srgbClr val="000000"/>
                          </a:solidFill>
                          <a:effectLst/>
                          <a:latin typeface="Arial" panose="020B0604020202020204" pitchFamily="34" charset="0"/>
                        </a:rPr>
                        <a:t>PIEKSÄMÄEN SEUTUKUNTA</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20 298</a:t>
                      </a:r>
                    </a:p>
                  </a:txBody>
                  <a:tcPr marL="7620" marR="9000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5 697</a:t>
                      </a:r>
                    </a:p>
                  </a:txBody>
                  <a:tcPr marL="7620" marR="9000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dirty="0">
                          <a:solidFill>
                            <a:srgbClr val="000000"/>
                          </a:solidFill>
                          <a:effectLst/>
                          <a:latin typeface="Arial" panose="020B0604020202020204" pitchFamily="34" charset="0"/>
                        </a:rPr>
                        <a:t>28,1</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14 601</a:t>
                      </a:r>
                    </a:p>
                  </a:txBody>
                  <a:tcPr marL="762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a:solidFill>
                            <a:srgbClr val="000000"/>
                          </a:solidFill>
                          <a:effectLst/>
                          <a:latin typeface="Arial" panose="020B0604020202020204" pitchFamily="34" charset="0"/>
                        </a:rPr>
                        <a:t>71,9</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9 619</a:t>
                      </a:r>
                    </a:p>
                  </a:txBody>
                  <a:tcPr marL="762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a:solidFill>
                            <a:srgbClr val="000000"/>
                          </a:solidFill>
                          <a:effectLst/>
                          <a:latin typeface="Arial" panose="020B0604020202020204" pitchFamily="34" charset="0"/>
                        </a:rPr>
                        <a:t>47,4</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269</a:t>
                      </a:r>
                    </a:p>
                  </a:txBody>
                  <a:tcPr marL="7620" marR="9000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a:solidFill>
                            <a:srgbClr val="000000"/>
                          </a:solidFill>
                          <a:effectLst/>
                          <a:latin typeface="Arial" panose="020B0604020202020204" pitchFamily="34" charset="0"/>
                        </a:rPr>
                        <a:t>1,3</a:t>
                      </a:r>
                    </a:p>
                  </a:txBody>
                  <a:tcPr marL="7620" marT="7620" marB="0" anchor="ctr">
                    <a:lnT w="12700" cap="flat" cmpd="sng" algn="ctr">
                      <a:solidFill>
                        <a:schemeClr val="tx1"/>
                      </a:solidFill>
                      <a:prstDash val="solid"/>
                      <a:round/>
                      <a:headEnd type="none" w="med" len="med"/>
                      <a:tailEnd type="none" w="med" len="med"/>
                    </a:lnT>
                  </a:tcPr>
                </a:tc>
                <a:tc>
                  <a:txBody>
                    <a:bodyPr/>
                    <a:lstStyle/>
                    <a:p>
                      <a:pPr algn="r" fontAlgn="t">
                        <a:buNone/>
                      </a:pPr>
                      <a:r>
                        <a:rPr lang="fi-FI" sz="1000" b="1" i="0" u="none" strike="noStrike" dirty="0">
                          <a:solidFill>
                            <a:srgbClr val="000000"/>
                          </a:solidFill>
                          <a:effectLst/>
                          <a:latin typeface="Arial" panose="020B0604020202020204" pitchFamily="34" charset="0"/>
                        </a:rPr>
                        <a:t>4 713</a:t>
                      </a:r>
                    </a:p>
                  </a:txBody>
                  <a:tcPr marL="7620" marT="7620" marB="0" anchor="ctr">
                    <a:lnT w="12700" cap="flat" cmpd="sng" algn="ctr">
                      <a:solidFill>
                        <a:schemeClr val="tx1"/>
                      </a:solidFill>
                      <a:prstDash val="solid"/>
                      <a:round/>
                      <a:headEnd type="none" w="med" len="med"/>
                      <a:tailEnd type="none" w="med" len="med"/>
                    </a:lnT>
                  </a:tcPr>
                </a:tc>
                <a:tc>
                  <a:txBody>
                    <a:bodyPr/>
                    <a:lstStyle/>
                    <a:p>
                      <a:pPr algn="l" fontAlgn="t">
                        <a:buNone/>
                      </a:pPr>
                      <a:r>
                        <a:rPr lang="fi-FI" sz="1000" b="1" i="0" u="none" strike="noStrike" dirty="0">
                          <a:solidFill>
                            <a:srgbClr val="000000"/>
                          </a:solidFill>
                          <a:effectLst/>
                          <a:latin typeface="Arial" panose="020B0604020202020204" pitchFamily="34" charset="0"/>
                        </a:rPr>
                        <a:t>23,2</a:t>
                      </a:r>
                    </a:p>
                  </a:txBody>
                  <a:tcPr marL="182880" marR="7620" marT="7620" marB="0" anchor="ctr">
                    <a:lnT w="12700" cap="flat" cmpd="sng" algn="ctr">
                      <a:solidFill>
                        <a:schemeClr val="tx1"/>
                      </a:solidFill>
                      <a:prstDash val="solid"/>
                      <a:round/>
                      <a:headEnd type="none" w="med" len="med"/>
                      <a:tailEnd type="none" w="med" len="med"/>
                    </a:lnT>
                  </a:tcPr>
                </a:tc>
                <a:tc>
                  <a:txBody>
                    <a:bodyPr/>
                    <a:lstStyle/>
                    <a:p>
                      <a:pPr algn="ctr" fontAlgn="t">
                        <a:buNone/>
                      </a:pPr>
                      <a:r>
                        <a:rPr lang="fi-FI" sz="1000" b="1" i="0" u="none" strike="noStrike" dirty="0">
                          <a:solidFill>
                            <a:srgbClr val="000000"/>
                          </a:solidFill>
                          <a:effectLst/>
                          <a:latin typeface="Arial" panose="020B0604020202020204" pitchFamily="34" charset="0"/>
                        </a:rPr>
                        <a:t> </a:t>
                      </a:r>
                    </a:p>
                  </a:txBody>
                  <a:tcPr marL="7620" marR="7620" marT="762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67958310"/>
                  </a:ext>
                </a:extLst>
              </a:tr>
              <a:tr h="368445">
                <a:tc>
                  <a:txBody>
                    <a:bodyPr/>
                    <a:lstStyle/>
                    <a:p>
                      <a:pPr algn="l" fontAlgn="ctr"/>
                      <a:r>
                        <a:rPr lang="fi-FI" sz="1050" b="1" i="0" u="none" strike="noStrike" dirty="0">
                          <a:solidFill>
                            <a:srgbClr val="000000"/>
                          </a:solidFill>
                          <a:effectLst/>
                          <a:latin typeface="Arial" panose="020B0604020202020204" pitchFamily="34" charset="0"/>
                        </a:rPr>
                        <a:t>ETELÄ-SAVON MAAKUNTA</a:t>
                      </a:r>
                    </a:p>
                  </a:txBody>
                  <a:tcPr marL="7620" marR="7620" marT="7620" marB="0" anchor="ctr">
                    <a:solidFill>
                      <a:schemeClr val="tx2">
                        <a:lumMod val="20000"/>
                        <a:lumOff val="80000"/>
                      </a:schemeClr>
                    </a:solidFill>
                  </a:tcPr>
                </a:tc>
                <a:tc>
                  <a:txBody>
                    <a:bodyPr/>
                    <a:lstStyle/>
                    <a:p>
                      <a:pPr algn="r" fontAlgn="ctr">
                        <a:buNone/>
                      </a:pPr>
                      <a:r>
                        <a:rPr lang="fi-FI" sz="1000" b="1" i="0" u="none" strike="noStrike">
                          <a:solidFill>
                            <a:srgbClr val="000000"/>
                          </a:solidFill>
                          <a:effectLst/>
                          <a:latin typeface="Arial" panose="020B0604020202020204" pitchFamily="34" charset="0"/>
                        </a:rPr>
                        <a:t>114 505</a:t>
                      </a:r>
                    </a:p>
                  </a:txBody>
                  <a:tcPr marL="7620" marR="90000" marT="7620" marB="0" anchor="ctr">
                    <a:solidFill>
                      <a:schemeClr val="tx2">
                        <a:lumMod val="20000"/>
                        <a:lumOff val="80000"/>
                      </a:schemeClr>
                    </a:solidFill>
                  </a:tcPr>
                </a:tc>
                <a:tc>
                  <a:txBody>
                    <a:bodyPr/>
                    <a:lstStyle/>
                    <a:p>
                      <a:pPr algn="r" fontAlgn="ctr">
                        <a:buNone/>
                      </a:pPr>
                      <a:r>
                        <a:rPr lang="fi-FI" sz="1000" b="1" i="0" u="none" strike="noStrike" dirty="0">
                          <a:solidFill>
                            <a:srgbClr val="000000"/>
                          </a:solidFill>
                          <a:effectLst/>
                          <a:latin typeface="Arial" panose="020B0604020202020204" pitchFamily="34" charset="0"/>
                        </a:rPr>
                        <a:t>29 940</a:t>
                      </a:r>
                    </a:p>
                  </a:txBody>
                  <a:tcPr marL="7620" marR="90000" marT="7620" marB="0" anchor="ctr">
                    <a:solidFill>
                      <a:schemeClr val="tx2">
                        <a:lumMod val="20000"/>
                        <a:lumOff val="80000"/>
                      </a:schemeClr>
                    </a:solidFill>
                  </a:tcPr>
                </a:tc>
                <a:tc>
                  <a:txBody>
                    <a:bodyPr/>
                    <a:lstStyle/>
                    <a:p>
                      <a:pPr algn="ctr" fontAlgn="ctr">
                        <a:buNone/>
                      </a:pPr>
                      <a:r>
                        <a:rPr lang="fi-FI" sz="1000" b="1" i="0" u="none" strike="noStrike" dirty="0">
                          <a:solidFill>
                            <a:srgbClr val="000000"/>
                          </a:solidFill>
                          <a:effectLst/>
                          <a:latin typeface="Arial" panose="020B0604020202020204" pitchFamily="34" charset="0"/>
                        </a:rPr>
                        <a:t>26,1</a:t>
                      </a:r>
                    </a:p>
                  </a:txBody>
                  <a:tcPr marL="7620" marR="7620" marT="7620" marB="0" anchor="ctr">
                    <a:solidFill>
                      <a:schemeClr val="tx2">
                        <a:lumMod val="20000"/>
                        <a:lumOff val="80000"/>
                      </a:schemeClr>
                    </a:solidFill>
                  </a:tcPr>
                </a:tc>
                <a:tc>
                  <a:txBody>
                    <a:bodyPr/>
                    <a:lstStyle/>
                    <a:p>
                      <a:pPr algn="r" fontAlgn="ctr">
                        <a:buNone/>
                      </a:pPr>
                      <a:r>
                        <a:rPr lang="fi-FI" sz="1000" b="1" i="0" u="none" strike="noStrike" dirty="0">
                          <a:solidFill>
                            <a:srgbClr val="000000"/>
                          </a:solidFill>
                          <a:effectLst/>
                          <a:latin typeface="Arial" panose="020B0604020202020204" pitchFamily="34" charset="0"/>
                        </a:rPr>
                        <a:t>84 565</a:t>
                      </a:r>
                    </a:p>
                  </a:txBody>
                  <a:tcPr marL="7620" marR="90000" marT="7620" marB="0" anchor="ctr">
                    <a:solidFill>
                      <a:schemeClr val="tx2">
                        <a:lumMod val="20000"/>
                        <a:lumOff val="80000"/>
                      </a:schemeClr>
                    </a:solidFill>
                  </a:tcPr>
                </a:tc>
                <a:tc>
                  <a:txBody>
                    <a:bodyPr/>
                    <a:lstStyle/>
                    <a:p>
                      <a:pPr algn="ctr" fontAlgn="ctr">
                        <a:buNone/>
                      </a:pPr>
                      <a:r>
                        <a:rPr lang="fi-FI" sz="1000" b="1" i="0" u="none" strike="noStrike">
                          <a:solidFill>
                            <a:srgbClr val="000000"/>
                          </a:solidFill>
                          <a:effectLst/>
                          <a:latin typeface="Arial" panose="020B0604020202020204" pitchFamily="34" charset="0"/>
                        </a:rPr>
                        <a:t>73,9</a:t>
                      </a:r>
                    </a:p>
                  </a:txBody>
                  <a:tcPr marL="7620" marR="7620" marT="7620" marB="0" anchor="ctr">
                    <a:solidFill>
                      <a:schemeClr val="tx2">
                        <a:lumMod val="20000"/>
                        <a:lumOff val="80000"/>
                      </a:schemeClr>
                    </a:solidFill>
                  </a:tcPr>
                </a:tc>
                <a:tc>
                  <a:txBody>
                    <a:bodyPr/>
                    <a:lstStyle/>
                    <a:p>
                      <a:pPr algn="r" fontAlgn="ctr">
                        <a:buNone/>
                      </a:pPr>
                      <a:r>
                        <a:rPr lang="fi-FI" sz="1000" b="1" i="0" u="none" strike="noStrike" dirty="0">
                          <a:solidFill>
                            <a:srgbClr val="000000"/>
                          </a:solidFill>
                          <a:effectLst/>
                          <a:latin typeface="Arial" panose="020B0604020202020204" pitchFamily="34" charset="0"/>
                        </a:rPr>
                        <a:t>51 128</a:t>
                      </a:r>
                    </a:p>
                  </a:txBody>
                  <a:tcPr marL="7620" marR="90000" marT="7620" marB="0" anchor="ctr">
                    <a:solidFill>
                      <a:schemeClr val="tx2">
                        <a:lumMod val="20000"/>
                        <a:lumOff val="80000"/>
                      </a:schemeClr>
                    </a:solidFill>
                  </a:tcPr>
                </a:tc>
                <a:tc>
                  <a:txBody>
                    <a:bodyPr/>
                    <a:lstStyle/>
                    <a:p>
                      <a:pPr algn="ctr" fontAlgn="ctr">
                        <a:buNone/>
                      </a:pPr>
                      <a:r>
                        <a:rPr lang="fi-FI" sz="1000" b="1" i="0" u="none" strike="noStrike">
                          <a:solidFill>
                            <a:srgbClr val="000000"/>
                          </a:solidFill>
                          <a:effectLst/>
                          <a:latin typeface="Arial" panose="020B0604020202020204" pitchFamily="34" charset="0"/>
                        </a:rPr>
                        <a:t>44,7</a:t>
                      </a:r>
                    </a:p>
                  </a:txBody>
                  <a:tcPr marL="7620" marR="7620" marT="7620" marB="0" anchor="ctr">
                    <a:solidFill>
                      <a:schemeClr val="tx2">
                        <a:lumMod val="20000"/>
                        <a:lumOff val="80000"/>
                      </a:schemeClr>
                    </a:solidFill>
                  </a:tcPr>
                </a:tc>
                <a:tc>
                  <a:txBody>
                    <a:bodyPr/>
                    <a:lstStyle/>
                    <a:p>
                      <a:pPr algn="r" fontAlgn="ctr">
                        <a:buNone/>
                      </a:pPr>
                      <a:r>
                        <a:rPr lang="fi-FI" sz="1000" b="1" i="0" u="none" strike="noStrike" dirty="0">
                          <a:solidFill>
                            <a:srgbClr val="000000"/>
                          </a:solidFill>
                          <a:effectLst/>
                          <a:latin typeface="Arial" panose="020B0604020202020204" pitchFamily="34" charset="0"/>
                        </a:rPr>
                        <a:t>1 560</a:t>
                      </a:r>
                    </a:p>
                  </a:txBody>
                  <a:tcPr marL="7620" marR="90000" marT="7620" marB="0" anchor="ctr">
                    <a:solidFill>
                      <a:schemeClr val="tx2">
                        <a:lumMod val="20000"/>
                        <a:lumOff val="80000"/>
                      </a:schemeClr>
                    </a:solidFill>
                  </a:tcPr>
                </a:tc>
                <a:tc>
                  <a:txBody>
                    <a:bodyPr/>
                    <a:lstStyle/>
                    <a:p>
                      <a:pPr algn="r" fontAlgn="ctr">
                        <a:buNone/>
                      </a:pPr>
                      <a:r>
                        <a:rPr lang="fi-FI" sz="1000" b="1" i="0" u="none" strike="noStrike" dirty="0">
                          <a:solidFill>
                            <a:srgbClr val="000000"/>
                          </a:solidFill>
                          <a:effectLst/>
                          <a:latin typeface="Arial" panose="020B0604020202020204" pitchFamily="34" charset="0"/>
                        </a:rPr>
                        <a:t>1,4</a:t>
                      </a:r>
                    </a:p>
                  </a:txBody>
                  <a:tcPr marL="7620" marR="108000" marT="7620" marB="0" anchor="ctr">
                    <a:solidFill>
                      <a:schemeClr val="tx2">
                        <a:lumMod val="20000"/>
                        <a:lumOff val="80000"/>
                      </a:schemeClr>
                    </a:solidFill>
                  </a:tcPr>
                </a:tc>
                <a:tc>
                  <a:txBody>
                    <a:bodyPr/>
                    <a:lstStyle/>
                    <a:p>
                      <a:pPr algn="r" fontAlgn="ctr">
                        <a:buNone/>
                      </a:pPr>
                      <a:r>
                        <a:rPr lang="fi-FI" sz="1000" b="1" i="0" u="none" strike="noStrike" dirty="0">
                          <a:solidFill>
                            <a:srgbClr val="000000"/>
                          </a:solidFill>
                          <a:effectLst/>
                          <a:latin typeface="Arial" panose="020B0604020202020204" pitchFamily="34" charset="0"/>
                        </a:rPr>
                        <a:t>31 877</a:t>
                      </a:r>
                    </a:p>
                  </a:txBody>
                  <a:tcPr marL="7620" marR="90000" marT="7620" marB="0" anchor="ctr">
                    <a:solidFill>
                      <a:schemeClr val="tx2">
                        <a:lumMod val="20000"/>
                        <a:lumOff val="80000"/>
                      </a:schemeClr>
                    </a:solidFill>
                  </a:tcPr>
                </a:tc>
                <a:tc>
                  <a:txBody>
                    <a:bodyPr/>
                    <a:lstStyle/>
                    <a:p>
                      <a:pPr algn="r" fontAlgn="ctr">
                        <a:buNone/>
                      </a:pPr>
                      <a:r>
                        <a:rPr lang="fi-FI" sz="1000" b="1" i="0" u="none" strike="noStrike" dirty="0">
                          <a:solidFill>
                            <a:srgbClr val="000000"/>
                          </a:solidFill>
                          <a:effectLst/>
                          <a:latin typeface="Arial" panose="020B0604020202020204" pitchFamily="34" charset="0"/>
                        </a:rPr>
                        <a:t>27,8</a:t>
                      </a:r>
                    </a:p>
                  </a:txBody>
                  <a:tcPr marL="7620" marR="144000" marT="7620" marB="0" anchor="ctr">
                    <a:solidFill>
                      <a:schemeClr val="tx2">
                        <a:lumMod val="20000"/>
                        <a:lumOff val="80000"/>
                      </a:schemeClr>
                    </a:solidFill>
                  </a:tcPr>
                </a:tc>
                <a:tc>
                  <a:txBody>
                    <a:bodyPr/>
                    <a:lstStyle/>
                    <a:p>
                      <a:pPr algn="ctr" fontAlgn="ctr">
                        <a:buNone/>
                      </a:pPr>
                      <a:r>
                        <a:rPr lang="fi-FI" sz="1000" b="1" i="0" u="none" strike="noStrike" dirty="0">
                          <a:solidFill>
                            <a:srgbClr val="000000"/>
                          </a:solidFill>
                          <a:effectLst/>
                          <a:latin typeface="Arial" panose="020B0604020202020204" pitchFamily="34" charset="0"/>
                        </a:rPr>
                        <a:t>348</a:t>
                      </a:r>
                    </a:p>
                  </a:txBody>
                  <a:tcPr marL="7620" marR="7620" marT="7620" marB="0" anchor="ctr">
                    <a:solidFill>
                      <a:schemeClr val="tx2">
                        <a:lumMod val="20000"/>
                        <a:lumOff val="80000"/>
                      </a:schemeClr>
                    </a:solidFill>
                  </a:tcPr>
                </a:tc>
                <a:extLst>
                  <a:ext uri="{0D108BD9-81ED-4DB2-BD59-A6C34878D82A}">
                    <a16:rowId xmlns:a16="http://schemas.microsoft.com/office/drawing/2014/main" val="1710578573"/>
                  </a:ext>
                </a:extLst>
              </a:tr>
              <a:tr h="341659">
                <a:tc>
                  <a:txBody>
                    <a:bodyPr/>
                    <a:lstStyle/>
                    <a:p>
                      <a:pPr algn="l" fontAlgn="ctr"/>
                      <a:r>
                        <a:rPr lang="fi-FI" sz="1050" b="0" i="0" u="none" strike="noStrike">
                          <a:solidFill>
                            <a:srgbClr val="000000"/>
                          </a:solidFill>
                          <a:effectLst/>
                          <a:latin typeface="Arial" panose="020B0604020202020204" pitchFamily="34" charset="0"/>
                        </a:rPr>
                        <a:t>KOKO MAA</a:t>
                      </a:r>
                    </a:p>
                  </a:txBody>
                  <a:tcPr marL="7620" marR="7620" marT="7620" marB="0" anchor="ctr"/>
                </a:tc>
                <a:tc>
                  <a:txBody>
                    <a:bodyPr/>
                    <a:lstStyle/>
                    <a:p>
                      <a:pPr algn="r" fontAlgn="ctr">
                        <a:buNone/>
                      </a:pPr>
                      <a:r>
                        <a:rPr lang="fi-FI" sz="1000" b="0" i="0" u="none" strike="noStrike">
                          <a:solidFill>
                            <a:srgbClr val="000000"/>
                          </a:solidFill>
                          <a:effectLst/>
                          <a:latin typeface="Arial" panose="020B0604020202020204" pitchFamily="34" charset="0"/>
                        </a:rPr>
                        <a:t>4 815 684</a:t>
                      </a:r>
                    </a:p>
                  </a:txBody>
                  <a:tcPr marL="7620" marR="7620" marT="7620" marB="0" anchor="ctr"/>
                </a:tc>
                <a:tc>
                  <a:txBody>
                    <a:bodyPr/>
                    <a:lstStyle/>
                    <a:p>
                      <a:pPr algn="r" fontAlgn="ctr">
                        <a:buNone/>
                      </a:pPr>
                      <a:r>
                        <a:rPr lang="fi-FI" sz="1000" b="0" i="0" u="none" strike="noStrike" dirty="0">
                          <a:solidFill>
                            <a:srgbClr val="000000"/>
                          </a:solidFill>
                          <a:effectLst/>
                          <a:latin typeface="Arial" panose="020B0604020202020204" pitchFamily="34" charset="0"/>
                        </a:rPr>
                        <a:t>1 198 950</a:t>
                      </a:r>
                    </a:p>
                  </a:txBody>
                  <a:tcPr marL="7620" marR="7620" marT="7620" marB="0" anchor="ctr"/>
                </a:tc>
                <a:tc>
                  <a:txBody>
                    <a:bodyPr/>
                    <a:lstStyle/>
                    <a:p>
                      <a:pPr algn="ctr" fontAlgn="ctr">
                        <a:buNone/>
                      </a:pPr>
                      <a:r>
                        <a:rPr lang="fi-FI" sz="1000" b="0" i="0" u="none" strike="noStrike">
                          <a:solidFill>
                            <a:srgbClr val="000000"/>
                          </a:solidFill>
                          <a:effectLst/>
                          <a:latin typeface="Arial" panose="020B0604020202020204" pitchFamily="34" charset="0"/>
                        </a:rPr>
                        <a:t>24,9</a:t>
                      </a:r>
                    </a:p>
                  </a:txBody>
                  <a:tcPr marL="7620" marR="7620" marT="7620" marB="0" anchor="ctr"/>
                </a:tc>
                <a:tc>
                  <a:txBody>
                    <a:bodyPr/>
                    <a:lstStyle/>
                    <a:p>
                      <a:pPr algn="r" fontAlgn="ctr">
                        <a:buNone/>
                      </a:pPr>
                      <a:r>
                        <a:rPr lang="fi-FI" sz="1000" b="0" i="0" u="none" strike="noStrike">
                          <a:solidFill>
                            <a:srgbClr val="000000"/>
                          </a:solidFill>
                          <a:effectLst/>
                          <a:latin typeface="Arial" panose="020B0604020202020204" pitchFamily="34" charset="0"/>
                        </a:rPr>
                        <a:t>3 616 734</a:t>
                      </a:r>
                    </a:p>
                  </a:txBody>
                  <a:tcPr marL="7620" marR="7620" marT="7620" marB="0" anchor="ctr"/>
                </a:tc>
                <a:tc>
                  <a:txBody>
                    <a:bodyPr/>
                    <a:lstStyle/>
                    <a:p>
                      <a:pPr algn="ctr" fontAlgn="ctr">
                        <a:buNone/>
                      </a:pPr>
                      <a:r>
                        <a:rPr lang="fi-FI" sz="1000" b="0" i="0" u="none" strike="noStrike">
                          <a:solidFill>
                            <a:srgbClr val="000000"/>
                          </a:solidFill>
                          <a:effectLst/>
                          <a:latin typeface="Arial" panose="020B0604020202020204" pitchFamily="34" charset="0"/>
                        </a:rPr>
                        <a:t>75,1</a:t>
                      </a:r>
                    </a:p>
                  </a:txBody>
                  <a:tcPr marL="7620" marR="7620" marT="7620" marB="0" anchor="ctr"/>
                </a:tc>
                <a:tc>
                  <a:txBody>
                    <a:bodyPr/>
                    <a:lstStyle/>
                    <a:p>
                      <a:pPr algn="r" fontAlgn="ctr">
                        <a:buNone/>
                      </a:pPr>
                      <a:r>
                        <a:rPr lang="fi-FI" sz="1000" b="0" i="0" u="none" strike="noStrike">
                          <a:solidFill>
                            <a:srgbClr val="000000"/>
                          </a:solidFill>
                          <a:effectLst/>
                          <a:latin typeface="Arial" panose="020B0604020202020204" pitchFamily="34" charset="0"/>
                        </a:rPr>
                        <a:t>1 917 553</a:t>
                      </a:r>
                    </a:p>
                  </a:txBody>
                  <a:tcPr marL="7620" marR="7620" marT="7620" marB="0" anchor="ctr"/>
                </a:tc>
                <a:tc>
                  <a:txBody>
                    <a:bodyPr/>
                    <a:lstStyle/>
                    <a:p>
                      <a:pPr algn="ctr" fontAlgn="ctr">
                        <a:buNone/>
                      </a:pPr>
                      <a:r>
                        <a:rPr lang="fi-FI" sz="1000" b="0" i="0" u="none" strike="noStrike">
                          <a:solidFill>
                            <a:srgbClr val="000000"/>
                          </a:solidFill>
                          <a:effectLst/>
                          <a:latin typeface="Arial" panose="020B0604020202020204" pitchFamily="34" charset="0"/>
                        </a:rPr>
                        <a:t>39,8</a:t>
                      </a:r>
                    </a:p>
                  </a:txBody>
                  <a:tcPr marL="7620" marR="7620" marT="7620" marB="0" anchor="ctr"/>
                </a:tc>
                <a:tc>
                  <a:txBody>
                    <a:bodyPr/>
                    <a:lstStyle/>
                    <a:p>
                      <a:pPr algn="r" fontAlgn="ctr">
                        <a:buNone/>
                      </a:pPr>
                      <a:r>
                        <a:rPr lang="fi-FI" sz="1000" b="0" i="0" u="none" strike="noStrike" dirty="0">
                          <a:solidFill>
                            <a:srgbClr val="000000"/>
                          </a:solidFill>
                          <a:effectLst/>
                          <a:latin typeface="Arial" panose="020B0604020202020204" pitchFamily="34" charset="0"/>
                        </a:rPr>
                        <a:t>57 845</a:t>
                      </a:r>
                    </a:p>
                  </a:txBody>
                  <a:tcPr marL="7620" marR="90000" marT="7620" marB="0" anchor="ctr"/>
                </a:tc>
                <a:tc>
                  <a:txBody>
                    <a:bodyPr/>
                    <a:lstStyle/>
                    <a:p>
                      <a:pPr algn="r" fontAlgn="ctr">
                        <a:buNone/>
                      </a:pPr>
                      <a:r>
                        <a:rPr lang="fi-FI" sz="1000" b="0" i="0" u="none" strike="noStrike" dirty="0">
                          <a:solidFill>
                            <a:srgbClr val="000000"/>
                          </a:solidFill>
                          <a:effectLst/>
                          <a:latin typeface="Arial" panose="020B0604020202020204" pitchFamily="34" charset="0"/>
                        </a:rPr>
                        <a:t>1,2</a:t>
                      </a:r>
                    </a:p>
                  </a:txBody>
                  <a:tcPr marL="7620" marR="108000" marT="7620" marB="0" anchor="ctr"/>
                </a:tc>
                <a:tc>
                  <a:txBody>
                    <a:bodyPr/>
                    <a:lstStyle/>
                    <a:p>
                      <a:pPr algn="r" fontAlgn="ctr">
                        <a:buNone/>
                      </a:pPr>
                      <a:r>
                        <a:rPr lang="fi-FI" sz="1000" b="0" i="0" u="none" strike="noStrike" dirty="0">
                          <a:solidFill>
                            <a:srgbClr val="000000"/>
                          </a:solidFill>
                          <a:effectLst/>
                          <a:latin typeface="Arial" panose="020B0604020202020204" pitchFamily="34" charset="0"/>
                        </a:rPr>
                        <a:t>1 641 336</a:t>
                      </a:r>
                    </a:p>
                  </a:txBody>
                  <a:tcPr marL="7620" marR="7620" marT="7620" marB="0" anchor="ctr"/>
                </a:tc>
                <a:tc>
                  <a:txBody>
                    <a:bodyPr/>
                    <a:lstStyle/>
                    <a:p>
                      <a:pPr algn="r" fontAlgn="ctr">
                        <a:buNone/>
                      </a:pPr>
                      <a:r>
                        <a:rPr lang="fi-FI" sz="1000" b="0" i="0" u="none" strike="noStrike" dirty="0">
                          <a:solidFill>
                            <a:srgbClr val="000000"/>
                          </a:solidFill>
                          <a:effectLst/>
                          <a:latin typeface="Arial" panose="020B0604020202020204" pitchFamily="34" charset="0"/>
                        </a:rPr>
                        <a:t>34,1</a:t>
                      </a:r>
                    </a:p>
                  </a:txBody>
                  <a:tcPr marL="7620" marR="144000" marT="7620" marB="0" anchor="ctr"/>
                </a:tc>
                <a:tc>
                  <a:txBody>
                    <a:bodyPr/>
                    <a:lstStyle/>
                    <a:p>
                      <a:pPr algn="ctr" fontAlgn="ctr">
                        <a:buNone/>
                      </a:pPr>
                      <a:r>
                        <a:rPr lang="fi-FI" sz="1000" b="0" i="0" u="none" strike="noStrike" dirty="0">
                          <a:solidFill>
                            <a:srgbClr val="000000"/>
                          </a:solidFill>
                          <a:effectLst/>
                          <a:latin typeface="Arial" panose="020B0604020202020204" pitchFamily="34" charset="0"/>
                        </a:rPr>
                        <a:t>399</a:t>
                      </a:r>
                    </a:p>
                  </a:txBody>
                  <a:tcPr marL="7620" marR="7620" marT="7620" marB="0" anchor="ctr"/>
                </a:tc>
                <a:extLst>
                  <a:ext uri="{0D108BD9-81ED-4DB2-BD59-A6C34878D82A}">
                    <a16:rowId xmlns:a16="http://schemas.microsoft.com/office/drawing/2014/main" val="2204995768"/>
                  </a:ext>
                </a:extLst>
              </a:tr>
            </a:tbl>
          </a:graphicData>
        </a:graphic>
      </p:graphicFrame>
    </p:spTree>
    <p:extLst>
      <p:ext uri="{BB962C8B-B14F-4D97-AF65-F5344CB8AC3E}">
        <p14:creationId xmlns:p14="http://schemas.microsoft.com/office/powerpoint/2010/main" val="1374426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1"/>
          <p:cNvSpPr txBox="1">
            <a:spLocks noGrp="1"/>
          </p:cNvSpPr>
          <p:nvPr>
            <p:ph type="title" idx="4294967295"/>
          </p:nvPr>
        </p:nvSpPr>
        <p:spPr>
          <a:xfrm>
            <a:off x="695400" y="260648"/>
            <a:ext cx="11017224" cy="7920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Arial" charset="0"/>
                <a:ea typeface="Arial" charset="0"/>
                <a:cs typeface="Arial" charset="0"/>
              </a:defRPr>
            </a:lvl2pPr>
            <a:lvl3pPr algn="l" rtl="0" eaLnBrk="0" fontAlgn="base" hangingPunct="0">
              <a:spcBef>
                <a:spcPct val="0"/>
              </a:spcBef>
              <a:spcAft>
                <a:spcPct val="0"/>
              </a:spcAft>
              <a:defRPr sz="3200">
                <a:solidFill>
                  <a:schemeClr val="tx2"/>
                </a:solidFill>
                <a:latin typeface="Arial" charset="0"/>
                <a:ea typeface="Arial" charset="0"/>
                <a:cs typeface="Arial" charset="0"/>
              </a:defRPr>
            </a:lvl3pPr>
            <a:lvl4pPr algn="l" rtl="0" eaLnBrk="0" fontAlgn="base" hangingPunct="0">
              <a:spcBef>
                <a:spcPct val="0"/>
              </a:spcBef>
              <a:spcAft>
                <a:spcPct val="0"/>
              </a:spcAft>
              <a:defRPr sz="3200">
                <a:solidFill>
                  <a:schemeClr val="tx2"/>
                </a:solidFill>
                <a:latin typeface="Arial" charset="0"/>
                <a:ea typeface="Arial" charset="0"/>
                <a:cs typeface="Arial" charset="0"/>
              </a:defRPr>
            </a:lvl4pPr>
            <a:lvl5pPr algn="l" rtl="0" eaLnBrk="0" fontAlgn="base" hangingPunct="0">
              <a:spcBef>
                <a:spcPct val="0"/>
              </a:spcBef>
              <a:spcAft>
                <a:spcPct val="0"/>
              </a:spcAft>
              <a:defRPr sz="3200">
                <a:solidFill>
                  <a:schemeClr val="tx2"/>
                </a:solidFill>
                <a:latin typeface="Arial" charset="0"/>
                <a:ea typeface="Arial" charset="0"/>
                <a:cs typeface="Arial" charset="0"/>
              </a:defRPr>
            </a:lvl5pPr>
            <a:lvl6pPr marL="457200" algn="l" rtl="0" fontAlgn="base">
              <a:spcBef>
                <a:spcPct val="0"/>
              </a:spcBef>
              <a:spcAft>
                <a:spcPct val="0"/>
              </a:spcAft>
              <a:defRPr sz="3200">
                <a:solidFill>
                  <a:schemeClr val="tx2"/>
                </a:solidFill>
                <a:latin typeface="Arial" charset="0"/>
                <a:ea typeface="Arial" charset="0"/>
                <a:cs typeface="Arial" charset="0"/>
              </a:defRPr>
            </a:lvl6pPr>
            <a:lvl7pPr marL="914400" algn="l" rtl="0" fontAlgn="base">
              <a:spcBef>
                <a:spcPct val="0"/>
              </a:spcBef>
              <a:spcAft>
                <a:spcPct val="0"/>
              </a:spcAft>
              <a:defRPr sz="3200">
                <a:solidFill>
                  <a:schemeClr val="tx2"/>
                </a:solidFill>
                <a:latin typeface="Arial" charset="0"/>
                <a:ea typeface="Arial" charset="0"/>
                <a:cs typeface="Arial" charset="0"/>
              </a:defRPr>
            </a:lvl7pPr>
            <a:lvl8pPr marL="1371600" algn="l" rtl="0" fontAlgn="base">
              <a:spcBef>
                <a:spcPct val="0"/>
              </a:spcBef>
              <a:spcAft>
                <a:spcPct val="0"/>
              </a:spcAft>
              <a:defRPr sz="3200">
                <a:solidFill>
                  <a:schemeClr val="tx2"/>
                </a:solidFill>
                <a:latin typeface="Arial" charset="0"/>
                <a:ea typeface="Arial" charset="0"/>
                <a:cs typeface="Arial" charset="0"/>
              </a:defRPr>
            </a:lvl8pPr>
            <a:lvl9pPr marL="1828800" algn="l" rtl="0" fontAlgn="base">
              <a:spcBef>
                <a:spcPct val="0"/>
              </a:spcBef>
              <a:spcAft>
                <a:spcPct val="0"/>
              </a:spcAft>
              <a:defRPr sz="3200">
                <a:solidFill>
                  <a:schemeClr val="tx2"/>
                </a:solidFill>
                <a:latin typeface="Arial" charset="0"/>
                <a:ea typeface="Arial" charset="0"/>
                <a:cs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fi-FI" sz="2800" kern="0" dirty="0">
                <a:solidFill>
                  <a:srgbClr val="2D3787"/>
                </a:solidFill>
                <a:latin typeface="Times New Roman"/>
                <a:cs typeface="Arial"/>
              </a:rPr>
              <a:t>Väestön koulutusaste </a:t>
            </a:r>
            <a:r>
              <a:rPr kumimoji="0" lang="fi-FI" sz="2800" b="1" i="0" u="none" strike="noStrike" kern="0" cap="none" spc="0" normalizeH="0" baseline="0" noProof="0" dirty="0">
                <a:ln>
                  <a:noFill/>
                </a:ln>
                <a:solidFill>
                  <a:srgbClr val="2D3787"/>
                </a:solidFill>
                <a:effectLst/>
                <a:uLnTx/>
                <a:uFillTx/>
                <a:latin typeface="Times New Roman"/>
                <a:ea typeface="+mj-ea"/>
                <a:cs typeface="Arial"/>
              </a:rPr>
              <a:t>maakunnittain 2024, %</a:t>
            </a:r>
            <a:br>
              <a:rPr kumimoji="0" lang="fi-FI" sz="2800" b="1" i="0" u="none" strike="noStrike" kern="0" cap="none" spc="0" normalizeH="0" baseline="0" noProof="0" dirty="0">
                <a:ln>
                  <a:noFill/>
                </a:ln>
                <a:solidFill>
                  <a:srgbClr val="2D3787"/>
                </a:solidFill>
                <a:effectLst/>
                <a:uLnTx/>
                <a:uFillTx/>
                <a:latin typeface="Times New Roman"/>
                <a:ea typeface="+mj-ea"/>
                <a:cs typeface="Arial"/>
              </a:rPr>
            </a:br>
            <a:r>
              <a:rPr kumimoji="0" lang="fi-FI" sz="2000" b="0" i="0" u="none" strike="noStrike" kern="0" cap="none" spc="0" normalizeH="0" baseline="0" noProof="0" dirty="0">
                <a:ln>
                  <a:noFill/>
                </a:ln>
                <a:solidFill>
                  <a:srgbClr val="2D3787"/>
                </a:solidFill>
                <a:effectLst/>
                <a:uLnTx/>
                <a:uFillTx/>
                <a:latin typeface="Times New Roman"/>
                <a:ea typeface="+mj-ea"/>
                <a:cs typeface="Arial"/>
              </a:rPr>
              <a:t>(15 vuotta täyttänyt väestö)</a:t>
            </a:r>
            <a:endParaRPr kumimoji="0" lang="fi-FI" sz="2800" b="1" i="0" u="none" strike="noStrike" kern="0" cap="none" spc="0" normalizeH="0" baseline="0" noProof="0" dirty="0">
              <a:ln>
                <a:noFill/>
              </a:ln>
              <a:solidFill>
                <a:srgbClr val="2D3787"/>
              </a:solidFill>
              <a:effectLst/>
              <a:uLnTx/>
              <a:uFillTx/>
              <a:latin typeface="Times New Roman"/>
              <a:ea typeface="+mj-ea"/>
              <a:cs typeface="Arial"/>
            </a:endParaRPr>
          </a:p>
        </p:txBody>
      </p:sp>
      <p:sp>
        <p:nvSpPr>
          <p:cNvPr id="8" name="Title 11">
            <a:extLst>
              <a:ext uri="{FF2B5EF4-FFF2-40B4-BE49-F238E27FC236}">
                <a16:creationId xmlns:a16="http://schemas.microsoft.com/office/drawing/2014/main" id="{A4306963-3132-4E16-8C25-A4E9D3FDAB98}"/>
              </a:ext>
            </a:extLst>
          </p:cNvPr>
          <p:cNvSpPr txBox="1">
            <a:spLocks/>
          </p:cNvSpPr>
          <p:nvPr/>
        </p:nvSpPr>
        <p:spPr bwMode="auto">
          <a:xfrm>
            <a:off x="551384" y="6525344"/>
            <a:ext cx="1152128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Lähde: Väestön koulutusrakenne, Tilastokeskus, 1.1.2025 aluejako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17.9.2025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2" name="Kuva 1" descr="Pylväskaavio: Tutkinnon suorittaneiden prosenttiosuus 15-vuotta täyttäneistä maakunnittain 2024. Tutkinnon suorittaneita oli vuonna 2024 Etelä-Savossa 73,9 prosenttia ja koko maassa 75,1 prosenttia. Toisen asteen tutkinnon suorittaneita oli Etelä-Savossa 44,7 prosenttia ja koko maassa 39,8 prosenttia, erikoisammattitutkinnon suorittaneita Etelä-Savossa 1,4 prosenttia ja koko maassa 1,2 prosenttia sekä korkea-asteen tutkinnon suorittaneita Etelä-Savossa 27,8 prosenttia ja koko maassa 34,1 prosenttia. Maakunnista eniten tutkinnon suorittaneita oli Pirkanmaalla, yhteensä 77,9 prosenttia ja vähiten Ahvenanmaalla, yhteensä 71,3 prosenttia.">
            <a:extLst>
              <a:ext uri="{FF2B5EF4-FFF2-40B4-BE49-F238E27FC236}">
                <a16:creationId xmlns:a16="http://schemas.microsoft.com/office/drawing/2014/main" id="{427FF03D-9275-B89D-3EEA-DC7DB13C2E8B}"/>
              </a:ext>
            </a:extLst>
          </p:cNvPr>
          <p:cNvPicPr>
            <a:picLocks noChangeAspect="1"/>
          </p:cNvPicPr>
          <p:nvPr/>
        </p:nvPicPr>
        <p:blipFill>
          <a:blip r:embed="rId2"/>
          <a:stretch>
            <a:fillRect/>
          </a:stretch>
        </p:blipFill>
        <p:spPr>
          <a:xfrm>
            <a:off x="551384" y="1196752"/>
            <a:ext cx="9199661" cy="4919898"/>
          </a:xfrm>
          <a:prstGeom prst="rect">
            <a:avLst/>
          </a:prstGeom>
        </p:spPr>
      </p:pic>
    </p:spTree>
    <p:extLst>
      <p:ext uri="{BB962C8B-B14F-4D97-AF65-F5344CB8AC3E}">
        <p14:creationId xmlns:p14="http://schemas.microsoft.com/office/powerpoint/2010/main" val="432372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1"/>
          <p:cNvSpPr txBox="1">
            <a:spLocks noGrp="1"/>
          </p:cNvSpPr>
          <p:nvPr>
            <p:ph type="title" idx="4294967295"/>
          </p:nvPr>
        </p:nvSpPr>
        <p:spPr>
          <a:xfrm>
            <a:off x="551384" y="476672"/>
            <a:ext cx="10729192" cy="6549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Arial" charset="0"/>
                <a:ea typeface="Arial" charset="0"/>
                <a:cs typeface="Arial" charset="0"/>
              </a:defRPr>
            </a:lvl2pPr>
            <a:lvl3pPr algn="l" rtl="0" eaLnBrk="0" fontAlgn="base" hangingPunct="0">
              <a:spcBef>
                <a:spcPct val="0"/>
              </a:spcBef>
              <a:spcAft>
                <a:spcPct val="0"/>
              </a:spcAft>
              <a:defRPr sz="3200">
                <a:solidFill>
                  <a:schemeClr val="tx2"/>
                </a:solidFill>
                <a:latin typeface="Arial" charset="0"/>
                <a:ea typeface="Arial" charset="0"/>
                <a:cs typeface="Arial" charset="0"/>
              </a:defRPr>
            </a:lvl3pPr>
            <a:lvl4pPr algn="l" rtl="0" eaLnBrk="0" fontAlgn="base" hangingPunct="0">
              <a:spcBef>
                <a:spcPct val="0"/>
              </a:spcBef>
              <a:spcAft>
                <a:spcPct val="0"/>
              </a:spcAft>
              <a:defRPr sz="3200">
                <a:solidFill>
                  <a:schemeClr val="tx2"/>
                </a:solidFill>
                <a:latin typeface="Arial" charset="0"/>
                <a:ea typeface="Arial" charset="0"/>
                <a:cs typeface="Arial" charset="0"/>
              </a:defRPr>
            </a:lvl4pPr>
            <a:lvl5pPr algn="l" rtl="0" eaLnBrk="0" fontAlgn="base" hangingPunct="0">
              <a:spcBef>
                <a:spcPct val="0"/>
              </a:spcBef>
              <a:spcAft>
                <a:spcPct val="0"/>
              </a:spcAft>
              <a:defRPr sz="3200">
                <a:solidFill>
                  <a:schemeClr val="tx2"/>
                </a:solidFill>
                <a:latin typeface="Arial" charset="0"/>
                <a:ea typeface="Arial" charset="0"/>
                <a:cs typeface="Arial" charset="0"/>
              </a:defRPr>
            </a:lvl5pPr>
            <a:lvl6pPr marL="457200" algn="l" rtl="0" fontAlgn="base">
              <a:spcBef>
                <a:spcPct val="0"/>
              </a:spcBef>
              <a:spcAft>
                <a:spcPct val="0"/>
              </a:spcAft>
              <a:defRPr sz="3200">
                <a:solidFill>
                  <a:schemeClr val="tx2"/>
                </a:solidFill>
                <a:latin typeface="Arial" charset="0"/>
                <a:ea typeface="Arial" charset="0"/>
                <a:cs typeface="Arial" charset="0"/>
              </a:defRPr>
            </a:lvl6pPr>
            <a:lvl7pPr marL="914400" algn="l" rtl="0" fontAlgn="base">
              <a:spcBef>
                <a:spcPct val="0"/>
              </a:spcBef>
              <a:spcAft>
                <a:spcPct val="0"/>
              </a:spcAft>
              <a:defRPr sz="3200">
                <a:solidFill>
                  <a:schemeClr val="tx2"/>
                </a:solidFill>
                <a:latin typeface="Arial" charset="0"/>
                <a:ea typeface="Arial" charset="0"/>
                <a:cs typeface="Arial" charset="0"/>
              </a:defRPr>
            </a:lvl7pPr>
            <a:lvl8pPr marL="1371600" algn="l" rtl="0" fontAlgn="base">
              <a:spcBef>
                <a:spcPct val="0"/>
              </a:spcBef>
              <a:spcAft>
                <a:spcPct val="0"/>
              </a:spcAft>
              <a:defRPr sz="3200">
                <a:solidFill>
                  <a:schemeClr val="tx2"/>
                </a:solidFill>
                <a:latin typeface="Arial" charset="0"/>
                <a:ea typeface="Arial" charset="0"/>
                <a:cs typeface="Arial" charset="0"/>
              </a:defRPr>
            </a:lvl8pPr>
            <a:lvl9pPr marL="1828800" algn="l" rtl="0" fontAlgn="base">
              <a:spcBef>
                <a:spcPct val="0"/>
              </a:spcBef>
              <a:spcAft>
                <a:spcPct val="0"/>
              </a:spcAft>
              <a:defRPr sz="3200">
                <a:solidFill>
                  <a:schemeClr val="tx2"/>
                </a:solidFill>
                <a:latin typeface="Arial" charset="0"/>
                <a:ea typeface="Arial" charset="0"/>
                <a:cs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2800" b="1" i="0" u="none" strike="noStrike" kern="0" cap="none" spc="0" normalizeH="0" baseline="0" noProof="0" dirty="0">
                <a:ln>
                  <a:noFill/>
                </a:ln>
                <a:solidFill>
                  <a:schemeClr val="tx2"/>
                </a:solidFill>
                <a:effectLst/>
                <a:uLnTx/>
                <a:uFillTx/>
                <a:latin typeface="+mj-lt"/>
                <a:ea typeface="+mj-ea"/>
                <a:cs typeface="Arial"/>
              </a:rPr>
              <a:t>Korkea-asteen tutkinnon suorittanut väestö maakunnittain 2024, %</a:t>
            </a:r>
          </a:p>
        </p:txBody>
      </p:sp>
      <p:pic>
        <p:nvPicPr>
          <p:cNvPr id="4" name="Kuva 3" descr="Palkkikaavio: Korkea-asteen tutkinnon suorittanut väestö maakunnittain vuonna 2024. Korkeimmin koulutettu väestö asui Uudellamaalla, jossa asuvasta 15 vuotta täyttäneestä väestöstä korkea-asteen tutkinnon oli suorittanut 40,6 prosenttia, Pirkanmaalla, 35,6 prosenttia sekä Varsinais-Suomessa, 33,5 prosenttia. Pienin korkeakoulutettujen osuus oli Kainuussa, 26,8 prosenttia, Etelä-Pohjanmaalla, 27,5 prosenttia sekä Keski-Pohjanmaalla ja Satakunnassa, 27,7 prosenttia.">
            <a:extLst>
              <a:ext uri="{FF2B5EF4-FFF2-40B4-BE49-F238E27FC236}">
                <a16:creationId xmlns:a16="http://schemas.microsoft.com/office/drawing/2014/main" id="{7A6C6144-B142-5BAB-2C53-66D5367E07C0}"/>
              </a:ext>
            </a:extLst>
          </p:cNvPr>
          <p:cNvPicPr>
            <a:picLocks noChangeAspect="1"/>
          </p:cNvPicPr>
          <p:nvPr/>
        </p:nvPicPr>
        <p:blipFill>
          <a:blip r:embed="rId3"/>
          <a:stretch>
            <a:fillRect/>
          </a:stretch>
        </p:blipFill>
        <p:spPr>
          <a:xfrm>
            <a:off x="407368" y="1416149"/>
            <a:ext cx="7670151" cy="4173091"/>
          </a:xfrm>
          <a:prstGeom prst="rect">
            <a:avLst/>
          </a:prstGeom>
        </p:spPr>
      </p:pic>
      <p:sp>
        <p:nvSpPr>
          <p:cNvPr id="8" name="Tekstiruutu 7">
            <a:extLst>
              <a:ext uri="{FF2B5EF4-FFF2-40B4-BE49-F238E27FC236}">
                <a16:creationId xmlns:a16="http://schemas.microsoft.com/office/drawing/2014/main" id="{C20B41EC-95DE-49C2-8A90-40A71438E73B}"/>
              </a:ext>
            </a:extLst>
          </p:cNvPr>
          <p:cNvSpPr txBox="1"/>
          <p:nvPr/>
        </p:nvSpPr>
        <p:spPr>
          <a:xfrm>
            <a:off x="8328248" y="1807810"/>
            <a:ext cx="3312368" cy="3277820"/>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fi-FI" sz="1200" b="0" i="0" u="none" strike="noStrike" kern="1200" cap="none" spc="0" normalizeH="0" baseline="0" noProof="0" dirty="0">
                <a:ln>
                  <a:noFill/>
                </a:ln>
                <a:solidFill>
                  <a:prstClr val="black"/>
                </a:solidFill>
                <a:effectLst/>
                <a:uLnTx/>
                <a:uFillTx/>
                <a:latin typeface="Arial"/>
                <a:ea typeface="+mn-ea"/>
                <a:cs typeface="+mn-cs"/>
              </a:rPr>
              <a:t>Vuonna 2024 korkeimmin koulutettu väestö asui Uudellamaalla, jossa asuvasta 15 vuotta täyttäneestä väestöstä korkea-asteen tutkinnon oli suorittanut 40,6 prosenttia.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fi-FI" sz="1200" b="0" i="0" u="none" strike="noStrike" kern="1200" cap="none" spc="0" normalizeH="0" baseline="0" noProof="0" dirty="0">
                <a:ln>
                  <a:noFill/>
                </a:ln>
                <a:solidFill>
                  <a:prstClr val="black"/>
                </a:solidFill>
                <a:effectLst/>
                <a:uLnTx/>
                <a:uFillTx/>
                <a:latin typeface="Arial"/>
                <a:ea typeface="+mn-ea"/>
                <a:cs typeface="+mn-cs"/>
              </a:rPr>
              <a:t>Toiseksi korkeimmin koulutettu väestö asui Pirkanmaalla, jossa 35,6 prosenttia väestöstä oli suorittanut korkea-asteen tutkinnon.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fi-FI" sz="1200" dirty="0">
                <a:solidFill>
                  <a:prstClr val="black"/>
                </a:solidFill>
                <a:latin typeface="Arial"/>
              </a:rPr>
              <a:t>Koko maassa korkea-asteen tutkinnon oli suorittanut 34,1 prosenttia</a:t>
            </a:r>
            <a:endParaRPr kumimoji="0" lang="fi-FI" sz="1200" b="0" i="0" u="none" strike="noStrike" kern="1200" cap="none" spc="0" normalizeH="0" baseline="0" noProof="0" dirty="0">
              <a:ln>
                <a:noFill/>
              </a:ln>
              <a:solidFill>
                <a:prstClr val="black"/>
              </a:solidFill>
              <a:effectLst/>
              <a:uLnTx/>
              <a:uFillTx/>
              <a:latin typeface="Arial"/>
              <a:ea typeface="+mn-ea"/>
              <a:cs typeface="+mn-cs"/>
            </a:endParaRP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fi-FI" sz="1200" b="0" i="0" u="none" strike="noStrike" kern="1200" cap="none" spc="0" normalizeH="0" baseline="0" noProof="0" dirty="0">
                <a:ln>
                  <a:noFill/>
                </a:ln>
                <a:solidFill>
                  <a:prstClr val="black"/>
                </a:solidFill>
                <a:effectLst/>
                <a:uLnTx/>
                <a:uFillTx/>
                <a:latin typeface="Arial"/>
                <a:ea typeface="+mn-ea"/>
                <a:cs typeface="+mn-cs"/>
              </a:rPr>
              <a:t>Pienin korkeasti koulutettujen osuus oli Kainuussa, Etelä-Pohjanmaalla, Keski-Pohjanmaalla ja Satakunnassa.</a:t>
            </a:r>
            <a:r>
              <a:rPr lang="fi-FI" sz="1200" dirty="0">
                <a:solidFill>
                  <a:prstClr val="black"/>
                </a:solidFill>
                <a:latin typeface="Arial"/>
              </a:rPr>
              <a:t> Etelä-Savossa osuus oli 27,8 prosenttia, joka oli maakunnista viidenneksi pienin.</a:t>
            </a:r>
            <a:endParaRPr kumimoji="0" lang="fi-FI" sz="1200" b="0" i="0" u="none" strike="noStrike" kern="1200" cap="none" spc="0" normalizeH="0" baseline="0" noProof="0" dirty="0">
              <a:ln>
                <a:noFill/>
              </a:ln>
              <a:solidFill>
                <a:prstClr val="black"/>
              </a:solidFill>
              <a:effectLst/>
              <a:uLnTx/>
              <a:uFillTx/>
              <a:latin typeface="Arial"/>
              <a:ea typeface="+mn-ea"/>
              <a:cs typeface="+mn-cs"/>
            </a:endParaRPr>
          </a:p>
        </p:txBody>
      </p:sp>
      <p:sp>
        <p:nvSpPr>
          <p:cNvPr id="9" name="Title 11">
            <a:extLst>
              <a:ext uri="{FF2B5EF4-FFF2-40B4-BE49-F238E27FC236}">
                <a16:creationId xmlns:a16="http://schemas.microsoft.com/office/drawing/2014/main" id="{858D2402-135E-72F7-5280-70D478345FB5}"/>
              </a:ext>
            </a:extLst>
          </p:cNvPr>
          <p:cNvSpPr txBox="1">
            <a:spLocks/>
          </p:cNvSpPr>
          <p:nvPr/>
        </p:nvSpPr>
        <p:spPr bwMode="auto">
          <a:xfrm>
            <a:off x="551384" y="6525344"/>
            <a:ext cx="1152128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Lähde: Väestön koulutusrakenne, Tilastokeskus, 1.1.2025 aluejako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17.9.2025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spTree>
    <p:extLst>
      <p:ext uri="{BB962C8B-B14F-4D97-AF65-F5344CB8AC3E}">
        <p14:creationId xmlns:p14="http://schemas.microsoft.com/office/powerpoint/2010/main" val="2401470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1"/>
          <p:cNvSpPr txBox="1">
            <a:spLocks noGrp="1"/>
          </p:cNvSpPr>
          <p:nvPr>
            <p:ph type="title" idx="4294967295"/>
          </p:nvPr>
        </p:nvSpPr>
        <p:spPr>
          <a:xfrm>
            <a:off x="551384" y="404664"/>
            <a:ext cx="8568952" cy="6549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Arial" charset="0"/>
                <a:ea typeface="Arial" charset="0"/>
                <a:cs typeface="Arial" charset="0"/>
              </a:defRPr>
            </a:lvl2pPr>
            <a:lvl3pPr algn="l" rtl="0" eaLnBrk="0" fontAlgn="base" hangingPunct="0">
              <a:spcBef>
                <a:spcPct val="0"/>
              </a:spcBef>
              <a:spcAft>
                <a:spcPct val="0"/>
              </a:spcAft>
              <a:defRPr sz="3200">
                <a:solidFill>
                  <a:schemeClr val="tx2"/>
                </a:solidFill>
                <a:latin typeface="Arial" charset="0"/>
                <a:ea typeface="Arial" charset="0"/>
                <a:cs typeface="Arial" charset="0"/>
              </a:defRPr>
            </a:lvl3pPr>
            <a:lvl4pPr algn="l" rtl="0" eaLnBrk="0" fontAlgn="base" hangingPunct="0">
              <a:spcBef>
                <a:spcPct val="0"/>
              </a:spcBef>
              <a:spcAft>
                <a:spcPct val="0"/>
              </a:spcAft>
              <a:defRPr sz="3200">
                <a:solidFill>
                  <a:schemeClr val="tx2"/>
                </a:solidFill>
                <a:latin typeface="Arial" charset="0"/>
                <a:ea typeface="Arial" charset="0"/>
                <a:cs typeface="Arial" charset="0"/>
              </a:defRPr>
            </a:lvl4pPr>
            <a:lvl5pPr algn="l" rtl="0" eaLnBrk="0" fontAlgn="base" hangingPunct="0">
              <a:spcBef>
                <a:spcPct val="0"/>
              </a:spcBef>
              <a:spcAft>
                <a:spcPct val="0"/>
              </a:spcAft>
              <a:defRPr sz="3200">
                <a:solidFill>
                  <a:schemeClr val="tx2"/>
                </a:solidFill>
                <a:latin typeface="Arial" charset="0"/>
                <a:ea typeface="Arial" charset="0"/>
                <a:cs typeface="Arial" charset="0"/>
              </a:defRPr>
            </a:lvl5pPr>
            <a:lvl6pPr marL="457200" algn="l" rtl="0" fontAlgn="base">
              <a:spcBef>
                <a:spcPct val="0"/>
              </a:spcBef>
              <a:spcAft>
                <a:spcPct val="0"/>
              </a:spcAft>
              <a:defRPr sz="3200">
                <a:solidFill>
                  <a:schemeClr val="tx2"/>
                </a:solidFill>
                <a:latin typeface="Arial" charset="0"/>
                <a:ea typeface="Arial" charset="0"/>
                <a:cs typeface="Arial" charset="0"/>
              </a:defRPr>
            </a:lvl6pPr>
            <a:lvl7pPr marL="914400" algn="l" rtl="0" fontAlgn="base">
              <a:spcBef>
                <a:spcPct val="0"/>
              </a:spcBef>
              <a:spcAft>
                <a:spcPct val="0"/>
              </a:spcAft>
              <a:defRPr sz="3200">
                <a:solidFill>
                  <a:schemeClr val="tx2"/>
                </a:solidFill>
                <a:latin typeface="Arial" charset="0"/>
                <a:ea typeface="Arial" charset="0"/>
                <a:cs typeface="Arial" charset="0"/>
              </a:defRPr>
            </a:lvl7pPr>
            <a:lvl8pPr marL="1371600" algn="l" rtl="0" fontAlgn="base">
              <a:spcBef>
                <a:spcPct val="0"/>
              </a:spcBef>
              <a:spcAft>
                <a:spcPct val="0"/>
              </a:spcAft>
              <a:defRPr sz="3200">
                <a:solidFill>
                  <a:schemeClr val="tx2"/>
                </a:solidFill>
                <a:latin typeface="Arial" charset="0"/>
                <a:ea typeface="Arial" charset="0"/>
                <a:cs typeface="Arial" charset="0"/>
              </a:defRPr>
            </a:lvl8pPr>
            <a:lvl9pPr marL="1828800" algn="l" rtl="0" fontAlgn="base">
              <a:spcBef>
                <a:spcPct val="0"/>
              </a:spcBef>
              <a:spcAft>
                <a:spcPct val="0"/>
              </a:spcAft>
              <a:defRPr sz="3200">
                <a:solidFill>
                  <a:schemeClr val="tx2"/>
                </a:solidFill>
                <a:latin typeface="Arial" charset="0"/>
                <a:ea typeface="Arial" charset="0"/>
                <a:cs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2800" b="1" i="0" u="none" strike="noStrike" kern="0" cap="none" spc="0" normalizeH="0" baseline="0" noProof="0" dirty="0">
                <a:ln>
                  <a:noFill/>
                </a:ln>
                <a:solidFill>
                  <a:srgbClr val="2D3787"/>
                </a:solidFill>
                <a:effectLst/>
                <a:uLnTx/>
                <a:uFillTx/>
                <a:latin typeface="Times New Roman"/>
                <a:ea typeface="+mj-ea"/>
                <a:cs typeface="Arial"/>
              </a:rPr>
              <a:t>Koulutustaso maakunnittain 2024</a:t>
            </a:r>
          </a:p>
        </p:txBody>
      </p:sp>
      <p:sp>
        <p:nvSpPr>
          <p:cNvPr id="9" name="Title 11">
            <a:extLst>
              <a:ext uri="{FF2B5EF4-FFF2-40B4-BE49-F238E27FC236}">
                <a16:creationId xmlns:a16="http://schemas.microsoft.com/office/drawing/2014/main" id="{6DF4513A-0A34-4A36-BDBC-27668DD4D4A7}"/>
              </a:ext>
            </a:extLst>
          </p:cNvPr>
          <p:cNvSpPr txBox="1">
            <a:spLocks/>
          </p:cNvSpPr>
          <p:nvPr/>
        </p:nvSpPr>
        <p:spPr bwMode="auto">
          <a:xfrm>
            <a:off x="551384" y="6525344"/>
            <a:ext cx="1152128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Lähde: Väestön koulutusrakenne, Tilastokeskus, 1.1.2025 aluejako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17.9.2025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sp>
        <p:nvSpPr>
          <p:cNvPr id="4" name="Tekstiruutu 3"/>
          <p:cNvSpPr txBox="1"/>
          <p:nvPr/>
        </p:nvSpPr>
        <p:spPr>
          <a:xfrm>
            <a:off x="551384" y="5733256"/>
            <a:ext cx="8568952" cy="707886"/>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sz="1000" b="0" i="0" u="none" strike="noStrike" kern="1200" cap="none" spc="0" normalizeH="0" baseline="0" noProof="0" dirty="0">
                <a:ln>
                  <a:noFill/>
                </a:ln>
                <a:solidFill>
                  <a:srgbClr val="000000"/>
                </a:solidFill>
                <a:effectLst/>
                <a:uLnTx/>
                <a:uFillTx/>
                <a:latin typeface="Arial" charset="0"/>
                <a:ea typeface="+mn-ea"/>
                <a:cs typeface="Arial" charset="0"/>
              </a:rPr>
              <a:t>*) Väestön koulutustasoa mitataan perusasteen jälkeen suoritetun korkeimman koulutuksen keskimääräisellä pituudella henkeä kohti. Esimerkiksi koulutustasoluku 246 osoittaa, että teoreettinen koulutusaika henkeä kohti on 2,5 vuotta peruskoulun suorittamisen jälkeen. Väestön koulutustasoa laskettaessa perusjoukkona käytetään 20 vuotta täyttänyttä väestöä. Näin siksi että monen alle 20-vuotiaan koulutus on vielä kesken.</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i-FI" sz="1000" b="0" i="0" u="none" strike="noStrike" kern="1200" cap="none" spc="0" normalizeH="0" baseline="0" noProof="0" dirty="0">
              <a:ln>
                <a:noFill/>
              </a:ln>
              <a:solidFill>
                <a:srgbClr val="000000"/>
              </a:solidFill>
              <a:effectLst/>
              <a:uLnTx/>
              <a:uFillTx/>
              <a:latin typeface="Arial" charset="0"/>
              <a:ea typeface="+mn-ea"/>
              <a:cs typeface="Arial" charset="0"/>
            </a:endParaRPr>
          </a:p>
        </p:txBody>
      </p:sp>
      <p:pic>
        <p:nvPicPr>
          <p:cNvPr id="2" name="Kuva 1" descr="Palkkikaavio; Vuonna 2024 korkeimmin koulutettu väestö asui Uudellamaalla, jossa väestö oli suorittanut keskimäärin 4,41 vuotta koulutusta perusasteen jälkeen. &#10;Matalin koulutustaso oli Kymenlaakson, Etelä-Savon ja Satakunnan maakunnassa, joissa väestö oli suorittanut keskimäärin 3,48 vuotta koulutusta perusasteen jälkeen. Koko maassa väestö oli suorittanut keskimäärin 3,99 vuotta koulutusta perusasteen jälkeen.">
            <a:extLst>
              <a:ext uri="{FF2B5EF4-FFF2-40B4-BE49-F238E27FC236}">
                <a16:creationId xmlns:a16="http://schemas.microsoft.com/office/drawing/2014/main" id="{4A1B6BFD-01A5-FC18-D3F2-7F6EB9066AF9}"/>
              </a:ext>
            </a:extLst>
          </p:cNvPr>
          <p:cNvPicPr>
            <a:picLocks noChangeAspect="1"/>
          </p:cNvPicPr>
          <p:nvPr/>
        </p:nvPicPr>
        <p:blipFill>
          <a:blip r:embed="rId2"/>
          <a:stretch>
            <a:fillRect/>
          </a:stretch>
        </p:blipFill>
        <p:spPr>
          <a:xfrm>
            <a:off x="551384" y="980728"/>
            <a:ext cx="9145016" cy="4702726"/>
          </a:xfrm>
          <a:prstGeom prst="rect">
            <a:avLst/>
          </a:prstGeom>
        </p:spPr>
      </p:pic>
    </p:spTree>
    <p:extLst>
      <p:ext uri="{BB962C8B-B14F-4D97-AF65-F5344CB8AC3E}">
        <p14:creationId xmlns:p14="http://schemas.microsoft.com/office/powerpoint/2010/main" val="779808413"/>
      </p:ext>
    </p:extLst>
  </p:cSld>
  <p:clrMapOvr>
    <a:masterClrMapping/>
  </p:clrMapOvr>
</p:sld>
</file>

<file path=ppt/theme/theme1.xml><?xml version="1.0" encoding="utf-8"?>
<a:theme xmlns:a="http://schemas.openxmlformats.org/drawingml/2006/main" name="1_ESAVO">
  <a:themeElements>
    <a:clrScheme name="ESAVO">
      <a:dk1>
        <a:sysClr val="windowText" lastClr="000000"/>
      </a:dk1>
      <a:lt1>
        <a:sysClr val="window" lastClr="FFFFFF"/>
      </a:lt1>
      <a:dk2>
        <a:srgbClr val="2D3787"/>
      </a:dk2>
      <a:lt2>
        <a:srgbClr val="C8E1FA"/>
      </a:lt2>
      <a:accent1>
        <a:srgbClr val="2D3787"/>
      </a:accent1>
      <a:accent2>
        <a:srgbClr val="009BE1"/>
      </a:accent2>
      <a:accent3>
        <a:srgbClr val="469B46"/>
      </a:accent3>
      <a:accent4>
        <a:srgbClr val="C8D228"/>
      </a:accent4>
      <a:accent5>
        <a:srgbClr val="F0CD14"/>
      </a:accent5>
      <a:accent6>
        <a:srgbClr val="DCA0C3"/>
      </a:accent6>
      <a:hlink>
        <a:srgbClr val="3C5491"/>
      </a:hlink>
      <a:folHlink>
        <a:srgbClr val="325A3C"/>
      </a:folHlink>
    </a:clrScheme>
    <a:fontScheme name="ESAVO">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8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err="1" smtClean="0"/>
        </a:defPPr>
      </a:lstStyle>
    </a:txDef>
  </a:objectDefaults>
  <a:extraClrSchemeLst/>
  <a:extLst>
    <a:ext uri="{05A4C25C-085E-4340-85A3-A5531E510DB2}">
      <thm15:themeFamily xmlns:thm15="http://schemas.microsoft.com/office/thememl/2012/main" name="ESAVO PowerPoint-esitysmalli.potx" id="{FC6D9E71-C548-4608-9588-675994E901C0}" vid="{9F200EB2-B4F4-46AA-A27E-0EF2FB911529}"/>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ESAVO PowerPoint-esitysmalli</Template>
  <TotalTime>30342</TotalTime>
  <Words>699</Words>
  <Application>Microsoft Office PowerPoint</Application>
  <PresentationFormat>Laajakuva</PresentationFormat>
  <Paragraphs>241</Paragraphs>
  <Slides>7</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vt:i4>
      </vt:variant>
    </vt:vector>
  </HeadingPairs>
  <TitlesOfParts>
    <vt:vector size="11" baseType="lpstr">
      <vt:lpstr>Arial</vt:lpstr>
      <vt:lpstr>Calibri</vt:lpstr>
      <vt:lpstr>Times New Roman</vt:lpstr>
      <vt:lpstr>1_ESAVO</vt:lpstr>
      <vt:lpstr>Koulutusrakenne 2024</vt:lpstr>
      <vt:lpstr>Väestön koulutusaste Etelä-Savossa ja koko maassa 2024 (15 vuotta täyttänyt väestö)</vt:lpstr>
      <vt:lpstr>Väestön koulutusaste Etelä-Savossa seutukunnittain ja kunnittain 2024 (15 vuotta täyttänyt väestö)</vt:lpstr>
      <vt:lpstr>Väestön koulutusrakenne Etelä-Savossa seutukunnittain ja kunnittain 2024 (15 vuotta täyttänyt väestö)</vt:lpstr>
      <vt:lpstr>Väestön koulutusaste maakunnittain 2024, % (15 vuotta täyttänyt väestö)</vt:lpstr>
      <vt:lpstr>Korkea-asteen tutkinnon suorittanut väestö maakunnittain 2024, %</vt:lpstr>
      <vt:lpstr>Koulutustaso maakunnittain 2024</vt:lpstr>
    </vt:vector>
  </TitlesOfParts>
  <Company>Etelä-Savon maakuntaliitto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Koulutusrakenne</dc:title>
  <dc:creator>Jaana Kokkonen</dc:creator>
  <cp:lastModifiedBy>Jaana Kokkonen</cp:lastModifiedBy>
  <cp:revision>55</cp:revision>
  <dcterms:created xsi:type="dcterms:W3CDTF">2020-02-25T14:36:39Z</dcterms:created>
  <dcterms:modified xsi:type="dcterms:W3CDTF">2025-09-17T13:27:40Z</dcterms:modified>
</cp:coreProperties>
</file>