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9"/>
  </p:notesMasterIdLst>
  <p:sldIdLst>
    <p:sldId id="822" r:id="rId2"/>
    <p:sldId id="299" r:id="rId3"/>
    <p:sldId id="738" r:id="rId4"/>
    <p:sldId id="739" r:id="rId5"/>
    <p:sldId id="298" r:id="rId6"/>
    <p:sldId id="821" r:id="rId7"/>
    <p:sldId id="74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6C1B84-D686-46A4-8FFF-E4B078E7733A}" v="11" dt="2026-07-02T10:26:50.725"/>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5191" autoAdjust="0"/>
  </p:normalViewPr>
  <p:slideViewPr>
    <p:cSldViewPr showGuides="1">
      <p:cViewPr varScale="1">
        <p:scale>
          <a:sx n="81" d="100"/>
          <a:sy n="81" d="100"/>
        </p:scale>
        <p:origin x="67" y="27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ana Kokkonen" userId="fd0ea1af-346e-4258-bc54-cec630bd1122" providerId="ADAL" clId="{E89BD6E4-43A1-4CD4-9BD1-30478988A43C}"/>
    <pc:docChg chg="undo custSel modSld">
      <pc:chgData name="Jaana Kokkonen" userId="fd0ea1af-346e-4258-bc54-cec630bd1122" providerId="ADAL" clId="{E89BD6E4-43A1-4CD4-9BD1-30478988A43C}" dt="2026-07-02T10:26:50.725" v="477"/>
      <pc:docMkLst>
        <pc:docMk/>
      </pc:docMkLst>
      <pc:sldChg chg="addSp delSp modSp mod">
        <pc:chgData name="Jaana Kokkonen" userId="fd0ea1af-346e-4258-bc54-cec630bd1122" providerId="ADAL" clId="{E89BD6E4-43A1-4CD4-9BD1-30478988A43C}" dt="2026-07-02T10:26:50.725" v="477"/>
        <pc:sldMkLst>
          <pc:docMk/>
          <pc:sldMk cId="432372840" sldId="298"/>
        </pc:sldMkLst>
        <pc:spChg chg="mod">
          <ac:chgData name="Jaana Kokkonen" userId="fd0ea1af-346e-4258-bc54-cec630bd1122" providerId="ADAL" clId="{E89BD6E4-43A1-4CD4-9BD1-30478988A43C}" dt="2026-07-01T11:35:08.726" v="50" actId="1076"/>
          <ac:spMkLst>
            <pc:docMk/>
            <pc:sldMk cId="432372840" sldId="298"/>
            <ac:spMk id="3" creationId="{00000000-0000-0000-0000-000000000000}"/>
          </ac:spMkLst>
        </pc:spChg>
        <pc:spChg chg="mod">
          <ac:chgData name="Jaana Kokkonen" userId="fd0ea1af-346e-4258-bc54-cec630bd1122" providerId="ADAL" clId="{E89BD6E4-43A1-4CD4-9BD1-30478988A43C}" dt="2026-07-02T10:26:50.725" v="477"/>
          <ac:spMkLst>
            <pc:docMk/>
            <pc:sldMk cId="432372840" sldId="298"/>
            <ac:spMk id="8" creationId="{A4306963-3132-4E16-8C25-A4E9D3FDAB98}"/>
          </ac:spMkLst>
        </pc:spChg>
        <pc:picChg chg="del">
          <ac:chgData name="Jaana Kokkonen" userId="fd0ea1af-346e-4258-bc54-cec630bd1122" providerId="ADAL" clId="{E89BD6E4-43A1-4CD4-9BD1-30478988A43C}" dt="2026-07-02T06:43:58.497" v="115" actId="478"/>
          <ac:picMkLst>
            <pc:docMk/>
            <pc:sldMk cId="432372840" sldId="298"/>
            <ac:picMk id="2" creationId="{427FF03D-9275-B89D-3EEA-DC7DB13C2E8B}"/>
          </ac:picMkLst>
        </pc:picChg>
        <pc:picChg chg="add del mod">
          <ac:chgData name="Jaana Kokkonen" userId="fd0ea1af-346e-4258-bc54-cec630bd1122" providerId="ADAL" clId="{E89BD6E4-43A1-4CD4-9BD1-30478988A43C}" dt="2026-07-01T13:45:06.874" v="112" actId="478"/>
          <ac:picMkLst>
            <pc:docMk/>
            <pc:sldMk cId="432372840" sldId="298"/>
            <ac:picMk id="5" creationId="{223A9C2A-7051-0ABB-1A43-5A8D7B30D302}"/>
          </ac:picMkLst>
        </pc:picChg>
        <pc:picChg chg="add del mod">
          <ac:chgData name="Jaana Kokkonen" userId="fd0ea1af-346e-4258-bc54-cec630bd1122" providerId="ADAL" clId="{E89BD6E4-43A1-4CD4-9BD1-30478988A43C}" dt="2026-07-02T07:00:17.954" v="176" actId="478"/>
          <ac:picMkLst>
            <pc:docMk/>
            <pc:sldMk cId="432372840" sldId="298"/>
            <ac:picMk id="7" creationId="{79EB8C0A-10A8-1D76-975B-F0CDF6CABEC4}"/>
          </ac:picMkLst>
        </pc:picChg>
        <pc:picChg chg="add mod">
          <ac:chgData name="Jaana Kokkonen" userId="fd0ea1af-346e-4258-bc54-cec630bd1122" providerId="ADAL" clId="{E89BD6E4-43A1-4CD4-9BD1-30478988A43C}" dt="2026-07-02T07:00:30.021" v="180" actId="962"/>
          <ac:picMkLst>
            <pc:docMk/>
            <pc:sldMk cId="432372840" sldId="298"/>
            <ac:picMk id="10" creationId="{D27C6638-DDAD-1E0F-6ABE-13E41B639B02}"/>
          </ac:picMkLst>
        </pc:picChg>
      </pc:sldChg>
      <pc:sldChg chg="addSp delSp modSp mod">
        <pc:chgData name="Jaana Kokkonen" userId="fd0ea1af-346e-4258-bc54-cec630bd1122" providerId="ADAL" clId="{E89BD6E4-43A1-4CD4-9BD1-30478988A43C}" dt="2026-07-02T10:26:50.725" v="477"/>
        <pc:sldMkLst>
          <pc:docMk/>
          <pc:sldMk cId="3359469416" sldId="299"/>
        </pc:sldMkLst>
        <pc:spChg chg="mod">
          <ac:chgData name="Jaana Kokkonen" userId="fd0ea1af-346e-4258-bc54-cec630bd1122" providerId="ADAL" clId="{E89BD6E4-43A1-4CD4-9BD1-30478988A43C}" dt="2026-07-01T11:22:03.790" v="2" actId="313"/>
          <ac:spMkLst>
            <pc:docMk/>
            <pc:sldMk cId="3359469416" sldId="299"/>
            <ac:spMk id="3" creationId="{00000000-0000-0000-0000-000000000000}"/>
          </ac:spMkLst>
        </pc:spChg>
        <pc:spChg chg="mod">
          <ac:chgData name="Jaana Kokkonen" userId="fd0ea1af-346e-4258-bc54-cec630bd1122" providerId="ADAL" clId="{E89BD6E4-43A1-4CD4-9BD1-30478988A43C}" dt="2026-07-02T10:26:50.725" v="477"/>
          <ac:spMkLst>
            <pc:docMk/>
            <pc:sldMk cId="3359469416" sldId="299"/>
            <ac:spMk id="6" creationId="{04780260-DDD6-4D52-B39E-728B529F597E}"/>
          </ac:spMkLst>
        </pc:spChg>
        <pc:picChg chg="del mod">
          <ac:chgData name="Jaana Kokkonen" userId="fd0ea1af-346e-4258-bc54-cec630bd1122" providerId="ADAL" clId="{E89BD6E4-43A1-4CD4-9BD1-30478988A43C}" dt="2026-07-02T07:56:17.422" v="197" actId="478"/>
          <ac:picMkLst>
            <pc:docMk/>
            <pc:sldMk cId="3359469416" sldId="299"/>
            <ac:picMk id="2" creationId="{D35D918C-A933-7C67-542E-5A5E2925C72E}"/>
          </ac:picMkLst>
        </pc:picChg>
        <pc:picChg chg="add mod">
          <ac:chgData name="Jaana Kokkonen" userId="fd0ea1af-346e-4258-bc54-cec630bd1122" providerId="ADAL" clId="{E89BD6E4-43A1-4CD4-9BD1-30478988A43C}" dt="2026-07-02T07:57:32.990" v="237" actId="962"/>
          <ac:picMkLst>
            <pc:docMk/>
            <pc:sldMk cId="3359469416" sldId="299"/>
            <ac:picMk id="5" creationId="{24212549-5F15-1947-BEF1-B1787BB43712}"/>
          </ac:picMkLst>
        </pc:picChg>
      </pc:sldChg>
      <pc:sldChg chg="addSp delSp modSp mod">
        <pc:chgData name="Jaana Kokkonen" userId="fd0ea1af-346e-4258-bc54-cec630bd1122" providerId="ADAL" clId="{E89BD6E4-43A1-4CD4-9BD1-30478988A43C}" dt="2026-07-02T10:26:50.725" v="477"/>
        <pc:sldMkLst>
          <pc:docMk/>
          <pc:sldMk cId="4156709704" sldId="738"/>
        </pc:sldMkLst>
        <pc:spChg chg="mod">
          <ac:chgData name="Jaana Kokkonen" userId="fd0ea1af-346e-4258-bc54-cec630bd1122" providerId="ADAL" clId="{E89BD6E4-43A1-4CD4-9BD1-30478988A43C}" dt="2026-07-01T11:35:28.365" v="51" actId="1035"/>
          <ac:spMkLst>
            <pc:docMk/>
            <pc:sldMk cId="4156709704" sldId="738"/>
            <ac:spMk id="3" creationId="{00000000-0000-0000-0000-000000000000}"/>
          </ac:spMkLst>
        </pc:spChg>
        <pc:spChg chg="mod">
          <ac:chgData name="Jaana Kokkonen" userId="fd0ea1af-346e-4258-bc54-cec630bd1122" providerId="ADAL" clId="{E89BD6E4-43A1-4CD4-9BD1-30478988A43C}" dt="2026-07-02T10:26:50.725" v="477"/>
          <ac:spMkLst>
            <pc:docMk/>
            <pc:sldMk cId="4156709704" sldId="738"/>
            <ac:spMk id="8" creationId="{6FDE28CE-DA95-4170-8569-C64927358FBF}"/>
          </ac:spMkLst>
        </pc:spChg>
        <pc:picChg chg="del">
          <ac:chgData name="Jaana Kokkonen" userId="fd0ea1af-346e-4258-bc54-cec630bd1122" providerId="ADAL" clId="{E89BD6E4-43A1-4CD4-9BD1-30478988A43C}" dt="2026-07-01T11:37:07.011" v="53" actId="478"/>
          <ac:picMkLst>
            <pc:docMk/>
            <pc:sldMk cId="4156709704" sldId="738"/>
            <ac:picMk id="2" creationId="{678B3FCD-F7FB-A9E4-23FD-1B107B2B978E}"/>
          </ac:picMkLst>
        </pc:picChg>
        <pc:picChg chg="add del mod">
          <ac:chgData name="Jaana Kokkonen" userId="fd0ea1af-346e-4258-bc54-cec630bd1122" providerId="ADAL" clId="{E89BD6E4-43A1-4CD4-9BD1-30478988A43C}" dt="2026-07-02T07:41:19.620" v="182" actId="478"/>
          <ac:picMkLst>
            <pc:docMk/>
            <pc:sldMk cId="4156709704" sldId="738"/>
            <ac:picMk id="5" creationId="{2C4F8C1E-9CB7-3CEF-1669-3B0D2262EB4E}"/>
          </ac:picMkLst>
        </pc:picChg>
        <pc:picChg chg="add del mod">
          <ac:chgData name="Jaana Kokkonen" userId="fd0ea1af-346e-4258-bc54-cec630bd1122" providerId="ADAL" clId="{E89BD6E4-43A1-4CD4-9BD1-30478988A43C}" dt="2026-07-02T07:43:17.908" v="190" actId="478"/>
          <ac:picMkLst>
            <pc:docMk/>
            <pc:sldMk cId="4156709704" sldId="738"/>
            <ac:picMk id="7" creationId="{0F740C9C-1F19-8FBA-CE5B-51BDD4EEAC39}"/>
          </ac:picMkLst>
        </pc:picChg>
        <pc:picChg chg="add mod">
          <ac:chgData name="Jaana Kokkonen" userId="fd0ea1af-346e-4258-bc54-cec630bd1122" providerId="ADAL" clId="{E89BD6E4-43A1-4CD4-9BD1-30478988A43C}" dt="2026-07-02T07:43:30.204" v="194" actId="1076"/>
          <ac:picMkLst>
            <pc:docMk/>
            <pc:sldMk cId="4156709704" sldId="738"/>
            <ac:picMk id="10" creationId="{8FCF5F9A-8816-322B-C921-CC8CB4F96DB4}"/>
          </ac:picMkLst>
        </pc:picChg>
      </pc:sldChg>
      <pc:sldChg chg="modSp mod">
        <pc:chgData name="Jaana Kokkonen" userId="fd0ea1af-346e-4258-bc54-cec630bd1122" providerId="ADAL" clId="{E89BD6E4-43A1-4CD4-9BD1-30478988A43C}" dt="2026-07-02T10:26:50.725" v="477"/>
        <pc:sldMkLst>
          <pc:docMk/>
          <pc:sldMk cId="1374426583" sldId="739"/>
        </pc:sldMkLst>
        <pc:spChg chg="mod">
          <ac:chgData name="Jaana Kokkonen" userId="fd0ea1af-346e-4258-bc54-cec630bd1122" providerId="ADAL" clId="{E89BD6E4-43A1-4CD4-9BD1-30478988A43C}" dt="2026-07-01T11:34:37.890" v="47" actId="1037"/>
          <ac:spMkLst>
            <pc:docMk/>
            <pc:sldMk cId="1374426583" sldId="739"/>
            <ac:spMk id="3" creationId="{00000000-0000-0000-0000-000000000000}"/>
          </ac:spMkLst>
        </pc:spChg>
        <pc:spChg chg="mod">
          <ac:chgData name="Jaana Kokkonen" userId="fd0ea1af-346e-4258-bc54-cec630bd1122" providerId="ADAL" clId="{E89BD6E4-43A1-4CD4-9BD1-30478988A43C}" dt="2026-07-01T11:34:37.890" v="47" actId="1037"/>
          <ac:spMkLst>
            <pc:docMk/>
            <pc:sldMk cId="1374426583" sldId="739"/>
            <ac:spMk id="5" creationId="{00000000-0000-0000-0000-000000000000}"/>
          </ac:spMkLst>
        </pc:spChg>
        <pc:spChg chg="mod">
          <ac:chgData name="Jaana Kokkonen" userId="fd0ea1af-346e-4258-bc54-cec630bd1122" providerId="ADAL" clId="{E89BD6E4-43A1-4CD4-9BD1-30478988A43C}" dt="2026-07-02T10:26:50.725" v="477"/>
          <ac:spMkLst>
            <pc:docMk/>
            <pc:sldMk cId="1374426583" sldId="739"/>
            <ac:spMk id="9" creationId="{3777465F-F4B4-4619-B878-1EE76291B146}"/>
          </ac:spMkLst>
        </pc:spChg>
        <pc:graphicFrameChg chg="mod modGraphic">
          <ac:chgData name="Jaana Kokkonen" userId="fd0ea1af-346e-4258-bc54-cec630bd1122" providerId="ADAL" clId="{E89BD6E4-43A1-4CD4-9BD1-30478988A43C}" dt="2026-07-01T13:32:15.746" v="109" actId="14734"/>
          <ac:graphicFrameMkLst>
            <pc:docMk/>
            <pc:sldMk cId="1374426583" sldId="739"/>
            <ac:graphicFrameMk id="4" creationId="{040F834B-AEF7-4376-82DA-6D0901D78EA7}"/>
          </ac:graphicFrameMkLst>
        </pc:graphicFrameChg>
      </pc:sldChg>
      <pc:sldChg chg="addSp delSp modSp mod">
        <pc:chgData name="Jaana Kokkonen" userId="fd0ea1af-346e-4258-bc54-cec630bd1122" providerId="ADAL" clId="{E89BD6E4-43A1-4CD4-9BD1-30478988A43C}" dt="2026-07-02T10:26:50.725" v="477"/>
        <pc:sldMkLst>
          <pc:docMk/>
          <pc:sldMk cId="779808413" sldId="740"/>
        </pc:sldMkLst>
        <pc:spChg chg="mod">
          <ac:chgData name="Jaana Kokkonen" userId="fd0ea1af-346e-4258-bc54-cec630bd1122" providerId="ADAL" clId="{E89BD6E4-43A1-4CD4-9BD1-30478988A43C}" dt="2026-07-01T11:22:14.982" v="7" actId="313"/>
          <ac:spMkLst>
            <pc:docMk/>
            <pc:sldMk cId="779808413" sldId="740"/>
            <ac:spMk id="3" creationId="{00000000-0000-0000-0000-000000000000}"/>
          </ac:spMkLst>
        </pc:spChg>
        <pc:spChg chg="mod">
          <ac:chgData name="Jaana Kokkonen" userId="fd0ea1af-346e-4258-bc54-cec630bd1122" providerId="ADAL" clId="{E89BD6E4-43A1-4CD4-9BD1-30478988A43C}" dt="2026-07-02T10:16:20.611" v="298" actId="14100"/>
          <ac:spMkLst>
            <pc:docMk/>
            <pc:sldMk cId="779808413" sldId="740"/>
            <ac:spMk id="4" creationId="{00000000-0000-0000-0000-000000000000}"/>
          </ac:spMkLst>
        </pc:spChg>
        <pc:spChg chg="mod">
          <ac:chgData name="Jaana Kokkonen" userId="fd0ea1af-346e-4258-bc54-cec630bd1122" providerId="ADAL" clId="{E89BD6E4-43A1-4CD4-9BD1-30478988A43C}" dt="2026-07-02T10:26:50.725" v="477"/>
          <ac:spMkLst>
            <pc:docMk/>
            <pc:sldMk cId="779808413" sldId="740"/>
            <ac:spMk id="9" creationId="{6DF4513A-0A34-4A36-BDBC-27668DD4D4A7}"/>
          </ac:spMkLst>
        </pc:spChg>
        <pc:picChg chg="del">
          <ac:chgData name="Jaana Kokkonen" userId="fd0ea1af-346e-4258-bc54-cec630bd1122" providerId="ADAL" clId="{E89BD6E4-43A1-4CD4-9BD1-30478988A43C}" dt="2026-07-02T10:22:34.710" v="300" actId="478"/>
          <ac:picMkLst>
            <pc:docMk/>
            <pc:sldMk cId="779808413" sldId="740"/>
            <ac:picMk id="2" creationId="{4A1B6BFD-01A5-FC18-D3F2-7F6EB9066AF9}"/>
          </ac:picMkLst>
        </pc:picChg>
        <pc:picChg chg="add mod">
          <ac:chgData name="Jaana Kokkonen" userId="fd0ea1af-346e-4258-bc54-cec630bd1122" providerId="ADAL" clId="{E89BD6E4-43A1-4CD4-9BD1-30478988A43C}" dt="2026-07-02T10:24:53.700" v="474" actId="962"/>
          <ac:picMkLst>
            <pc:docMk/>
            <pc:sldMk cId="779808413" sldId="740"/>
            <ac:picMk id="6" creationId="{5B62E8A0-824B-BB49-CEC7-5F244D3A914D}"/>
          </ac:picMkLst>
        </pc:picChg>
      </pc:sldChg>
      <pc:sldChg chg="addSp delSp modSp mod">
        <pc:chgData name="Jaana Kokkonen" userId="fd0ea1af-346e-4258-bc54-cec630bd1122" providerId="ADAL" clId="{E89BD6E4-43A1-4CD4-9BD1-30478988A43C}" dt="2026-07-02T10:26:50.725" v="477"/>
        <pc:sldMkLst>
          <pc:docMk/>
          <pc:sldMk cId="2401470308" sldId="821"/>
        </pc:sldMkLst>
        <pc:spChg chg="mod">
          <ac:chgData name="Jaana Kokkonen" userId="fd0ea1af-346e-4258-bc54-cec630bd1122" providerId="ADAL" clId="{E89BD6E4-43A1-4CD4-9BD1-30478988A43C}" dt="2026-07-01T11:22:08.884" v="6" actId="313"/>
          <ac:spMkLst>
            <pc:docMk/>
            <pc:sldMk cId="2401470308" sldId="821"/>
            <ac:spMk id="3" creationId="{00000000-0000-0000-0000-000000000000}"/>
          </ac:spMkLst>
        </pc:spChg>
        <pc:spChg chg="mod">
          <ac:chgData name="Jaana Kokkonen" userId="fd0ea1af-346e-4258-bc54-cec630bd1122" providerId="ADAL" clId="{E89BD6E4-43A1-4CD4-9BD1-30478988A43C}" dt="2026-07-02T10:08:30.273" v="296" actId="20577"/>
          <ac:spMkLst>
            <pc:docMk/>
            <pc:sldMk cId="2401470308" sldId="821"/>
            <ac:spMk id="8" creationId="{C20B41EC-95DE-49C2-8A90-40A71438E73B}"/>
          </ac:spMkLst>
        </pc:spChg>
        <pc:spChg chg="mod">
          <ac:chgData name="Jaana Kokkonen" userId="fd0ea1af-346e-4258-bc54-cec630bd1122" providerId="ADAL" clId="{E89BD6E4-43A1-4CD4-9BD1-30478988A43C}" dt="2026-07-02T10:26:50.725" v="477"/>
          <ac:spMkLst>
            <pc:docMk/>
            <pc:sldMk cId="2401470308" sldId="821"/>
            <ac:spMk id="9" creationId="{858D2402-135E-72F7-5280-70D478345FB5}"/>
          </ac:spMkLst>
        </pc:spChg>
        <pc:picChg chg="del">
          <ac:chgData name="Jaana Kokkonen" userId="fd0ea1af-346e-4258-bc54-cec630bd1122" providerId="ADAL" clId="{E89BD6E4-43A1-4CD4-9BD1-30478988A43C}" dt="2026-07-02T10:05:43.615" v="240" actId="478"/>
          <ac:picMkLst>
            <pc:docMk/>
            <pc:sldMk cId="2401470308" sldId="821"/>
            <ac:picMk id="4" creationId="{7A6C6144-B142-5BAB-2C53-66D5367E07C0}"/>
          </ac:picMkLst>
        </pc:picChg>
        <pc:picChg chg="add mod">
          <ac:chgData name="Jaana Kokkonen" userId="fd0ea1af-346e-4258-bc54-cec630bd1122" providerId="ADAL" clId="{E89BD6E4-43A1-4CD4-9BD1-30478988A43C}" dt="2026-07-02T10:07:28.529" v="284" actId="962"/>
          <ac:picMkLst>
            <pc:docMk/>
            <pc:sldMk cId="2401470308" sldId="821"/>
            <ac:picMk id="5" creationId="{BEDD5190-785E-0B11-BB1E-C14013834361}"/>
          </ac:picMkLst>
        </pc:picChg>
      </pc:sldChg>
      <pc:sldChg chg="modSp mod">
        <pc:chgData name="Jaana Kokkonen" userId="fd0ea1af-346e-4258-bc54-cec630bd1122" providerId="ADAL" clId="{E89BD6E4-43A1-4CD4-9BD1-30478988A43C}" dt="2026-07-01T11:21:47.249" v="1" actId="20577"/>
        <pc:sldMkLst>
          <pc:docMk/>
          <pc:sldMk cId="1432721540" sldId="822"/>
        </pc:sldMkLst>
        <pc:spChg chg="mod">
          <ac:chgData name="Jaana Kokkonen" userId="fd0ea1af-346e-4258-bc54-cec630bd1122" providerId="ADAL" clId="{E89BD6E4-43A1-4CD4-9BD1-30478988A43C}" dt="2026-07-01T11:21:47.249" v="1" actId="20577"/>
          <ac:spMkLst>
            <pc:docMk/>
            <pc:sldMk cId="1432721540" sldId="822"/>
            <ac:spMk id="2" creationId="{7442657A-3542-FB29-39ED-4D52B541FF9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3B138-173C-46F0-B529-FC07560AB81E}" type="datetimeFigureOut">
              <a:rPr lang="fi-FI" smtClean="0"/>
              <a:t>1.7.2026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19C122-1841-446F-A209-09DB18BC1FBD}" type="slidenum">
              <a:rPr lang="fi-FI" smtClean="0"/>
              <a:t>‹#›</a:t>
            </a:fld>
            <a:endParaRPr lang="fi-FI"/>
          </a:p>
        </p:txBody>
      </p:sp>
    </p:spTree>
    <p:extLst>
      <p:ext uri="{BB962C8B-B14F-4D97-AF65-F5344CB8AC3E}">
        <p14:creationId xmlns:p14="http://schemas.microsoft.com/office/powerpoint/2010/main" val="3544299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D119C122-1841-446F-A209-09DB18BC1FBD}" type="slidenum">
              <a:rPr lang="fi-FI" smtClean="0"/>
              <a:t>6</a:t>
            </a:fld>
            <a:endParaRPr lang="fi-FI"/>
          </a:p>
        </p:txBody>
      </p:sp>
    </p:spTree>
    <p:extLst>
      <p:ext uri="{BB962C8B-B14F-4D97-AF65-F5344CB8AC3E}">
        <p14:creationId xmlns:p14="http://schemas.microsoft.com/office/powerpoint/2010/main" val="30913569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pic>
        <p:nvPicPr>
          <p:cNvPr id="9" name="Kuva 8" descr="Kuva, joka sisältää kohteen piirtäminen&#10;&#10;Kuvaus luotu automaattisesti">
            <a:extLst>
              <a:ext uri="{FF2B5EF4-FFF2-40B4-BE49-F238E27FC236}">
                <a16:creationId xmlns:a16="http://schemas.microsoft.com/office/drawing/2014/main" id="{7EFFB0AC-A6B5-49E9-84B1-AEDB4F6FE5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45183"/>
            <a:ext cx="3636000" cy="5026619"/>
          </a:xfrm>
          <a:prstGeom prst="rect">
            <a:avLst/>
          </a:prstGeom>
        </p:spPr>
      </p:pic>
      <p:sp>
        <p:nvSpPr>
          <p:cNvPr id="2" name="Otsikko 1">
            <a:extLst>
              <a:ext uri="{FF2B5EF4-FFF2-40B4-BE49-F238E27FC236}">
                <a16:creationId xmlns:a16="http://schemas.microsoft.com/office/drawing/2014/main" id="{B7A5DBF8-7CC4-4986-B10B-16326F7E4237}"/>
              </a:ext>
            </a:extLst>
          </p:cNvPr>
          <p:cNvSpPr>
            <a:spLocks noGrp="1"/>
          </p:cNvSpPr>
          <p:nvPr>
            <p:ph type="ctrTitle"/>
          </p:nvPr>
        </p:nvSpPr>
        <p:spPr>
          <a:xfrm>
            <a:off x="3834000" y="1383615"/>
            <a:ext cx="6228000" cy="3276358"/>
          </a:xfrm>
        </p:spPr>
        <p:txBody>
          <a:bodyPr anchor="b"/>
          <a:lstStyle>
            <a:lvl1pPr algn="l">
              <a:lnSpc>
                <a:spcPts val="7000"/>
              </a:lnSpc>
              <a:defRPr sz="6600"/>
            </a:lvl1pPr>
          </a:lstStyle>
          <a:p>
            <a:r>
              <a:rPr lang="fi-FI"/>
              <a:t>Muokkaa ots. perustyyl. napsautt.</a:t>
            </a:r>
            <a:endParaRPr lang="fi-FI" dirty="0"/>
          </a:p>
        </p:txBody>
      </p:sp>
      <p:sp>
        <p:nvSpPr>
          <p:cNvPr id="3" name="Alaotsikko 2">
            <a:extLst>
              <a:ext uri="{FF2B5EF4-FFF2-40B4-BE49-F238E27FC236}">
                <a16:creationId xmlns:a16="http://schemas.microsoft.com/office/drawing/2014/main" id="{0E3655F2-74A0-44C6-84AD-1DE95F363BF0}"/>
              </a:ext>
            </a:extLst>
          </p:cNvPr>
          <p:cNvSpPr>
            <a:spLocks noGrp="1"/>
          </p:cNvSpPr>
          <p:nvPr>
            <p:ph type="subTitle" idx="1"/>
          </p:nvPr>
        </p:nvSpPr>
        <p:spPr>
          <a:xfrm>
            <a:off x="3834000" y="4740322"/>
            <a:ext cx="6228000" cy="801641"/>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4" name="Päivämäärän paikkamerkki 3">
            <a:extLst>
              <a:ext uri="{FF2B5EF4-FFF2-40B4-BE49-F238E27FC236}">
                <a16:creationId xmlns:a16="http://schemas.microsoft.com/office/drawing/2014/main" id="{8DCA1BB4-4746-4C73-8D54-6625F4606A5E}"/>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6FFBDF15-CBC5-4C29-B443-C4840B8514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D176EF-CE36-4E49-9790-628C9403972B}"/>
              </a:ext>
            </a:extLst>
          </p:cNvPr>
          <p:cNvSpPr>
            <a:spLocks noGrp="1"/>
          </p:cNvSpPr>
          <p:nvPr>
            <p:ph type="sldNum" sz="quarter" idx="12"/>
          </p:nvPr>
        </p:nvSpPr>
        <p:spPr/>
        <p:txBody>
          <a:bodyPr/>
          <a:lstStyle/>
          <a:p>
            <a:fld id="{F01552E5-F27A-4309-8F6A-42878645B083}" type="slidenum">
              <a:rPr lang="fi-FI" smtClean="0"/>
              <a:t>‹#›</a:t>
            </a:fld>
            <a:endParaRPr lang="fi-FI"/>
          </a:p>
        </p:txBody>
      </p:sp>
    </p:spTree>
    <p:extLst>
      <p:ext uri="{BB962C8B-B14F-4D97-AF65-F5344CB8AC3E}">
        <p14:creationId xmlns:p14="http://schemas.microsoft.com/office/powerpoint/2010/main" val="1329121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Kuva ja otsikko">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8DCA1BB4-4746-4C73-8D54-6625F4606A5E}"/>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6FFBDF15-CBC5-4C29-B443-C4840B8514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D176EF-CE36-4E49-9790-628C9403972B}"/>
              </a:ext>
            </a:extLst>
          </p:cNvPr>
          <p:cNvSpPr>
            <a:spLocks noGrp="1"/>
          </p:cNvSpPr>
          <p:nvPr>
            <p:ph type="sldNum" sz="quarter" idx="12"/>
          </p:nvPr>
        </p:nvSpPr>
        <p:spPr/>
        <p:txBody>
          <a:bodyPr/>
          <a:lstStyle/>
          <a:p>
            <a:fld id="{F01552E5-F27A-4309-8F6A-42878645B083}" type="slidenum">
              <a:rPr lang="fi-FI" smtClean="0"/>
              <a:t>‹#›</a:t>
            </a:fld>
            <a:endParaRPr lang="fi-FI"/>
          </a:p>
        </p:txBody>
      </p:sp>
      <p:sp>
        <p:nvSpPr>
          <p:cNvPr id="52" name="Otsikko 1">
            <a:extLst>
              <a:ext uri="{FF2B5EF4-FFF2-40B4-BE49-F238E27FC236}">
                <a16:creationId xmlns:a16="http://schemas.microsoft.com/office/drawing/2014/main" id="{0FF9F245-1E1A-448D-91E2-6190B0BFCCCA}"/>
              </a:ext>
            </a:extLst>
          </p:cNvPr>
          <p:cNvSpPr>
            <a:spLocks noGrp="1"/>
          </p:cNvSpPr>
          <p:nvPr>
            <p:ph type="ctrTitle"/>
          </p:nvPr>
        </p:nvSpPr>
        <p:spPr>
          <a:xfrm>
            <a:off x="359814" y="5684258"/>
            <a:ext cx="5736185" cy="900000"/>
          </a:xfrm>
        </p:spPr>
        <p:txBody>
          <a:bodyPr anchor="b"/>
          <a:lstStyle>
            <a:lvl1pPr algn="l">
              <a:lnSpc>
                <a:spcPts val="3000"/>
              </a:lnSpc>
              <a:defRPr sz="3000"/>
            </a:lvl1pPr>
          </a:lstStyle>
          <a:p>
            <a:r>
              <a:rPr lang="fi-FI"/>
              <a:t>Muokkaa ots. perustyyl. napsautt.</a:t>
            </a:r>
            <a:endParaRPr lang="fi-FI" dirty="0"/>
          </a:p>
        </p:txBody>
      </p:sp>
      <p:sp>
        <p:nvSpPr>
          <p:cNvPr id="7" name="Kuvan paikkamerkki 6">
            <a:extLst>
              <a:ext uri="{FF2B5EF4-FFF2-40B4-BE49-F238E27FC236}">
                <a16:creationId xmlns:a16="http://schemas.microsoft.com/office/drawing/2014/main" id="{7E0D0FDD-8760-4F91-9244-1BA2A306E47C}"/>
              </a:ext>
            </a:extLst>
          </p:cNvPr>
          <p:cNvSpPr>
            <a:spLocks noGrp="1"/>
          </p:cNvSpPr>
          <p:nvPr>
            <p:ph type="pic" sz="quarter" idx="15"/>
          </p:nvPr>
        </p:nvSpPr>
        <p:spPr>
          <a:xfrm>
            <a:off x="359998" y="360000"/>
            <a:ext cx="11448000" cy="4807313"/>
          </a:xfrm>
          <a:solidFill>
            <a:schemeClr val="bg1">
              <a:lumMod val="95000"/>
            </a:schemeClr>
          </a:solidFill>
        </p:spPr>
        <p:txBody>
          <a:bodyPr/>
          <a:lstStyle>
            <a:lvl1pPr marL="0" indent="0" algn="ctr">
              <a:buNone/>
              <a:defRPr/>
            </a:lvl1pPr>
          </a:lstStyle>
          <a:p>
            <a:r>
              <a:rPr lang="fi-FI"/>
              <a:t>Lisää kuva napsauttamalla kuvaketta</a:t>
            </a:r>
          </a:p>
        </p:txBody>
      </p:sp>
    </p:spTree>
    <p:extLst>
      <p:ext uri="{BB962C8B-B14F-4D97-AF65-F5344CB8AC3E}">
        <p14:creationId xmlns:p14="http://schemas.microsoft.com/office/powerpoint/2010/main" val="1875197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Kuva ja otsikko 2">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7A5DBF8-7CC4-4986-B10B-16326F7E4237}"/>
              </a:ext>
            </a:extLst>
          </p:cNvPr>
          <p:cNvSpPr>
            <a:spLocks noGrp="1"/>
          </p:cNvSpPr>
          <p:nvPr>
            <p:ph type="ctrTitle"/>
          </p:nvPr>
        </p:nvSpPr>
        <p:spPr>
          <a:xfrm>
            <a:off x="5591649" y="3734807"/>
            <a:ext cx="4823939" cy="1807156"/>
          </a:xfrm>
        </p:spPr>
        <p:txBody>
          <a:bodyPr anchor="t"/>
          <a:lstStyle>
            <a:lvl1pPr algn="l">
              <a:lnSpc>
                <a:spcPts val="3000"/>
              </a:lnSpc>
              <a:defRPr sz="3000"/>
            </a:lvl1pPr>
          </a:lstStyle>
          <a:p>
            <a:r>
              <a:rPr lang="fi-FI"/>
              <a:t>Muokkaa ots. perustyyl. napsautt.</a:t>
            </a:r>
            <a:endParaRPr lang="fi-FI" dirty="0"/>
          </a:p>
        </p:txBody>
      </p:sp>
      <p:sp>
        <p:nvSpPr>
          <p:cNvPr id="4" name="Päivämäärän paikkamerkki 3">
            <a:extLst>
              <a:ext uri="{FF2B5EF4-FFF2-40B4-BE49-F238E27FC236}">
                <a16:creationId xmlns:a16="http://schemas.microsoft.com/office/drawing/2014/main" id="{8DCA1BB4-4746-4C73-8D54-6625F4606A5E}"/>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6FFBDF15-CBC5-4C29-B443-C4840B8514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D176EF-CE36-4E49-9790-628C9403972B}"/>
              </a:ext>
            </a:extLst>
          </p:cNvPr>
          <p:cNvSpPr>
            <a:spLocks noGrp="1"/>
          </p:cNvSpPr>
          <p:nvPr>
            <p:ph type="sldNum" sz="quarter" idx="12"/>
          </p:nvPr>
        </p:nvSpPr>
        <p:spPr/>
        <p:txBody>
          <a:bodyPr/>
          <a:lstStyle/>
          <a:p>
            <a:fld id="{F01552E5-F27A-4309-8F6A-42878645B083}" type="slidenum">
              <a:rPr lang="fi-FI" smtClean="0"/>
              <a:t>‹#›</a:t>
            </a:fld>
            <a:endParaRPr lang="fi-FI"/>
          </a:p>
        </p:txBody>
      </p:sp>
      <p:sp>
        <p:nvSpPr>
          <p:cNvPr id="7" name="Kuvan paikkamerkki 6">
            <a:extLst>
              <a:ext uri="{FF2B5EF4-FFF2-40B4-BE49-F238E27FC236}">
                <a16:creationId xmlns:a16="http://schemas.microsoft.com/office/drawing/2014/main" id="{7E0D0FDD-8760-4F91-9244-1BA2A306E47C}"/>
              </a:ext>
            </a:extLst>
          </p:cNvPr>
          <p:cNvSpPr>
            <a:spLocks noGrp="1"/>
          </p:cNvSpPr>
          <p:nvPr>
            <p:ph type="pic" sz="quarter" idx="15"/>
          </p:nvPr>
        </p:nvSpPr>
        <p:spPr>
          <a:xfrm>
            <a:off x="359999" y="360000"/>
            <a:ext cx="4860000" cy="6120000"/>
          </a:xfrm>
          <a:solidFill>
            <a:schemeClr val="bg1">
              <a:lumMod val="95000"/>
            </a:schemeClr>
          </a:solidFill>
        </p:spPr>
        <p:txBody>
          <a:bodyPr/>
          <a:lstStyle>
            <a:lvl1pPr marL="0" indent="0" algn="ctr">
              <a:buNone/>
              <a:defRPr/>
            </a:lvl1pPr>
          </a:lstStyle>
          <a:p>
            <a:r>
              <a:rPr lang="fi-FI"/>
              <a:t>Lisää kuva napsauttamalla kuvaketta</a:t>
            </a:r>
          </a:p>
        </p:txBody>
      </p:sp>
      <p:pic>
        <p:nvPicPr>
          <p:cNvPr id="9" name="Kuva 8" descr="Kuva, joka sisältää kohteen piirtäminen&#10;&#10;Kuvaus luotu automaattisesti">
            <a:extLst>
              <a:ext uri="{FF2B5EF4-FFF2-40B4-BE49-F238E27FC236}">
                <a16:creationId xmlns:a16="http://schemas.microsoft.com/office/drawing/2014/main" id="{3B1DCAA7-5504-4BFF-84F4-D86AF05361FA}"/>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321136" y="985012"/>
            <a:ext cx="1885749" cy="2484000"/>
          </a:xfrm>
          <a:prstGeom prst="rect">
            <a:avLst/>
          </a:prstGeom>
        </p:spPr>
      </p:pic>
    </p:spTree>
    <p:extLst>
      <p:ext uri="{BB962C8B-B14F-4D97-AF65-F5344CB8AC3E}">
        <p14:creationId xmlns:p14="http://schemas.microsoft.com/office/powerpoint/2010/main" val="3592949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uva ja teksti">
    <p:spTree>
      <p:nvGrpSpPr>
        <p:cNvPr id="1" name=""/>
        <p:cNvGrpSpPr/>
        <p:nvPr/>
      </p:nvGrpSpPr>
      <p:grpSpPr>
        <a:xfrm>
          <a:off x="0" y="0"/>
          <a:ext cx="0" cy="0"/>
          <a:chOff x="0" y="0"/>
          <a:chExt cx="0" cy="0"/>
        </a:xfrm>
      </p:grpSpPr>
      <p:sp>
        <p:nvSpPr>
          <p:cNvPr id="7" name="Kuvan paikkamerkki 6">
            <a:extLst>
              <a:ext uri="{FF2B5EF4-FFF2-40B4-BE49-F238E27FC236}">
                <a16:creationId xmlns:a16="http://schemas.microsoft.com/office/drawing/2014/main" id="{7E0D0FDD-8760-4F91-9244-1BA2A306E47C}"/>
              </a:ext>
            </a:extLst>
          </p:cNvPr>
          <p:cNvSpPr>
            <a:spLocks noGrp="1"/>
          </p:cNvSpPr>
          <p:nvPr>
            <p:ph type="pic" sz="quarter" idx="15"/>
          </p:nvPr>
        </p:nvSpPr>
        <p:spPr>
          <a:xfrm>
            <a:off x="359998" y="360000"/>
            <a:ext cx="11448000" cy="4807313"/>
          </a:xfrm>
          <a:solidFill>
            <a:schemeClr val="bg1">
              <a:lumMod val="95000"/>
            </a:schemeClr>
          </a:solidFill>
        </p:spPr>
        <p:txBody>
          <a:bodyPr/>
          <a:lstStyle>
            <a:lvl1pPr marL="0" indent="0" algn="ctr">
              <a:buNone/>
              <a:defRPr/>
            </a:lvl1pPr>
          </a:lstStyle>
          <a:p>
            <a:r>
              <a:rPr lang="fi-FI"/>
              <a:t>Lisää kuva napsauttamalla kuvaketta</a:t>
            </a:r>
          </a:p>
        </p:txBody>
      </p:sp>
      <p:sp>
        <p:nvSpPr>
          <p:cNvPr id="53" name="Tekstin paikkamerkki 52">
            <a:extLst>
              <a:ext uri="{FF2B5EF4-FFF2-40B4-BE49-F238E27FC236}">
                <a16:creationId xmlns:a16="http://schemas.microsoft.com/office/drawing/2014/main" id="{50003CAA-DFF5-4EBE-94A8-1A2B76DBB83D}"/>
              </a:ext>
            </a:extLst>
          </p:cNvPr>
          <p:cNvSpPr>
            <a:spLocks noGrp="1"/>
          </p:cNvSpPr>
          <p:nvPr>
            <p:ph type="body" sz="quarter" idx="13"/>
          </p:nvPr>
        </p:nvSpPr>
        <p:spPr>
          <a:xfrm>
            <a:off x="359998" y="5493823"/>
            <a:ext cx="6556817" cy="999051"/>
          </a:xfrm>
        </p:spPr>
        <p:txBody>
          <a:bodyPr bIns="0">
            <a:normAutofit/>
          </a:bodyPr>
          <a:lstStyle>
            <a:lvl1pPr marL="0" indent="0">
              <a:buNone/>
              <a:defRPr sz="1600" b="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fi-FI"/>
              <a:t>Muokkaa tekstin perustyylejä napsauttamalla</a:t>
            </a:r>
          </a:p>
          <a:p>
            <a:pPr lvl="1"/>
            <a:r>
              <a:rPr lang="fi-FI"/>
              <a:t>toinen taso</a:t>
            </a:r>
          </a:p>
        </p:txBody>
      </p:sp>
      <p:sp>
        <p:nvSpPr>
          <p:cNvPr id="4" name="Päivämäärän paikkamerkki 3">
            <a:extLst>
              <a:ext uri="{FF2B5EF4-FFF2-40B4-BE49-F238E27FC236}">
                <a16:creationId xmlns:a16="http://schemas.microsoft.com/office/drawing/2014/main" id="{8DCA1BB4-4746-4C73-8D54-6625F4606A5E}"/>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6FFBDF15-CBC5-4C29-B443-C4840B8514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D176EF-CE36-4E49-9790-628C9403972B}"/>
              </a:ext>
            </a:extLst>
          </p:cNvPr>
          <p:cNvSpPr>
            <a:spLocks noGrp="1"/>
          </p:cNvSpPr>
          <p:nvPr>
            <p:ph type="sldNum" sz="quarter" idx="12"/>
          </p:nvPr>
        </p:nvSpPr>
        <p:spPr/>
        <p:txBody>
          <a:bodyPr/>
          <a:lstStyle/>
          <a:p>
            <a:fld id="{F01552E5-F27A-4309-8F6A-42878645B083}" type="slidenum">
              <a:rPr lang="fi-FI" smtClean="0"/>
              <a:t>‹#›</a:t>
            </a:fld>
            <a:endParaRPr lang="fi-FI"/>
          </a:p>
        </p:txBody>
      </p:sp>
    </p:spTree>
    <p:extLst>
      <p:ext uri="{BB962C8B-B14F-4D97-AF65-F5344CB8AC3E}">
        <p14:creationId xmlns:p14="http://schemas.microsoft.com/office/powerpoint/2010/main" val="3882610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uva ja teksti 2">
    <p:spTree>
      <p:nvGrpSpPr>
        <p:cNvPr id="1" name=""/>
        <p:cNvGrpSpPr/>
        <p:nvPr/>
      </p:nvGrpSpPr>
      <p:grpSpPr>
        <a:xfrm>
          <a:off x="0" y="0"/>
          <a:ext cx="0" cy="0"/>
          <a:chOff x="0" y="0"/>
          <a:chExt cx="0" cy="0"/>
        </a:xfrm>
      </p:grpSpPr>
      <p:sp>
        <p:nvSpPr>
          <p:cNvPr id="7" name="Kuvan paikkamerkki 6">
            <a:extLst>
              <a:ext uri="{FF2B5EF4-FFF2-40B4-BE49-F238E27FC236}">
                <a16:creationId xmlns:a16="http://schemas.microsoft.com/office/drawing/2014/main" id="{7E0D0FDD-8760-4F91-9244-1BA2A306E47C}"/>
              </a:ext>
            </a:extLst>
          </p:cNvPr>
          <p:cNvSpPr>
            <a:spLocks noGrp="1"/>
          </p:cNvSpPr>
          <p:nvPr>
            <p:ph type="pic" sz="quarter" idx="15"/>
          </p:nvPr>
        </p:nvSpPr>
        <p:spPr>
          <a:xfrm>
            <a:off x="359998" y="360000"/>
            <a:ext cx="3130915" cy="4807313"/>
          </a:xfrm>
          <a:solidFill>
            <a:schemeClr val="bg1">
              <a:lumMod val="95000"/>
            </a:schemeClr>
          </a:solidFill>
        </p:spPr>
        <p:txBody>
          <a:bodyPr/>
          <a:lstStyle>
            <a:lvl1pPr marL="0" indent="0" algn="ctr">
              <a:buNone/>
              <a:defRPr/>
            </a:lvl1pPr>
          </a:lstStyle>
          <a:p>
            <a:r>
              <a:rPr lang="fi-FI"/>
              <a:t>Lisää kuva napsauttamalla kuvaketta</a:t>
            </a:r>
          </a:p>
        </p:txBody>
      </p:sp>
      <p:sp>
        <p:nvSpPr>
          <p:cNvPr id="52" name="Kuvan paikkamerkki 6">
            <a:extLst>
              <a:ext uri="{FF2B5EF4-FFF2-40B4-BE49-F238E27FC236}">
                <a16:creationId xmlns:a16="http://schemas.microsoft.com/office/drawing/2014/main" id="{D6A75CB5-A60D-4F27-912C-E9E35A752B70}"/>
              </a:ext>
            </a:extLst>
          </p:cNvPr>
          <p:cNvSpPr>
            <a:spLocks noGrp="1"/>
          </p:cNvSpPr>
          <p:nvPr>
            <p:ph type="pic" sz="quarter" idx="16"/>
          </p:nvPr>
        </p:nvSpPr>
        <p:spPr>
          <a:xfrm>
            <a:off x="3856977" y="369000"/>
            <a:ext cx="7960373" cy="4807313"/>
          </a:xfrm>
          <a:solidFill>
            <a:schemeClr val="bg1">
              <a:lumMod val="95000"/>
            </a:schemeClr>
          </a:solidFill>
        </p:spPr>
        <p:txBody>
          <a:bodyPr/>
          <a:lstStyle>
            <a:lvl1pPr marL="0" indent="0" algn="ctr">
              <a:buNone/>
              <a:defRPr/>
            </a:lvl1pPr>
          </a:lstStyle>
          <a:p>
            <a:r>
              <a:rPr lang="fi-FI"/>
              <a:t>Lisää kuva napsauttamalla kuvaketta</a:t>
            </a:r>
          </a:p>
        </p:txBody>
      </p:sp>
      <p:sp>
        <p:nvSpPr>
          <p:cNvPr id="53" name="Tekstin paikkamerkki 52">
            <a:extLst>
              <a:ext uri="{FF2B5EF4-FFF2-40B4-BE49-F238E27FC236}">
                <a16:creationId xmlns:a16="http://schemas.microsoft.com/office/drawing/2014/main" id="{50003CAA-DFF5-4EBE-94A8-1A2B76DBB83D}"/>
              </a:ext>
            </a:extLst>
          </p:cNvPr>
          <p:cNvSpPr>
            <a:spLocks noGrp="1"/>
          </p:cNvSpPr>
          <p:nvPr>
            <p:ph type="body" sz="quarter" idx="13"/>
          </p:nvPr>
        </p:nvSpPr>
        <p:spPr>
          <a:xfrm>
            <a:off x="359998" y="5493823"/>
            <a:ext cx="6556817" cy="999051"/>
          </a:xfrm>
        </p:spPr>
        <p:txBody>
          <a:bodyPr bIns="0">
            <a:normAutofit/>
          </a:bodyPr>
          <a:lstStyle>
            <a:lvl1pPr marL="0" indent="0">
              <a:buNone/>
              <a:defRPr sz="1600" b="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fi-FI"/>
              <a:t>Muokkaa tekstin perustyylejä napsauttamalla</a:t>
            </a:r>
          </a:p>
          <a:p>
            <a:pPr lvl="1"/>
            <a:r>
              <a:rPr lang="fi-FI"/>
              <a:t>toinen taso</a:t>
            </a:r>
          </a:p>
        </p:txBody>
      </p:sp>
      <p:sp>
        <p:nvSpPr>
          <p:cNvPr id="4" name="Päivämäärän paikkamerkki 3">
            <a:extLst>
              <a:ext uri="{FF2B5EF4-FFF2-40B4-BE49-F238E27FC236}">
                <a16:creationId xmlns:a16="http://schemas.microsoft.com/office/drawing/2014/main" id="{8DCA1BB4-4746-4C73-8D54-6625F4606A5E}"/>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6FFBDF15-CBC5-4C29-B443-C4840B8514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D176EF-CE36-4E49-9790-628C9403972B}"/>
              </a:ext>
            </a:extLst>
          </p:cNvPr>
          <p:cNvSpPr>
            <a:spLocks noGrp="1"/>
          </p:cNvSpPr>
          <p:nvPr>
            <p:ph type="sldNum" sz="quarter" idx="12"/>
          </p:nvPr>
        </p:nvSpPr>
        <p:spPr/>
        <p:txBody>
          <a:bodyPr/>
          <a:lstStyle/>
          <a:p>
            <a:fld id="{F01552E5-F27A-4309-8F6A-42878645B083}" type="slidenum">
              <a:rPr lang="fi-FI" smtClean="0"/>
              <a:t>‹#›</a:t>
            </a:fld>
            <a:endParaRPr lang="fi-FI"/>
          </a:p>
        </p:txBody>
      </p:sp>
    </p:spTree>
    <p:extLst>
      <p:ext uri="{BB962C8B-B14F-4D97-AF65-F5344CB8AC3E}">
        <p14:creationId xmlns:p14="http://schemas.microsoft.com/office/powerpoint/2010/main" val="3703628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Kuva ja teksti 3">
    <p:spTree>
      <p:nvGrpSpPr>
        <p:cNvPr id="1" name=""/>
        <p:cNvGrpSpPr/>
        <p:nvPr/>
      </p:nvGrpSpPr>
      <p:grpSpPr>
        <a:xfrm>
          <a:off x="0" y="0"/>
          <a:ext cx="0" cy="0"/>
          <a:chOff x="0" y="0"/>
          <a:chExt cx="0" cy="0"/>
        </a:xfrm>
      </p:grpSpPr>
      <p:sp>
        <p:nvSpPr>
          <p:cNvPr id="7" name="Kuvan paikkamerkki 6">
            <a:extLst>
              <a:ext uri="{FF2B5EF4-FFF2-40B4-BE49-F238E27FC236}">
                <a16:creationId xmlns:a16="http://schemas.microsoft.com/office/drawing/2014/main" id="{7E0D0FDD-8760-4F91-9244-1BA2A306E47C}"/>
              </a:ext>
            </a:extLst>
          </p:cNvPr>
          <p:cNvSpPr>
            <a:spLocks noGrp="1"/>
          </p:cNvSpPr>
          <p:nvPr>
            <p:ph type="pic" sz="quarter" idx="15"/>
          </p:nvPr>
        </p:nvSpPr>
        <p:spPr>
          <a:xfrm>
            <a:off x="359999" y="360000"/>
            <a:ext cx="4860000" cy="6120000"/>
          </a:xfrm>
          <a:solidFill>
            <a:schemeClr val="bg1">
              <a:lumMod val="95000"/>
            </a:schemeClr>
          </a:solidFill>
        </p:spPr>
        <p:txBody>
          <a:bodyPr/>
          <a:lstStyle>
            <a:lvl1pPr marL="0" indent="0" algn="ctr">
              <a:buNone/>
              <a:defRPr/>
            </a:lvl1pPr>
          </a:lstStyle>
          <a:p>
            <a:r>
              <a:rPr lang="fi-FI"/>
              <a:t>Lisää kuva napsauttamalla kuvaketta</a:t>
            </a:r>
          </a:p>
        </p:txBody>
      </p:sp>
      <p:sp>
        <p:nvSpPr>
          <p:cNvPr id="2" name="Otsikko 1">
            <a:extLst>
              <a:ext uri="{FF2B5EF4-FFF2-40B4-BE49-F238E27FC236}">
                <a16:creationId xmlns:a16="http://schemas.microsoft.com/office/drawing/2014/main" id="{B7A5DBF8-7CC4-4986-B10B-16326F7E4237}"/>
              </a:ext>
            </a:extLst>
          </p:cNvPr>
          <p:cNvSpPr>
            <a:spLocks noGrp="1"/>
          </p:cNvSpPr>
          <p:nvPr>
            <p:ph type="ctrTitle"/>
          </p:nvPr>
        </p:nvSpPr>
        <p:spPr>
          <a:xfrm>
            <a:off x="5583238" y="1880050"/>
            <a:ext cx="4478762" cy="900000"/>
          </a:xfrm>
        </p:spPr>
        <p:txBody>
          <a:bodyPr anchor="b"/>
          <a:lstStyle>
            <a:lvl1pPr algn="l">
              <a:lnSpc>
                <a:spcPct val="100000"/>
              </a:lnSpc>
              <a:defRPr sz="2800"/>
            </a:lvl1pPr>
          </a:lstStyle>
          <a:p>
            <a:r>
              <a:rPr lang="fi-FI"/>
              <a:t>Muokkaa ots. perustyyl. napsautt.</a:t>
            </a:r>
            <a:endParaRPr lang="fi-FI" dirty="0"/>
          </a:p>
        </p:txBody>
      </p:sp>
      <p:sp>
        <p:nvSpPr>
          <p:cNvPr id="53" name="Tekstin paikkamerkki 52">
            <a:extLst>
              <a:ext uri="{FF2B5EF4-FFF2-40B4-BE49-F238E27FC236}">
                <a16:creationId xmlns:a16="http://schemas.microsoft.com/office/drawing/2014/main" id="{50003CAA-DFF5-4EBE-94A8-1A2B76DBB83D}"/>
              </a:ext>
            </a:extLst>
          </p:cNvPr>
          <p:cNvSpPr>
            <a:spLocks noGrp="1"/>
          </p:cNvSpPr>
          <p:nvPr>
            <p:ph type="body" sz="quarter" idx="13"/>
          </p:nvPr>
        </p:nvSpPr>
        <p:spPr>
          <a:xfrm>
            <a:off x="5583237" y="2891099"/>
            <a:ext cx="4478337" cy="2441249"/>
          </a:xfrm>
        </p:spPr>
        <p:txBody>
          <a:bodyPr bIns="0">
            <a:normAutofit/>
          </a:bodyPr>
          <a:lstStyle>
            <a:lvl1pPr marL="0" indent="0">
              <a:buNone/>
              <a:defRPr sz="1600" b="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fi-FI"/>
              <a:t>Muokkaa tekstin perustyylejä napsauttamalla</a:t>
            </a:r>
          </a:p>
        </p:txBody>
      </p:sp>
      <p:sp>
        <p:nvSpPr>
          <p:cNvPr id="56" name="Alaotsikko 2">
            <a:extLst>
              <a:ext uri="{FF2B5EF4-FFF2-40B4-BE49-F238E27FC236}">
                <a16:creationId xmlns:a16="http://schemas.microsoft.com/office/drawing/2014/main" id="{43C44EA4-36A4-4BAF-A7BB-834E53EF19B2}"/>
              </a:ext>
            </a:extLst>
          </p:cNvPr>
          <p:cNvSpPr>
            <a:spLocks noGrp="1"/>
          </p:cNvSpPr>
          <p:nvPr>
            <p:ph type="subTitle" idx="1" hasCustomPrompt="1"/>
          </p:nvPr>
        </p:nvSpPr>
        <p:spPr>
          <a:xfrm>
            <a:off x="5583237" y="5436474"/>
            <a:ext cx="4478761" cy="375591"/>
          </a:xfrm>
        </p:spPr>
        <p:txBody>
          <a:bodyPr anchor="b">
            <a:normAutofit/>
          </a:bodyPr>
          <a:lstStyle>
            <a:lvl1pPr marL="0" indent="0" algn="l">
              <a:buNone/>
              <a:defRPr sz="20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Väliotsikko</a:t>
            </a:r>
          </a:p>
        </p:txBody>
      </p:sp>
      <p:sp>
        <p:nvSpPr>
          <p:cNvPr id="54" name="Tekstin paikkamerkki 52">
            <a:extLst>
              <a:ext uri="{FF2B5EF4-FFF2-40B4-BE49-F238E27FC236}">
                <a16:creationId xmlns:a16="http://schemas.microsoft.com/office/drawing/2014/main" id="{803DCDF3-185F-43EC-9FED-B91BE71BA920}"/>
              </a:ext>
            </a:extLst>
          </p:cNvPr>
          <p:cNvSpPr>
            <a:spLocks noGrp="1"/>
          </p:cNvSpPr>
          <p:nvPr>
            <p:ph type="body" sz="quarter" idx="14" hasCustomPrompt="1"/>
          </p:nvPr>
        </p:nvSpPr>
        <p:spPr>
          <a:xfrm>
            <a:off x="5583238" y="5781700"/>
            <a:ext cx="4478524" cy="711175"/>
          </a:xfrm>
        </p:spPr>
        <p:txBody>
          <a:bodyPr>
            <a:normAutofit/>
          </a:bodyPr>
          <a:lstStyle>
            <a:lvl1pPr marL="0" indent="0">
              <a:buNone/>
              <a:defRPr sz="1600" b="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fi-FI" dirty="0"/>
              <a:t>Muokkaa testin perustyylejä napsauttamalla</a:t>
            </a:r>
          </a:p>
        </p:txBody>
      </p:sp>
      <p:sp>
        <p:nvSpPr>
          <p:cNvPr id="4" name="Päivämäärän paikkamerkki 3">
            <a:extLst>
              <a:ext uri="{FF2B5EF4-FFF2-40B4-BE49-F238E27FC236}">
                <a16:creationId xmlns:a16="http://schemas.microsoft.com/office/drawing/2014/main" id="{8DCA1BB4-4746-4C73-8D54-6625F4606A5E}"/>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6FFBDF15-CBC5-4C29-B443-C4840B8514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D176EF-CE36-4E49-9790-628C9403972B}"/>
              </a:ext>
            </a:extLst>
          </p:cNvPr>
          <p:cNvSpPr>
            <a:spLocks noGrp="1"/>
          </p:cNvSpPr>
          <p:nvPr>
            <p:ph type="sldNum" sz="quarter" idx="12"/>
          </p:nvPr>
        </p:nvSpPr>
        <p:spPr/>
        <p:txBody>
          <a:bodyPr/>
          <a:lstStyle/>
          <a:p>
            <a:fld id="{F01552E5-F27A-4309-8F6A-42878645B083}" type="slidenum">
              <a:rPr lang="fi-FI" smtClean="0"/>
              <a:t>‹#›</a:t>
            </a:fld>
            <a:endParaRPr lang="fi-FI"/>
          </a:p>
        </p:txBody>
      </p:sp>
    </p:spTree>
    <p:extLst>
      <p:ext uri="{BB962C8B-B14F-4D97-AF65-F5344CB8AC3E}">
        <p14:creationId xmlns:p14="http://schemas.microsoft.com/office/powerpoint/2010/main" val="68854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Kuva ja teksti 4">
    <p:spTree>
      <p:nvGrpSpPr>
        <p:cNvPr id="1" name=""/>
        <p:cNvGrpSpPr/>
        <p:nvPr/>
      </p:nvGrpSpPr>
      <p:grpSpPr>
        <a:xfrm>
          <a:off x="0" y="0"/>
          <a:ext cx="0" cy="0"/>
          <a:chOff x="0" y="0"/>
          <a:chExt cx="0" cy="0"/>
        </a:xfrm>
      </p:grpSpPr>
      <p:sp>
        <p:nvSpPr>
          <p:cNvPr id="7" name="Kuvan paikkamerkki 6">
            <a:extLst>
              <a:ext uri="{FF2B5EF4-FFF2-40B4-BE49-F238E27FC236}">
                <a16:creationId xmlns:a16="http://schemas.microsoft.com/office/drawing/2014/main" id="{7E0D0FDD-8760-4F91-9244-1BA2A306E47C}"/>
              </a:ext>
            </a:extLst>
          </p:cNvPr>
          <p:cNvSpPr>
            <a:spLocks noGrp="1"/>
          </p:cNvSpPr>
          <p:nvPr>
            <p:ph type="pic" sz="quarter" idx="15"/>
          </p:nvPr>
        </p:nvSpPr>
        <p:spPr>
          <a:xfrm>
            <a:off x="359998" y="360000"/>
            <a:ext cx="6523401" cy="6120000"/>
          </a:xfrm>
          <a:solidFill>
            <a:schemeClr val="bg1">
              <a:lumMod val="95000"/>
            </a:schemeClr>
          </a:solidFill>
        </p:spPr>
        <p:txBody>
          <a:bodyPr/>
          <a:lstStyle>
            <a:lvl1pPr marL="0" indent="0" algn="ctr">
              <a:buNone/>
              <a:defRPr/>
            </a:lvl1pPr>
          </a:lstStyle>
          <a:p>
            <a:r>
              <a:rPr lang="fi-FI"/>
              <a:t>Lisää kuva napsauttamalla kuvaketta</a:t>
            </a:r>
          </a:p>
        </p:txBody>
      </p:sp>
      <p:sp>
        <p:nvSpPr>
          <p:cNvPr id="2" name="Otsikko 1">
            <a:extLst>
              <a:ext uri="{FF2B5EF4-FFF2-40B4-BE49-F238E27FC236}">
                <a16:creationId xmlns:a16="http://schemas.microsoft.com/office/drawing/2014/main" id="{B7A5DBF8-7CC4-4986-B10B-16326F7E4237}"/>
              </a:ext>
            </a:extLst>
          </p:cNvPr>
          <p:cNvSpPr>
            <a:spLocks noGrp="1"/>
          </p:cNvSpPr>
          <p:nvPr>
            <p:ph type="ctrTitle"/>
          </p:nvPr>
        </p:nvSpPr>
        <p:spPr>
          <a:xfrm>
            <a:off x="7243396" y="1089000"/>
            <a:ext cx="2818603" cy="1691050"/>
          </a:xfrm>
        </p:spPr>
        <p:txBody>
          <a:bodyPr anchor="b"/>
          <a:lstStyle>
            <a:lvl1pPr algn="l">
              <a:lnSpc>
                <a:spcPct val="100000"/>
              </a:lnSpc>
              <a:defRPr sz="2800"/>
            </a:lvl1pPr>
          </a:lstStyle>
          <a:p>
            <a:r>
              <a:rPr lang="fi-FI"/>
              <a:t>Muokkaa ots. perustyyl. napsautt.</a:t>
            </a:r>
            <a:endParaRPr lang="fi-FI" dirty="0"/>
          </a:p>
        </p:txBody>
      </p:sp>
      <p:sp>
        <p:nvSpPr>
          <p:cNvPr id="53" name="Tekstin paikkamerkki 52">
            <a:extLst>
              <a:ext uri="{FF2B5EF4-FFF2-40B4-BE49-F238E27FC236}">
                <a16:creationId xmlns:a16="http://schemas.microsoft.com/office/drawing/2014/main" id="{50003CAA-DFF5-4EBE-94A8-1A2B76DBB83D}"/>
              </a:ext>
            </a:extLst>
          </p:cNvPr>
          <p:cNvSpPr>
            <a:spLocks noGrp="1"/>
          </p:cNvSpPr>
          <p:nvPr>
            <p:ph type="body" sz="quarter" idx="13"/>
          </p:nvPr>
        </p:nvSpPr>
        <p:spPr>
          <a:xfrm>
            <a:off x="7243238" y="2891099"/>
            <a:ext cx="2818336" cy="3601776"/>
          </a:xfrm>
        </p:spPr>
        <p:txBody>
          <a:bodyPr bIns="0">
            <a:normAutofit/>
          </a:bodyPr>
          <a:lstStyle>
            <a:lvl1pPr marL="0" indent="0">
              <a:buNone/>
              <a:defRPr sz="1600" b="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DCA1BB4-4746-4C73-8D54-6625F4606A5E}"/>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6FFBDF15-CBC5-4C29-B443-C4840B8514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D176EF-CE36-4E49-9790-628C9403972B}"/>
              </a:ext>
            </a:extLst>
          </p:cNvPr>
          <p:cNvSpPr>
            <a:spLocks noGrp="1"/>
          </p:cNvSpPr>
          <p:nvPr>
            <p:ph type="sldNum" sz="quarter" idx="12"/>
          </p:nvPr>
        </p:nvSpPr>
        <p:spPr/>
        <p:txBody>
          <a:bodyPr/>
          <a:lstStyle/>
          <a:p>
            <a:fld id="{F01552E5-F27A-4309-8F6A-42878645B083}" type="slidenum">
              <a:rPr lang="fi-FI" smtClean="0"/>
              <a:t>‹#›</a:t>
            </a:fld>
            <a:endParaRPr lang="fi-FI"/>
          </a:p>
        </p:txBody>
      </p:sp>
    </p:spTree>
    <p:extLst>
      <p:ext uri="{BB962C8B-B14F-4D97-AF65-F5344CB8AC3E}">
        <p14:creationId xmlns:p14="http://schemas.microsoft.com/office/powerpoint/2010/main" val="6288783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Lainaus">
    <p:bg>
      <p:bgPr>
        <a:solidFill>
          <a:schemeClr val="tx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7A5DBF8-7CC4-4986-B10B-16326F7E4237}"/>
              </a:ext>
            </a:extLst>
          </p:cNvPr>
          <p:cNvSpPr>
            <a:spLocks noGrp="1"/>
          </p:cNvSpPr>
          <p:nvPr>
            <p:ph type="ctrTitle"/>
          </p:nvPr>
        </p:nvSpPr>
        <p:spPr>
          <a:xfrm>
            <a:off x="1746250" y="2036763"/>
            <a:ext cx="8298000" cy="2790306"/>
          </a:xfrm>
        </p:spPr>
        <p:txBody>
          <a:bodyPr anchor="ctr"/>
          <a:lstStyle>
            <a:lvl1pPr algn="l">
              <a:lnSpc>
                <a:spcPct val="100000"/>
              </a:lnSpc>
              <a:defRPr sz="3000">
                <a:solidFill>
                  <a:schemeClr val="bg1"/>
                </a:solidFill>
              </a:defRPr>
            </a:lvl1pPr>
          </a:lstStyle>
          <a:p>
            <a:r>
              <a:rPr lang="fi-FI"/>
              <a:t>Muokkaa ots. perustyyl. napsautt.</a:t>
            </a:r>
            <a:endParaRPr lang="fi-FI" dirty="0"/>
          </a:p>
        </p:txBody>
      </p:sp>
      <p:sp>
        <p:nvSpPr>
          <p:cNvPr id="4" name="Päivämäärän paikkamerkki 3">
            <a:extLst>
              <a:ext uri="{FF2B5EF4-FFF2-40B4-BE49-F238E27FC236}">
                <a16:creationId xmlns:a16="http://schemas.microsoft.com/office/drawing/2014/main" id="{8DCA1BB4-4746-4C73-8D54-6625F4606A5E}"/>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6FFBDF15-CBC5-4C29-B443-C4840B8514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D176EF-CE36-4E49-9790-628C9403972B}"/>
              </a:ext>
            </a:extLst>
          </p:cNvPr>
          <p:cNvSpPr>
            <a:spLocks noGrp="1"/>
          </p:cNvSpPr>
          <p:nvPr>
            <p:ph type="sldNum" sz="quarter" idx="12"/>
          </p:nvPr>
        </p:nvSpPr>
        <p:spPr/>
        <p:txBody>
          <a:bodyPr/>
          <a:lstStyle/>
          <a:p>
            <a:fld id="{F01552E5-F27A-4309-8F6A-42878645B083}" type="slidenum">
              <a:rPr lang="fi-FI" smtClean="0"/>
              <a:t>‹#›</a:t>
            </a:fld>
            <a:endParaRPr lang="fi-FI"/>
          </a:p>
        </p:txBody>
      </p:sp>
      <p:pic>
        <p:nvPicPr>
          <p:cNvPr id="53" name="Kuva 52">
            <a:extLst>
              <a:ext uri="{FF2B5EF4-FFF2-40B4-BE49-F238E27FC236}">
                <a16:creationId xmlns:a16="http://schemas.microsoft.com/office/drawing/2014/main" id="{C23E018D-28CE-43C5-B8B0-378E818075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black">
          <a:xfrm>
            <a:off x="10411200" y="5533200"/>
            <a:ext cx="1778158" cy="1332000"/>
          </a:xfrm>
          <a:prstGeom prst="rect">
            <a:avLst/>
          </a:prstGeom>
        </p:spPr>
      </p:pic>
    </p:spTree>
    <p:extLst>
      <p:ext uri="{BB962C8B-B14F-4D97-AF65-F5344CB8AC3E}">
        <p14:creationId xmlns:p14="http://schemas.microsoft.com/office/powerpoint/2010/main" val="16969387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Lainaus 2">
    <p:bg>
      <p:bgPr>
        <a:solidFill>
          <a:schemeClr val="accent3"/>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7A5DBF8-7CC4-4986-B10B-16326F7E4237}"/>
              </a:ext>
            </a:extLst>
          </p:cNvPr>
          <p:cNvSpPr>
            <a:spLocks noGrp="1"/>
          </p:cNvSpPr>
          <p:nvPr>
            <p:ph type="ctrTitle"/>
          </p:nvPr>
        </p:nvSpPr>
        <p:spPr>
          <a:xfrm>
            <a:off x="1746250" y="2036763"/>
            <a:ext cx="8298000" cy="2790306"/>
          </a:xfrm>
        </p:spPr>
        <p:txBody>
          <a:bodyPr anchor="ctr"/>
          <a:lstStyle>
            <a:lvl1pPr algn="l">
              <a:lnSpc>
                <a:spcPct val="100000"/>
              </a:lnSpc>
              <a:defRPr sz="3000">
                <a:solidFill>
                  <a:schemeClr val="bg1"/>
                </a:solidFill>
              </a:defRPr>
            </a:lvl1pPr>
          </a:lstStyle>
          <a:p>
            <a:r>
              <a:rPr lang="fi-FI"/>
              <a:t>Muokkaa ots. perustyyl. napsautt.</a:t>
            </a:r>
            <a:endParaRPr lang="fi-FI" dirty="0"/>
          </a:p>
        </p:txBody>
      </p:sp>
      <p:sp>
        <p:nvSpPr>
          <p:cNvPr id="4" name="Päivämäärän paikkamerkki 3">
            <a:extLst>
              <a:ext uri="{FF2B5EF4-FFF2-40B4-BE49-F238E27FC236}">
                <a16:creationId xmlns:a16="http://schemas.microsoft.com/office/drawing/2014/main" id="{8DCA1BB4-4746-4C73-8D54-6625F4606A5E}"/>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6FFBDF15-CBC5-4C29-B443-C4840B8514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D176EF-CE36-4E49-9790-628C9403972B}"/>
              </a:ext>
            </a:extLst>
          </p:cNvPr>
          <p:cNvSpPr>
            <a:spLocks noGrp="1"/>
          </p:cNvSpPr>
          <p:nvPr>
            <p:ph type="sldNum" sz="quarter" idx="12"/>
          </p:nvPr>
        </p:nvSpPr>
        <p:spPr/>
        <p:txBody>
          <a:bodyPr/>
          <a:lstStyle/>
          <a:p>
            <a:fld id="{F01552E5-F27A-4309-8F6A-42878645B083}" type="slidenum">
              <a:rPr lang="fi-FI" smtClean="0"/>
              <a:t>‹#›</a:t>
            </a:fld>
            <a:endParaRPr lang="fi-FI"/>
          </a:p>
        </p:txBody>
      </p:sp>
      <p:pic>
        <p:nvPicPr>
          <p:cNvPr id="102" name="Kuva 101">
            <a:extLst>
              <a:ext uri="{FF2B5EF4-FFF2-40B4-BE49-F238E27FC236}">
                <a16:creationId xmlns:a16="http://schemas.microsoft.com/office/drawing/2014/main" id="{AD593AE4-F009-4670-A00D-FE70E255BC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black">
          <a:xfrm>
            <a:off x="10411200" y="5533200"/>
            <a:ext cx="1778158" cy="1332000"/>
          </a:xfrm>
          <a:prstGeom prst="rect">
            <a:avLst/>
          </a:prstGeom>
        </p:spPr>
      </p:pic>
    </p:spTree>
    <p:extLst>
      <p:ext uri="{BB962C8B-B14F-4D97-AF65-F5344CB8AC3E}">
        <p14:creationId xmlns:p14="http://schemas.microsoft.com/office/powerpoint/2010/main" val="16115705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Lainaus 3">
    <p:bg>
      <p:bgPr>
        <a:solidFill>
          <a:schemeClr val="accent6"/>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7A5DBF8-7CC4-4986-B10B-16326F7E4237}"/>
              </a:ext>
            </a:extLst>
          </p:cNvPr>
          <p:cNvSpPr>
            <a:spLocks noGrp="1"/>
          </p:cNvSpPr>
          <p:nvPr>
            <p:ph type="ctrTitle"/>
          </p:nvPr>
        </p:nvSpPr>
        <p:spPr>
          <a:xfrm>
            <a:off x="1746250" y="2036763"/>
            <a:ext cx="8298000" cy="2790306"/>
          </a:xfrm>
        </p:spPr>
        <p:txBody>
          <a:bodyPr anchor="ctr"/>
          <a:lstStyle>
            <a:lvl1pPr algn="l">
              <a:lnSpc>
                <a:spcPct val="100000"/>
              </a:lnSpc>
              <a:defRPr sz="3000">
                <a:solidFill>
                  <a:schemeClr val="bg1"/>
                </a:solidFill>
              </a:defRPr>
            </a:lvl1pPr>
          </a:lstStyle>
          <a:p>
            <a:r>
              <a:rPr lang="fi-FI"/>
              <a:t>Muokkaa ots. perustyyl. napsautt.</a:t>
            </a:r>
            <a:endParaRPr lang="fi-FI" dirty="0"/>
          </a:p>
        </p:txBody>
      </p:sp>
      <p:sp>
        <p:nvSpPr>
          <p:cNvPr id="4" name="Päivämäärän paikkamerkki 3">
            <a:extLst>
              <a:ext uri="{FF2B5EF4-FFF2-40B4-BE49-F238E27FC236}">
                <a16:creationId xmlns:a16="http://schemas.microsoft.com/office/drawing/2014/main" id="{8DCA1BB4-4746-4C73-8D54-6625F4606A5E}"/>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6FFBDF15-CBC5-4C29-B443-C4840B8514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D176EF-CE36-4E49-9790-628C9403972B}"/>
              </a:ext>
            </a:extLst>
          </p:cNvPr>
          <p:cNvSpPr>
            <a:spLocks noGrp="1"/>
          </p:cNvSpPr>
          <p:nvPr>
            <p:ph type="sldNum" sz="quarter" idx="12"/>
          </p:nvPr>
        </p:nvSpPr>
        <p:spPr/>
        <p:txBody>
          <a:bodyPr/>
          <a:lstStyle/>
          <a:p>
            <a:fld id="{F01552E5-F27A-4309-8F6A-42878645B083}" type="slidenum">
              <a:rPr lang="fi-FI" smtClean="0"/>
              <a:t>‹#›</a:t>
            </a:fld>
            <a:endParaRPr lang="fi-FI"/>
          </a:p>
        </p:txBody>
      </p:sp>
      <p:pic>
        <p:nvPicPr>
          <p:cNvPr id="53" name="Kuva 52">
            <a:extLst>
              <a:ext uri="{FF2B5EF4-FFF2-40B4-BE49-F238E27FC236}">
                <a16:creationId xmlns:a16="http://schemas.microsoft.com/office/drawing/2014/main" id="{9172793D-AC5E-4116-A505-F56C8A4BE6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black">
          <a:xfrm>
            <a:off x="10411200" y="5533200"/>
            <a:ext cx="1778158" cy="1332000"/>
          </a:xfrm>
          <a:prstGeom prst="rect">
            <a:avLst/>
          </a:prstGeom>
        </p:spPr>
      </p:pic>
    </p:spTree>
    <p:extLst>
      <p:ext uri="{BB962C8B-B14F-4D97-AF65-F5344CB8AC3E}">
        <p14:creationId xmlns:p14="http://schemas.microsoft.com/office/powerpoint/2010/main" val="36152273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Lainaus 4">
    <p:bg>
      <p:bgPr>
        <a:solidFill>
          <a:schemeClr val="accent5"/>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7A5DBF8-7CC4-4986-B10B-16326F7E4237}"/>
              </a:ext>
            </a:extLst>
          </p:cNvPr>
          <p:cNvSpPr>
            <a:spLocks noGrp="1"/>
          </p:cNvSpPr>
          <p:nvPr>
            <p:ph type="ctrTitle"/>
          </p:nvPr>
        </p:nvSpPr>
        <p:spPr>
          <a:xfrm>
            <a:off x="1746250" y="2036763"/>
            <a:ext cx="8298000" cy="2790306"/>
          </a:xfrm>
        </p:spPr>
        <p:txBody>
          <a:bodyPr anchor="ctr"/>
          <a:lstStyle>
            <a:lvl1pPr algn="l">
              <a:lnSpc>
                <a:spcPct val="100000"/>
              </a:lnSpc>
              <a:defRPr sz="3000">
                <a:solidFill>
                  <a:schemeClr val="bg1"/>
                </a:solidFill>
              </a:defRPr>
            </a:lvl1pPr>
          </a:lstStyle>
          <a:p>
            <a:r>
              <a:rPr lang="fi-FI"/>
              <a:t>Muokkaa ots. perustyyl. napsautt.</a:t>
            </a:r>
            <a:endParaRPr lang="fi-FI" dirty="0"/>
          </a:p>
        </p:txBody>
      </p:sp>
      <p:sp>
        <p:nvSpPr>
          <p:cNvPr id="4" name="Päivämäärän paikkamerkki 3">
            <a:extLst>
              <a:ext uri="{FF2B5EF4-FFF2-40B4-BE49-F238E27FC236}">
                <a16:creationId xmlns:a16="http://schemas.microsoft.com/office/drawing/2014/main" id="{8DCA1BB4-4746-4C73-8D54-6625F4606A5E}"/>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6FFBDF15-CBC5-4C29-B443-C4840B8514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D176EF-CE36-4E49-9790-628C9403972B}"/>
              </a:ext>
            </a:extLst>
          </p:cNvPr>
          <p:cNvSpPr>
            <a:spLocks noGrp="1"/>
          </p:cNvSpPr>
          <p:nvPr>
            <p:ph type="sldNum" sz="quarter" idx="12"/>
          </p:nvPr>
        </p:nvSpPr>
        <p:spPr/>
        <p:txBody>
          <a:bodyPr/>
          <a:lstStyle/>
          <a:p>
            <a:fld id="{F01552E5-F27A-4309-8F6A-42878645B083}" type="slidenum">
              <a:rPr lang="fi-FI" smtClean="0"/>
              <a:t>‹#›</a:t>
            </a:fld>
            <a:endParaRPr lang="fi-FI"/>
          </a:p>
        </p:txBody>
      </p:sp>
      <p:pic>
        <p:nvPicPr>
          <p:cNvPr id="52" name="Kuva 51">
            <a:extLst>
              <a:ext uri="{FF2B5EF4-FFF2-40B4-BE49-F238E27FC236}">
                <a16:creationId xmlns:a16="http://schemas.microsoft.com/office/drawing/2014/main" id="{9F32C795-722B-443A-9BDF-1FCD2E9DA2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black">
          <a:xfrm>
            <a:off x="10411200" y="5533200"/>
            <a:ext cx="1778158" cy="1332000"/>
          </a:xfrm>
          <a:prstGeom prst="rect">
            <a:avLst/>
          </a:prstGeom>
        </p:spPr>
      </p:pic>
    </p:spTree>
    <p:extLst>
      <p:ext uri="{BB962C8B-B14F-4D97-AF65-F5344CB8AC3E}">
        <p14:creationId xmlns:p14="http://schemas.microsoft.com/office/powerpoint/2010/main" val="3049592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BE17326-2570-491B-8862-26E0B2C7E27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F53C4BAA-863D-4C2B-A49E-6787B479BC66}"/>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a:extLst>
              <a:ext uri="{FF2B5EF4-FFF2-40B4-BE49-F238E27FC236}">
                <a16:creationId xmlns:a16="http://schemas.microsoft.com/office/drawing/2014/main" id="{35586A4B-B0D1-45E1-8161-745750AC3F01}"/>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F7F02EBB-2840-4B98-91F4-0BA5D03463FC}"/>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ED015DB-8E17-4D1B-B989-6CC39D597F13}"/>
              </a:ext>
            </a:extLst>
          </p:cNvPr>
          <p:cNvSpPr>
            <a:spLocks noGrp="1"/>
          </p:cNvSpPr>
          <p:nvPr>
            <p:ph type="sldNum" sz="quarter" idx="12"/>
          </p:nvPr>
        </p:nvSpPr>
        <p:spPr/>
        <p:txBody>
          <a:bodyPr/>
          <a:lstStyle/>
          <a:p>
            <a:fld id="{F01552E5-F27A-4309-8F6A-42878645B083}" type="slidenum">
              <a:rPr lang="fi-FI" smtClean="0"/>
              <a:t>‹#›</a:t>
            </a:fld>
            <a:endParaRPr lang="fi-FI"/>
          </a:p>
        </p:txBody>
      </p:sp>
    </p:spTree>
    <p:extLst>
      <p:ext uri="{BB962C8B-B14F-4D97-AF65-F5344CB8AC3E}">
        <p14:creationId xmlns:p14="http://schemas.microsoft.com/office/powerpoint/2010/main" val="1295586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16D71F7-7B46-4998-9D4A-96B1357F2535}"/>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2A0AFE91-F0AE-4F4E-8AB4-2FFCE4AE4C34}"/>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4" name="Alatunnisteen paikkamerkki 3">
            <a:extLst>
              <a:ext uri="{FF2B5EF4-FFF2-40B4-BE49-F238E27FC236}">
                <a16:creationId xmlns:a16="http://schemas.microsoft.com/office/drawing/2014/main" id="{FCA9EF4D-E262-4CAF-9228-D048DEA18A0B}"/>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95961130-5A16-4348-8FFD-870010FF9354}"/>
              </a:ext>
            </a:extLst>
          </p:cNvPr>
          <p:cNvSpPr>
            <a:spLocks noGrp="1"/>
          </p:cNvSpPr>
          <p:nvPr>
            <p:ph type="sldNum" sz="quarter" idx="12"/>
          </p:nvPr>
        </p:nvSpPr>
        <p:spPr/>
        <p:txBody>
          <a:bodyPr/>
          <a:lstStyle/>
          <a:p>
            <a:fld id="{F01552E5-F27A-4309-8F6A-42878645B083}" type="slidenum">
              <a:rPr lang="fi-FI" smtClean="0"/>
              <a:t>‹#›</a:t>
            </a:fld>
            <a:endParaRPr lang="fi-FI"/>
          </a:p>
        </p:txBody>
      </p:sp>
    </p:spTree>
    <p:extLst>
      <p:ext uri="{BB962C8B-B14F-4D97-AF65-F5344CB8AC3E}">
        <p14:creationId xmlns:p14="http://schemas.microsoft.com/office/powerpoint/2010/main" val="1506864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20539355-C800-4593-86D9-17ADB80250E1}"/>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3" name="Alatunnisteen paikkamerkki 2">
            <a:extLst>
              <a:ext uri="{FF2B5EF4-FFF2-40B4-BE49-F238E27FC236}">
                <a16:creationId xmlns:a16="http://schemas.microsoft.com/office/drawing/2014/main" id="{33E3A70F-7960-4ADF-AB46-B19FD9A82289}"/>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5B95B99D-6028-4A07-8A8A-A0DE4581037F}"/>
              </a:ext>
            </a:extLst>
          </p:cNvPr>
          <p:cNvSpPr>
            <a:spLocks noGrp="1"/>
          </p:cNvSpPr>
          <p:nvPr>
            <p:ph type="sldNum" sz="quarter" idx="12"/>
          </p:nvPr>
        </p:nvSpPr>
        <p:spPr/>
        <p:txBody>
          <a:bodyPr/>
          <a:lstStyle/>
          <a:p>
            <a:fld id="{F01552E5-F27A-4309-8F6A-42878645B083}" type="slidenum">
              <a:rPr lang="fi-FI" smtClean="0"/>
              <a:t>‹#›</a:t>
            </a:fld>
            <a:endParaRPr lang="fi-FI"/>
          </a:p>
        </p:txBody>
      </p:sp>
    </p:spTree>
    <p:extLst>
      <p:ext uri="{BB962C8B-B14F-4D97-AF65-F5344CB8AC3E}">
        <p14:creationId xmlns:p14="http://schemas.microsoft.com/office/powerpoint/2010/main" val="9900920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963084" y="3819526"/>
            <a:ext cx="10363200" cy="1362075"/>
          </a:xfrm>
        </p:spPr>
        <p:txBody>
          <a:bodyPr anchor="t"/>
          <a:lstStyle>
            <a:lvl1pPr algn="l">
              <a:defRPr sz="4000" b="1" cap="all"/>
            </a:lvl1pPr>
          </a:lstStyle>
          <a:p>
            <a:r>
              <a:rPr lang="fi-FI" dirty="0"/>
              <a:t>Muokkaa perustyylejä </a:t>
            </a:r>
            <a:r>
              <a:rPr lang="fi-FI" dirty="0" err="1"/>
              <a:t>osoitt</a:t>
            </a:r>
            <a:r>
              <a:rPr lang="fi-FI" dirty="0"/>
              <a:t>.</a:t>
            </a:r>
          </a:p>
        </p:txBody>
      </p:sp>
      <p:sp>
        <p:nvSpPr>
          <p:cNvPr id="3" name="Tekstin paikkamerkki 2"/>
          <p:cNvSpPr>
            <a:spLocks noGrp="1"/>
          </p:cNvSpPr>
          <p:nvPr>
            <p:ph type="body" idx="1"/>
          </p:nvPr>
        </p:nvSpPr>
        <p:spPr>
          <a:xfrm>
            <a:off x="963084" y="2319339"/>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i-FI" dirty="0"/>
              <a:t>Muokkaa tekstin perustyylejä osoittamalla</a:t>
            </a:r>
          </a:p>
        </p:txBody>
      </p:sp>
    </p:spTree>
    <p:extLst>
      <p:ext uri="{BB962C8B-B14F-4D97-AF65-F5344CB8AC3E}">
        <p14:creationId xmlns:p14="http://schemas.microsoft.com/office/powerpoint/2010/main" val="3108777515"/>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12695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Kaksi sisältökohdetta">
    <p:spTree>
      <p:nvGrpSpPr>
        <p:cNvPr id="1" name=""/>
        <p:cNvGrpSpPr/>
        <p:nvPr/>
      </p:nvGrpSpPr>
      <p:grpSpPr>
        <a:xfrm>
          <a:off x="0" y="0"/>
          <a:ext cx="0" cy="0"/>
          <a:chOff x="0" y="0"/>
          <a:chExt cx="0" cy="0"/>
        </a:xfrm>
      </p:grpSpPr>
      <p:sp>
        <p:nvSpPr>
          <p:cNvPr id="5" name="Päivämäärän paikkamerkki 4">
            <a:extLst>
              <a:ext uri="{FF2B5EF4-FFF2-40B4-BE49-F238E27FC236}">
                <a16:creationId xmlns:a16="http://schemas.microsoft.com/office/drawing/2014/main" id="{D87B7AEA-F2C3-4333-9E07-08F782CB9D1A}"/>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6" name="Alatunnisteen paikkamerkki 5">
            <a:extLst>
              <a:ext uri="{FF2B5EF4-FFF2-40B4-BE49-F238E27FC236}">
                <a16:creationId xmlns:a16="http://schemas.microsoft.com/office/drawing/2014/main" id="{CA6955E6-AF27-45E9-8CE1-AE512FCF387E}"/>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8EBDAAF6-7DEF-4073-A13E-8D0D83680371}"/>
              </a:ext>
            </a:extLst>
          </p:cNvPr>
          <p:cNvSpPr>
            <a:spLocks noGrp="1"/>
          </p:cNvSpPr>
          <p:nvPr>
            <p:ph type="sldNum" sz="quarter" idx="12"/>
          </p:nvPr>
        </p:nvSpPr>
        <p:spPr/>
        <p:txBody>
          <a:bodyPr/>
          <a:lstStyle/>
          <a:p>
            <a:fld id="{F01552E5-F27A-4309-8F6A-42878645B083}" type="slidenum">
              <a:rPr lang="fi-FI" smtClean="0"/>
              <a:t>‹#›</a:t>
            </a:fld>
            <a:endParaRPr lang="fi-FI"/>
          </a:p>
        </p:txBody>
      </p:sp>
      <p:sp>
        <p:nvSpPr>
          <p:cNvPr id="9" name="Otsikko 8">
            <a:extLst>
              <a:ext uri="{FF2B5EF4-FFF2-40B4-BE49-F238E27FC236}">
                <a16:creationId xmlns:a16="http://schemas.microsoft.com/office/drawing/2014/main" id="{576A1BE5-DCEF-4406-83F6-CB52BA0F91F7}"/>
              </a:ext>
            </a:extLst>
          </p:cNvPr>
          <p:cNvSpPr>
            <a:spLocks noGrp="1"/>
          </p:cNvSpPr>
          <p:nvPr>
            <p:ph type="title"/>
          </p:nvPr>
        </p:nvSpPr>
        <p:spPr/>
        <p:txBody>
          <a:bodyPr/>
          <a:lstStyle/>
          <a:p>
            <a:r>
              <a:rPr lang="fi-FI"/>
              <a:t>Muokkaa ots. perustyyl. napsautt.</a:t>
            </a:r>
          </a:p>
        </p:txBody>
      </p:sp>
      <p:sp>
        <p:nvSpPr>
          <p:cNvPr id="10" name="Sisällön paikkamerkki 2">
            <a:extLst>
              <a:ext uri="{FF2B5EF4-FFF2-40B4-BE49-F238E27FC236}">
                <a16:creationId xmlns:a16="http://schemas.microsoft.com/office/drawing/2014/main" id="{32CA24E3-3C18-43E5-BD83-88F3B524B38E}"/>
              </a:ext>
            </a:extLst>
          </p:cNvPr>
          <p:cNvSpPr>
            <a:spLocks noGrp="1"/>
          </p:cNvSpPr>
          <p:nvPr>
            <p:ph idx="13"/>
          </p:nvPr>
        </p:nvSpPr>
        <p:spPr>
          <a:xfrm>
            <a:off x="1764000" y="2592000"/>
            <a:ext cx="3816000" cy="2952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1" name="Sisällön paikkamerkki 2">
            <a:extLst>
              <a:ext uri="{FF2B5EF4-FFF2-40B4-BE49-F238E27FC236}">
                <a16:creationId xmlns:a16="http://schemas.microsoft.com/office/drawing/2014/main" id="{7CDE0A28-B3C8-457F-8588-D72F44D5F492}"/>
              </a:ext>
            </a:extLst>
          </p:cNvPr>
          <p:cNvSpPr>
            <a:spLocks noGrp="1"/>
          </p:cNvSpPr>
          <p:nvPr>
            <p:ph idx="14"/>
          </p:nvPr>
        </p:nvSpPr>
        <p:spPr>
          <a:xfrm>
            <a:off x="6113389" y="2592000"/>
            <a:ext cx="3816000" cy="2952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3508946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Otsikkodia 2">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7A5DBF8-7CC4-4986-B10B-16326F7E4237}"/>
              </a:ext>
            </a:extLst>
          </p:cNvPr>
          <p:cNvSpPr>
            <a:spLocks noGrp="1"/>
          </p:cNvSpPr>
          <p:nvPr>
            <p:ph type="ctrTitle"/>
          </p:nvPr>
        </p:nvSpPr>
        <p:spPr>
          <a:xfrm>
            <a:off x="1764000" y="1383615"/>
            <a:ext cx="8298000" cy="3276358"/>
          </a:xfrm>
        </p:spPr>
        <p:txBody>
          <a:bodyPr anchor="b"/>
          <a:lstStyle>
            <a:lvl1pPr algn="l">
              <a:lnSpc>
                <a:spcPts val="7000"/>
              </a:lnSpc>
              <a:defRPr sz="6600"/>
            </a:lvl1pPr>
          </a:lstStyle>
          <a:p>
            <a:r>
              <a:rPr lang="fi-FI"/>
              <a:t>Muokkaa ots. perustyyl. napsautt.</a:t>
            </a:r>
            <a:endParaRPr lang="fi-FI" dirty="0"/>
          </a:p>
        </p:txBody>
      </p:sp>
      <p:sp>
        <p:nvSpPr>
          <p:cNvPr id="3" name="Alaotsikko 2">
            <a:extLst>
              <a:ext uri="{FF2B5EF4-FFF2-40B4-BE49-F238E27FC236}">
                <a16:creationId xmlns:a16="http://schemas.microsoft.com/office/drawing/2014/main" id="{0E3655F2-74A0-44C6-84AD-1DE95F363BF0}"/>
              </a:ext>
            </a:extLst>
          </p:cNvPr>
          <p:cNvSpPr>
            <a:spLocks noGrp="1"/>
          </p:cNvSpPr>
          <p:nvPr>
            <p:ph type="subTitle" idx="1"/>
          </p:nvPr>
        </p:nvSpPr>
        <p:spPr>
          <a:xfrm>
            <a:off x="1764000" y="4740322"/>
            <a:ext cx="8298000" cy="801641"/>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4" name="Päivämäärän paikkamerkki 3">
            <a:extLst>
              <a:ext uri="{FF2B5EF4-FFF2-40B4-BE49-F238E27FC236}">
                <a16:creationId xmlns:a16="http://schemas.microsoft.com/office/drawing/2014/main" id="{8DCA1BB4-4746-4C73-8D54-6625F4606A5E}"/>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6FFBDF15-CBC5-4C29-B443-C4840B8514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D176EF-CE36-4E49-9790-628C9403972B}"/>
              </a:ext>
            </a:extLst>
          </p:cNvPr>
          <p:cNvSpPr>
            <a:spLocks noGrp="1"/>
          </p:cNvSpPr>
          <p:nvPr>
            <p:ph type="sldNum" sz="quarter" idx="12"/>
          </p:nvPr>
        </p:nvSpPr>
        <p:spPr/>
        <p:txBody>
          <a:bodyPr/>
          <a:lstStyle/>
          <a:p>
            <a:fld id="{F01552E5-F27A-4309-8F6A-42878645B083}" type="slidenum">
              <a:rPr lang="fi-FI" smtClean="0"/>
              <a:t>‹#›</a:t>
            </a:fld>
            <a:endParaRPr lang="fi-FI"/>
          </a:p>
        </p:txBody>
      </p:sp>
    </p:spTree>
    <p:extLst>
      <p:ext uri="{BB962C8B-B14F-4D97-AF65-F5344CB8AC3E}">
        <p14:creationId xmlns:p14="http://schemas.microsoft.com/office/powerpoint/2010/main" val="4188313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kstidia">
    <p:spTree>
      <p:nvGrpSpPr>
        <p:cNvPr id="1" name=""/>
        <p:cNvGrpSpPr/>
        <p:nvPr/>
      </p:nvGrpSpPr>
      <p:grpSpPr>
        <a:xfrm>
          <a:off x="0" y="0"/>
          <a:ext cx="0" cy="0"/>
          <a:chOff x="0" y="0"/>
          <a:chExt cx="0" cy="0"/>
        </a:xfrm>
      </p:grpSpPr>
      <p:pic>
        <p:nvPicPr>
          <p:cNvPr id="9" name="Kuva 8" descr="Kuva, joka sisältää kohteen piirtäminen&#10;&#10;Kuvaus luotu automaattisesti">
            <a:extLst>
              <a:ext uri="{FF2B5EF4-FFF2-40B4-BE49-F238E27FC236}">
                <a16:creationId xmlns:a16="http://schemas.microsoft.com/office/drawing/2014/main" id="{7EFFB0AC-A6B5-49E9-84B1-AEDB4F6FE5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45183"/>
            <a:ext cx="3636000" cy="5026619"/>
          </a:xfrm>
          <a:prstGeom prst="rect">
            <a:avLst/>
          </a:prstGeom>
        </p:spPr>
      </p:pic>
      <p:sp>
        <p:nvSpPr>
          <p:cNvPr id="2" name="Otsikko 1">
            <a:extLst>
              <a:ext uri="{FF2B5EF4-FFF2-40B4-BE49-F238E27FC236}">
                <a16:creationId xmlns:a16="http://schemas.microsoft.com/office/drawing/2014/main" id="{B7A5DBF8-7CC4-4986-B10B-16326F7E4237}"/>
              </a:ext>
            </a:extLst>
          </p:cNvPr>
          <p:cNvSpPr>
            <a:spLocks noGrp="1"/>
          </p:cNvSpPr>
          <p:nvPr>
            <p:ph type="ctrTitle"/>
          </p:nvPr>
        </p:nvSpPr>
        <p:spPr>
          <a:xfrm>
            <a:off x="3834000" y="1548000"/>
            <a:ext cx="6228000" cy="900000"/>
          </a:xfrm>
        </p:spPr>
        <p:txBody>
          <a:bodyPr anchor="b"/>
          <a:lstStyle>
            <a:lvl1pPr algn="l">
              <a:lnSpc>
                <a:spcPct val="100000"/>
              </a:lnSpc>
              <a:defRPr sz="2800"/>
            </a:lvl1pPr>
          </a:lstStyle>
          <a:p>
            <a:r>
              <a:rPr lang="fi-FI"/>
              <a:t>Muokkaa ots. perustyyl. napsautt.</a:t>
            </a:r>
            <a:endParaRPr lang="fi-FI" dirty="0"/>
          </a:p>
        </p:txBody>
      </p:sp>
      <p:sp>
        <p:nvSpPr>
          <p:cNvPr id="53" name="Tekstin paikkamerkki 52">
            <a:extLst>
              <a:ext uri="{FF2B5EF4-FFF2-40B4-BE49-F238E27FC236}">
                <a16:creationId xmlns:a16="http://schemas.microsoft.com/office/drawing/2014/main" id="{50003CAA-DFF5-4EBE-94A8-1A2B76DBB83D}"/>
              </a:ext>
            </a:extLst>
          </p:cNvPr>
          <p:cNvSpPr>
            <a:spLocks noGrp="1"/>
          </p:cNvSpPr>
          <p:nvPr>
            <p:ph type="body" sz="quarter" idx="13"/>
          </p:nvPr>
        </p:nvSpPr>
        <p:spPr>
          <a:xfrm>
            <a:off x="3833813" y="2559050"/>
            <a:ext cx="6227762" cy="1476000"/>
          </a:xfrm>
        </p:spPr>
        <p:txBody>
          <a:bodyPr bIns="0">
            <a:normAutofit/>
          </a:bodyPr>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fi-FI"/>
              <a:t>Muokkaa tekstin perustyylejä napsauttamalla</a:t>
            </a:r>
          </a:p>
        </p:txBody>
      </p:sp>
      <p:sp>
        <p:nvSpPr>
          <p:cNvPr id="56" name="Alaotsikko 2">
            <a:extLst>
              <a:ext uri="{FF2B5EF4-FFF2-40B4-BE49-F238E27FC236}">
                <a16:creationId xmlns:a16="http://schemas.microsoft.com/office/drawing/2014/main" id="{43C44EA4-36A4-4BAF-A7BB-834E53EF19B2}"/>
              </a:ext>
            </a:extLst>
          </p:cNvPr>
          <p:cNvSpPr>
            <a:spLocks noGrp="1"/>
          </p:cNvSpPr>
          <p:nvPr>
            <p:ph type="subTitle" idx="1"/>
          </p:nvPr>
        </p:nvSpPr>
        <p:spPr>
          <a:xfrm>
            <a:off x="3833999" y="4110549"/>
            <a:ext cx="6228000" cy="375591"/>
          </a:xfrm>
        </p:spPr>
        <p:txBody>
          <a:bodyPr anchor="b">
            <a:normAutofit/>
          </a:bodyPr>
          <a:lstStyle>
            <a:lvl1pPr marL="0" indent="0" algn="l">
              <a:buNone/>
              <a:defRPr sz="20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54" name="Tekstin paikkamerkki 52">
            <a:extLst>
              <a:ext uri="{FF2B5EF4-FFF2-40B4-BE49-F238E27FC236}">
                <a16:creationId xmlns:a16="http://schemas.microsoft.com/office/drawing/2014/main" id="{803DCDF3-185F-43EC-9FED-B91BE71BA920}"/>
              </a:ext>
            </a:extLst>
          </p:cNvPr>
          <p:cNvSpPr>
            <a:spLocks noGrp="1"/>
          </p:cNvSpPr>
          <p:nvPr>
            <p:ph type="body" sz="quarter" idx="14" hasCustomPrompt="1"/>
          </p:nvPr>
        </p:nvSpPr>
        <p:spPr>
          <a:xfrm>
            <a:off x="3834000" y="4455775"/>
            <a:ext cx="6227762" cy="1080000"/>
          </a:xfrm>
        </p:spPr>
        <p:txBody>
          <a:bodyPr>
            <a:normAutofit/>
          </a:bodyPr>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fi-FI" dirty="0"/>
              <a:t>Muokkaa testin perustyylejä napsauttamalla</a:t>
            </a:r>
          </a:p>
        </p:txBody>
      </p:sp>
      <p:sp>
        <p:nvSpPr>
          <p:cNvPr id="4" name="Päivämäärän paikkamerkki 3">
            <a:extLst>
              <a:ext uri="{FF2B5EF4-FFF2-40B4-BE49-F238E27FC236}">
                <a16:creationId xmlns:a16="http://schemas.microsoft.com/office/drawing/2014/main" id="{8DCA1BB4-4746-4C73-8D54-6625F4606A5E}"/>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6FFBDF15-CBC5-4C29-B443-C4840B8514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D176EF-CE36-4E49-9790-628C9403972B}"/>
              </a:ext>
            </a:extLst>
          </p:cNvPr>
          <p:cNvSpPr>
            <a:spLocks noGrp="1"/>
          </p:cNvSpPr>
          <p:nvPr>
            <p:ph type="sldNum" sz="quarter" idx="12"/>
          </p:nvPr>
        </p:nvSpPr>
        <p:spPr/>
        <p:txBody>
          <a:bodyPr/>
          <a:lstStyle/>
          <a:p>
            <a:fld id="{F01552E5-F27A-4309-8F6A-42878645B083}" type="slidenum">
              <a:rPr lang="fi-FI" smtClean="0"/>
              <a:t>‹#›</a:t>
            </a:fld>
            <a:endParaRPr lang="fi-FI"/>
          </a:p>
        </p:txBody>
      </p:sp>
    </p:spTree>
    <p:extLst>
      <p:ext uri="{BB962C8B-B14F-4D97-AF65-F5344CB8AC3E}">
        <p14:creationId xmlns:p14="http://schemas.microsoft.com/office/powerpoint/2010/main" val="1174429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ekstidia 2">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7A5DBF8-7CC4-4986-B10B-16326F7E4237}"/>
              </a:ext>
            </a:extLst>
          </p:cNvPr>
          <p:cNvSpPr>
            <a:spLocks noGrp="1"/>
          </p:cNvSpPr>
          <p:nvPr>
            <p:ph type="ctrTitle"/>
          </p:nvPr>
        </p:nvSpPr>
        <p:spPr>
          <a:xfrm>
            <a:off x="1764000" y="1548000"/>
            <a:ext cx="8298000" cy="900000"/>
          </a:xfrm>
        </p:spPr>
        <p:txBody>
          <a:bodyPr anchor="b"/>
          <a:lstStyle>
            <a:lvl1pPr algn="l">
              <a:lnSpc>
                <a:spcPct val="100000"/>
              </a:lnSpc>
              <a:defRPr sz="2800"/>
            </a:lvl1pPr>
          </a:lstStyle>
          <a:p>
            <a:r>
              <a:rPr lang="fi-FI"/>
              <a:t>Muokkaa ots. perustyyl. napsautt.</a:t>
            </a:r>
            <a:endParaRPr lang="fi-FI" dirty="0"/>
          </a:p>
        </p:txBody>
      </p:sp>
      <p:sp>
        <p:nvSpPr>
          <p:cNvPr id="53" name="Tekstin paikkamerkki 52">
            <a:extLst>
              <a:ext uri="{FF2B5EF4-FFF2-40B4-BE49-F238E27FC236}">
                <a16:creationId xmlns:a16="http://schemas.microsoft.com/office/drawing/2014/main" id="{50003CAA-DFF5-4EBE-94A8-1A2B76DBB83D}"/>
              </a:ext>
            </a:extLst>
          </p:cNvPr>
          <p:cNvSpPr>
            <a:spLocks noGrp="1"/>
          </p:cNvSpPr>
          <p:nvPr>
            <p:ph type="body" sz="quarter" idx="13"/>
          </p:nvPr>
        </p:nvSpPr>
        <p:spPr>
          <a:xfrm>
            <a:off x="1764000" y="2559050"/>
            <a:ext cx="8298000" cy="1476000"/>
          </a:xfrm>
        </p:spPr>
        <p:txBody>
          <a:bodyPr bIns="0">
            <a:normAutofit/>
          </a:bodyPr>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fi-FI"/>
              <a:t>Muokkaa tekstin perustyylejä napsauttamalla</a:t>
            </a:r>
          </a:p>
        </p:txBody>
      </p:sp>
      <p:sp>
        <p:nvSpPr>
          <p:cNvPr id="56" name="Alaotsikko 2">
            <a:extLst>
              <a:ext uri="{FF2B5EF4-FFF2-40B4-BE49-F238E27FC236}">
                <a16:creationId xmlns:a16="http://schemas.microsoft.com/office/drawing/2014/main" id="{43C44EA4-36A4-4BAF-A7BB-834E53EF19B2}"/>
              </a:ext>
            </a:extLst>
          </p:cNvPr>
          <p:cNvSpPr>
            <a:spLocks noGrp="1"/>
          </p:cNvSpPr>
          <p:nvPr>
            <p:ph type="subTitle" idx="1"/>
          </p:nvPr>
        </p:nvSpPr>
        <p:spPr>
          <a:xfrm>
            <a:off x="1764000" y="4110549"/>
            <a:ext cx="8298000" cy="375591"/>
          </a:xfrm>
        </p:spPr>
        <p:txBody>
          <a:bodyPr anchor="b">
            <a:normAutofit/>
          </a:bodyPr>
          <a:lstStyle>
            <a:lvl1pPr marL="0" indent="0" algn="l">
              <a:buNone/>
              <a:defRPr sz="20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54" name="Tekstin paikkamerkki 52">
            <a:extLst>
              <a:ext uri="{FF2B5EF4-FFF2-40B4-BE49-F238E27FC236}">
                <a16:creationId xmlns:a16="http://schemas.microsoft.com/office/drawing/2014/main" id="{803DCDF3-185F-43EC-9FED-B91BE71BA920}"/>
              </a:ext>
            </a:extLst>
          </p:cNvPr>
          <p:cNvSpPr>
            <a:spLocks noGrp="1"/>
          </p:cNvSpPr>
          <p:nvPr>
            <p:ph type="body" sz="quarter" idx="14" hasCustomPrompt="1"/>
          </p:nvPr>
        </p:nvSpPr>
        <p:spPr>
          <a:xfrm>
            <a:off x="1764000" y="4455775"/>
            <a:ext cx="8298000" cy="1080000"/>
          </a:xfrm>
        </p:spPr>
        <p:txBody>
          <a:bodyPr>
            <a:normAutofit/>
          </a:bodyPr>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fi-FI" dirty="0"/>
              <a:t>Muokkaa testin perustyylejä napsauttamalla</a:t>
            </a:r>
          </a:p>
        </p:txBody>
      </p:sp>
      <p:sp>
        <p:nvSpPr>
          <p:cNvPr id="4" name="Päivämäärän paikkamerkki 3">
            <a:extLst>
              <a:ext uri="{FF2B5EF4-FFF2-40B4-BE49-F238E27FC236}">
                <a16:creationId xmlns:a16="http://schemas.microsoft.com/office/drawing/2014/main" id="{8DCA1BB4-4746-4C73-8D54-6625F4606A5E}"/>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6FFBDF15-CBC5-4C29-B443-C4840B8514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D176EF-CE36-4E49-9790-628C9403972B}"/>
              </a:ext>
            </a:extLst>
          </p:cNvPr>
          <p:cNvSpPr>
            <a:spLocks noGrp="1"/>
          </p:cNvSpPr>
          <p:nvPr>
            <p:ph type="sldNum" sz="quarter" idx="12"/>
          </p:nvPr>
        </p:nvSpPr>
        <p:spPr/>
        <p:txBody>
          <a:bodyPr/>
          <a:lstStyle/>
          <a:p>
            <a:fld id="{F01552E5-F27A-4309-8F6A-42878645B083}" type="slidenum">
              <a:rPr lang="fi-FI" smtClean="0"/>
              <a:t>‹#›</a:t>
            </a:fld>
            <a:endParaRPr lang="fi-FI"/>
          </a:p>
        </p:txBody>
      </p:sp>
    </p:spTree>
    <p:extLst>
      <p:ext uri="{BB962C8B-B14F-4D97-AF65-F5344CB8AC3E}">
        <p14:creationId xmlns:p14="http://schemas.microsoft.com/office/powerpoint/2010/main" val="410314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ekstidia 3">
    <p:spTree>
      <p:nvGrpSpPr>
        <p:cNvPr id="1" name=""/>
        <p:cNvGrpSpPr/>
        <p:nvPr/>
      </p:nvGrpSpPr>
      <p:grpSpPr>
        <a:xfrm>
          <a:off x="0" y="0"/>
          <a:ext cx="0" cy="0"/>
          <a:chOff x="0" y="0"/>
          <a:chExt cx="0" cy="0"/>
        </a:xfrm>
      </p:grpSpPr>
      <p:pic>
        <p:nvPicPr>
          <p:cNvPr id="9" name="Kuva 8" descr="Kuva, joka sisältää kohteen piirtäminen&#10;&#10;Kuvaus luotu automaattisesti">
            <a:extLst>
              <a:ext uri="{FF2B5EF4-FFF2-40B4-BE49-F238E27FC236}">
                <a16:creationId xmlns:a16="http://schemas.microsoft.com/office/drawing/2014/main" id="{7EFFB0AC-A6B5-49E9-84B1-AEDB4F6FE5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45183"/>
            <a:ext cx="3636000" cy="5026619"/>
          </a:xfrm>
          <a:prstGeom prst="rect">
            <a:avLst/>
          </a:prstGeom>
        </p:spPr>
      </p:pic>
      <p:sp>
        <p:nvSpPr>
          <p:cNvPr id="2" name="Otsikko 1">
            <a:extLst>
              <a:ext uri="{FF2B5EF4-FFF2-40B4-BE49-F238E27FC236}">
                <a16:creationId xmlns:a16="http://schemas.microsoft.com/office/drawing/2014/main" id="{B7A5DBF8-7CC4-4986-B10B-16326F7E4237}"/>
              </a:ext>
            </a:extLst>
          </p:cNvPr>
          <p:cNvSpPr>
            <a:spLocks noGrp="1"/>
          </p:cNvSpPr>
          <p:nvPr>
            <p:ph type="ctrTitle"/>
          </p:nvPr>
        </p:nvSpPr>
        <p:spPr>
          <a:xfrm>
            <a:off x="3834000" y="1548000"/>
            <a:ext cx="6228000" cy="900000"/>
          </a:xfrm>
        </p:spPr>
        <p:txBody>
          <a:bodyPr anchor="b"/>
          <a:lstStyle>
            <a:lvl1pPr algn="l">
              <a:lnSpc>
                <a:spcPct val="100000"/>
              </a:lnSpc>
              <a:defRPr sz="2800"/>
            </a:lvl1pPr>
          </a:lstStyle>
          <a:p>
            <a:r>
              <a:rPr lang="fi-FI"/>
              <a:t>Muokkaa ots. perustyyl. napsautt.</a:t>
            </a:r>
            <a:endParaRPr lang="fi-FI" dirty="0"/>
          </a:p>
        </p:txBody>
      </p:sp>
      <p:sp>
        <p:nvSpPr>
          <p:cNvPr id="8" name="Tekstin paikkamerkki 7">
            <a:extLst>
              <a:ext uri="{FF2B5EF4-FFF2-40B4-BE49-F238E27FC236}">
                <a16:creationId xmlns:a16="http://schemas.microsoft.com/office/drawing/2014/main" id="{AD42E722-229E-4D11-A9F1-5F5E28AF6B69}"/>
              </a:ext>
            </a:extLst>
          </p:cNvPr>
          <p:cNvSpPr>
            <a:spLocks noGrp="1"/>
          </p:cNvSpPr>
          <p:nvPr>
            <p:ph type="body" sz="quarter" idx="14"/>
          </p:nvPr>
        </p:nvSpPr>
        <p:spPr>
          <a:xfrm>
            <a:off x="3833813" y="2587625"/>
            <a:ext cx="6221412" cy="2909888"/>
          </a:xfrm>
        </p:spPr>
        <p:txBody>
          <a:bodyPr>
            <a:normAutofit/>
          </a:bodyPr>
          <a:lstStyle>
            <a:lvl1pPr>
              <a:spcAft>
                <a:spcPts val="1600"/>
              </a:spcAft>
              <a:defRPr sz="2000" b="1"/>
            </a:lvl1pPr>
            <a:lvl2pPr>
              <a:spcAft>
                <a:spcPts val="1600"/>
              </a:spcAft>
              <a:defRPr sz="2000" b="1"/>
            </a:lvl2pPr>
            <a:lvl3pPr>
              <a:spcAft>
                <a:spcPts val="1600"/>
              </a:spcAft>
              <a:defRPr sz="2000" b="1"/>
            </a:lvl3pPr>
            <a:lvl4pPr>
              <a:spcAft>
                <a:spcPts val="1600"/>
              </a:spcAft>
              <a:defRPr sz="2000" b="1"/>
            </a:lvl4pPr>
            <a:lvl5pPr>
              <a:spcAft>
                <a:spcPts val="1600"/>
              </a:spcAft>
              <a:defRPr sz="2000" b="1"/>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a:extLst>
              <a:ext uri="{FF2B5EF4-FFF2-40B4-BE49-F238E27FC236}">
                <a16:creationId xmlns:a16="http://schemas.microsoft.com/office/drawing/2014/main" id="{8DCA1BB4-4746-4C73-8D54-6625F4606A5E}"/>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6FFBDF15-CBC5-4C29-B443-C4840B8514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D176EF-CE36-4E49-9790-628C9403972B}"/>
              </a:ext>
            </a:extLst>
          </p:cNvPr>
          <p:cNvSpPr>
            <a:spLocks noGrp="1"/>
          </p:cNvSpPr>
          <p:nvPr>
            <p:ph type="sldNum" sz="quarter" idx="12"/>
          </p:nvPr>
        </p:nvSpPr>
        <p:spPr/>
        <p:txBody>
          <a:bodyPr/>
          <a:lstStyle/>
          <a:p>
            <a:fld id="{F01552E5-F27A-4309-8F6A-42878645B083}" type="slidenum">
              <a:rPr lang="fi-FI" smtClean="0"/>
              <a:t>‹#›</a:t>
            </a:fld>
            <a:endParaRPr lang="fi-FI"/>
          </a:p>
        </p:txBody>
      </p:sp>
    </p:spTree>
    <p:extLst>
      <p:ext uri="{BB962C8B-B14F-4D97-AF65-F5344CB8AC3E}">
        <p14:creationId xmlns:p14="http://schemas.microsoft.com/office/powerpoint/2010/main" val="2657499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kstidia 4">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7A5DBF8-7CC4-4986-B10B-16326F7E4237}"/>
              </a:ext>
            </a:extLst>
          </p:cNvPr>
          <p:cNvSpPr>
            <a:spLocks noGrp="1"/>
          </p:cNvSpPr>
          <p:nvPr>
            <p:ph type="ctrTitle"/>
          </p:nvPr>
        </p:nvSpPr>
        <p:spPr>
          <a:xfrm>
            <a:off x="1764000" y="1548000"/>
            <a:ext cx="8298000" cy="900000"/>
          </a:xfrm>
        </p:spPr>
        <p:txBody>
          <a:bodyPr anchor="b"/>
          <a:lstStyle>
            <a:lvl1pPr algn="l">
              <a:lnSpc>
                <a:spcPct val="100000"/>
              </a:lnSpc>
              <a:defRPr sz="2800"/>
            </a:lvl1pPr>
          </a:lstStyle>
          <a:p>
            <a:r>
              <a:rPr lang="fi-FI"/>
              <a:t>Muokkaa ots. perustyyl. napsautt.</a:t>
            </a:r>
            <a:endParaRPr lang="fi-FI" dirty="0"/>
          </a:p>
        </p:txBody>
      </p:sp>
      <p:sp>
        <p:nvSpPr>
          <p:cNvPr id="8" name="Tekstin paikkamerkki 7">
            <a:extLst>
              <a:ext uri="{FF2B5EF4-FFF2-40B4-BE49-F238E27FC236}">
                <a16:creationId xmlns:a16="http://schemas.microsoft.com/office/drawing/2014/main" id="{AD42E722-229E-4D11-A9F1-5F5E28AF6B69}"/>
              </a:ext>
            </a:extLst>
          </p:cNvPr>
          <p:cNvSpPr>
            <a:spLocks noGrp="1"/>
          </p:cNvSpPr>
          <p:nvPr>
            <p:ph type="body" sz="quarter" idx="14"/>
          </p:nvPr>
        </p:nvSpPr>
        <p:spPr>
          <a:xfrm>
            <a:off x="1764000" y="2587625"/>
            <a:ext cx="8298000" cy="2909888"/>
          </a:xfrm>
        </p:spPr>
        <p:txBody>
          <a:bodyPr>
            <a:normAutofit/>
          </a:bodyPr>
          <a:lstStyle>
            <a:lvl1pPr>
              <a:spcAft>
                <a:spcPts val="1600"/>
              </a:spcAft>
              <a:defRPr sz="2000" b="1"/>
            </a:lvl1pPr>
            <a:lvl2pPr>
              <a:spcAft>
                <a:spcPts val="1600"/>
              </a:spcAft>
              <a:defRPr sz="2000" b="1"/>
            </a:lvl2pPr>
            <a:lvl3pPr>
              <a:spcAft>
                <a:spcPts val="1600"/>
              </a:spcAft>
              <a:defRPr sz="2000" b="1"/>
            </a:lvl3pPr>
            <a:lvl4pPr>
              <a:spcAft>
                <a:spcPts val="1600"/>
              </a:spcAft>
              <a:defRPr sz="2000" b="1"/>
            </a:lvl4pPr>
            <a:lvl5pPr>
              <a:spcAft>
                <a:spcPts val="1600"/>
              </a:spcAft>
              <a:defRPr sz="2000" b="1"/>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a:extLst>
              <a:ext uri="{FF2B5EF4-FFF2-40B4-BE49-F238E27FC236}">
                <a16:creationId xmlns:a16="http://schemas.microsoft.com/office/drawing/2014/main" id="{8DCA1BB4-4746-4C73-8D54-6625F4606A5E}"/>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6FFBDF15-CBC5-4C29-B443-C4840B8514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D176EF-CE36-4E49-9790-628C9403972B}"/>
              </a:ext>
            </a:extLst>
          </p:cNvPr>
          <p:cNvSpPr>
            <a:spLocks noGrp="1"/>
          </p:cNvSpPr>
          <p:nvPr>
            <p:ph type="sldNum" sz="quarter" idx="12"/>
          </p:nvPr>
        </p:nvSpPr>
        <p:spPr/>
        <p:txBody>
          <a:bodyPr/>
          <a:lstStyle/>
          <a:p>
            <a:fld id="{F01552E5-F27A-4309-8F6A-42878645B083}" type="slidenum">
              <a:rPr lang="fi-FI" smtClean="0"/>
              <a:t>‹#›</a:t>
            </a:fld>
            <a:endParaRPr lang="fi-FI"/>
          </a:p>
        </p:txBody>
      </p:sp>
    </p:spTree>
    <p:extLst>
      <p:ext uri="{BB962C8B-B14F-4D97-AF65-F5344CB8AC3E}">
        <p14:creationId xmlns:p14="http://schemas.microsoft.com/office/powerpoint/2010/main" val="2910570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Nuoliotsikko">
    <p:spTree>
      <p:nvGrpSpPr>
        <p:cNvPr id="1" name=""/>
        <p:cNvGrpSpPr/>
        <p:nvPr/>
      </p:nvGrpSpPr>
      <p:grpSpPr>
        <a:xfrm>
          <a:off x="0" y="0"/>
          <a:ext cx="0" cy="0"/>
          <a:chOff x="0" y="0"/>
          <a:chExt cx="0" cy="0"/>
        </a:xfrm>
      </p:grpSpPr>
      <p:pic>
        <p:nvPicPr>
          <p:cNvPr id="53" name="Kuva 52" descr="Kuva, joka sisältää kohteen piirtäminen&#10;&#10;Kuvaus luotu automaattisesti">
            <a:extLst>
              <a:ext uri="{FF2B5EF4-FFF2-40B4-BE49-F238E27FC236}">
                <a16:creationId xmlns:a16="http://schemas.microsoft.com/office/drawing/2014/main" id="{2141F0D0-0FEA-4058-9143-828F1654926A}"/>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37062" y="1269000"/>
            <a:ext cx="3672000" cy="4844452"/>
          </a:xfrm>
          <a:prstGeom prst="rect">
            <a:avLst/>
          </a:prstGeom>
        </p:spPr>
      </p:pic>
      <p:sp>
        <p:nvSpPr>
          <p:cNvPr id="2" name="Otsikko 1">
            <a:extLst>
              <a:ext uri="{FF2B5EF4-FFF2-40B4-BE49-F238E27FC236}">
                <a16:creationId xmlns:a16="http://schemas.microsoft.com/office/drawing/2014/main" id="{B7A5DBF8-7CC4-4986-B10B-16326F7E4237}"/>
              </a:ext>
            </a:extLst>
          </p:cNvPr>
          <p:cNvSpPr>
            <a:spLocks noGrp="1"/>
          </p:cNvSpPr>
          <p:nvPr>
            <p:ph type="ctrTitle" hasCustomPrompt="1"/>
          </p:nvPr>
        </p:nvSpPr>
        <p:spPr>
          <a:xfrm>
            <a:off x="751422" y="2036763"/>
            <a:ext cx="3904578" cy="3130550"/>
          </a:xfrm>
        </p:spPr>
        <p:txBody>
          <a:bodyPr anchor="ctr"/>
          <a:lstStyle>
            <a:lvl1pPr algn="l">
              <a:lnSpc>
                <a:spcPts val="4800"/>
              </a:lnSpc>
              <a:defRPr sz="5400"/>
            </a:lvl1pPr>
          </a:lstStyle>
          <a:p>
            <a:r>
              <a:rPr lang="fi-FI" dirty="0"/>
              <a:t>Lisää otsikko</a:t>
            </a:r>
          </a:p>
        </p:txBody>
      </p:sp>
      <p:sp>
        <p:nvSpPr>
          <p:cNvPr id="8" name="Tekstin paikkamerkki 7">
            <a:extLst>
              <a:ext uri="{FF2B5EF4-FFF2-40B4-BE49-F238E27FC236}">
                <a16:creationId xmlns:a16="http://schemas.microsoft.com/office/drawing/2014/main" id="{AD42E722-229E-4D11-A9F1-5F5E28AF6B69}"/>
              </a:ext>
            </a:extLst>
          </p:cNvPr>
          <p:cNvSpPr>
            <a:spLocks noGrp="1"/>
          </p:cNvSpPr>
          <p:nvPr>
            <p:ph type="body" sz="quarter" idx="14"/>
          </p:nvPr>
        </p:nvSpPr>
        <p:spPr>
          <a:xfrm>
            <a:off x="7620543" y="2536825"/>
            <a:ext cx="4194000" cy="2630488"/>
          </a:xfrm>
        </p:spPr>
        <p:txBody>
          <a:bodyPr>
            <a:normAutofit/>
          </a:bodyPr>
          <a:lstStyle>
            <a:lvl1pPr marL="0" indent="0">
              <a:spcAft>
                <a:spcPts val="1600"/>
              </a:spcAft>
              <a:buNone/>
              <a:defRPr sz="1600" b="0"/>
            </a:lvl1pPr>
            <a:lvl2pPr>
              <a:spcAft>
                <a:spcPts val="1600"/>
              </a:spcAft>
              <a:defRPr sz="2000" b="1"/>
            </a:lvl2pPr>
            <a:lvl3pPr>
              <a:spcAft>
                <a:spcPts val="1600"/>
              </a:spcAft>
              <a:defRPr sz="2000" b="1"/>
            </a:lvl3pPr>
            <a:lvl4pPr>
              <a:spcAft>
                <a:spcPts val="1600"/>
              </a:spcAft>
              <a:defRPr sz="2000" b="1"/>
            </a:lvl4pPr>
            <a:lvl5pPr>
              <a:spcAft>
                <a:spcPts val="1600"/>
              </a:spcAft>
              <a:defRPr sz="2000" b="1"/>
            </a:lvl5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DCA1BB4-4746-4C73-8D54-6625F4606A5E}"/>
              </a:ext>
            </a:extLst>
          </p:cNvPr>
          <p:cNvSpPr>
            <a:spLocks noGrp="1"/>
          </p:cNvSpPr>
          <p:nvPr>
            <p:ph type="dt" sz="half" idx="10"/>
          </p:nvPr>
        </p:nvSpPr>
        <p:spPr/>
        <p:txBody>
          <a:body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6FFBDF15-CBC5-4C29-B443-C4840B8514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D176EF-CE36-4E49-9790-628C9403972B}"/>
              </a:ext>
            </a:extLst>
          </p:cNvPr>
          <p:cNvSpPr>
            <a:spLocks noGrp="1"/>
          </p:cNvSpPr>
          <p:nvPr>
            <p:ph type="sldNum" sz="quarter" idx="12"/>
          </p:nvPr>
        </p:nvSpPr>
        <p:spPr/>
        <p:txBody>
          <a:bodyPr/>
          <a:lstStyle/>
          <a:p>
            <a:fld id="{F01552E5-F27A-4309-8F6A-42878645B083}" type="slidenum">
              <a:rPr lang="fi-FI" smtClean="0"/>
              <a:t>‹#›</a:t>
            </a:fld>
            <a:endParaRPr lang="fi-FI"/>
          </a:p>
        </p:txBody>
      </p:sp>
    </p:spTree>
    <p:extLst>
      <p:ext uri="{BB962C8B-B14F-4D97-AF65-F5344CB8AC3E}">
        <p14:creationId xmlns:p14="http://schemas.microsoft.com/office/powerpoint/2010/main" val="691391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B92EF62F-D49B-4A44-92B5-38DF0E46D841}"/>
              </a:ext>
            </a:extLst>
          </p:cNvPr>
          <p:cNvSpPr>
            <a:spLocks noGrp="1"/>
          </p:cNvSpPr>
          <p:nvPr>
            <p:ph type="title"/>
          </p:nvPr>
        </p:nvSpPr>
        <p:spPr>
          <a:xfrm>
            <a:off x="1764000" y="1548000"/>
            <a:ext cx="8298000" cy="900000"/>
          </a:xfrm>
          <a:prstGeom prst="rect">
            <a:avLst/>
          </a:prstGeom>
        </p:spPr>
        <p:txBody>
          <a:bodyPr vert="horz" lIns="0" tIns="0" rIns="0" bIns="45720" rtlCol="0" anchor="b">
            <a:no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8D489960-CB8D-4F48-B4C6-33518F04E42D}"/>
              </a:ext>
            </a:extLst>
          </p:cNvPr>
          <p:cNvSpPr>
            <a:spLocks noGrp="1"/>
          </p:cNvSpPr>
          <p:nvPr>
            <p:ph type="body" idx="1"/>
          </p:nvPr>
        </p:nvSpPr>
        <p:spPr>
          <a:xfrm>
            <a:off x="1764000" y="2592000"/>
            <a:ext cx="8298000" cy="2880000"/>
          </a:xfrm>
          <a:prstGeom prst="rect">
            <a:avLst/>
          </a:prstGeom>
        </p:spPr>
        <p:txBody>
          <a:bodyPr vert="horz" lIns="0" tIns="0" rIns="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a:p>
            <a:pPr lvl="5"/>
            <a:r>
              <a:rPr lang="fi-FI" dirty="0"/>
              <a:t>6</a:t>
            </a:r>
          </a:p>
          <a:p>
            <a:pPr lvl="6"/>
            <a:r>
              <a:rPr lang="fi-FI" dirty="0"/>
              <a:t>7</a:t>
            </a:r>
          </a:p>
          <a:p>
            <a:pPr lvl="7"/>
            <a:r>
              <a:rPr lang="fi-FI" dirty="0"/>
              <a:t>8</a:t>
            </a:r>
          </a:p>
          <a:p>
            <a:pPr lvl="8"/>
            <a:r>
              <a:rPr lang="fi-FI" dirty="0"/>
              <a:t>9</a:t>
            </a:r>
          </a:p>
        </p:txBody>
      </p:sp>
      <p:sp>
        <p:nvSpPr>
          <p:cNvPr id="4" name="Päivämäärän paikkamerkki 3">
            <a:extLst>
              <a:ext uri="{FF2B5EF4-FFF2-40B4-BE49-F238E27FC236}">
                <a16:creationId xmlns:a16="http://schemas.microsoft.com/office/drawing/2014/main" id="{90E7348C-6486-4251-801A-85B0E848DBE2}"/>
              </a:ext>
            </a:extLst>
          </p:cNvPr>
          <p:cNvSpPr>
            <a:spLocks noGrp="1"/>
          </p:cNvSpPr>
          <p:nvPr>
            <p:ph type="dt" sz="half" idx="2"/>
          </p:nvPr>
        </p:nvSpPr>
        <p:spPr>
          <a:xfrm>
            <a:off x="360000" y="6597000"/>
            <a:ext cx="1404000" cy="252000"/>
          </a:xfrm>
          <a:prstGeom prst="rect">
            <a:avLst/>
          </a:prstGeom>
        </p:spPr>
        <p:txBody>
          <a:bodyPr vert="horz" lIns="0" tIns="45720" rIns="91440" bIns="45720" rtlCol="0" anchor="ctr"/>
          <a:lstStyle>
            <a:lvl1pPr algn="l">
              <a:defRPr sz="1200">
                <a:noFill/>
              </a:defRPr>
            </a:lvl1pPr>
          </a:lstStyle>
          <a:p>
            <a:fld id="{6DC6F5ED-C14C-4DA4-AA51-40B6CDE4D00F}" type="datetimeFigureOut">
              <a:rPr lang="fi-FI" smtClean="0"/>
              <a:t>1.7.2026</a:t>
            </a:fld>
            <a:endParaRPr lang="fi-FI"/>
          </a:p>
        </p:txBody>
      </p:sp>
      <p:sp>
        <p:nvSpPr>
          <p:cNvPr id="5" name="Alatunnisteen paikkamerkki 4">
            <a:extLst>
              <a:ext uri="{FF2B5EF4-FFF2-40B4-BE49-F238E27FC236}">
                <a16:creationId xmlns:a16="http://schemas.microsoft.com/office/drawing/2014/main" id="{E21CDB72-9EDA-48DC-98AB-E1016A1D9D74}"/>
              </a:ext>
            </a:extLst>
          </p:cNvPr>
          <p:cNvSpPr>
            <a:spLocks noGrp="1"/>
          </p:cNvSpPr>
          <p:nvPr>
            <p:ph type="ftr" sz="quarter" idx="3"/>
          </p:nvPr>
        </p:nvSpPr>
        <p:spPr>
          <a:xfrm>
            <a:off x="2124000" y="6597000"/>
            <a:ext cx="4114800" cy="252000"/>
          </a:xfrm>
          <a:prstGeom prst="rect">
            <a:avLst/>
          </a:prstGeom>
        </p:spPr>
        <p:txBody>
          <a:bodyPr vert="horz" lIns="0" tIns="45720" rIns="91440" bIns="45720" rtlCol="0" anchor="ctr"/>
          <a:lstStyle>
            <a:lvl1pPr algn="l">
              <a:defRPr sz="1200">
                <a:noFill/>
              </a:defRPr>
            </a:lvl1pPr>
          </a:lstStyle>
          <a:p>
            <a:endParaRPr lang="fi-FI"/>
          </a:p>
        </p:txBody>
      </p:sp>
      <p:sp>
        <p:nvSpPr>
          <p:cNvPr id="6" name="Dian numeron paikkamerkki 5">
            <a:extLst>
              <a:ext uri="{FF2B5EF4-FFF2-40B4-BE49-F238E27FC236}">
                <a16:creationId xmlns:a16="http://schemas.microsoft.com/office/drawing/2014/main" id="{0E5A9A56-7B18-44D6-99B0-B87596D5F757}"/>
              </a:ext>
            </a:extLst>
          </p:cNvPr>
          <p:cNvSpPr>
            <a:spLocks noGrp="1"/>
          </p:cNvSpPr>
          <p:nvPr>
            <p:ph type="sldNum" sz="quarter" idx="4"/>
          </p:nvPr>
        </p:nvSpPr>
        <p:spPr>
          <a:xfrm>
            <a:off x="11057032" y="260412"/>
            <a:ext cx="807300" cy="365125"/>
          </a:xfrm>
          <a:prstGeom prst="rect">
            <a:avLst/>
          </a:prstGeom>
        </p:spPr>
        <p:txBody>
          <a:bodyPr vert="horz" lIns="91440" tIns="45720" rIns="91440" bIns="45720" rtlCol="0" anchor="ctr"/>
          <a:lstStyle>
            <a:lvl1pPr algn="r">
              <a:defRPr sz="1200">
                <a:noFill/>
              </a:defRPr>
            </a:lvl1pPr>
          </a:lstStyle>
          <a:p>
            <a:fld id="{F01552E5-F27A-4309-8F6A-42878645B083}" type="slidenum">
              <a:rPr lang="fi-FI" smtClean="0"/>
              <a:t>‹#›</a:t>
            </a:fld>
            <a:endParaRPr lang="fi-FI"/>
          </a:p>
        </p:txBody>
      </p:sp>
      <p:pic>
        <p:nvPicPr>
          <p:cNvPr id="60" name="Kuva 59">
            <a:extLst>
              <a:ext uri="{FF2B5EF4-FFF2-40B4-BE49-F238E27FC236}">
                <a16:creationId xmlns:a16="http://schemas.microsoft.com/office/drawing/2014/main" id="{37A535CD-8113-4A51-8B3F-7B541E72EAD4}"/>
              </a:ext>
            </a:extLst>
          </p:cNvPr>
          <p:cNvPicPr>
            <a:picLocks noChangeAspect="1"/>
          </p:cNvPicPr>
          <p:nvPr/>
        </p:nvPicPr>
        <p:blipFill>
          <a:blip r:embed="rId2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410310" y="5532240"/>
            <a:ext cx="1778164" cy="1332000"/>
          </a:xfrm>
          <a:prstGeom prst="rect">
            <a:avLst/>
          </a:prstGeom>
        </p:spPr>
      </p:pic>
    </p:spTree>
    <p:extLst>
      <p:ext uri="{BB962C8B-B14F-4D97-AF65-F5344CB8AC3E}">
        <p14:creationId xmlns:p14="http://schemas.microsoft.com/office/powerpoint/2010/main" val="4164059278"/>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56" r:id="rId18"/>
    <p:sldLayoutId id="2147483757" r:id="rId19"/>
    <p:sldLayoutId id="2147483758" r:id="rId20"/>
    <p:sldLayoutId id="2147483759" r:id="rId21"/>
    <p:sldLayoutId id="2147483760" r:id="rId22"/>
    <p:sldLayoutId id="2147483761" r:id="rId23"/>
  </p:sldLayoutIdLst>
  <p:txStyles>
    <p:titleStyle>
      <a:lvl1pPr algn="l" defTabSz="914400" rtl="0" eaLnBrk="1" latinLnBrk="0" hangingPunct="1">
        <a:lnSpc>
          <a:spcPct val="100000"/>
        </a:lnSpc>
        <a:spcBef>
          <a:spcPct val="0"/>
        </a:spcBef>
        <a:buNone/>
        <a:defRPr sz="2800" b="1" kern="1200">
          <a:solidFill>
            <a:schemeClr val="tx2"/>
          </a:solidFill>
          <a:latin typeface="+mj-lt"/>
          <a:ea typeface="+mj-ea"/>
          <a:cs typeface="+mj-cs"/>
        </a:defRPr>
      </a:lvl1pPr>
    </p:titleStyle>
    <p:bodyStyle>
      <a:lvl1pPr marL="108000" indent="-108000" algn="l" defTabSz="914400" rtl="0" eaLnBrk="1" latinLnBrk="0" hangingPunct="1">
        <a:lnSpc>
          <a:spcPct val="100000"/>
        </a:lnSpc>
        <a:spcBef>
          <a:spcPts val="0"/>
        </a:spcBef>
        <a:buFont typeface="Arial" panose="020B0604020202020204" pitchFamily="34" charset="0"/>
        <a:buChar char="-"/>
        <a:defRPr sz="2000" b="1" kern="1200">
          <a:solidFill>
            <a:schemeClr val="tx1"/>
          </a:solidFill>
          <a:latin typeface="+mn-lt"/>
          <a:ea typeface="+mn-ea"/>
          <a:cs typeface="+mn-cs"/>
        </a:defRPr>
      </a:lvl1pPr>
      <a:lvl2pPr marL="216000" indent="-108000" algn="l" defTabSz="914400" rtl="0" eaLnBrk="1" latinLnBrk="0" hangingPunct="1">
        <a:lnSpc>
          <a:spcPct val="100000"/>
        </a:lnSpc>
        <a:spcBef>
          <a:spcPts val="0"/>
        </a:spcBef>
        <a:buFont typeface="Arial" panose="020B0604020202020204" pitchFamily="34" charset="0"/>
        <a:buChar char="-"/>
        <a:defRPr sz="2000" b="0" kern="1200">
          <a:solidFill>
            <a:schemeClr val="tx1"/>
          </a:solidFill>
          <a:latin typeface="+mn-lt"/>
          <a:ea typeface="+mn-ea"/>
          <a:cs typeface="+mn-cs"/>
        </a:defRPr>
      </a:lvl2pPr>
      <a:lvl3pPr marL="432000" indent="-108000" algn="l" defTabSz="914400" rtl="0" eaLnBrk="1" latinLnBrk="0" hangingPunct="1">
        <a:lnSpc>
          <a:spcPct val="100000"/>
        </a:lnSpc>
        <a:spcBef>
          <a:spcPts val="0"/>
        </a:spcBef>
        <a:buFont typeface="Arial" panose="020B0604020202020204" pitchFamily="34" charset="0"/>
        <a:buChar char="-"/>
        <a:defRPr sz="1800" b="0" kern="1200">
          <a:solidFill>
            <a:schemeClr val="tx1"/>
          </a:solidFill>
          <a:latin typeface="+mn-lt"/>
          <a:ea typeface="+mn-ea"/>
          <a:cs typeface="+mn-cs"/>
        </a:defRPr>
      </a:lvl3pPr>
      <a:lvl4pPr marL="648000" indent="-108000" algn="l" defTabSz="914400" rtl="0" eaLnBrk="1" latinLnBrk="0" hangingPunct="1">
        <a:lnSpc>
          <a:spcPct val="100000"/>
        </a:lnSpc>
        <a:spcBef>
          <a:spcPts val="0"/>
        </a:spcBef>
        <a:buFont typeface="Arial" panose="020B0604020202020204" pitchFamily="34" charset="0"/>
        <a:buChar char="-"/>
        <a:defRPr sz="1600" b="0" kern="1200">
          <a:solidFill>
            <a:schemeClr val="tx1"/>
          </a:solidFill>
          <a:latin typeface="+mn-lt"/>
          <a:ea typeface="+mn-ea"/>
          <a:cs typeface="+mn-cs"/>
        </a:defRPr>
      </a:lvl4pPr>
      <a:lvl5pPr marL="864000" indent="-108000" algn="l" defTabSz="914400" rtl="0" eaLnBrk="1" latinLnBrk="0" hangingPunct="1">
        <a:lnSpc>
          <a:spcPct val="100000"/>
        </a:lnSpc>
        <a:spcBef>
          <a:spcPts val="0"/>
        </a:spcBef>
        <a:buFont typeface="Arial" panose="020B0604020202020204" pitchFamily="34" charset="0"/>
        <a:buChar char="-"/>
        <a:defRPr sz="1600" b="0" kern="1200">
          <a:solidFill>
            <a:schemeClr val="tx1"/>
          </a:solidFill>
          <a:latin typeface="+mn-lt"/>
          <a:ea typeface="+mn-ea"/>
          <a:cs typeface="+mn-cs"/>
        </a:defRPr>
      </a:lvl5pPr>
      <a:lvl6pPr marL="1080000" indent="-108000" algn="l" defTabSz="914400" rtl="0" eaLnBrk="1" latinLnBrk="0" hangingPunct="1">
        <a:lnSpc>
          <a:spcPct val="100000"/>
        </a:lnSpc>
        <a:spcBef>
          <a:spcPts val="0"/>
        </a:spcBef>
        <a:buFont typeface="Arial" panose="020B0604020202020204" pitchFamily="34" charset="0"/>
        <a:buChar char="-"/>
        <a:defRPr sz="1600" b="0" kern="1200">
          <a:solidFill>
            <a:schemeClr val="tx1"/>
          </a:solidFill>
          <a:latin typeface="+mn-lt"/>
          <a:ea typeface="+mn-ea"/>
          <a:cs typeface="+mn-cs"/>
        </a:defRPr>
      </a:lvl6pPr>
      <a:lvl7pPr marL="1296000" indent="-108000" algn="l" defTabSz="914400" rtl="0" eaLnBrk="1" latinLnBrk="0" hangingPunct="1">
        <a:lnSpc>
          <a:spcPct val="100000"/>
        </a:lnSpc>
        <a:spcBef>
          <a:spcPts val="0"/>
        </a:spcBef>
        <a:buFont typeface="Arial" panose="020B0604020202020204" pitchFamily="34" charset="0"/>
        <a:buChar char="-"/>
        <a:defRPr sz="1600" b="0" kern="1200">
          <a:solidFill>
            <a:schemeClr val="tx1"/>
          </a:solidFill>
          <a:latin typeface="+mn-lt"/>
          <a:ea typeface="+mn-ea"/>
          <a:cs typeface="+mn-cs"/>
        </a:defRPr>
      </a:lvl7pPr>
      <a:lvl8pPr marL="1512000" indent="-108000" algn="l" defTabSz="914400" rtl="0" eaLnBrk="1" latinLnBrk="0" hangingPunct="1">
        <a:lnSpc>
          <a:spcPct val="100000"/>
        </a:lnSpc>
        <a:spcBef>
          <a:spcPts val="0"/>
        </a:spcBef>
        <a:buFont typeface="Arial" panose="020B0604020202020204" pitchFamily="34" charset="0"/>
        <a:buChar char="-"/>
        <a:defRPr sz="1600" b="0" kern="1200">
          <a:solidFill>
            <a:schemeClr val="tx1"/>
          </a:solidFill>
          <a:latin typeface="+mn-lt"/>
          <a:ea typeface="+mn-ea"/>
          <a:cs typeface="+mn-cs"/>
        </a:defRPr>
      </a:lvl8pPr>
      <a:lvl9pPr marL="1728000" indent="-108000" algn="l" defTabSz="914400" rtl="0" eaLnBrk="1" latinLnBrk="0" hangingPunct="1">
        <a:lnSpc>
          <a:spcPct val="100000"/>
        </a:lnSpc>
        <a:spcBef>
          <a:spcPts val="0"/>
        </a:spcBef>
        <a:buFont typeface="Arial" panose="020B0604020202020204" pitchFamily="34" charset="0"/>
        <a:buChar char="-"/>
        <a:defRPr sz="1600" b="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26">
          <p15:clr>
            <a:srgbClr val="F26B43"/>
          </p15:clr>
        </p15:guide>
        <p15:guide id="4" orient="horz" pos="232">
          <p15:clr>
            <a:srgbClr val="F26B43"/>
          </p15:clr>
        </p15:guide>
        <p15:guide id="5" orient="horz" pos="4090">
          <p15:clr>
            <a:srgbClr val="F26B43"/>
          </p15:clr>
        </p15:guide>
        <p15:guide id="6" pos="7444">
          <p15:clr>
            <a:srgbClr val="F26B43"/>
          </p15:clr>
        </p15:guide>
        <p15:guide id="7" orient="horz" pos="1283">
          <p15:clr>
            <a:srgbClr val="F26B43"/>
          </p15:clr>
        </p15:guide>
        <p15:guide id="8" orient="horz" pos="3255">
          <p15:clr>
            <a:srgbClr val="F26B43"/>
          </p15:clr>
        </p15:guide>
        <p15:guide id="9" orient="horz" pos="3491">
          <p15:clr>
            <a:srgbClr val="F26B43"/>
          </p15:clr>
        </p15:guide>
        <p15:guide id="10" pos="1100">
          <p15:clr>
            <a:srgbClr val="F26B43"/>
          </p15:clr>
        </p15:guide>
        <p15:guide id="11" pos="1327">
          <p15:clr>
            <a:srgbClr val="F26B43"/>
          </p15:clr>
        </p15:guide>
        <p15:guide id="12" pos="2199">
          <p15:clr>
            <a:srgbClr val="F26B43"/>
          </p15:clr>
        </p15:guide>
        <p15:guide id="13" pos="2426">
          <p15:clr>
            <a:srgbClr val="F26B43"/>
          </p15:clr>
        </p15:guide>
        <p15:guide id="14" pos="3273">
          <p15:clr>
            <a:srgbClr val="F26B43"/>
          </p15:clr>
        </p15:guide>
        <p15:guide id="15" pos="3517">
          <p15:clr>
            <a:srgbClr val="F26B43"/>
          </p15:clr>
        </p15:guide>
        <p15:guide id="16" pos="6334">
          <p15:clr>
            <a:srgbClr val="F26B43"/>
          </p15:clr>
        </p15:guide>
        <p15:guide id="17" pos="656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442657A-3542-FB29-39ED-4D52B541FF9F}"/>
              </a:ext>
            </a:extLst>
          </p:cNvPr>
          <p:cNvSpPr>
            <a:spLocks noGrp="1"/>
          </p:cNvSpPr>
          <p:nvPr>
            <p:ph type="ctrTitle"/>
          </p:nvPr>
        </p:nvSpPr>
        <p:spPr/>
        <p:txBody>
          <a:bodyPr/>
          <a:lstStyle/>
          <a:p>
            <a:r>
              <a:rPr lang="fi-FI" dirty="0"/>
              <a:t>Koulutusrakenne 2025</a:t>
            </a:r>
          </a:p>
        </p:txBody>
      </p:sp>
    </p:spTree>
    <p:extLst>
      <p:ext uri="{BB962C8B-B14F-4D97-AF65-F5344CB8AC3E}">
        <p14:creationId xmlns:p14="http://schemas.microsoft.com/office/powerpoint/2010/main" val="1432721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1"/>
          <p:cNvSpPr txBox="1">
            <a:spLocks noGrp="1"/>
          </p:cNvSpPr>
          <p:nvPr>
            <p:ph type="title" idx="4294967295"/>
          </p:nvPr>
        </p:nvSpPr>
        <p:spPr>
          <a:xfrm>
            <a:off x="767408" y="548680"/>
            <a:ext cx="9145016"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0" fontAlgn="base" hangingPunct="0">
              <a:spcBef>
                <a:spcPct val="0"/>
              </a:spcBef>
              <a:spcAft>
                <a:spcPct val="0"/>
              </a:spcAft>
              <a:defRPr sz="3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Arial" charset="0"/>
                <a:ea typeface="Arial" charset="0"/>
                <a:cs typeface="Arial" charset="0"/>
              </a:defRPr>
            </a:lvl2pPr>
            <a:lvl3pPr algn="l" rtl="0" eaLnBrk="0" fontAlgn="base" hangingPunct="0">
              <a:spcBef>
                <a:spcPct val="0"/>
              </a:spcBef>
              <a:spcAft>
                <a:spcPct val="0"/>
              </a:spcAft>
              <a:defRPr sz="3200">
                <a:solidFill>
                  <a:schemeClr val="tx2"/>
                </a:solidFill>
                <a:latin typeface="Arial" charset="0"/>
                <a:ea typeface="Arial" charset="0"/>
                <a:cs typeface="Arial" charset="0"/>
              </a:defRPr>
            </a:lvl3pPr>
            <a:lvl4pPr algn="l" rtl="0" eaLnBrk="0" fontAlgn="base" hangingPunct="0">
              <a:spcBef>
                <a:spcPct val="0"/>
              </a:spcBef>
              <a:spcAft>
                <a:spcPct val="0"/>
              </a:spcAft>
              <a:defRPr sz="3200">
                <a:solidFill>
                  <a:schemeClr val="tx2"/>
                </a:solidFill>
                <a:latin typeface="Arial" charset="0"/>
                <a:ea typeface="Arial" charset="0"/>
                <a:cs typeface="Arial" charset="0"/>
              </a:defRPr>
            </a:lvl4pPr>
            <a:lvl5pPr algn="l" rtl="0" eaLnBrk="0" fontAlgn="base" hangingPunct="0">
              <a:spcBef>
                <a:spcPct val="0"/>
              </a:spcBef>
              <a:spcAft>
                <a:spcPct val="0"/>
              </a:spcAft>
              <a:defRPr sz="3200">
                <a:solidFill>
                  <a:schemeClr val="tx2"/>
                </a:solidFill>
                <a:latin typeface="Arial" charset="0"/>
                <a:ea typeface="Arial" charset="0"/>
                <a:cs typeface="Arial" charset="0"/>
              </a:defRPr>
            </a:lvl5pPr>
            <a:lvl6pPr marL="457200" algn="l" rtl="0" fontAlgn="base">
              <a:spcBef>
                <a:spcPct val="0"/>
              </a:spcBef>
              <a:spcAft>
                <a:spcPct val="0"/>
              </a:spcAft>
              <a:defRPr sz="3200">
                <a:solidFill>
                  <a:schemeClr val="tx2"/>
                </a:solidFill>
                <a:latin typeface="Arial" charset="0"/>
                <a:ea typeface="Arial" charset="0"/>
                <a:cs typeface="Arial" charset="0"/>
              </a:defRPr>
            </a:lvl6pPr>
            <a:lvl7pPr marL="914400" algn="l" rtl="0" fontAlgn="base">
              <a:spcBef>
                <a:spcPct val="0"/>
              </a:spcBef>
              <a:spcAft>
                <a:spcPct val="0"/>
              </a:spcAft>
              <a:defRPr sz="3200">
                <a:solidFill>
                  <a:schemeClr val="tx2"/>
                </a:solidFill>
                <a:latin typeface="Arial" charset="0"/>
                <a:ea typeface="Arial" charset="0"/>
                <a:cs typeface="Arial" charset="0"/>
              </a:defRPr>
            </a:lvl7pPr>
            <a:lvl8pPr marL="1371600" algn="l" rtl="0" fontAlgn="base">
              <a:spcBef>
                <a:spcPct val="0"/>
              </a:spcBef>
              <a:spcAft>
                <a:spcPct val="0"/>
              </a:spcAft>
              <a:defRPr sz="3200">
                <a:solidFill>
                  <a:schemeClr val="tx2"/>
                </a:solidFill>
                <a:latin typeface="Arial" charset="0"/>
                <a:ea typeface="Arial" charset="0"/>
                <a:cs typeface="Arial" charset="0"/>
              </a:defRPr>
            </a:lvl8pPr>
            <a:lvl9pPr marL="1828800" algn="l" rtl="0" fontAlgn="base">
              <a:spcBef>
                <a:spcPct val="0"/>
              </a:spcBef>
              <a:spcAft>
                <a:spcPct val="0"/>
              </a:spcAft>
              <a:defRPr sz="3200">
                <a:solidFill>
                  <a:schemeClr val="tx2"/>
                </a:solidFill>
                <a:latin typeface="Arial" charset="0"/>
                <a:ea typeface="Arial" charset="0"/>
                <a:cs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i-FI" sz="2800" b="1" i="0" u="none" strike="noStrike" kern="0" cap="none" spc="0" normalizeH="0" baseline="0" noProof="0" dirty="0">
                <a:ln>
                  <a:noFill/>
                </a:ln>
                <a:solidFill>
                  <a:srgbClr val="2D3787"/>
                </a:solidFill>
                <a:effectLst/>
                <a:uLnTx/>
                <a:uFillTx/>
                <a:latin typeface="Times New Roman"/>
                <a:ea typeface="+mj-ea"/>
                <a:cs typeface="Arial"/>
              </a:rPr>
              <a:t>Väestön koulutusaste Etelä-Savossa ja koko maassa 2025 </a:t>
            </a:r>
            <a:r>
              <a:rPr kumimoji="0" lang="fi-FI" sz="2000" b="0" i="0" u="none" strike="noStrike" kern="0" cap="none" spc="0" normalizeH="0" baseline="0" noProof="0" dirty="0">
                <a:ln>
                  <a:noFill/>
                </a:ln>
                <a:solidFill>
                  <a:srgbClr val="2D3787"/>
                </a:solidFill>
                <a:effectLst/>
                <a:uLnTx/>
                <a:uFillTx/>
                <a:latin typeface="Times New Roman"/>
                <a:ea typeface="+mj-ea"/>
                <a:cs typeface="Arial"/>
              </a:rPr>
              <a:t>(15 vuotta täyttänyt väestö)</a:t>
            </a:r>
            <a:endParaRPr kumimoji="0" lang="fi-FI" sz="2800" b="0" i="0" u="none" strike="noStrike" kern="0" cap="none" spc="0" normalizeH="0" baseline="0" noProof="0" dirty="0">
              <a:ln>
                <a:noFill/>
              </a:ln>
              <a:solidFill>
                <a:srgbClr val="2D3787"/>
              </a:solidFill>
              <a:effectLst/>
              <a:uLnTx/>
              <a:uFillTx/>
              <a:latin typeface="Times New Roman"/>
              <a:ea typeface="+mj-ea"/>
              <a:cs typeface="Arial"/>
            </a:endParaRPr>
          </a:p>
        </p:txBody>
      </p:sp>
      <p:sp>
        <p:nvSpPr>
          <p:cNvPr id="6" name="Title 11">
            <a:extLst>
              <a:ext uri="{FF2B5EF4-FFF2-40B4-BE49-F238E27FC236}">
                <a16:creationId xmlns:a16="http://schemas.microsoft.com/office/drawing/2014/main" id="{04780260-DDD6-4D52-B39E-728B529F597E}"/>
              </a:ext>
            </a:extLst>
          </p:cNvPr>
          <p:cNvSpPr txBox="1">
            <a:spLocks/>
          </p:cNvSpPr>
          <p:nvPr/>
        </p:nvSpPr>
        <p:spPr bwMode="auto">
          <a:xfrm>
            <a:off x="551384" y="6525344"/>
            <a:ext cx="1152128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fi-FI" sz="1100" b="0" i="0" u="none" strike="noStrike" kern="1200" cap="none" spc="0" normalizeH="0" baseline="0" noProof="0" dirty="0">
                <a:ln>
                  <a:noFill/>
                </a:ln>
                <a:solidFill>
                  <a:srgbClr val="000000"/>
                </a:solidFill>
                <a:effectLst/>
                <a:uLnTx/>
                <a:uFillTx/>
                <a:latin typeface="Arial" charset="-52"/>
                <a:ea typeface="+mn-ea"/>
                <a:cs typeface="Arial" charset="-52"/>
              </a:rPr>
              <a:t> Lähde: Väestön koulutusrakenne, Tilastokeskus, 1.1.2026 aluejako						                   </a:t>
            </a:r>
            <a:r>
              <a:rPr kumimoji="0" lang="fi-FI" sz="1000" b="0" i="0" u="none" strike="noStrike" kern="1200" cap="none" spc="0" normalizeH="0" baseline="0" noProof="0" dirty="0">
                <a:ln>
                  <a:noFill/>
                </a:ln>
                <a:solidFill>
                  <a:srgbClr val="000000"/>
                </a:solidFill>
                <a:effectLst/>
                <a:uLnTx/>
                <a:uFillTx/>
                <a:latin typeface="Arial" charset="-52"/>
                <a:ea typeface="+mn-ea"/>
                <a:cs typeface="Arial" charset="-52"/>
              </a:rPr>
              <a:t>päivitetty: 2.7.2026 / </a:t>
            </a:r>
            <a:r>
              <a:rPr kumimoji="0" lang="fi-FI" sz="1000" b="0" i="0" u="none" strike="noStrike" kern="1200" cap="none" spc="0" normalizeH="0" baseline="0" noProof="0" dirty="0" err="1">
                <a:ln>
                  <a:noFill/>
                </a:ln>
                <a:solidFill>
                  <a:srgbClr val="000000"/>
                </a:solidFill>
                <a:effectLst/>
                <a:uLnTx/>
                <a:uFillTx/>
                <a:latin typeface="Arial" charset="-52"/>
                <a:ea typeface="+mn-ea"/>
                <a:cs typeface="Arial" charset="-52"/>
              </a:rPr>
              <a:t>jk</a:t>
            </a:r>
            <a:endParaRPr kumimoji="0" lang="fi-FI" sz="1100" b="0" i="0" u="none" strike="noStrike" kern="0" cap="none" spc="0" normalizeH="0" baseline="0" noProof="0" dirty="0">
              <a:ln>
                <a:noFill/>
              </a:ln>
              <a:solidFill>
                <a:srgbClr val="000000"/>
              </a:solidFill>
              <a:effectLst/>
              <a:uLnTx/>
              <a:uFillTx/>
              <a:latin typeface="Arial"/>
              <a:ea typeface="+mn-ea"/>
              <a:cs typeface="Arial (Headings)"/>
            </a:endParaRPr>
          </a:p>
        </p:txBody>
      </p:sp>
      <p:pic>
        <p:nvPicPr>
          <p:cNvPr id="5" name="Kuva 4" descr="Palkkikaavio: Väestön koulutusaste Etelä-Savossa ja koko maassa vuonna 2025. 15-vuotta täyttäneestä väestöstä tutkinnon suorittaneita oli vuonna 2025 Etelä-Savossa 74,3 prosenttia ja koko maassa 75,4 prosenttia. Toisen asteen tutkinnon suorittaneita oli Etelä-Savossa 44,6 prosenttia ja koko maassa 39,7 prosenttia, erikoisammattitutkinnon suorittaneita oli Etelä-Savossa 1,4 prosenttia ja koko maassa 1,2 prosenttia sekä korkea-asteen tutkinnon suorittaneita Etelä-Savossa 28,2 prosenttia ja koko maassa 34,5 prosenttia.">
            <a:extLst>
              <a:ext uri="{FF2B5EF4-FFF2-40B4-BE49-F238E27FC236}">
                <a16:creationId xmlns:a16="http://schemas.microsoft.com/office/drawing/2014/main" id="{24212549-5F15-1947-BEF1-B1787BB43712}"/>
              </a:ext>
            </a:extLst>
          </p:cNvPr>
          <p:cNvPicPr>
            <a:picLocks noChangeAspect="1"/>
          </p:cNvPicPr>
          <p:nvPr/>
        </p:nvPicPr>
        <p:blipFill>
          <a:blip r:embed="rId2"/>
          <a:stretch>
            <a:fillRect/>
          </a:stretch>
        </p:blipFill>
        <p:spPr>
          <a:xfrm>
            <a:off x="1415480" y="1628800"/>
            <a:ext cx="7565095" cy="3800206"/>
          </a:xfrm>
          <a:prstGeom prst="rect">
            <a:avLst/>
          </a:prstGeom>
        </p:spPr>
      </p:pic>
    </p:spTree>
    <p:extLst>
      <p:ext uri="{BB962C8B-B14F-4D97-AF65-F5344CB8AC3E}">
        <p14:creationId xmlns:p14="http://schemas.microsoft.com/office/powerpoint/2010/main" val="3359469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1"/>
          <p:cNvSpPr txBox="1">
            <a:spLocks noGrp="1"/>
          </p:cNvSpPr>
          <p:nvPr>
            <p:ph type="title" idx="4294967295"/>
          </p:nvPr>
        </p:nvSpPr>
        <p:spPr>
          <a:xfrm>
            <a:off x="551384" y="332656"/>
            <a:ext cx="11233248"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0" fontAlgn="base" hangingPunct="0">
              <a:spcBef>
                <a:spcPct val="0"/>
              </a:spcBef>
              <a:spcAft>
                <a:spcPct val="0"/>
              </a:spcAft>
              <a:defRPr sz="3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Arial" charset="0"/>
                <a:ea typeface="Arial" charset="0"/>
                <a:cs typeface="Arial" charset="0"/>
              </a:defRPr>
            </a:lvl2pPr>
            <a:lvl3pPr algn="l" rtl="0" eaLnBrk="0" fontAlgn="base" hangingPunct="0">
              <a:spcBef>
                <a:spcPct val="0"/>
              </a:spcBef>
              <a:spcAft>
                <a:spcPct val="0"/>
              </a:spcAft>
              <a:defRPr sz="3200">
                <a:solidFill>
                  <a:schemeClr val="tx2"/>
                </a:solidFill>
                <a:latin typeface="Arial" charset="0"/>
                <a:ea typeface="Arial" charset="0"/>
                <a:cs typeface="Arial" charset="0"/>
              </a:defRPr>
            </a:lvl3pPr>
            <a:lvl4pPr algn="l" rtl="0" eaLnBrk="0" fontAlgn="base" hangingPunct="0">
              <a:spcBef>
                <a:spcPct val="0"/>
              </a:spcBef>
              <a:spcAft>
                <a:spcPct val="0"/>
              </a:spcAft>
              <a:defRPr sz="3200">
                <a:solidFill>
                  <a:schemeClr val="tx2"/>
                </a:solidFill>
                <a:latin typeface="Arial" charset="0"/>
                <a:ea typeface="Arial" charset="0"/>
                <a:cs typeface="Arial" charset="0"/>
              </a:defRPr>
            </a:lvl4pPr>
            <a:lvl5pPr algn="l" rtl="0" eaLnBrk="0" fontAlgn="base" hangingPunct="0">
              <a:spcBef>
                <a:spcPct val="0"/>
              </a:spcBef>
              <a:spcAft>
                <a:spcPct val="0"/>
              </a:spcAft>
              <a:defRPr sz="3200">
                <a:solidFill>
                  <a:schemeClr val="tx2"/>
                </a:solidFill>
                <a:latin typeface="Arial" charset="0"/>
                <a:ea typeface="Arial" charset="0"/>
                <a:cs typeface="Arial" charset="0"/>
              </a:defRPr>
            </a:lvl5pPr>
            <a:lvl6pPr marL="457200" algn="l" rtl="0" fontAlgn="base">
              <a:spcBef>
                <a:spcPct val="0"/>
              </a:spcBef>
              <a:spcAft>
                <a:spcPct val="0"/>
              </a:spcAft>
              <a:defRPr sz="3200">
                <a:solidFill>
                  <a:schemeClr val="tx2"/>
                </a:solidFill>
                <a:latin typeface="Arial" charset="0"/>
                <a:ea typeface="Arial" charset="0"/>
                <a:cs typeface="Arial" charset="0"/>
              </a:defRPr>
            </a:lvl6pPr>
            <a:lvl7pPr marL="914400" algn="l" rtl="0" fontAlgn="base">
              <a:spcBef>
                <a:spcPct val="0"/>
              </a:spcBef>
              <a:spcAft>
                <a:spcPct val="0"/>
              </a:spcAft>
              <a:defRPr sz="3200">
                <a:solidFill>
                  <a:schemeClr val="tx2"/>
                </a:solidFill>
                <a:latin typeface="Arial" charset="0"/>
                <a:ea typeface="Arial" charset="0"/>
                <a:cs typeface="Arial" charset="0"/>
              </a:defRPr>
            </a:lvl7pPr>
            <a:lvl8pPr marL="1371600" algn="l" rtl="0" fontAlgn="base">
              <a:spcBef>
                <a:spcPct val="0"/>
              </a:spcBef>
              <a:spcAft>
                <a:spcPct val="0"/>
              </a:spcAft>
              <a:defRPr sz="3200">
                <a:solidFill>
                  <a:schemeClr val="tx2"/>
                </a:solidFill>
                <a:latin typeface="Arial" charset="0"/>
                <a:ea typeface="Arial" charset="0"/>
                <a:cs typeface="Arial" charset="0"/>
              </a:defRPr>
            </a:lvl8pPr>
            <a:lvl9pPr marL="1828800" algn="l" rtl="0" fontAlgn="base">
              <a:spcBef>
                <a:spcPct val="0"/>
              </a:spcBef>
              <a:spcAft>
                <a:spcPct val="0"/>
              </a:spcAft>
              <a:defRPr sz="3200">
                <a:solidFill>
                  <a:schemeClr val="tx2"/>
                </a:solidFill>
                <a:latin typeface="Arial" charset="0"/>
                <a:ea typeface="Arial" charset="0"/>
                <a:cs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i-FI" sz="2800" b="1" i="0" u="none" strike="noStrike" kern="0" cap="none" spc="0" normalizeH="0" baseline="0" noProof="0" dirty="0">
                <a:ln>
                  <a:noFill/>
                </a:ln>
                <a:solidFill>
                  <a:srgbClr val="2D3787"/>
                </a:solidFill>
                <a:effectLst/>
                <a:uLnTx/>
                <a:uFillTx/>
                <a:latin typeface="Times New Roman"/>
                <a:ea typeface="+mj-ea"/>
                <a:cs typeface="Arial"/>
              </a:rPr>
              <a:t>Väestön koulutusaste Etelä-Savossa seutukunnittain ja kunnittain 2025 </a:t>
            </a:r>
            <a:r>
              <a:rPr kumimoji="0" lang="fi-FI" sz="2000" b="0" i="0" u="none" strike="noStrike" kern="0" cap="none" spc="0" normalizeH="0" baseline="0" noProof="0" dirty="0">
                <a:ln>
                  <a:noFill/>
                </a:ln>
                <a:solidFill>
                  <a:srgbClr val="2D3787"/>
                </a:solidFill>
                <a:effectLst/>
                <a:uLnTx/>
                <a:uFillTx/>
                <a:latin typeface="Times New Roman"/>
                <a:ea typeface="+mj-ea"/>
                <a:cs typeface="Arial"/>
              </a:rPr>
              <a:t>(15 vuotta täyttänyt väestö)</a:t>
            </a:r>
            <a:endParaRPr kumimoji="0" lang="fi-FI" sz="3200" b="0" i="0" u="none" strike="noStrike" kern="0" cap="none" spc="0" normalizeH="0" baseline="0" noProof="0" dirty="0">
              <a:ln>
                <a:noFill/>
              </a:ln>
              <a:solidFill>
                <a:srgbClr val="2D3787"/>
              </a:solidFill>
              <a:effectLst/>
              <a:uLnTx/>
              <a:uFillTx/>
              <a:latin typeface="Times New Roman"/>
              <a:ea typeface="+mj-ea"/>
              <a:cs typeface="Arial"/>
            </a:endParaRPr>
          </a:p>
        </p:txBody>
      </p:sp>
      <p:sp>
        <p:nvSpPr>
          <p:cNvPr id="8" name="Title 11">
            <a:extLst>
              <a:ext uri="{FF2B5EF4-FFF2-40B4-BE49-F238E27FC236}">
                <a16:creationId xmlns:a16="http://schemas.microsoft.com/office/drawing/2014/main" id="{6FDE28CE-DA95-4170-8569-C64927358FBF}"/>
              </a:ext>
            </a:extLst>
          </p:cNvPr>
          <p:cNvSpPr txBox="1">
            <a:spLocks/>
          </p:cNvSpPr>
          <p:nvPr/>
        </p:nvSpPr>
        <p:spPr bwMode="auto">
          <a:xfrm>
            <a:off x="551384" y="6525344"/>
            <a:ext cx="1152128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fi-FI" sz="1100" b="0" i="0" u="none" strike="noStrike" kern="1200" cap="none" spc="0" normalizeH="0" baseline="0" noProof="0" dirty="0">
                <a:ln>
                  <a:noFill/>
                </a:ln>
                <a:solidFill>
                  <a:srgbClr val="000000"/>
                </a:solidFill>
                <a:effectLst/>
                <a:uLnTx/>
                <a:uFillTx/>
                <a:latin typeface="Arial" charset="-52"/>
                <a:ea typeface="+mn-ea"/>
                <a:cs typeface="Arial" charset="-52"/>
              </a:rPr>
              <a:t> Lähde: Väestön koulutusrakenne, Tilastokeskus, 1.1.2026 aluejako						                   </a:t>
            </a:r>
            <a:r>
              <a:rPr kumimoji="0" lang="fi-FI" sz="1000" b="0" i="0" u="none" strike="noStrike" kern="1200" cap="none" spc="0" normalizeH="0" baseline="0" noProof="0" dirty="0">
                <a:ln>
                  <a:noFill/>
                </a:ln>
                <a:solidFill>
                  <a:srgbClr val="000000"/>
                </a:solidFill>
                <a:effectLst/>
                <a:uLnTx/>
                <a:uFillTx/>
                <a:latin typeface="Arial" charset="-52"/>
                <a:ea typeface="+mn-ea"/>
                <a:cs typeface="Arial" charset="-52"/>
              </a:rPr>
              <a:t>päivitetty: 2.7.2026 / </a:t>
            </a:r>
            <a:r>
              <a:rPr kumimoji="0" lang="fi-FI" sz="1000" b="0" i="0" u="none" strike="noStrike" kern="1200" cap="none" spc="0" normalizeH="0" baseline="0" noProof="0" dirty="0" err="1">
                <a:ln>
                  <a:noFill/>
                </a:ln>
                <a:solidFill>
                  <a:srgbClr val="000000"/>
                </a:solidFill>
                <a:effectLst/>
                <a:uLnTx/>
                <a:uFillTx/>
                <a:latin typeface="Arial" charset="-52"/>
                <a:ea typeface="+mn-ea"/>
                <a:cs typeface="Arial" charset="-52"/>
              </a:rPr>
              <a:t>jk</a:t>
            </a:r>
            <a:endParaRPr kumimoji="0" lang="fi-FI" sz="1100" b="0" i="0" u="none" strike="noStrike" kern="0" cap="none" spc="0" normalizeH="0" baseline="0" noProof="0" dirty="0">
              <a:ln>
                <a:noFill/>
              </a:ln>
              <a:solidFill>
                <a:srgbClr val="000000"/>
              </a:solidFill>
              <a:effectLst/>
              <a:uLnTx/>
              <a:uFillTx/>
              <a:latin typeface="Arial"/>
              <a:ea typeface="+mn-ea"/>
              <a:cs typeface="Arial (Headings)"/>
            </a:endParaRPr>
          </a:p>
        </p:txBody>
      </p:sp>
      <p:pic>
        <p:nvPicPr>
          <p:cNvPr id="10" name="Kuva 9" descr="Palkkikaavio: Väestön koulutusaste Etelä-Savossa seutukunnittain ja kunnittain vuonna 2025. 15-vuotta täyttäneestä väestöstä toisen asteen tutkinnon suorittaneita oli vuonna 2025 Etelä-Savossa 44,6 prosenttia ja koko maassa 39,7 prosenttia sekä korkea-asteen tutkinnon suorittaneita Etelä-Savossa 28,2 prosenttia ja koko maassa 34,5 prosenttia. Kaikissa Etelä-Savon kunnissa toisen asteen tutkinnon suorittaneita oli enemmän ja korkea-asteen tutkinnon suorittaneita vähemmän kuin koko maassa.">
            <a:extLst>
              <a:ext uri="{FF2B5EF4-FFF2-40B4-BE49-F238E27FC236}">
                <a16:creationId xmlns:a16="http://schemas.microsoft.com/office/drawing/2014/main" id="{8FCF5F9A-8816-322B-C921-CC8CB4F96DB4}"/>
              </a:ext>
            </a:extLst>
          </p:cNvPr>
          <p:cNvPicPr>
            <a:picLocks noChangeAspect="1"/>
          </p:cNvPicPr>
          <p:nvPr/>
        </p:nvPicPr>
        <p:blipFill>
          <a:blip r:embed="rId2"/>
          <a:stretch>
            <a:fillRect/>
          </a:stretch>
        </p:blipFill>
        <p:spPr>
          <a:xfrm>
            <a:off x="551384" y="1340768"/>
            <a:ext cx="9259299" cy="4819485"/>
          </a:xfrm>
          <a:prstGeom prst="rect">
            <a:avLst/>
          </a:prstGeom>
        </p:spPr>
      </p:pic>
    </p:spTree>
    <p:extLst>
      <p:ext uri="{BB962C8B-B14F-4D97-AF65-F5344CB8AC3E}">
        <p14:creationId xmlns:p14="http://schemas.microsoft.com/office/powerpoint/2010/main" val="4156709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1"/>
          <p:cNvSpPr txBox="1">
            <a:spLocks noGrp="1"/>
          </p:cNvSpPr>
          <p:nvPr>
            <p:ph type="title" idx="4294967295"/>
          </p:nvPr>
        </p:nvSpPr>
        <p:spPr>
          <a:xfrm>
            <a:off x="407368" y="116632"/>
            <a:ext cx="11161240" cy="7200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0" fontAlgn="base" hangingPunct="0">
              <a:spcBef>
                <a:spcPct val="0"/>
              </a:spcBef>
              <a:spcAft>
                <a:spcPct val="0"/>
              </a:spcAft>
              <a:defRPr sz="3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Arial" charset="0"/>
                <a:ea typeface="Arial" charset="0"/>
                <a:cs typeface="Arial" charset="0"/>
              </a:defRPr>
            </a:lvl2pPr>
            <a:lvl3pPr algn="l" rtl="0" eaLnBrk="0" fontAlgn="base" hangingPunct="0">
              <a:spcBef>
                <a:spcPct val="0"/>
              </a:spcBef>
              <a:spcAft>
                <a:spcPct val="0"/>
              </a:spcAft>
              <a:defRPr sz="3200">
                <a:solidFill>
                  <a:schemeClr val="tx2"/>
                </a:solidFill>
                <a:latin typeface="Arial" charset="0"/>
                <a:ea typeface="Arial" charset="0"/>
                <a:cs typeface="Arial" charset="0"/>
              </a:defRPr>
            </a:lvl3pPr>
            <a:lvl4pPr algn="l" rtl="0" eaLnBrk="0" fontAlgn="base" hangingPunct="0">
              <a:spcBef>
                <a:spcPct val="0"/>
              </a:spcBef>
              <a:spcAft>
                <a:spcPct val="0"/>
              </a:spcAft>
              <a:defRPr sz="3200">
                <a:solidFill>
                  <a:schemeClr val="tx2"/>
                </a:solidFill>
                <a:latin typeface="Arial" charset="0"/>
                <a:ea typeface="Arial" charset="0"/>
                <a:cs typeface="Arial" charset="0"/>
              </a:defRPr>
            </a:lvl4pPr>
            <a:lvl5pPr algn="l" rtl="0" eaLnBrk="0" fontAlgn="base" hangingPunct="0">
              <a:spcBef>
                <a:spcPct val="0"/>
              </a:spcBef>
              <a:spcAft>
                <a:spcPct val="0"/>
              </a:spcAft>
              <a:defRPr sz="3200">
                <a:solidFill>
                  <a:schemeClr val="tx2"/>
                </a:solidFill>
                <a:latin typeface="Arial" charset="0"/>
                <a:ea typeface="Arial" charset="0"/>
                <a:cs typeface="Arial" charset="0"/>
              </a:defRPr>
            </a:lvl5pPr>
            <a:lvl6pPr marL="457200" algn="l" rtl="0" fontAlgn="base">
              <a:spcBef>
                <a:spcPct val="0"/>
              </a:spcBef>
              <a:spcAft>
                <a:spcPct val="0"/>
              </a:spcAft>
              <a:defRPr sz="3200">
                <a:solidFill>
                  <a:schemeClr val="tx2"/>
                </a:solidFill>
                <a:latin typeface="Arial" charset="0"/>
                <a:ea typeface="Arial" charset="0"/>
                <a:cs typeface="Arial" charset="0"/>
              </a:defRPr>
            </a:lvl6pPr>
            <a:lvl7pPr marL="914400" algn="l" rtl="0" fontAlgn="base">
              <a:spcBef>
                <a:spcPct val="0"/>
              </a:spcBef>
              <a:spcAft>
                <a:spcPct val="0"/>
              </a:spcAft>
              <a:defRPr sz="3200">
                <a:solidFill>
                  <a:schemeClr val="tx2"/>
                </a:solidFill>
                <a:latin typeface="Arial" charset="0"/>
                <a:ea typeface="Arial" charset="0"/>
                <a:cs typeface="Arial" charset="0"/>
              </a:defRPr>
            </a:lvl7pPr>
            <a:lvl8pPr marL="1371600" algn="l" rtl="0" fontAlgn="base">
              <a:spcBef>
                <a:spcPct val="0"/>
              </a:spcBef>
              <a:spcAft>
                <a:spcPct val="0"/>
              </a:spcAft>
              <a:defRPr sz="3200">
                <a:solidFill>
                  <a:schemeClr val="tx2"/>
                </a:solidFill>
                <a:latin typeface="Arial" charset="0"/>
                <a:ea typeface="Arial" charset="0"/>
                <a:cs typeface="Arial" charset="0"/>
              </a:defRPr>
            </a:lvl8pPr>
            <a:lvl9pPr marL="1828800" algn="l" rtl="0" fontAlgn="base">
              <a:spcBef>
                <a:spcPct val="0"/>
              </a:spcBef>
              <a:spcAft>
                <a:spcPct val="0"/>
              </a:spcAft>
              <a:defRPr sz="3200">
                <a:solidFill>
                  <a:schemeClr val="tx2"/>
                </a:solidFill>
                <a:latin typeface="Arial" charset="0"/>
                <a:ea typeface="Arial" charset="0"/>
                <a:cs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i-FI" sz="2800" b="1" i="0" u="none" strike="noStrike" kern="0" cap="none" spc="0" normalizeH="0" baseline="0" noProof="0" dirty="0">
                <a:ln>
                  <a:noFill/>
                </a:ln>
                <a:solidFill>
                  <a:srgbClr val="2D3787"/>
                </a:solidFill>
                <a:effectLst/>
                <a:uLnTx/>
                <a:uFillTx/>
                <a:latin typeface="Times New Roman"/>
                <a:ea typeface="+mj-ea"/>
                <a:cs typeface="Arial"/>
              </a:rPr>
              <a:t>Väestön koulutusrakenne Etelä-Savossa seutukunnittain ja kunnittain 2025 </a:t>
            </a:r>
            <a:r>
              <a:rPr kumimoji="0" lang="fi-FI" sz="2000" b="0" i="0" u="none" strike="noStrike" kern="0" cap="none" spc="0" normalizeH="0" baseline="0" noProof="0" dirty="0">
                <a:ln>
                  <a:noFill/>
                </a:ln>
                <a:solidFill>
                  <a:srgbClr val="2D3787"/>
                </a:solidFill>
                <a:effectLst/>
                <a:uLnTx/>
                <a:uFillTx/>
                <a:latin typeface="Times New Roman"/>
                <a:ea typeface="+mj-ea"/>
                <a:cs typeface="Arial"/>
              </a:rPr>
              <a:t>(15 vuotta täyttänyt väestö)</a:t>
            </a:r>
            <a:endParaRPr kumimoji="0" lang="fi-FI" sz="3200" b="0" i="0" u="none" strike="noStrike" kern="0" cap="none" spc="0" normalizeH="0" baseline="0" noProof="0" dirty="0">
              <a:ln>
                <a:noFill/>
              </a:ln>
              <a:solidFill>
                <a:srgbClr val="2D3787"/>
              </a:solidFill>
              <a:effectLst/>
              <a:uLnTx/>
              <a:uFillTx/>
              <a:latin typeface="Times New Roman"/>
              <a:ea typeface="+mj-ea"/>
              <a:cs typeface="Arial"/>
            </a:endParaRPr>
          </a:p>
        </p:txBody>
      </p:sp>
      <p:sp>
        <p:nvSpPr>
          <p:cNvPr id="9" name="Title 11">
            <a:extLst>
              <a:ext uri="{FF2B5EF4-FFF2-40B4-BE49-F238E27FC236}">
                <a16:creationId xmlns:a16="http://schemas.microsoft.com/office/drawing/2014/main" id="{3777465F-F4B4-4619-B878-1EE76291B146}"/>
              </a:ext>
            </a:extLst>
          </p:cNvPr>
          <p:cNvSpPr txBox="1">
            <a:spLocks/>
          </p:cNvSpPr>
          <p:nvPr/>
        </p:nvSpPr>
        <p:spPr bwMode="auto">
          <a:xfrm>
            <a:off x="335360" y="6525344"/>
            <a:ext cx="11737304" cy="2160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fi-FI" sz="1100" b="0" i="0" u="none" strike="noStrike" kern="1200" cap="none" spc="0" normalizeH="0" baseline="0" noProof="0" dirty="0">
                <a:ln>
                  <a:noFill/>
                </a:ln>
                <a:solidFill>
                  <a:srgbClr val="000000"/>
                </a:solidFill>
                <a:effectLst/>
                <a:uLnTx/>
                <a:uFillTx/>
                <a:latin typeface="Arial" charset="-52"/>
                <a:ea typeface="+mn-ea"/>
                <a:cs typeface="Arial" charset="-52"/>
              </a:rPr>
              <a:t> Lähde: Väestön koulutusrakenne, Tilastokeskus, 1.1.2026 aluejako						                 	  </a:t>
            </a:r>
            <a:r>
              <a:rPr kumimoji="0" lang="fi-FI" sz="1000" b="0" i="0" u="none" strike="noStrike" kern="1200" cap="none" spc="0" normalizeH="0" baseline="0" noProof="0" dirty="0">
                <a:ln>
                  <a:noFill/>
                </a:ln>
                <a:solidFill>
                  <a:srgbClr val="000000"/>
                </a:solidFill>
                <a:effectLst/>
                <a:uLnTx/>
                <a:uFillTx/>
                <a:latin typeface="Arial" charset="-52"/>
                <a:ea typeface="+mn-ea"/>
                <a:cs typeface="Arial" charset="-52"/>
              </a:rPr>
              <a:t>päivitetty: 2.7.2026 / </a:t>
            </a:r>
            <a:r>
              <a:rPr kumimoji="0" lang="fi-FI" sz="1000" b="0" i="0" u="none" strike="noStrike" kern="1200" cap="none" spc="0" normalizeH="0" baseline="0" noProof="0" dirty="0" err="1">
                <a:ln>
                  <a:noFill/>
                </a:ln>
                <a:solidFill>
                  <a:srgbClr val="000000"/>
                </a:solidFill>
                <a:effectLst/>
                <a:uLnTx/>
                <a:uFillTx/>
                <a:latin typeface="Arial" charset="-52"/>
                <a:ea typeface="+mn-ea"/>
                <a:cs typeface="Arial" charset="-52"/>
              </a:rPr>
              <a:t>jk</a:t>
            </a:r>
            <a:endParaRPr kumimoji="0" lang="fi-FI" sz="1100" b="0" i="0" u="none" strike="noStrike" kern="0" cap="none" spc="0" normalizeH="0" baseline="0" noProof="0" dirty="0">
              <a:ln>
                <a:noFill/>
              </a:ln>
              <a:solidFill>
                <a:srgbClr val="000000"/>
              </a:solidFill>
              <a:effectLst/>
              <a:uLnTx/>
              <a:uFillTx/>
              <a:latin typeface="Arial"/>
              <a:ea typeface="+mn-ea"/>
              <a:cs typeface="Arial (Headings)"/>
            </a:endParaRPr>
          </a:p>
        </p:txBody>
      </p:sp>
      <p:sp>
        <p:nvSpPr>
          <p:cNvPr id="5" name="Tekstiruutu 4"/>
          <p:cNvSpPr txBox="1"/>
          <p:nvPr/>
        </p:nvSpPr>
        <p:spPr>
          <a:xfrm>
            <a:off x="407368" y="6017513"/>
            <a:ext cx="9505056" cy="5078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sz="900" b="0" i="0" u="none" strike="noStrike" kern="1200" cap="none" spc="0" normalizeH="0" baseline="0" noProof="0" dirty="0">
                <a:ln>
                  <a:noFill/>
                </a:ln>
                <a:solidFill>
                  <a:srgbClr val="000000"/>
                </a:solidFill>
                <a:effectLst/>
                <a:uLnTx/>
                <a:uFillTx/>
                <a:latin typeface="Arial" charset="0"/>
                <a:ea typeface="+mn-ea"/>
                <a:cs typeface="Arial" charset="0"/>
              </a:rPr>
              <a:t>*) Väestön koulutustasoa mitataan perusasteen jälkeen suoritetun korkeimman koulutuksen keskimääräisellä pituudella henkeä kohti. Esimerkiksi koulutustasoluku 246 osoittaa, että teoreettinen koulutusaika henkeä kohti on 2,5 vuotta peruskoulun suorittamisen jälkeen. Väestön koulutustasoa laskettaessa perusjoukkona käytetään 20 vuotta täyttänyttä väestöä. Näin siksi että monen alle 20-vuotiaan koulutus on vielä kesken.</a:t>
            </a:r>
          </a:p>
        </p:txBody>
      </p:sp>
      <p:graphicFrame>
        <p:nvGraphicFramePr>
          <p:cNvPr id="4" name="Taulukko 3">
            <a:extLst>
              <a:ext uri="{FF2B5EF4-FFF2-40B4-BE49-F238E27FC236}">
                <a16:creationId xmlns:a16="http://schemas.microsoft.com/office/drawing/2014/main" id="{040F834B-AEF7-4376-82DA-6D0901D78EA7}"/>
              </a:ext>
            </a:extLst>
          </p:cNvPr>
          <p:cNvGraphicFramePr>
            <a:graphicFrameLocks noGrp="1"/>
          </p:cNvGraphicFramePr>
          <p:nvPr>
            <p:extLst>
              <p:ext uri="{D42A27DB-BD31-4B8C-83A1-F6EECF244321}">
                <p14:modId xmlns:p14="http://schemas.microsoft.com/office/powerpoint/2010/main" val="996365449"/>
              </p:ext>
            </p:extLst>
          </p:nvPr>
        </p:nvGraphicFramePr>
        <p:xfrm>
          <a:off x="479376" y="1052736"/>
          <a:ext cx="9577064" cy="4951412"/>
        </p:xfrm>
        <a:graphic>
          <a:graphicData uri="http://schemas.openxmlformats.org/drawingml/2006/table">
            <a:tbl>
              <a:tblPr firstRow="1" bandRow="1">
                <a:tableStyleId>{5C22544A-7EE6-4342-B048-85BDC9FD1C3A}</a:tableStyleId>
              </a:tblPr>
              <a:tblGrid>
                <a:gridCol w="1714184">
                  <a:extLst>
                    <a:ext uri="{9D8B030D-6E8A-4147-A177-3AD203B41FA5}">
                      <a16:colId xmlns:a16="http://schemas.microsoft.com/office/drawing/2014/main" val="3470639060"/>
                    </a:ext>
                  </a:extLst>
                </a:gridCol>
                <a:gridCol w="670766">
                  <a:extLst>
                    <a:ext uri="{9D8B030D-6E8A-4147-A177-3AD203B41FA5}">
                      <a16:colId xmlns:a16="http://schemas.microsoft.com/office/drawing/2014/main" val="1387733651"/>
                    </a:ext>
                  </a:extLst>
                </a:gridCol>
                <a:gridCol w="734851">
                  <a:extLst>
                    <a:ext uri="{9D8B030D-6E8A-4147-A177-3AD203B41FA5}">
                      <a16:colId xmlns:a16="http://schemas.microsoft.com/office/drawing/2014/main" val="3894333651"/>
                    </a:ext>
                  </a:extLst>
                </a:gridCol>
                <a:gridCol w="768166">
                  <a:extLst>
                    <a:ext uri="{9D8B030D-6E8A-4147-A177-3AD203B41FA5}">
                      <a16:colId xmlns:a16="http://schemas.microsoft.com/office/drawing/2014/main" val="3067438224"/>
                    </a:ext>
                  </a:extLst>
                </a:gridCol>
                <a:gridCol w="770140">
                  <a:extLst>
                    <a:ext uri="{9D8B030D-6E8A-4147-A177-3AD203B41FA5}">
                      <a16:colId xmlns:a16="http://schemas.microsoft.com/office/drawing/2014/main" val="1435956488"/>
                    </a:ext>
                  </a:extLst>
                </a:gridCol>
                <a:gridCol w="638300">
                  <a:extLst>
                    <a:ext uri="{9D8B030D-6E8A-4147-A177-3AD203B41FA5}">
                      <a16:colId xmlns:a16="http://schemas.microsoft.com/office/drawing/2014/main" val="3779892849"/>
                    </a:ext>
                  </a:extLst>
                </a:gridCol>
                <a:gridCol w="628705">
                  <a:extLst>
                    <a:ext uri="{9D8B030D-6E8A-4147-A177-3AD203B41FA5}">
                      <a16:colId xmlns:a16="http://schemas.microsoft.com/office/drawing/2014/main" val="234984764"/>
                    </a:ext>
                  </a:extLst>
                </a:gridCol>
                <a:gridCol w="583817">
                  <a:extLst>
                    <a:ext uri="{9D8B030D-6E8A-4147-A177-3AD203B41FA5}">
                      <a16:colId xmlns:a16="http://schemas.microsoft.com/office/drawing/2014/main" val="391161768"/>
                    </a:ext>
                  </a:extLst>
                </a:gridCol>
                <a:gridCol w="673870">
                  <a:extLst>
                    <a:ext uri="{9D8B030D-6E8A-4147-A177-3AD203B41FA5}">
                      <a16:colId xmlns:a16="http://schemas.microsoft.com/office/drawing/2014/main" val="3924222581"/>
                    </a:ext>
                  </a:extLst>
                </a:gridCol>
                <a:gridCol w="580428">
                  <a:extLst>
                    <a:ext uri="{9D8B030D-6E8A-4147-A177-3AD203B41FA5}">
                      <a16:colId xmlns:a16="http://schemas.microsoft.com/office/drawing/2014/main" val="1890294734"/>
                    </a:ext>
                  </a:extLst>
                </a:gridCol>
                <a:gridCol w="658628">
                  <a:extLst>
                    <a:ext uri="{9D8B030D-6E8A-4147-A177-3AD203B41FA5}">
                      <a16:colId xmlns:a16="http://schemas.microsoft.com/office/drawing/2014/main" val="3554678332"/>
                    </a:ext>
                  </a:extLst>
                </a:gridCol>
                <a:gridCol w="574782">
                  <a:extLst>
                    <a:ext uri="{9D8B030D-6E8A-4147-A177-3AD203B41FA5}">
                      <a16:colId xmlns:a16="http://schemas.microsoft.com/office/drawing/2014/main" val="461876765"/>
                    </a:ext>
                  </a:extLst>
                </a:gridCol>
                <a:gridCol w="580427">
                  <a:extLst>
                    <a:ext uri="{9D8B030D-6E8A-4147-A177-3AD203B41FA5}">
                      <a16:colId xmlns:a16="http://schemas.microsoft.com/office/drawing/2014/main" val="1167514658"/>
                    </a:ext>
                  </a:extLst>
                </a:gridCol>
              </a:tblGrid>
              <a:tr h="1099606">
                <a:tc>
                  <a:txBody>
                    <a:bodyPr/>
                    <a:lstStyle/>
                    <a:p>
                      <a:pPr algn="l" fontAlgn="t"/>
                      <a:r>
                        <a:rPr lang="fi-FI" sz="1200" u="none" strike="noStrike" dirty="0">
                          <a:effectLst/>
                        </a:rPr>
                        <a:t>Alue</a:t>
                      </a:r>
                      <a:endParaRPr lang="fi-FI" sz="1000" b="0" i="0" u="none" strike="noStrike" dirty="0">
                        <a:solidFill>
                          <a:srgbClr val="000000"/>
                        </a:solidFill>
                        <a:effectLst/>
                        <a:latin typeface="Arial" panose="020B0604020202020204" pitchFamily="34" charset="0"/>
                      </a:endParaRPr>
                    </a:p>
                  </a:txBody>
                  <a:tcPr marL="36000" marR="5026" marT="5026" marB="0" anchor="ctr"/>
                </a:tc>
                <a:tc>
                  <a:txBody>
                    <a:bodyPr/>
                    <a:lstStyle/>
                    <a:p>
                      <a:pPr algn="ctr" fontAlgn="t"/>
                      <a:r>
                        <a:rPr lang="fi-FI" sz="1100" u="none" strike="noStrike" dirty="0">
                          <a:effectLst/>
                        </a:rPr>
                        <a:t>15 vuotta täyttänyt väestö</a:t>
                      </a:r>
                      <a:endParaRPr lang="fi-FI" sz="1100" b="1" i="0" u="none" strike="noStrike" dirty="0">
                        <a:solidFill>
                          <a:srgbClr val="000000"/>
                        </a:solidFill>
                        <a:effectLst/>
                        <a:latin typeface="Arial" panose="020B0604020202020204" pitchFamily="34" charset="0"/>
                      </a:endParaRPr>
                    </a:p>
                  </a:txBody>
                  <a:tcPr marL="5026" marR="5026" marT="5026" marB="0" anchor="ctr"/>
                </a:tc>
                <a:tc>
                  <a:txBody>
                    <a:bodyPr/>
                    <a:lstStyle/>
                    <a:p>
                      <a:pPr algn="ctr" fontAlgn="t"/>
                      <a:r>
                        <a:rPr lang="fi-FI" sz="1100" u="none" strike="noStrike" dirty="0">
                          <a:effectLst/>
                        </a:rPr>
                        <a:t>Ei perus-asteen jälkeistä tutkintoa</a:t>
                      </a:r>
                      <a:endParaRPr lang="fi-FI" sz="1100" b="0" i="0" u="none" strike="noStrike" dirty="0">
                        <a:solidFill>
                          <a:srgbClr val="000000"/>
                        </a:solidFill>
                        <a:effectLst/>
                        <a:latin typeface="Arial" panose="020B0604020202020204" pitchFamily="34" charset="0"/>
                      </a:endParaRPr>
                    </a:p>
                  </a:txBody>
                  <a:tcPr marL="5026" marR="5026" marT="5026" marB="0" anchor="ctr"/>
                </a:tc>
                <a:tc>
                  <a:txBody>
                    <a:bodyPr/>
                    <a:lstStyle/>
                    <a:p>
                      <a:pPr algn="ctr" fontAlgn="t"/>
                      <a:r>
                        <a:rPr lang="fi-FI" sz="1100" u="none" strike="noStrike" dirty="0">
                          <a:effectLst/>
                        </a:rPr>
                        <a:t>Ei perus-asteen jälkeistä tutkintoa, %</a:t>
                      </a:r>
                      <a:endParaRPr lang="fi-FI" sz="1100" b="0" i="0" u="none" strike="noStrike" dirty="0">
                        <a:solidFill>
                          <a:srgbClr val="000000"/>
                        </a:solidFill>
                        <a:effectLst/>
                        <a:latin typeface="Arial" panose="020B0604020202020204" pitchFamily="34" charset="0"/>
                      </a:endParaRPr>
                    </a:p>
                  </a:txBody>
                  <a:tcPr marL="5026" marR="5026" marT="5026" marB="0" anchor="ctr"/>
                </a:tc>
                <a:tc>
                  <a:txBody>
                    <a:bodyPr/>
                    <a:lstStyle/>
                    <a:p>
                      <a:pPr algn="ctr" fontAlgn="t"/>
                      <a:r>
                        <a:rPr lang="fi-FI" sz="1100" u="none" strike="noStrike" dirty="0">
                          <a:effectLst/>
                        </a:rPr>
                        <a:t>Tutkinnon suoritta-</a:t>
                      </a:r>
                      <a:r>
                        <a:rPr lang="fi-FI" sz="1100" u="none" strike="noStrike" dirty="0" err="1">
                          <a:effectLst/>
                        </a:rPr>
                        <a:t>neet</a:t>
                      </a:r>
                      <a:endParaRPr lang="fi-FI" sz="1100" b="1" i="0" u="none" strike="noStrike" dirty="0">
                        <a:solidFill>
                          <a:srgbClr val="000000"/>
                        </a:solidFill>
                        <a:effectLst/>
                        <a:latin typeface="Arial" panose="020B0604020202020204" pitchFamily="34" charset="0"/>
                      </a:endParaRPr>
                    </a:p>
                  </a:txBody>
                  <a:tcPr marL="5026" marR="5026" marT="5026" marB="0" anchor="ctr"/>
                </a:tc>
                <a:tc>
                  <a:txBody>
                    <a:bodyPr/>
                    <a:lstStyle/>
                    <a:p>
                      <a:pPr algn="ctr" fontAlgn="t"/>
                      <a:r>
                        <a:rPr lang="fi-FI" sz="1100" u="none" strike="noStrike" dirty="0">
                          <a:effectLst/>
                        </a:rPr>
                        <a:t>Tutkin-</a:t>
                      </a:r>
                      <a:r>
                        <a:rPr lang="fi-FI" sz="1100" u="none" strike="noStrike" dirty="0" err="1">
                          <a:effectLst/>
                        </a:rPr>
                        <a:t>non</a:t>
                      </a:r>
                      <a:r>
                        <a:rPr lang="fi-FI" sz="1100" u="none" strike="noStrike" dirty="0">
                          <a:effectLst/>
                        </a:rPr>
                        <a:t> suoritta-</a:t>
                      </a:r>
                      <a:r>
                        <a:rPr lang="fi-FI" sz="1100" u="none" strike="noStrike" dirty="0" err="1">
                          <a:effectLst/>
                        </a:rPr>
                        <a:t>neet</a:t>
                      </a:r>
                      <a:r>
                        <a:rPr lang="fi-FI" sz="1100" u="none" strike="noStrike" dirty="0">
                          <a:effectLst/>
                        </a:rPr>
                        <a:t>, %</a:t>
                      </a:r>
                      <a:endParaRPr lang="fi-FI" sz="1100" b="0" i="0" u="none" strike="noStrike" dirty="0">
                        <a:solidFill>
                          <a:srgbClr val="000000"/>
                        </a:solidFill>
                        <a:effectLst/>
                        <a:latin typeface="Arial" panose="020B0604020202020204" pitchFamily="34" charset="0"/>
                      </a:endParaRPr>
                    </a:p>
                  </a:txBody>
                  <a:tcPr marL="5026" marR="5026" marT="5026" marB="0" anchor="ctr"/>
                </a:tc>
                <a:tc>
                  <a:txBody>
                    <a:bodyPr/>
                    <a:lstStyle/>
                    <a:p>
                      <a:pPr algn="ctr" fontAlgn="t"/>
                      <a:r>
                        <a:rPr lang="fi-FI" sz="1100" u="none" strike="noStrike" dirty="0">
                          <a:effectLst/>
                        </a:rPr>
                        <a:t>Toisen asteen tutkinto</a:t>
                      </a:r>
                      <a:endParaRPr lang="fi-FI" sz="1100" b="1" i="0" u="none" strike="noStrike" dirty="0">
                        <a:solidFill>
                          <a:srgbClr val="000000"/>
                        </a:solidFill>
                        <a:effectLst/>
                        <a:latin typeface="Arial" panose="020B0604020202020204" pitchFamily="34" charset="0"/>
                      </a:endParaRPr>
                    </a:p>
                  </a:txBody>
                  <a:tcPr marL="5026" marR="5026" marT="5026" marB="0" anchor="ctr"/>
                </a:tc>
                <a:tc>
                  <a:txBody>
                    <a:bodyPr/>
                    <a:lstStyle/>
                    <a:p>
                      <a:pPr algn="ctr" fontAlgn="t"/>
                      <a:r>
                        <a:rPr lang="fi-FI" sz="1100" u="none" strike="noStrike" dirty="0">
                          <a:effectLst/>
                        </a:rPr>
                        <a:t>Toisen asteen tutkinto, %</a:t>
                      </a:r>
                      <a:endParaRPr lang="fi-FI" sz="1100" b="0" i="0" u="none" strike="noStrike" dirty="0">
                        <a:solidFill>
                          <a:srgbClr val="000000"/>
                        </a:solidFill>
                        <a:effectLst/>
                        <a:latin typeface="Arial" panose="020B0604020202020204" pitchFamily="34" charset="0"/>
                      </a:endParaRPr>
                    </a:p>
                  </a:txBody>
                  <a:tcPr marL="5026" marR="5026" marT="5026" marB="0" anchor="ctr"/>
                </a:tc>
                <a:tc>
                  <a:txBody>
                    <a:bodyPr/>
                    <a:lstStyle/>
                    <a:p>
                      <a:pPr algn="ctr" fontAlgn="t"/>
                      <a:r>
                        <a:rPr lang="fi-FI" sz="1100" u="none" strike="noStrike" dirty="0">
                          <a:effectLst/>
                        </a:rPr>
                        <a:t>Erikois-ammatti-tutkinto</a:t>
                      </a:r>
                      <a:endParaRPr lang="fi-FI" sz="1100" b="1" i="0" u="none" strike="noStrike" dirty="0">
                        <a:solidFill>
                          <a:srgbClr val="000000"/>
                        </a:solidFill>
                        <a:effectLst/>
                        <a:latin typeface="Arial" panose="020B0604020202020204" pitchFamily="34" charset="0"/>
                      </a:endParaRPr>
                    </a:p>
                  </a:txBody>
                  <a:tcPr marL="5026" marR="5026" marT="5026" marB="0" anchor="ctr"/>
                </a:tc>
                <a:tc>
                  <a:txBody>
                    <a:bodyPr/>
                    <a:lstStyle/>
                    <a:p>
                      <a:pPr algn="ctr" fontAlgn="t"/>
                      <a:r>
                        <a:rPr lang="fi-FI" sz="1100" u="none" strike="noStrike" dirty="0">
                          <a:effectLst/>
                        </a:rPr>
                        <a:t>Erikoisammattitutkinto, %</a:t>
                      </a:r>
                      <a:endParaRPr lang="fi-FI" sz="1100" b="0" i="0" u="none" strike="noStrike" dirty="0">
                        <a:solidFill>
                          <a:srgbClr val="000000"/>
                        </a:solidFill>
                        <a:effectLst/>
                        <a:latin typeface="Arial" panose="020B0604020202020204" pitchFamily="34" charset="0"/>
                      </a:endParaRPr>
                    </a:p>
                  </a:txBody>
                  <a:tcPr marL="5026" marR="5026" marT="5026" marB="0" anchor="ctr"/>
                </a:tc>
                <a:tc>
                  <a:txBody>
                    <a:bodyPr/>
                    <a:lstStyle/>
                    <a:p>
                      <a:pPr algn="ctr" fontAlgn="t"/>
                      <a:r>
                        <a:rPr lang="fi-FI" sz="1100" u="none" strike="noStrike" dirty="0">
                          <a:effectLst/>
                        </a:rPr>
                        <a:t>Korkea-asteen tutkinto</a:t>
                      </a:r>
                      <a:endParaRPr lang="fi-FI" sz="1100" b="1" i="0" u="none" strike="noStrike" dirty="0">
                        <a:solidFill>
                          <a:srgbClr val="000000"/>
                        </a:solidFill>
                        <a:effectLst/>
                        <a:latin typeface="Arial" panose="020B0604020202020204" pitchFamily="34" charset="0"/>
                      </a:endParaRPr>
                    </a:p>
                  </a:txBody>
                  <a:tcPr marL="5026" marR="5026" marT="5026" marB="0" anchor="ctr"/>
                </a:tc>
                <a:tc>
                  <a:txBody>
                    <a:bodyPr/>
                    <a:lstStyle/>
                    <a:p>
                      <a:pPr algn="ctr" fontAlgn="t"/>
                      <a:r>
                        <a:rPr lang="fi-FI" sz="1100" u="none" strike="noStrike" dirty="0">
                          <a:effectLst/>
                        </a:rPr>
                        <a:t>Korkea-asteen tutkinto, %</a:t>
                      </a:r>
                      <a:endParaRPr lang="fi-FI" sz="1100" b="0" i="0" u="none" strike="noStrike" dirty="0">
                        <a:solidFill>
                          <a:srgbClr val="000000"/>
                        </a:solidFill>
                        <a:effectLst/>
                        <a:latin typeface="Arial" panose="020B0604020202020204" pitchFamily="34" charset="0"/>
                      </a:endParaRPr>
                    </a:p>
                  </a:txBody>
                  <a:tcPr marL="5026" marR="5026" marT="5026" marB="0" anchor="ctr"/>
                </a:tc>
                <a:tc>
                  <a:txBody>
                    <a:bodyPr/>
                    <a:lstStyle/>
                    <a:p>
                      <a:pPr algn="ctr" fontAlgn="t"/>
                      <a:r>
                        <a:rPr lang="fi-FI" sz="1100" u="none" strike="noStrike" dirty="0">
                          <a:effectLst/>
                        </a:rPr>
                        <a:t>*) </a:t>
                      </a:r>
                      <a:br>
                        <a:rPr lang="fi-FI" sz="1100" u="none" strike="noStrike" dirty="0">
                          <a:effectLst/>
                        </a:rPr>
                      </a:br>
                      <a:r>
                        <a:rPr lang="fi-FI" sz="1100" u="none" strike="noStrike" dirty="0">
                          <a:effectLst/>
                        </a:rPr>
                        <a:t>Koulu-</a:t>
                      </a:r>
                      <a:r>
                        <a:rPr lang="fi-FI" sz="1100" u="none" strike="noStrike" dirty="0" err="1">
                          <a:effectLst/>
                        </a:rPr>
                        <a:t>tustaso</a:t>
                      </a:r>
                      <a:endParaRPr lang="fi-FI" sz="1100" b="1" i="0" u="none" strike="noStrike" dirty="0">
                        <a:solidFill>
                          <a:srgbClr val="000000"/>
                        </a:solidFill>
                        <a:effectLst/>
                        <a:latin typeface="Arial" panose="020B0604020202020204" pitchFamily="34" charset="0"/>
                      </a:endParaRPr>
                    </a:p>
                  </a:txBody>
                  <a:tcPr marL="5026" marR="5026" marT="5026" marB="0" anchor="ctr"/>
                </a:tc>
                <a:extLst>
                  <a:ext uri="{0D108BD9-81ED-4DB2-BD59-A6C34878D82A}">
                    <a16:rowId xmlns:a16="http://schemas.microsoft.com/office/drawing/2014/main" val="1550668587"/>
                  </a:ext>
                </a:extLst>
              </a:tr>
              <a:tr h="189860">
                <a:tc>
                  <a:txBody>
                    <a:bodyPr/>
                    <a:lstStyle/>
                    <a:p>
                      <a:pPr algn="l" fontAlgn="b"/>
                      <a:r>
                        <a:rPr lang="fi-FI" sz="1050" b="0" i="0" u="none" strike="noStrike" dirty="0">
                          <a:solidFill>
                            <a:srgbClr val="000000"/>
                          </a:solidFill>
                          <a:effectLst/>
                          <a:latin typeface="Arial" panose="020B0604020202020204" pitchFamily="34" charset="0"/>
                        </a:rPr>
                        <a:t>Hirvensalmi</a:t>
                      </a:r>
                    </a:p>
                  </a:txBody>
                  <a:tcPr marL="3600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1 825</a:t>
                      </a:r>
                    </a:p>
                  </a:txBody>
                  <a:tcPr marL="7620" marR="72000" marT="7620" marB="0" anchor="ct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524</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28,7</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1 301</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71,3</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834</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45,7</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25</a:t>
                      </a:r>
                    </a:p>
                  </a:txBody>
                  <a:tcPr marL="7620" marR="108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1,4</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442</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24,2</a:t>
                      </a:r>
                    </a:p>
                  </a:txBody>
                  <a:tcPr marL="7620" marR="7620" marT="7620" marB="0" anchor="ctr"/>
                </a:tc>
                <a:tc>
                  <a:txBody>
                    <a:bodyPr/>
                    <a:lstStyle/>
                    <a:p>
                      <a:pPr algn="ct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316</a:t>
                      </a:r>
                    </a:p>
                  </a:txBody>
                  <a:tcPr marL="7620" marR="0" marT="7620" marB="0" anchor="ctr"/>
                </a:tc>
                <a:extLst>
                  <a:ext uri="{0D108BD9-81ED-4DB2-BD59-A6C34878D82A}">
                    <a16:rowId xmlns:a16="http://schemas.microsoft.com/office/drawing/2014/main" val="3153031921"/>
                  </a:ext>
                </a:extLst>
              </a:tr>
              <a:tr h="189860">
                <a:tc>
                  <a:txBody>
                    <a:bodyPr/>
                    <a:lstStyle/>
                    <a:p>
                      <a:pPr algn="l" fontAlgn="b"/>
                      <a:r>
                        <a:rPr lang="fi-FI" sz="1050" b="0" i="0" u="none" strike="noStrike" dirty="0">
                          <a:solidFill>
                            <a:srgbClr val="000000"/>
                          </a:solidFill>
                          <a:effectLst/>
                          <a:latin typeface="Arial" panose="020B0604020202020204" pitchFamily="34" charset="0"/>
                        </a:rPr>
                        <a:t>Kangasniemi</a:t>
                      </a:r>
                    </a:p>
                  </a:txBody>
                  <a:tcPr marL="3600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4 431</a:t>
                      </a:r>
                    </a:p>
                  </a:txBody>
                  <a:tcPr marL="7620" marR="7200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1 284</a:t>
                      </a:r>
                    </a:p>
                  </a:txBody>
                  <a:tcPr marL="7620" marR="72000" marT="7620" marB="0" anchor="ctr"/>
                </a:tc>
                <a:tc>
                  <a:txBody>
                    <a:bodyPr/>
                    <a:lstStyle/>
                    <a:p>
                      <a:pPr algn="ctr" fontAlgn="ctr">
                        <a:buNone/>
                      </a:pPr>
                      <a:r>
                        <a:rPr lang="fi-FI" sz="1100" b="0" i="0" u="none" strike="noStrike">
                          <a:solidFill>
                            <a:schemeClr val="tx1"/>
                          </a:solidFill>
                          <a:effectLst/>
                          <a:latin typeface="Arial" panose="020B0604020202020204" pitchFamily="34" charset="0"/>
                          <a:cs typeface="Arial" panose="020B0604020202020204" pitchFamily="34" charset="0"/>
                        </a:rPr>
                        <a:t>29,0</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3 147</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71,0</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2 029</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45,8</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46</a:t>
                      </a:r>
                    </a:p>
                  </a:txBody>
                  <a:tcPr marL="7620" marR="108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1,0</a:t>
                      </a:r>
                    </a:p>
                  </a:txBody>
                  <a:tcPr marL="7620" marR="7620" marT="7620" marB="0" anchor="ct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1 072</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24,2</a:t>
                      </a:r>
                    </a:p>
                  </a:txBody>
                  <a:tcPr marL="7620" marR="7620" marT="7620" marB="0" anchor="ctr"/>
                </a:tc>
                <a:tc>
                  <a:txBody>
                    <a:bodyPr/>
                    <a:lstStyle/>
                    <a:p>
                      <a:pPr algn="ct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320</a:t>
                      </a:r>
                    </a:p>
                  </a:txBody>
                  <a:tcPr marL="7620" marR="0" marT="7620" marB="0" anchor="ctr"/>
                </a:tc>
                <a:extLst>
                  <a:ext uri="{0D108BD9-81ED-4DB2-BD59-A6C34878D82A}">
                    <a16:rowId xmlns:a16="http://schemas.microsoft.com/office/drawing/2014/main" val="2170358825"/>
                  </a:ext>
                </a:extLst>
              </a:tr>
              <a:tr h="189860">
                <a:tc>
                  <a:txBody>
                    <a:bodyPr/>
                    <a:lstStyle/>
                    <a:p>
                      <a:pPr algn="l" fontAlgn="b"/>
                      <a:r>
                        <a:rPr lang="fi-FI" sz="1050" b="0" i="0" u="none" strike="noStrike" dirty="0">
                          <a:solidFill>
                            <a:srgbClr val="000000"/>
                          </a:solidFill>
                          <a:effectLst/>
                          <a:latin typeface="Arial" panose="020B0604020202020204" pitchFamily="34" charset="0"/>
                        </a:rPr>
                        <a:t>Mikkeli</a:t>
                      </a:r>
                    </a:p>
                  </a:txBody>
                  <a:tcPr marL="36000" marR="7620" marT="7620" marB="0" anchor="ct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44 976</a:t>
                      </a:r>
                    </a:p>
                  </a:txBody>
                  <a:tcPr marL="7620" marR="7200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10 510</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23,4</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34 466</a:t>
                      </a:r>
                    </a:p>
                  </a:txBody>
                  <a:tcPr marL="7620" marR="72000" marT="7620" marB="0" anchor="ctr"/>
                </a:tc>
                <a:tc>
                  <a:txBody>
                    <a:bodyPr/>
                    <a:lstStyle/>
                    <a:p>
                      <a:pPr algn="ctr" fontAlgn="ctr">
                        <a:buNone/>
                      </a:pPr>
                      <a:r>
                        <a:rPr lang="fi-FI" sz="1100" b="0" i="0" u="none" strike="noStrike">
                          <a:solidFill>
                            <a:schemeClr val="tx1"/>
                          </a:solidFill>
                          <a:effectLst/>
                          <a:latin typeface="Arial" panose="020B0604020202020204" pitchFamily="34" charset="0"/>
                          <a:cs typeface="Arial" panose="020B0604020202020204" pitchFamily="34" charset="0"/>
                        </a:rPr>
                        <a:t>76,6</a:t>
                      </a:r>
                    </a:p>
                  </a:txBody>
                  <a:tcPr marL="7620" marR="7620" marT="7620" marB="0" anchor="ct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19 127</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42,5</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615</a:t>
                      </a:r>
                    </a:p>
                  </a:txBody>
                  <a:tcPr marL="7620" marR="108000" marT="7620" marB="0" anchor="ctr"/>
                </a:tc>
                <a:tc>
                  <a:txBody>
                    <a:bodyPr/>
                    <a:lstStyle/>
                    <a:p>
                      <a:pPr algn="ctr" fontAlgn="ctr">
                        <a:buNone/>
                      </a:pPr>
                      <a:r>
                        <a:rPr lang="fi-FI" sz="1100" b="0" i="0" u="none" strike="noStrike">
                          <a:solidFill>
                            <a:schemeClr val="tx1"/>
                          </a:solidFill>
                          <a:effectLst/>
                          <a:latin typeface="Arial" panose="020B0604020202020204" pitchFamily="34" charset="0"/>
                          <a:cs typeface="Arial" panose="020B0604020202020204" pitchFamily="34" charset="0"/>
                        </a:rPr>
                        <a:t>1,4</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14 724</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32,7</a:t>
                      </a:r>
                    </a:p>
                  </a:txBody>
                  <a:tcPr marL="7620" marR="7620" marT="7620" marB="0" anchor="ctr"/>
                </a:tc>
                <a:tc>
                  <a:txBody>
                    <a:bodyPr/>
                    <a:lstStyle/>
                    <a:p>
                      <a:pPr algn="ctr" fontAlgn="b">
                        <a:buNone/>
                      </a:pPr>
                      <a:r>
                        <a:rPr lang="fi-FI" sz="1100" b="0" i="0" u="none" strike="noStrike">
                          <a:solidFill>
                            <a:srgbClr val="000000"/>
                          </a:solidFill>
                          <a:effectLst/>
                          <a:latin typeface="Arial" panose="020B0604020202020204" pitchFamily="34" charset="0"/>
                          <a:cs typeface="Arial" panose="020B0604020202020204" pitchFamily="34" charset="0"/>
                        </a:rPr>
                        <a:t>384</a:t>
                      </a:r>
                    </a:p>
                  </a:txBody>
                  <a:tcPr marL="7620" marR="0" marT="7620" marB="0" anchor="ctr"/>
                </a:tc>
                <a:extLst>
                  <a:ext uri="{0D108BD9-81ED-4DB2-BD59-A6C34878D82A}">
                    <a16:rowId xmlns:a16="http://schemas.microsoft.com/office/drawing/2014/main" val="1652118080"/>
                  </a:ext>
                </a:extLst>
              </a:tr>
              <a:tr h="189860">
                <a:tc>
                  <a:txBody>
                    <a:bodyPr/>
                    <a:lstStyle/>
                    <a:p>
                      <a:pPr algn="l" fontAlgn="b"/>
                      <a:r>
                        <a:rPr lang="fi-FI" sz="1050" b="0" i="0" u="none" strike="noStrike" dirty="0">
                          <a:solidFill>
                            <a:srgbClr val="000000"/>
                          </a:solidFill>
                          <a:effectLst/>
                          <a:latin typeface="Arial" panose="020B0604020202020204" pitchFamily="34" charset="0"/>
                        </a:rPr>
                        <a:t>Mäntyharju</a:t>
                      </a:r>
                    </a:p>
                  </a:txBody>
                  <a:tcPr marL="36000" marR="7620" marT="7620" marB="0" anchor="ct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6 314</a:t>
                      </a:r>
                    </a:p>
                  </a:txBody>
                  <a:tcPr marL="7620" marR="7200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2 050</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32,5</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4 264</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67,5</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2 801</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44,4</a:t>
                      </a:r>
                    </a:p>
                  </a:txBody>
                  <a:tcPr marL="7620" marR="7620" marT="7620" marB="0" anchor="ct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72</a:t>
                      </a:r>
                    </a:p>
                  </a:txBody>
                  <a:tcPr marL="7620" marR="108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1,1</a:t>
                      </a:r>
                    </a:p>
                  </a:txBody>
                  <a:tcPr marL="7620" marR="7620" marT="7620" marB="0" anchor="ct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1 391</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22,0</a:t>
                      </a:r>
                    </a:p>
                  </a:txBody>
                  <a:tcPr marL="7620" marR="7620" marT="7620" marB="0" anchor="ctr"/>
                </a:tc>
                <a:tc>
                  <a:txBody>
                    <a:bodyPr/>
                    <a:lstStyle/>
                    <a:p>
                      <a:pPr algn="ct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298</a:t>
                      </a:r>
                    </a:p>
                  </a:txBody>
                  <a:tcPr marL="7620" marR="0" marT="7620" marB="0" anchor="ctr"/>
                </a:tc>
                <a:extLst>
                  <a:ext uri="{0D108BD9-81ED-4DB2-BD59-A6C34878D82A}">
                    <a16:rowId xmlns:a16="http://schemas.microsoft.com/office/drawing/2014/main" val="3887894282"/>
                  </a:ext>
                </a:extLst>
              </a:tr>
              <a:tr h="189860">
                <a:tc>
                  <a:txBody>
                    <a:bodyPr/>
                    <a:lstStyle/>
                    <a:p>
                      <a:pPr algn="l" fontAlgn="b"/>
                      <a:r>
                        <a:rPr lang="fi-FI" sz="1050" b="0" i="0" u="none" strike="noStrike" dirty="0">
                          <a:solidFill>
                            <a:srgbClr val="000000"/>
                          </a:solidFill>
                          <a:effectLst/>
                          <a:latin typeface="Arial" panose="020B0604020202020204" pitchFamily="34" charset="0"/>
                        </a:rPr>
                        <a:t>Puumala</a:t>
                      </a:r>
                    </a:p>
                  </a:txBody>
                  <a:tcPr marL="36000" marR="762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1 941</a:t>
                      </a:r>
                    </a:p>
                  </a:txBody>
                  <a:tcPr marL="7620" marR="7200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526</a:t>
                      </a:r>
                    </a:p>
                  </a:txBody>
                  <a:tcPr marL="7620" marR="72000" marT="7620" marB="0" anchor="ctr">
                    <a:lnB w="12700" cap="flat" cmpd="sng" algn="ctr">
                      <a:solidFill>
                        <a:schemeClr val="tx1"/>
                      </a:solidFill>
                      <a:prstDash val="solid"/>
                      <a:round/>
                      <a:headEnd type="none" w="med" len="med"/>
                      <a:tailEnd type="none" w="med" len="med"/>
                    </a:lnB>
                  </a:tcPr>
                </a:tc>
                <a:tc>
                  <a:txBody>
                    <a:bodyPr/>
                    <a:lstStyle/>
                    <a:p>
                      <a:pPr algn="ctr" fontAlgn="ctr">
                        <a:buNone/>
                      </a:pPr>
                      <a:r>
                        <a:rPr lang="fi-FI" sz="1100" b="0" i="0" u="none" strike="noStrike">
                          <a:solidFill>
                            <a:schemeClr val="tx1"/>
                          </a:solidFill>
                          <a:effectLst/>
                          <a:latin typeface="Arial" panose="020B0604020202020204" pitchFamily="34" charset="0"/>
                          <a:cs typeface="Arial" panose="020B0604020202020204" pitchFamily="34" charset="0"/>
                        </a:rPr>
                        <a:t>27,1</a:t>
                      </a: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1 415</a:t>
                      </a:r>
                    </a:p>
                  </a:txBody>
                  <a:tcPr marL="7620" marR="72000" marT="7620" marB="0" anchor="ctr">
                    <a:lnB w="12700" cap="flat" cmpd="sng" algn="ctr">
                      <a:solidFill>
                        <a:schemeClr val="tx1"/>
                      </a:solidFill>
                      <a:prstDash val="solid"/>
                      <a:round/>
                      <a:headEnd type="none" w="med" len="med"/>
                      <a:tailEnd type="none" w="med" len="med"/>
                    </a:lnB>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72,9</a:t>
                      </a: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842</a:t>
                      </a:r>
                    </a:p>
                  </a:txBody>
                  <a:tcPr marL="7620" marR="72000" marT="7620" marB="0" anchor="ctr">
                    <a:lnB w="12700" cap="flat" cmpd="sng" algn="ctr">
                      <a:solidFill>
                        <a:schemeClr val="tx1"/>
                      </a:solidFill>
                      <a:prstDash val="solid"/>
                      <a:round/>
                      <a:headEnd type="none" w="med" len="med"/>
                      <a:tailEnd type="none" w="med" len="med"/>
                    </a:lnB>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43,4</a:t>
                      </a: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19</a:t>
                      </a:r>
                    </a:p>
                  </a:txBody>
                  <a:tcPr marL="7620" marR="108000" marT="7620" marB="0" anchor="ctr">
                    <a:lnB w="12700" cap="flat" cmpd="sng" algn="ctr">
                      <a:solidFill>
                        <a:schemeClr val="tx1"/>
                      </a:solidFill>
                      <a:prstDash val="solid"/>
                      <a:round/>
                      <a:headEnd type="none" w="med" len="med"/>
                      <a:tailEnd type="none" w="med" len="med"/>
                    </a:lnB>
                  </a:tcPr>
                </a:tc>
                <a:tc>
                  <a:txBody>
                    <a:bodyPr/>
                    <a:lstStyle/>
                    <a:p>
                      <a:pPr algn="ctr" fontAlgn="ctr">
                        <a:buNone/>
                      </a:pPr>
                      <a:r>
                        <a:rPr lang="fi-FI" sz="1100" b="0" i="0" u="none" strike="noStrike">
                          <a:solidFill>
                            <a:schemeClr val="tx1"/>
                          </a:solidFill>
                          <a:effectLst/>
                          <a:latin typeface="Arial" panose="020B0604020202020204" pitchFamily="34" charset="0"/>
                          <a:cs typeface="Arial" panose="020B0604020202020204" pitchFamily="34" charset="0"/>
                        </a:rPr>
                        <a:t>1,0</a:t>
                      </a: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554</a:t>
                      </a:r>
                    </a:p>
                  </a:txBody>
                  <a:tcPr marL="7620" marR="72000" marT="7620" marB="0" anchor="ctr">
                    <a:lnB w="12700" cap="flat" cmpd="sng" algn="ctr">
                      <a:solidFill>
                        <a:schemeClr val="tx1"/>
                      </a:solidFill>
                      <a:prstDash val="solid"/>
                      <a:round/>
                      <a:headEnd type="none" w="med" len="med"/>
                      <a:tailEnd type="none" w="med" len="med"/>
                    </a:lnB>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28,5</a:t>
                      </a: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ct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337</a:t>
                      </a:r>
                    </a:p>
                  </a:txBody>
                  <a:tcPr marL="7620" marR="0" marT="762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1659436"/>
                  </a:ext>
                </a:extLst>
              </a:tr>
              <a:tr h="268969">
                <a:tc>
                  <a:txBody>
                    <a:bodyPr/>
                    <a:lstStyle/>
                    <a:p>
                      <a:pPr algn="l" fontAlgn="t"/>
                      <a:r>
                        <a:rPr lang="fi-FI" sz="1050" b="1" i="0" u="none" strike="noStrike" dirty="0">
                          <a:solidFill>
                            <a:srgbClr val="000000"/>
                          </a:solidFill>
                          <a:effectLst/>
                          <a:latin typeface="Arial" panose="020B0604020202020204" pitchFamily="34" charset="0"/>
                        </a:rPr>
                        <a:t>MIKKELIN SEUTUKUNTA</a:t>
                      </a:r>
                    </a:p>
                  </a:txBody>
                  <a:tcPr marL="36000" marR="762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59 487</a:t>
                      </a:r>
                    </a:p>
                  </a:txBody>
                  <a:tcPr marL="7620" marR="7200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14 894</a:t>
                      </a:r>
                    </a:p>
                  </a:txBody>
                  <a:tcPr marL="7620" marR="72000" marT="7620" marB="0" anchor="ctr">
                    <a:lnT w="12700" cap="flat" cmpd="sng" algn="ctr">
                      <a:solidFill>
                        <a:schemeClr val="tx1"/>
                      </a:solidFill>
                      <a:prstDash val="solid"/>
                      <a:round/>
                      <a:headEnd type="none" w="med" len="med"/>
                      <a:tailEnd type="none" w="med" len="med"/>
                    </a:lnT>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25,0</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44 593</a:t>
                      </a:r>
                    </a:p>
                  </a:txBody>
                  <a:tcPr marL="7620" marR="72000" marT="7620" marB="0" anchor="ctr">
                    <a:lnT w="12700" cap="flat" cmpd="sng" algn="ctr">
                      <a:solidFill>
                        <a:schemeClr val="tx1"/>
                      </a:solidFill>
                      <a:prstDash val="solid"/>
                      <a:round/>
                      <a:headEnd type="none" w="med" len="med"/>
                      <a:tailEnd type="none" w="med" len="med"/>
                    </a:lnT>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75,0</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25 633</a:t>
                      </a:r>
                    </a:p>
                  </a:txBody>
                  <a:tcPr marL="7620" marR="72000" marT="7620" marB="0" anchor="ctr">
                    <a:lnT w="12700" cap="flat" cmpd="sng" algn="ctr">
                      <a:solidFill>
                        <a:schemeClr val="tx1"/>
                      </a:solidFill>
                      <a:prstDash val="solid"/>
                      <a:round/>
                      <a:headEnd type="none" w="med" len="med"/>
                      <a:tailEnd type="none" w="med" len="med"/>
                    </a:lnT>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43,1</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777</a:t>
                      </a:r>
                    </a:p>
                  </a:txBody>
                  <a:tcPr marL="7620" marR="108000" marT="7620" marB="0" anchor="ctr">
                    <a:lnT w="12700" cap="flat" cmpd="sng" algn="ctr">
                      <a:solidFill>
                        <a:schemeClr val="tx1"/>
                      </a:solidFill>
                      <a:prstDash val="solid"/>
                      <a:round/>
                      <a:headEnd type="none" w="med" len="med"/>
                      <a:tailEnd type="none" w="med" len="med"/>
                    </a:lnT>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1,3</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18 183</a:t>
                      </a:r>
                    </a:p>
                  </a:txBody>
                  <a:tcPr marL="7620" marR="72000" marT="7620" marB="0" anchor="ctr">
                    <a:lnT w="12700" cap="flat" cmpd="sng" algn="ctr">
                      <a:solidFill>
                        <a:schemeClr val="tx1"/>
                      </a:solidFill>
                      <a:prstDash val="solid"/>
                      <a:round/>
                      <a:headEnd type="none" w="med" len="med"/>
                      <a:tailEnd type="none" w="med" len="med"/>
                    </a:lnT>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30,6</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algn="ct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 </a:t>
                      </a:r>
                    </a:p>
                  </a:txBody>
                  <a:tcPr marL="7620" marR="0" marT="762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87859265"/>
                  </a:ext>
                </a:extLst>
              </a:tr>
              <a:tr h="189860">
                <a:tc>
                  <a:txBody>
                    <a:bodyPr/>
                    <a:lstStyle/>
                    <a:p>
                      <a:pPr algn="l" fontAlgn="b"/>
                      <a:r>
                        <a:rPr lang="fi-FI" sz="1050" b="0" i="0" u="none" strike="noStrike">
                          <a:solidFill>
                            <a:srgbClr val="000000"/>
                          </a:solidFill>
                          <a:effectLst/>
                          <a:latin typeface="Arial" panose="020B0604020202020204" pitchFamily="34" charset="0"/>
                        </a:rPr>
                        <a:t>Enonkoski</a:t>
                      </a:r>
                    </a:p>
                  </a:txBody>
                  <a:tcPr marL="36000" marR="7620" marT="7620" marB="0" anchor="ct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1 123</a:t>
                      </a:r>
                    </a:p>
                  </a:txBody>
                  <a:tcPr marL="7620" marR="7200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318</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28,3</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805</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71,7</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543</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48,4</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16</a:t>
                      </a:r>
                    </a:p>
                  </a:txBody>
                  <a:tcPr marL="7620" marR="108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1,4</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246</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21,9</a:t>
                      </a:r>
                    </a:p>
                  </a:txBody>
                  <a:tcPr marL="7620" marR="7620" marT="7620" marB="0" anchor="ctr"/>
                </a:tc>
                <a:tc>
                  <a:txBody>
                    <a:bodyPr/>
                    <a:lstStyle/>
                    <a:p>
                      <a:pPr algn="ct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312</a:t>
                      </a:r>
                    </a:p>
                  </a:txBody>
                  <a:tcPr marL="7620" marR="0" marT="7620" marB="0" anchor="ctr"/>
                </a:tc>
                <a:extLst>
                  <a:ext uri="{0D108BD9-81ED-4DB2-BD59-A6C34878D82A}">
                    <a16:rowId xmlns:a16="http://schemas.microsoft.com/office/drawing/2014/main" val="3154674274"/>
                  </a:ext>
                </a:extLst>
              </a:tr>
              <a:tr h="38709">
                <a:tc>
                  <a:txBody>
                    <a:bodyPr/>
                    <a:lstStyle/>
                    <a:p>
                      <a:pPr algn="l" fontAlgn="b"/>
                      <a:r>
                        <a:rPr lang="fi-FI" sz="1050" b="0" i="0" u="none" strike="noStrike" dirty="0">
                          <a:solidFill>
                            <a:srgbClr val="000000"/>
                          </a:solidFill>
                          <a:effectLst/>
                          <a:latin typeface="Arial" panose="020B0604020202020204" pitchFamily="34" charset="0"/>
                        </a:rPr>
                        <a:t>Rantasalmi</a:t>
                      </a:r>
                    </a:p>
                  </a:txBody>
                  <a:tcPr marL="36000" marR="7620" marT="7620" marB="0" anchor="ctr">
                    <a:lnB w="12700" cap="flat" cmpd="sng" algn="ctr">
                      <a:noFill/>
                      <a:prstDash val="solid"/>
                      <a:round/>
                      <a:headEnd type="none" w="med" len="med"/>
                      <a:tailEnd type="none" w="med" len="med"/>
                    </a:lnB>
                  </a:tcP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2 868</a:t>
                      </a:r>
                    </a:p>
                  </a:txBody>
                  <a:tcPr marL="7620" marR="72000" marT="7620" marB="0" anchor="ctr">
                    <a:lnB w="12700" cap="flat" cmpd="sng" algn="ctr">
                      <a:noFill/>
                      <a:prstDash val="solid"/>
                      <a:round/>
                      <a:headEnd type="none" w="med" len="med"/>
                      <a:tailEnd type="none" w="med" len="med"/>
                    </a:lnB>
                  </a:tcP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812</a:t>
                      </a:r>
                    </a:p>
                  </a:txBody>
                  <a:tcPr marL="7620" marR="72000" marT="7620" marB="0" anchor="ctr">
                    <a:lnB w="12700" cap="flat" cmpd="sng" algn="ctr">
                      <a:noFill/>
                      <a:prstDash val="solid"/>
                      <a:round/>
                      <a:headEnd type="none" w="med" len="med"/>
                      <a:tailEnd type="none" w="med" len="med"/>
                    </a:lnB>
                  </a:tcPr>
                </a:tc>
                <a:tc>
                  <a:txBody>
                    <a:bodyPr/>
                    <a:lstStyle/>
                    <a:p>
                      <a:pPr algn="ctr" fontAlgn="ctr">
                        <a:buNone/>
                      </a:pPr>
                      <a:r>
                        <a:rPr lang="fi-FI" sz="1100" b="0" i="0" u="none" strike="noStrike">
                          <a:solidFill>
                            <a:schemeClr val="tx1"/>
                          </a:solidFill>
                          <a:effectLst/>
                          <a:latin typeface="Arial" panose="020B0604020202020204" pitchFamily="34" charset="0"/>
                          <a:cs typeface="Arial" panose="020B0604020202020204" pitchFamily="34" charset="0"/>
                        </a:rPr>
                        <a:t>28,3</a:t>
                      </a:r>
                    </a:p>
                  </a:txBody>
                  <a:tcPr marL="7620" marR="7620" marT="7620" marB="0" anchor="ctr">
                    <a:lnB w="12700" cap="flat" cmpd="sng" algn="ctr">
                      <a:noFill/>
                      <a:prstDash val="solid"/>
                      <a:round/>
                      <a:headEnd type="none" w="med" len="med"/>
                      <a:tailEnd type="none" w="med" len="med"/>
                    </a:lnB>
                  </a:tcP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2 056</a:t>
                      </a:r>
                    </a:p>
                  </a:txBody>
                  <a:tcPr marL="7620" marR="72000" marT="7620" marB="0" anchor="ctr">
                    <a:lnB w="12700" cap="flat" cmpd="sng" algn="ctr">
                      <a:noFill/>
                      <a:prstDash val="solid"/>
                      <a:round/>
                      <a:headEnd type="none" w="med" len="med"/>
                      <a:tailEnd type="none" w="med" len="med"/>
                    </a:lnB>
                  </a:tcPr>
                </a:tc>
                <a:tc>
                  <a:txBody>
                    <a:bodyPr/>
                    <a:lstStyle/>
                    <a:p>
                      <a:pPr algn="ctr" fontAlgn="ctr">
                        <a:buNone/>
                      </a:pPr>
                      <a:r>
                        <a:rPr lang="fi-FI" sz="1100" b="0" i="0" u="none" strike="noStrike">
                          <a:solidFill>
                            <a:schemeClr val="tx1"/>
                          </a:solidFill>
                          <a:effectLst/>
                          <a:latin typeface="Arial" panose="020B0604020202020204" pitchFamily="34" charset="0"/>
                          <a:cs typeface="Arial" panose="020B0604020202020204" pitchFamily="34" charset="0"/>
                        </a:rPr>
                        <a:t>71,7</a:t>
                      </a:r>
                    </a:p>
                  </a:txBody>
                  <a:tcPr marL="7620" marR="7620" marT="7620" marB="0" anchor="ctr">
                    <a:lnB w="12700" cap="flat" cmpd="sng" algn="ctr">
                      <a:noFill/>
                      <a:prstDash val="solid"/>
                      <a:round/>
                      <a:headEnd type="none" w="med" len="med"/>
                      <a:tailEnd type="none" w="med" len="med"/>
                    </a:lnB>
                  </a:tcP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1 347</a:t>
                      </a:r>
                    </a:p>
                  </a:txBody>
                  <a:tcPr marL="7620" marR="72000" marT="7620" marB="0" anchor="ctr">
                    <a:lnB w="12700" cap="flat" cmpd="sng" algn="ctr">
                      <a:noFill/>
                      <a:prstDash val="solid"/>
                      <a:round/>
                      <a:headEnd type="none" w="med" len="med"/>
                      <a:tailEnd type="none" w="med" len="med"/>
                    </a:lnB>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47,0</a:t>
                      </a:r>
                    </a:p>
                  </a:txBody>
                  <a:tcPr marL="7620" marR="7620" marT="7620" marB="0" anchor="ctr">
                    <a:lnB w="12700" cap="flat" cmpd="sng" algn="ctr">
                      <a:noFill/>
                      <a:prstDash val="solid"/>
                      <a:round/>
                      <a:headEnd type="none" w="med" len="med"/>
                      <a:tailEnd type="none" w="med" len="med"/>
                    </a:lnB>
                  </a:tcP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46</a:t>
                      </a:r>
                    </a:p>
                  </a:txBody>
                  <a:tcPr marL="7620" marR="108000" marT="7620" marB="0" anchor="ctr">
                    <a:lnB w="12700" cap="flat" cmpd="sng" algn="ctr">
                      <a:noFill/>
                      <a:prstDash val="solid"/>
                      <a:round/>
                      <a:headEnd type="none" w="med" len="med"/>
                      <a:tailEnd type="none" w="med" len="med"/>
                    </a:lnB>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1,6</a:t>
                      </a:r>
                    </a:p>
                  </a:txBody>
                  <a:tcPr marL="7620" marR="7620" marT="7620" marB="0" anchor="ctr">
                    <a:lnB w="12700" cap="flat" cmpd="sng" algn="ctr">
                      <a:noFill/>
                      <a:prstDash val="solid"/>
                      <a:round/>
                      <a:headEnd type="none" w="med" len="med"/>
                      <a:tailEnd type="none" w="med" len="med"/>
                    </a:lnB>
                  </a:tcP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663</a:t>
                      </a:r>
                    </a:p>
                  </a:txBody>
                  <a:tcPr marL="7620" marR="72000" marT="7620" marB="0" anchor="ctr">
                    <a:lnB w="12700" cap="flat" cmpd="sng" algn="ctr">
                      <a:noFill/>
                      <a:prstDash val="solid"/>
                      <a:round/>
                      <a:headEnd type="none" w="med" len="med"/>
                      <a:tailEnd type="none" w="med" len="med"/>
                    </a:lnB>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23,1</a:t>
                      </a:r>
                    </a:p>
                  </a:txBody>
                  <a:tcPr marL="7620" marR="7620" marT="7620" marB="0" anchor="ctr">
                    <a:lnB w="12700" cap="flat" cmpd="sng" algn="ctr">
                      <a:noFill/>
                      <a:prstDash val="solid"/>
                      <a:round/>
                      <a:headEnd type="none" w="med" len="med"/>
                      <a:tailEnd type="none" w="med" len="med"/>
                    </a:lnB>
                  </a:tcPr>
                </a:tc>
                <a:tc>
                  <a:txBody>
                    <a:bodyPr/>
                    <a:lstStyle/>
                    <a:p>
                      <a:pPr algn="ct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319</a:t>
                      </a:r>
                    </a:p>
                  </a:txBody>
                  <a:tcPr marL="7620" marR="0" marT="7620" marB="0" anchor="ctr">
                    <a:lnB w="12700" cap="flat" cmpd="sng" algn="ctr">
                      <a:noFill/>
                      <a:prstDash val="solid"/>
                      <a:round/>
                      <a:headEnd type="none" w="med" len="med"/>
                      <a:tailEnd type="none" w="med" len="med"/>
                    </a:lnB>
                  </a:tcPr>
                </a:tc>
                <a:extLst>
                  <a:ext uri="{0D108BD9-81ED-4DB2-BD59-A6C34878D82A}">
                    <a16:rowId xmlns:a16="http://schemas.microsoft.com/office/drawing/2014/main" val="3212915944"/>
                  </a:ext>
                </a:extLst>
              </a:tr>
              <a:tr h="189860">
                <a:tc>
                  <a:txBody>
                    <a:bodyPr/>
                    <a:lstStyle/>
                    <a:p>
                      <a:pPr algn="l" fontAlgn="b"/>
                      <a:r>
                        <a:rPr lang="fi-FI" sz="1050" b="0" i="0" u="none" strike="noStrike" dirty="0">
                          <a:solidFill>
                            <a:srgbClr val="000000"/>
                          </a:solidFill>
                          <a:effectLst/>
                          <a:latin typeface="Arial" panose="020B0604020202020204" pitchFamily="34" charset="0"/>
                        </a:rPr>
                        <a:t>Savonlinna</a:t>
                      </a:r>
                    </a:p>
                  </a:txBody>
                  <a:tcPr marL="36000" marR="7620" marT="7620" marB="0" anchor="ctr">
                    <a:lnT w="12700" cap="flat" cmpd="sng" algn="ctr">
                      <a:noFill/>
                      <a:prstDash val="solid"/>
                      <a:round/>
                      <a:headEnd type="none" w="med" len="med"/>
                      <a:tailEnd type="none" w="med" len="med"/>
                    </a:lnT>
                  </a:tcP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27 938</a:t>
                      </a:r>
                    </a:p>
                  </a:txBody>
                  <a:tcPr marL="7620" marR="72000" marT="7620" marB="0" anchor="ctr">
                    <a:lnT w="12700" cap="flat" cmpd="sng" algn="ctr">
                      <a:noFill/>
                      <a:prstDash val="solid"/>
                      <a:round/>
                      <a:headEnd type="none" w="med" len="med"/>
                      <a:tailEnd type="none" w="med" len="med"/>
                    </a:lnT>
                  </a:tcP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7 066</a:t>
                      </a:r>
                    </a:p>
                  </a:txBody>
                  <a:tcPr marL="7620" marR="72000" marT="7620" marB="0" anchor="ctr">
                    <a:lnT w="12700" cap="flat" cmpd="sng" algn="ctr">
                      <a:noFill/>
                      <a:prstDash val="solid"/>
                      <a:round/>
                      <a:headEnd type="none" w="med" len="med"/>
                      <a:tailEnd type="none" w="med" len="med"/>
                    </a:lnT>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25,3</a:t>
                      </a:r>
                    </a:p>
                  </a:txBody>
                  <a:tcPr marL="7620" marR="7620" marT="7620" marB="0" anchor="ctr">
                    <a:lnT w="12700" cap="flat" cmpd="sng" algn="ctr">
                      <a:noFill/>
                      <a:prstDash val="solid"/>
                      <a:round/>
                      <a:headEnd type="none" w="med" len="med"/>
                      <a:tailEnd type="none" w="med" len="med"/>
                    </a:lnT>
                  </a:tcP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20 872</a:t>
                      </a:r>
                    </a:p>
                  </a:txBody>
                  <a:tcPr marL="7620" marR="72000" marT="7620" marB="0" anchor="ctr">
                    <a:lnT w="12700" cap="flat" cmpd="sng" algn="ctr">
                      <a:noFill/>
                      <a:prstDash val="solid"/>
                      <a:round/>
                      <a:headEnd type="none" w="med" len="med"/>
                      <a:tailEnd type="none" w="med" len="med"/>
                    </a:lnT>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74,7</a:t>
                      </a:r>
                    </a:p>
                  </a:txBody>
                  <a:tcPr marL="7620" marR="7620" marT="7620" marB="0" anchor="ctr">
                    <a:lnT w="12700" cap="flat" cmpd="sng" algn="ctr">
                      <a:noFill/>
                      <a:prstDash val="solid"/>
                      <a:round/>
                      <a:headEnd type="none" w="med" len="med"/>
                      <a:tailEnd type="none" w="med" len="med"/>
                    </a:lnT>
                  </a:tcP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12 660</a:t>
                      </a:r>
                    </a:p>
                  </a:txBody>
                  <a:tcPr marL="7620" marR="72000" marT="7620" marB="0" anchor="ctr">
                    <a:lnT w="12700" cap="flat" cmpd="sng" algn="ctr">
                      <a:noFill/>
                      <a:prstDash val="solid"/>
                      <a:round/>
                      <a:headEnd type="none" w="med" len="med"/>
                      <a:tailEnd type="none" w="med" len="med"/>
                    </a:lnT>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45,3</a:t>
                      </a:r>
                    </a:p>
                  </a:txBody>
                  <a:tcPr marL="7620" marR="7620" marT="7620" marB="0" anchor="ctr">
                    <a:lnT w="12700" cap="flat" cmpd="sng" algn="ctr">
                      <a:noFill/>
                      <a:prstDash val="solid"/>
                      <a:round/>
                      <a:headEnd type="none" w="med" len="med"/>
                      <a:tailEnd type="none" w="med" len="med"/>
                    </a:lnT>
                  </a:tcP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475</a:t>
                      </a:r>
                    </a:p>
                  </a:txBody>
                  <a:tcPr marL="7620" marR="108000" marT="7620" marB="0" anchor="ctr">
                    <a:lnT w="12700" cap="flat" cmpd="sng" algn="ctr">
                      <a:noFill/>
                      <a:prstDash val="solid"/>
                      <a:round/>
                      <a:headEnd type="none" w="med" len="med"/>
                      <a:tailEnd type="none" w="med" len="med"/>
                    </a:lnT>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1,7</a:t>
                      </a:r>
                    </a:p>
                  </a:txBody>
                  <a:tcPr marL="7620" marR="7620" marT="7620" marB="0" anchor="ctr">
                    <a:lnT w="12700" cap="flat" cmpd="sng" algn="ctr">
                      <a:noFill/>
                      <a:prstDash val="solid"/>
                      <a:round/>
                      <a:headEnd type="none" w="med" len="med"/>
                      <a:tailEnd type="none" w="med" len="med"/>
                    </a:lnT>
                  </a:tcP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7 737</a:t>
                      </a:r>
                    </a:p>
                  </a:txBody>
                  <a:tcPr marL="7620" marR="72000" marT="7620" marB="0" anchor="ctr">
                    <a:lnT w="12700" cap="flat" cmpd="sng" algn="ctr">
                      <a:noFill/>
                      <a:prstDash val="solid"/>
                      <a:round/>
                      <a:headEnd type="none" w="med" len="med"/>
                      <a:tailEnd type="none" w="med" len="med"/>
                    </a:lnT>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27,7</a:t>
                      </a:r>
                    </a:p>
                  </a:txBody>
                  <a:tcPr marL="7620" marR="7620" marT="7620" marB="0" anchor="ctr">
                    <a:lnT w="12700" cap="flat" cmpd="sng" algn="ctr">
                      <a:noFill/>
                      <a:prstDash val="solid"/>
                      <a:round/>
                      <a:headEnd type="none" w="med" len="med"/>
                      <a:tailEnd type="none" w="med" len="med"/>
                    </a:lnT>
                  </a:tcPr>
                </a:tc>
                <a:tc>
                  <a:txBody>
                    <a:bodyPr/>
                    <a:lstStyle/>
                    <a:p>
                      <a:pPr algn="ctr" fontAlgn="b">
                        <a:buNone/>
                      </a:pPr>
                      <a:r>
                        <a:rPr lang="fi-FI" sz="1100" b="0" i="0" u="none" strike="noStrike">
                          <a:solidFill>
                            <a:srgbClr val="000000"/>
                          </a:solidFill>
                          <a:effectLst/>
                          <a:latin typeface="Arial" panose="020B0604020202020204" pitchFamily="34" charset="0"/>
                          <a:cs typeface="Arial" panose="020B0604020202020204" pitchFamily="34" charset="0"/>
                        </a:rPr>
                        <a:t>351</a:t>
                      </a:r>
                    </a:p>
                  </a:txBody>
                  <a:tcPr marL="7620" marR="0" marT="7620" marB="0" anchor="ctr">
                    <a:lnT w="12700" cap="flat" cmpd="sng" algn="ctr">
                      <a:noFill/>
                      <a:prstDash val="solid"/>
                      <a:round/>
                      <a:headEnd type="none" w="med" len="med"/>
                      <a:tailEnd type="none" w="med" len="med"/>
                    </a:lnT>
                  </a:tcPr>
                </a:tc>
                <a:extLst>
                  <a:ext uri="{0D108BD9-81ED-4DB2-BD59-A6C34878D82A}">
                    <a16:rowId xmlns:a16="http://schemas.microsoft.com/office/drawing/2014/main" val="111973234"/>
                  </a:ext>
                </a:extLst>
              </a:tr>
              <a:tr h="268969">
                <a:tc>
                  <a:txBody>
                    <a:bodyPr/>
                    <a:lstStyle/>
                    <a:p>
                      <a:pPr algn="l" fontAlgn="b"/>
                      <a:r>
                        <a:rPr lang="fi-FI" sz="1050" b="0" i="0" u="none" strike="noStrike" dirty="0">
                          <a:solidFill>
                            <a:srgbClr val="000000"/>
                          </a:solidFill>
                          <a:effectLst/>
                          <a:latin typeface="Arial" panose="020B0604020202020204" pitchFamily="34" charset="0"/>
                        </a:rPr>
                        <a:t>Sulkava</a:t>
                      </a:r>
                    </a:p>
                  </a:txBody>
                  <a:tcPr marL="36000" marR="762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2 097</a:t>
                      </a:r>
                    </a:p>
                  </a:txBody>
                  <a:tcPr marL="7620" marR="7200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643</a:t>
                      </a:r>
                    </a:p>
                  </a:txBody>
                  <a:tcPr marL="7620" marR="72000" marT="7620" marB="0" anchor="ctr">
                    <a:lnB w="12700" cap="flat" cmpd="sng" algn="ctr">
                      <a:solidFill>
                        <a:schemeClr val="tx1"/>
                      </a:solidFill>
                      <a:prstDash val="solid"/>
                      <a:round/>
                      <a:headEnd type="none" w="med" len="med"/>
                      <a:tailEnd type="none" w="med" len="med"/>
                    </a:lnB>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30,7</a:t>
                      </a: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1 454</a:t>
                      </a:r>
                    </a:p>
                  </a:txBody>
                  <a:tcPr marL="7620" marR="72000" marT="7620" marB="0" anchor="ctr">
                    <a:lnB w="12700" cap="flat" cmpd="sng" algn="ctr">
                      <a:solidFill>
                        <a:schemeClr val="tx1"/>
                      </a:solidFill>
                      <a:prstDash val="solid"/>
                      <a:round/>
                      <a:headEnd type="none" w="med" len="med"/>
                      <a:tailEnd type="none" w="med" len="med"/>
                    </a:lnB>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69,3</a:t>
                      </a: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924</a:t>
                      </a:r>
                    </a:p>
                  </a:txBody>
                  <a:tcPr marL="7620" marR="72000" marT="7620" marB="0" anchor="ctr">
                    <a:lnB w="12700" cap="flat" cmpd="sng" algn="ctr">
                      <a:solidFill>
                        <a:schemeClr val="tx1"/>
                      </a:solidFill>
                      <a:prstDash val="solid"/>
                      <a:round/>
                      <a:headEnd type="none" w="med" len="med"/>
                      <a:tailEnd type="none" w="med" len="med"/>
                    </a:lnB>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44,1</a:t>
                      </a: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28</a:t>
                      </a:r>
                    </a:p>
                  </a:txBody>
                  <a:tcPr marL="7620" marR="108000" marT="7620" marB="0" anchor="ctr">
                    <a:lnB w="12700" cap="flat" cmpd="sng" algn="ctr">
                      <a:solidFill>
                        <a:schemeClr val="tx1"/>
                      </a:solidFill>
                      <a:prstDash val="solid"/>
                      <a:round/>
                      <a:headEnd type="none" w="med" len="med"/>
                      <a:tailEnd type="none" w="med" len="med"/>
                    </a:lnB>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1,3</a:t>
                      </a: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502</a:t>
                      </a:r>
                    </a:p>
                  </a:txBody>
                  <a:tcPr marL="7620" marR="72000" marT="7620" marB="0" anchor="ctr">
                    <a:lnB w="12700" cap="flat" cmpd="sng" algn="ctr">
                      <a:solidFill>
                        <a:schemeClr val="tx1"/>
                      </a:solidFill>
                      <a:prstDash val="solid"/>
                      <a:round/>
                      <a:headEnd type="none" w="med" len="med"/>
                      <a:tailEnd type="none" w="med" len="med"/>
                    </a:lnB>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23,9</a:t>
                      </a: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ct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306</a:t>
                      </a:r>
                    </a:p>
                  </a:txBody>
                  <a:tcPr marL="7620" marR="0" marT="762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6844831"/>
                  </a:ext>
                </a:extLst>
              </a:tr>
              <a:tr h="189860">
                <a:tc>
                  <a:txBody>
                    <a:bodyPr/>
                    <a:lstStyle/>
                    <a:p>
                      <a:pPr algn="l" fontAlgn="t"/>
                      <a:r>
                        <a:rPr lang="fi-FI" sz="1050" b="1" i="0" u="none" strike="noStrike" dirty="0">
                          <a:solidFill>
                            <a:srgbClr val="000000"/>
                          </a:solidFill>
                          <a:effectLst/>
                          <a:latin typeface="Arial" panose="020B0604020202020204" pitchFamily="34" charset="0"/>
                        </a:rPr>
                        <a:t>SAVONLINNAN SEUTUKUNTA</a:t>
                      </a:r>
                    </a:p>
                  </a:txBody>
                  <a:tcPr marL="36000" marR="762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34 026</a:t>
                      </a:r>
                    </a:p>
                  </a:txBody>
                  <a:tcPr marL="7620" marR="7200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8 839</a:t>
                      </a:r>
                    </a:p>
                  </a:txBody>
                  <a:tcPr marL="7620" marR="72000" marT="7620" marB="0" anchor="ctr">
                    <a:lnT w="12700" cap="flat" cmpd="sng" algn="ctr">
                      <a:solidFill>
                        <a:schemeClr val="tx1"/>
                      </a:solidFill>
                      <a:prstDash val="solid"/>
                      <a:round/>
                      <a:headEnd type="none" w="med" len="med"/>
                      <a:tailEnd type="none" w="med" len="med"/>
                    </a:lnT>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26,0</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25 187</a:t>
                      </a:r>
                    </a:p>
                  </a:txBody>
                  <a:tcPr marL="7620" marR="72000" marT="7620" marB="0" anchor="ctr">
                    <a:lnT w="12700" cap="flat" cmpd="sng" algn="ctr">
                      <a:solidFill>
                        <a:schemeClr val="tx1"/>
                      </a:solidFill>
                      <a:prstDash val="solid"/>
                      <a:round/>
                      <a:headEnd type="none" w="med" len="med"/>
                      <a:tailEnd type="none" w="med" len="med"/>
                    </a:lnT>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74,0</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15 474</a:t>
                      </a:r>
                    </a:p>
                  </a:txBody>
                  <a:tcPr marL="7620" marR="72000" marT="7620" marB="0" anchor="ctr">
                    <a:lnT w="12700" cap="flat" cmpd="sng" algn="ctr">
                      <a:solidFill>
                        <a:schemeClr val="tx1"/>
                      </a:solidFill>
                      <a:prstDash val="solid"/>
                      <a:round/>
                      <a:headEnd type="none" w="med" len="med"/>
                      <a:tailEnd type="none" w="med" len="med"/>
                    </a:lnT>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45,5</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565</a:t>
                      </a:r>
                    </a:p>
                  </a:txBody>
                  <a:tcPr marL="7620" marR="108000" marT="7620" marB="0" anchor="ctr">
                    <a:lnT w="12700" cap="flat" cmpd="sng" algn="ctr">
                      <a:solidFill>
                        <a:schemeClr val="tx1"/>
                      </a:solidFill>
                      <a:prstDash val="solid"/>
                      <a:round/>
                      <a:headEnd type="none" w="med" len="med"/>
                      <a:tailEnd type="none" w="med" len="med"/>
                    </a:lnT>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1,7</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9 148</a:t>
                      </a:r>
                    </a:p>
                  </a:txBody>
                  <a:tcPr marL="7620" marR="72000" marT="7620" marB="0" anchor="ctr">
                    <a:lnT w="12700" cap="flat" cmpd="sng" algn="ctr">
                      <a:solidFill>
                        <a:schemeClr val="tx1"/>
                      </a:solidFill>
                      <a:prstDash val="solid"/>
                      <a:round/>
                      <a:headEnd type="none" w="med" len="med"/>
                      <a:tailEnd type="none" w="med" len="med"/>
                    </a:lnT>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26,9</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algn="ct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 </a:t>
                      </a:r>
                    </a:p>
                  </a:txBody>
                  <a:tcPr marL="7620" marR="0" marT="762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18767715"/>
                  </a:ext>
                </a:extLst>
              </a:tr>
              <a:tr h="175833">
                <a:tc>
                  <a:txBody>
                    <a:bodyPr/>
                    <a:lstStyle/>
                    <a:p>
                      <a:pPr algn="l" fontAlgn="b"/>
                      <a:r>
                        <a:rPr lang="fi-FI" sz="1050" b="0" i="0" u="none" strike="noStrike" dirty="0">
                          <a:solidFill>
                            <a:srgbClr val="000000"/>
                          </a:solidFill>
                          <a:effectLst/>
                          <a:latin typeface="Arial" panose="020B0604020202020204" pitchFamily="34" charset="0"/>
                        </a:rPr>
                        <a:t>Juva</a:t>
                      </a:r>
                    </a:p>
                  </a:txBody>
                  <a:tcPr marL="36000" marR="7620" marT="7620" marB="0" anchor="ct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4 981</a:t>
                      </a:r>
                    </a:p>
                  </a:txBody>
                  <a:tcPr marL="7620" marR="7200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1 402</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28,1</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3 579</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71,9</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2 408</a:t>
                      </a:r>
                    </a:p>
                  </a:txBody>
                  <a:tcPr marL="7620" marR="72000" marT="7620" marB="0" anchor="ctr"/>
                </a:tc>
                <a:tc>
                  <a:txBody>
                    <a:bodyPr/>
                    <a:lstStyle/>
                    <a:p>
                      <a:pPr algn="ctr" fontAlgn="ctr">
                        <a:buNone/>
                      </a:pPr>
                      <a:r>
                        <a:rPr lang="fi-FI" sz="1100" b="0" i="0" u="none" strike="noStrike">
                          <a:solidFill>
                            <a:schemeClr val="tx1"/>
                          </a:solidFill>
                          <a:effectLst/>
                          <a:latin typeface="Arial" panose="020B0604020202020204" pitchFamily="34" charset="0"/>
                          <a:cs typeface="Arial" panose="020B0604020202020204" pitchFamily="34" charset="0"/>
                        </a:rPr>
                        <a:t>48,3</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66</a:t>
                      </a:r>
                    </a:p>
                  </a:txBody>
                  <a:tcPr marL="7620" marR="108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1,3</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1 105</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22,2</a:t>
                      </a:r>
                    </a:p>
                  </a:txBody>
                  <a:tcPr marL="7620" marR="7620" marT="7620" marB="0" anchor="ctr"/>
                </a:tc>
                <a:tc>
                  <a:txBody>
                    <a:bodyPr/>
                    <a:lstStyle/>
                    <a:p>
                      <a:pPr algn="ctr" fontAlgn="b">
                        <a:buNone/>
                      </a:pPr>
                      <a:r>
                        <a:rPr lang="fi-FI" sz="1100" b="0" i="0" u="none" strike="noStrike">
                          <a:solidFill>
                            <a:srgbClr val="000000"/>
                          </a:solidFill>
                          <a:effectLst/>
                          <a:latin typeface="Arial" panose="020B0604020202020204" pitchFamily="34" charset="0"/>
                          <a:cs typeface="Arial" panose="020B0604020202020204" pitchFamily="34" charset="0"/>
                        </a:rPr>
                        <a:t>315</a:t>
                      </a:r>
                    </a:p>
                  </a:txBody>
                  <a:tcPr marL="7620" marR="0" marT="7620" marB="0" anchor="ctr"/>
                </a:tc>
                <a:extLst>
                  <a:ext uri="{0D108BD9-81ED-4DB2-BD59-A6C34878D82A}">
                    <a16:rowId xmlns:a16="http://schemas.microsoft.com/office/drawing/2014/main" val="944528833"/>
                  </a:ext>
                </a:extLst>
              </a:tr>
              <a:tr h="189860">
                <a:tc>
                  <a:txBody>
                    <a:bodyPr/>
                    <a:lstStyle/>
                    <a:p>
                      <a:pPr algn="l" fontAlgn="b"/>
                      <a:r>
                        <a:rPr lang="fi-FI" sz="1050" b="0" i="0" u="none" strike="noStrike" dirty="0">
                          <a:solidFill>
                            <a:srgbClr val="000000"/>
                          </a:solidFill>
                          <a:effectLst/>
                          <a:latin typeface="Arial" panose="020B0604020202020204" pitchFamily="34" charset="0"/>
                        </a:rPr>
                        <a:t>Pieksämäki</a:t>
                      </a:r>
                    </a:p>
                  </a:txBody>
                  <a:tcPr marL="36000" marR="762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15 187</a:t>
                      </a:r>
                    </a:p>
                  </a:txBody>
                  <a:tcPr marL="7620" marR="7200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4 134</a:t>
                      </a:r>
                    </a:p>
                  </a:txBody>
                  <a:tcPr marL="7620" marR="72000" marT="7620" marB="0" anchor="ctr">
                    <a:lnB w="12700" cap="flat" cmpd="sng" algn="ctr">
                      <a:solidFill>
                        <a:schemeClr val="tx1"/>
                      </a:solidFill>
                      <a:prstDash val="solid"/>
                      <a:round/>
                      <a:headEnd type="none" w="med" len="med"/>
                      <a:tailEnd type="none" w="med" len="med"/>
                    </a:lnB>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27,2</a:t>
                      </a: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11 053</a:t>
                      </a:r>
                    </a:p>
                  </a:txBody>
                  <a:tcPr marL="7620" marR="72000" marT="7620" marB="0" anchor="ctr">
                    <a:lnB w="12700" cap="flat" cmpd="sng" algn="ctr">
                      <a:solidFill>
                        <a:schemeClr val="tx1"/>
                      </a:solidFill>
                      <a:prstDash val="solid"/>
                      <a:round/>
                      <a:headEnd type="none" w="med" len="med"/>
                      <a:tailEnd type="none" w="med" len="med"/>
                    </a:lnB>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72,8</a:t>
                      </a: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7 236</a:t>
                      </a:r>
                    </a:p>
                  </a:txBody>
                  <a:tcPr marL="7620" marR="72000" marT="7620" marB="0" anchor="ctr">
                    <a:lnB w="12700" cap="flat" cmpd="sng" algn="ctr">
                      <a:solidFill>
                        <a:schemeClr val="tx1"/>
                      </a:solidFill>
                      <a:prstDash val="solid"/>
                      <a:round/>
                      <a:headEnd type="none" w="med" len="med"/>
                      <a:tailEnd type="none" w="med" len="med"/>
                    </a:lnB>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47,6</a:t>
                      </a: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211</a:t>
                      </a:r>
                    </a:p>
                  </a:txBody>
                  <a:tcPr marL="7620" marR="108000" marT="7620" marB="0" anchor="ctr">
                    <a:lnB w="12700" cap="flat" cmpd="sng" algn="ctr">
                      <a:solidFill>
                        <a:schemeClr val="tx1"/>
                      </a:solidFill>
                      <a:prstDash val="solid"/>
                      <a:round/>
                      <a:headEnd type="none" w="med" len="med"/>
                      <a:tailEnd type="none" w="med" len="med"/>
                    </a:lnB>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1,4</a:t>
                      </a: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3 606</a:t>
                      </a:r>
                    </a:p>
                  </a:txBody>
                  <a:tcPr marL="7620" marR="72000" marT="7620" marB="0" anchor="ctr">
                    <a:lnB w="12700" cap="flat" cmpd="sng" algn="ctr">
                      <a:solidFill>
                        <a:schemeClr val="tx1"/>
                      </a:solidFill>
                      <a:prstDash val="solid"/>
                      <a:round/>
                      <a:headEnd type="none" w="med" len="med"/>
                      <a:tailEnd type="none" w="med" len="med"/>
                    </a:lnB>
                  </a:tcP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23,7</a:t>
                      </a: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ct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319</a:t>
                      </a:r>
                    </a:p>
                  </a:txBody>
                  <a:tcPr marL="7620" marR="0" marT="762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645996"/>
                  </a:ext>
                </a:extLst>
              </a:tr>
              <a:tr h="382377">
                <a:tc>
                  <a:txBody>
                    <a:bodyPr/>
                    <a:lstStyle/>
                    <a:p>
                      <a:pPr algn="l" fontAlgn="t"/>
                      <a:r>
                        <a:rPr lang="fi-FI" sz="1050" b="1" i="0" u="none" strike="noStrike" dirty="0">
                          <a:solidFill>
                            <a:srgbClr val="000000"/>
                          </a:solidFill>
                          <a:effectLst/>
                          <a:latin typeface="Arial" panose="020B0604020202020204" pitchFamily="34" charset="0"/>
                        </a:rPr>
                        <a:t>PIEKSÄMÄEN SEUTUKUNTA</a:t>
                      </a:r>
                    </a:p>
                  </a:txBody>
                  <a:tcPr marL="36000" marR="762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20 168</a:t>
                      </a:r>
                    </a:p>
                  </a:txBody>
                  <a:tcPr marL="7620" marR="7200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5 536</a:t>
                      </a:r>
                    </a:p>
                  </a:txBody>
                  <a:tcPr marL="7620" marR="72000" marT="7620" marB="0" anchor="ctr">
                    <a:lnT w="12700" cap="flat" cmpd="sng" algn="ctr">
                      <a:solidFill>
                        <a:schemeClr val="tx1"/>
                      </a:solidFill>
                      <a:prstDash val="solid"/>
                      <a:round/>
                      <a:headEnd type="none" w="med" len="med"/>
                      <a:tailEnd type="none" w="med" len="med"/>
                    </a:lnT>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27,4</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14 632</a:t>
                      </a:r>
                    </a:p>
                  </a:txBody>
                  <a:tcPr marL="7620" marR="72000" marT="7620" marB="0" anchor="ctr">
                    <a:lnT w="12700" cap="flat" cmpd="sng" algn="ctr">
                      <a:solidFill>
                        <a:schemeClr val="tx1"/>
                      </a:solidFill>
                      <a:prstDash val="solid"/>
                      <a:round/>
                      <a:headEnd type="none" w="med" len="med"/>
                      <a:tailEnd type="none" w="med" len="med"/>
                    </a:lnT>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72,6</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9 644</a:t>
                      </a:r>
                    </a:p>
                  </a:txBody>
                  <a:tcPr marL="7620" marR="72000" marT="7620" marB="0" anchor="ctr">
                    <a:lnT w="12700" cap="flat" cmpd="sng" algn="ctr">
                      <a:solidFill>
                        <a:schemeClr val="tx1"/>
                      </a:solidFill>
                      <a:prstDash val="solid"/>
                      <a:round/>
                      <a:headEnd type="none" w="med" len="med"/>
                      <a:tailEnd type="none" w="med" len="med"/>
                    </a:lnT>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47,8</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277</a:t>
                      </a:r>
                    </a:p>
                  </a:txBody>
                  <a:tcPr marL="7620" marR="108000" marT="7620" marB="0" anchor="ctr">
                    <a:lnT w="12700" cap="flat" cmpd="sng" algn="ctr">
                      <a:solidFill>
                        <a:schemeClr val="tx1"/>
                      </a:solidFill>
                      <a:prstDash val="solid"/>
                      <a:round/>
                      <a:headEnd type="none" w="med" len="med"/>
                      <a:tailEnd type="none" w="med" len="med"/>
                    </a:lnT>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1,4</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4 711</a:t>
                      </a:r>
                    </a:p>
                  </a:txBody>
                  <a:tcPr marL="7620" marR="72000" marT="7620" marB="0" anchor="ctr">
                    <a:lnT w="12700" cap="flat" cmpd="sng" algn="ctr">
                      <a:solidFill>
                        <a:schemeClr val="tx1"/>
                      </a:solidFill>
                      <a:prstDash val="solid"/>
                      <a:round/>
                      <a:headEnd type="none" w="med" len="med"/>
                      <a:tailEnd type="none" w="med" len="med"/>
                    </a:lnT>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23,4</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algn="ct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 </a:t>
                      </a:r>
                    </a:p>
                  </a:txBody>
                  <a:tcPr marL="7620" marR="0" marT="762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67958310"/>
                  </a:ext>
                </a:extLst>
              </a:tr>
              <a:tr h="390958">
                <a:tc>
                  <a:txBody>
                    <a:bodyPr/>
                    <a:lstStyle/>
                    <a:p>
                      <a:pPr algn="l" fontAlgn="ctr"/>
                      <a:r>
                        <a:rPr lang="fi-FI" sz="1050" b="1" i="0" u="none" strike="noStrike" dirty="0">
                          <a:solidFill>
                            <a:srgbClr val="000000"/>
                          </a:solidFill>
                          <a:effectLst/>
                          <a:latin typeface="Arial" panose="020B0604020202020204" pitchFamily="34" charset="0"/>
                        </a:rPr>
                        <a:t>ETELÄ-SAVON MAAKUNTA</a:t>
                      </a:r>
                    </a:p>
                  </a:txBody>
                  <a:tcPr marL="36000" marR="7620" marT="7620" marB="0" anchor="ctr">
                    <a:solidFill>
                      <a:schemeClr val="tx2">
                        <a:lumMod val="20000"/>
                        <a:lumOff val="80000"/>
                      </a:schemeClr>
                    </a:solidFill>
                  </a:tcPr>
                </a:tc>
                <a:tc>
                  <a:txBody>
                    <a:bodyPr/>
                    <a:lstStyle/>
                    <a:p>
                      <a:pPr algn="r" fontAlgn="b">
                        <a:buNone/>
                      </a:pPr>
                      <a:r>
                        <a:rPr lang="fi-FI" sz="1100" b="1" i="0" u="none" strike="noStrike">
                          <a:solidFill>
                            <a:srgbClr val="000000"/>
                          </a:solidFill>
                          <a:effectLst/>
                          <a:latin typeface="Arial" panose="020B0604020202020204" pitchFamily="34" charset="0"/>
                          <a:cs typeface="Arial" panose="020B0604020202020204" pitchFamily="34" charset="0"/>
                        </a:rPr>
                        <a:t>113 681</a:t>
                      </a:r>
                    </a:p>
                  </a:txBody>
                  <a:tcPr marL="7620" marR="72000" marT="7620" marB="0" anchor="ctr">
                    <a:solidFill>
                      <a:schemeClr val="tx2">
                        <a:lumMod val="20000"/>
                        <a:lumOff val="80000"/>
                      </a:schemeClr>
                    </a:solidFill>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29 269</a:t>
                      </a:r>
                    </a:p>
                  </a:txBody>
                  <a:tcPr marL="7620" marR="72000" marT="7620" marB="0" anchor="ctr">
                    <a:solidFill>
                      <a:schemeClr val="tx2">
                        <a:lumMod val="20000"/>
                        <a:lumOff val="80000"/>
                      </a:schemeClr>
                    </a:solidFill>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25,7</a:t>
                      </a:r>
                    </a:p>
                  </a:txBody>
                  <a:tcPr marL="7620" marR="7620" marT="7620" marB="0" anchor="ctr">
                    <a:solidFill>
                      <a:schemeClr val="tx2">
                        <a:lumMod val="20000"/>
                        <a:lumOff val="80000"/>
                      </a:schemeClr>
                    </a:solidFill>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84 412</a:t>
                      </a:r>
                    </a:p>
                  </a:txBody>
                  <a:tcPr marL="7620" marR="72000" marT="7620" marB="0" anchor="ctr">
                    <a:solidFill>
                      <a:schemeClr val="tx2">
                        <a:lumMod val="20000"/>
                        <a:lumOff val="80000"/>
                      </a:schemeClr>
                    </a:solidFill>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74,3</a:t>
                      </a:r>
                    </a:p>
                  </a:txBody>
                  <a:tcPr marL="7620" marR="7620" marT="7620" marB="0" anchor="ctr">
                    <a:solidFill>
                      <a:schemeClr val="tx2">
                        <a:lumMod val="20000"/>
                        <a:lumOff val="80000"/>
                      </a:schemeClr>
                    </a:solidFill>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50 751</a:t>
                      </a:r>
                    </a:p>
                  </a:txBody>
                  <a:tcPr marL="7620" marR="72000" marT="7620" marB="0" anchor="ctr">
                    <a:solidFill>
                      <a:schemeClr val="tx2">
                        <a:lumMod val="20000"/>
                        <a:lumOff val="80000"/>
                      </a:schemeClr>
                    </a:solidFill>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44,6</a:t>
                      </a:r>
                    </a:p>
                  </a:txBody>
                  <a:tcPr marL="7620" marR="7620" marT="7620" marB="0" anchor="ctr">
                    <a:solidFill>
                      <a:schemeClr val="tx2">
                        <a:lumMod val="20000"/>
                        <a:lumOff val="80000"/>
                      </a:schemeClr>
                    </a:solidFill>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1 619</a:t>
                      </a:r>
                    </a:p>
                  </a:txBody>
                  <a:tcPr marL="7620" marR="108000" marT="7620" marB="0" anchor="ctr">
                    <a:solidFill>
                      <a:schemeClr val="tx2">
                        <a:lumMod val="20000"/>
                        <a:lumOff val="80000"/>
                      </a:schemeClr>
                    </a:solidFill>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1,4</a:t>
                      </a:r>
                    </a:p>
                  </a:txBody>
                  <a:tcPr marL="7620" marR="7620" marT="7620" marB="0" anchor="ctr">
                    <a:solidFill>
                      <a:schemeClr val="tx2">
                        <a:lumMod val="20000"/>
                        <a:lumOff val="80000"/>
                      </a:schemeClr>
                    </a:solidFill>
                  </a:tcPr>
                </a:tc>
                <a:tc>
                  <a:txBody>
                    <a:bodyPr/>
                    <a:lstStyle/>
                    <a:p>
                      <a:pPr algn="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32 042</a:t>
                      </a:r>
                    </a:p>
                  </a:txBody>
                  <a:tcPr marL="7620" marR="72000" marT="7620" marB="0" anchor="ctr">
                    <a:solidFill>
                      <a:schemeClr val="tx2">
                        <a:lumMod val="20000"/>
                        <a:lumOff val="80000"/>
                      </a:schemeClr>
                    </a:solidFill>
                  </a:tcPr>
                </a:tc>
                <a:tc>
                  <a:txBody>
                    <a:bodyPr/>
                    <a:lstStyle/>
                    <a:p>
                      <a:pPr algn="ctr" fontAlgn="ctr">
                        <a:buNone/>
                      </a:pPr>
                      <a:r>
                        <a:rPr lang="fi-FI" sz="1100" b="1" i="0" u="none" strike="noStrike" dirty="0">
                          <a:solidFill>
                            <a:schemeClr val="tx1"/>
                          </a:solidFill>
                          <a:effectLst/>
                          <a:latin typeface="Arial" panose="020B0604020202020204" pitchFamily="34" charset="0"/>
                          <a:cs typeface="Arial" panose="020B0604020202020204" pitchFamily="34" charset="0"/>
                        </a:rPr>
                        <a:t>28,2</a:t>
                      </a:r>
                    </a:p>
                  </a:txBody>
                  <a:tcPr marL="7620" marR="7620" marT="7620" marB="0" anchor="ctr">
                    <a:solidFill>
                      <a:schemeClr val="tx2">
                        <a:lumMod val="20000"/>
                        <a:lumOff val="80000"/>
                      </a:schemeClr>
                    </a:solidFill>
                  </a:tcPr>
                </a:tc>
                <a:tc>
                  <a:txBody>
                    <a:bodyPr/>
                    <a:lstStyle/>
                    <a:p>
                      <a:pPr algn="ctr" fontAlgn="b">
                        <a:buNone/>
                      </a:pPr>
                      <a:r>
                        <a:rPr lang="fi-FI" sz="1100" b="1" i="0" u="none" strike="noStrike" dirty="0">
                          <a:solidFill>
                            <a:srgbClr val="000000"/>
                          </a:solidFill>
                          <a:effectLst/>
                          <a:latin typeface="Arial" panose="020B0604020202020204" pitchFamily="34" charset="0"/>
                          <a:cs typeface="Arial" panose="020B0604020202020204" pitchFamily="34" charset="0"/>
                        </a:rPr>
                        <a:t>351</a:t>
                      </a:r>
                    </a:p>
                  </a:txBody>
                  <a:tcPr marL="7620" marR="0" marT="7620" marB="0" anchor="ctr">
                    <a:solidFill>
                      <a:schemeClr val="tx2">
                        <a:lumMod val="20000"/>
                        <a:lumOff val="80000"/>
                      </a:schemeClr>
                    </a:solidFill>
                  </a:tcPr>
                </a:tc>
                <a:extLst>
                  <a:ext uri="{0D108BD9-81ED-4DB2-BD59-A6C34878D82A}">
                    <a16:rowId xmlns:a16="http://schemas.microsoft.com/office/drawing/2014/main" val="1710578573"/>
                  </a:ext>
                </a:extLst>
              </a:tr>
              <a:tr h="341659">
                <a:tc>
                  <a:txBody>
                    <a:bodyPr/>
                    <a:lstStyle/>
                    <a:p>
                      <a:pPr algn="l" fontAlgn="ctr"/>
                      <a:r>
                        <a:rPr lang="fi-FI" sz="1050" b="0" i="0" u="none" strike="noStrike" dirty="0">
                          <a:solidFill>
                            <a:srgbClr val="000000"/>
                          </a:solidFill>
                          <a:effectLst/>
                          <a:latin typeface="Arial" panose="020B0604020202020204" pitchFamily="34" charset="0"/>
                        </a:rPr>
                        <a:t>KOKO MAA</a:t>
                      </a:r>
                    </a:p>
                  </a:txBody>
                  <a:tcPr marL="36000" marR="7620" marT="7620" marB="0" anchor="ct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4 845 151</a:t>
                      </a:r>
                    </a:p>
                  </a:txBody>
                  <a:tcPr marL="7620" marR="7620" marT="7620" marB="0" anchor="ct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1 190 339</a:t>
                      </a:r>
                    </a:p>
                  </a:txBody>
                  <a:tcPr marL="7620" marR="762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24,6</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3 654 812</a:t>
                      </a:r>
                    </a:p>
                  </a:txBody>
                  <a:tcPr marL="7620" marR="72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75,4</a:t>
                      </a:r>
                    </a:p>
                  </a:txBody>
                  <a:tcPr marL="7620" marR="7620" marT="7620" marB="0" anchor="ct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1 922 446</a:t>
                      </a:r>
                    </a:p>
                  </a:txBody>
                  <a:tcPr marL="7620" marR="762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39,7</a:t>
                      </a:r>
                    </a:p>
                  </a:txBody>
                  <a:tcPr marL="7620" marR="7620" marT="7620" marB="0" anchor="ctr"/>
                </a:tc>
                <a:tc>
                  <a:txBody>
                    <a:bodyPr/>
                    <a:lstStyle/>
                    <a:p>
                      <a:pPr algn="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60 134</a:t>
                      </a:r>
                    </a:p>
                  </a:txBody>
                  <a:tcPr marL="7620" marR="10800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1,2</a:t>
                      </a:r>
                    </a:p>
                  </a:txBody>
                  <a:tcPr marL="7620" marR="7620" marT="7620" marB="0" anchor="ctr"/>
                </a:tc>
                <a:tc>
                  <a:txBody>
                    <a:bodyPr/>
                    <a:lstStyle/>
                    <a:p>
                      <a:pPr algn="r" fontAlgn="b">
                        <a:buNone/>
                      </a:pPr>
                      <a:r>
                        <a:rPr lang="fi-FI" sz="1100" b="0" i="0" u="none" strike="noStrike">
                          <a:solidFill>
                            <a:srgbClr val="000000"/>
                          </a:solidFill>
                          <a:effectLst/>
                          <a:latin typeface="Arial" panose="020B0604020202020204" pitchFamily="34" charset="0"/>
                          <a:cs typeface="Arial" panose="020B0604020202020204" pitchFamily="34" charset="0"/>
                        </a:rPr>
                        <a:t>1 672 232</a:t>
                      </a:r>
                    </a:p>
                  </a:txBody>
                  <a:tcPr marL="7620" marR="7620" marT="7620" marB="0" anchor="ctr"/>
                </a:tc>
                <a:tc>
                  <a:txBody>
                    <a:bodyPr/>
                    <a:lstStyle/>
                    <a:p>
                      <a:pPr algn="ctr" fontAlgn="ctr">
                        <a:buNone/>
                      </a:pPr>
                      <a:r>
                        <a:rPr lang="fi-FI" sz="1100" b="0" i="0" u="none" strike="noStrike" dirty="0">
                          <a:solidFill>
                            <a:schemeClr val="tx1"/>
                          </a:solidFill>
                          <a:effectLst/>
                          <a:latin typeface="Arial" panose="020B0604020202020204" pitchFamily="34" charset="0"/>
                          <a:cs typeface="Arial" panose="020B0604020202020204" pitchFamily="34" charset="0"/>
                        </a:rPr>
                        <a:t>34,5</a:t>
                      </a:r>
                    </a:p>
                  </a:txBody>
                  <a:tcPr marL="7620" marR="7620" marT="7620" marB="0" anchor="ctr"/>
                </a:tc>
                <a:tc>
                  <a:txBody>
                    <a:bodyPr/>
                    <a:lstStyle/>
                    <a:p>
                      <a:pPr algn="ctr" fontAlgn="b">
                        <a:buNone/>
                      </a:pPr>
                      <a:r>
                        <a:rPr lang="fi-FI" sz="1100" b="0" i="0" u="none" strike="noStrike" dirty="0">
                          <a:solidFill>
                            <a:srgbClr val="000000"/>
                          </a:solidFill>
                          <a:effectLst/>
                          <a:latin typeface="Arial" panose="020B0604020202020204" pitchFamily="34" charset="0"/>
                          <a:cs typeface="Arial" panose="020B0604020202020204" pitchFamily="34" charset="0"/>
                        </a:rPr>
                        <a:t>403</a:t>
                      </a:r>
                    </a:p>
                  </a:txBody>
                  <a:tcPr marL="7620" marR="0" marT="7620" marB="0" anchor="ctr"/>
                </a:tc>
                <a:extLst>
                  <a:ext uri="{0D108BD9-81ED-4DB2-BD59-A6C34878D82A}">
                    <a16:rowId xmlns:a16="http://schemas.microsoft.com/office/drawing/2014/main" val="2204995768"/>
                  </a:ext>
                </a:extLst>
              </a:tr>
            </a:tbl>
          </a:graphicData>
        </a:graphic>
      </p:graphicFrame>
    </p:spTree>
    <p:extLst>
      <p:ext uri="{BB962C8B-B14F-4D97-AF65-F5344CB8AC3E}">
        <p14:creationId xmlns:p14="http://schemas.microsoft.com/office/powerpoint/2010/main" val="1374426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1"/>
          <p:cNvSpPr txBox="1">
            <a:spLocks noGrp="1"/>
          </p:cNvSpPr>
          <p:nvPr>
            <p:ph type="title" idx="4294967295"/>
          </p:nvPr>
        </p:nvSpPr>
        <p:spPr>
          <a:xfrm>
            <a:off x="551384" y="345306"/>
            <a:ext cx="11017224" cy="7920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0" fontAlgn="base" hangingPunct="0">
              <a:spcBef>
                <a:spcPct val="0"/>
              </a:spcBef>
              <a:spcAft>
                <a:spcPct val="0"/>
              </a:spcAft>
              <a:defRPr sz="3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Arial" charset="0"/>
                <a:ea typeface="Arial" charset="0"/>
                <a:cs typeface="Arial" charset="0"/>
              </a:defRPr>
            </a:lvl2pPr>
            <a:lvl3pPr algn="l" rtl="0" eaLnBrk="0" fontAlgn="base" hangingPunct="0">
              <a:spcBef>
                <a:spcPct val="0"/>
              </a:spcBef>
              <a:spcAft>
                <a:spcPct val="0"/>
              </a:spcAft>
              <a:defRPr sz="3200">
                <a:solidFill>
                  <a:schemeClr val="tx2"/>
                </a:solidFill>
                <a:latin typeface="Arial" charset="0"/>
                <a:ea typeface="Arial" charset="0"/>
                <a:cs typeface="Arial" charset="0"/>
              </a:defRPr>
            </a:lvl3pPr>
            <a:lvl4pPr algn="l" rtl="0" eaLnBrk="0" fontAlgn="base" hangingPunct="0">
              <a:spcBef>
                <a:spcPct val="0"/>
              </a:spcBef>
              <a:spcAft>
                <a:spcPct val="0"/>
              </a:spcAft>
              <a:defRPr sz="3200">
                <a:solidFill>
                  <a:schemeClr val="tx2"/>
                </a:solidFill>
                <a:latin typeface="Arial" charset="0"/>
                <a:ea typeface="Arial" charset="0"/>
                <a:cs typeface="Arial" charset="0"/>
              </a:defRPr>
            </a:lvl4pPr>
            <a:lvl5pPr algn="l" rtl="0" eaLnBrk="0" fontAlgn="base" hangingPunct="0">
              <a:spcBef>
                <a:spcPct val="0"/>
              </a:spcBef>
              <a:spcAft>
                <a:spcPct val="0"/>
              </a:spcAft>
              <a:defRPr sz="3200">
                <a:solidFill>
                  <a:schemeClr val="tx2"/>
                </a:solidFill>
                <a:latin typeface="Arial" charset="0"/>
                <a:ea typeface="Arial" charset="0"/>
                <a:cs typeface="Arial" charset="0"/>
              </a:defRPr>
            </a:lvl5pPr>
            <a:lvl6pPr marL="457200" algn="l" rtl="0" fontAlgn="base">
              <a:spcBef>
                <a:spcPct val="0"/>
              </a:spcBef>
              <a:spcAft>
                <a:spcPct val="0"/>
              </a:spcAft>
              <a:defRPr sz="3200">
                <a:solidFill>
                  <a:schemeClr val="tx2"/>
                </a:solidFill>
                <a:latin typeface="Arial" charset="0"/>
                <a:ea typeface="Arial" charset="0"/>
                <a:cs typeface="Arial" charset="0"/>
              </a:defRPr>
            </a:lvl6pPr>
            <a:lvl7pPr marL="914400" algn="l" rtl="0" fontAlgn="base">
              <a:spcBef>
                <a:spcPct val="0"/>
              </a:spcBef>
              <a:spcAft>
                <a:spcPct val="0"/>
              </a:spcAft>
              <a:defRPr sz="3200">
                <a:solidFill>
                  <a:schemeClr val="tx2"/>
                </a:solidFill>
                <a:latin typeface="Arial" charset="0"/>
                <a:ea typeface="Arial" charset="0"/>
                <a:cs typeface="Arial" charset="0"/>
              </a:defRPr>
            </a:lvl7pPr>
            <a:lvl8pPr marL="1371600" algn="l" rtl="0" fontAlgn="base">
              <a:spcBef>
                <a:spcPct val="0"/>
              </a:spcBef>
              <a:spcAft>
                <a:spcPct val="0"/>
              </a:spcAft>
              <a:defRPr sz="3200">
                <a:solidFill>
                  <a:schemeClr val="tx2"/>
                </a:solidFill>
                <a:latin typeface="Arial" charset="0"/>
                <a:ea typeface="Arial" charset="0"/>
                <a:cs typeface="Arial" charset="0"/>
              </a:defRPr>
            </a:lvl8pPr>
            <a:lvl9pPr marL="1828800" algn="l" rtl="0" fontAlgn="base">
              <a:spcBef>
                <a:spcPct val="0"/>
              </a:spcBef>
              <a:spcAft>
                <a:spcPct val="0"/>
              </a:spcAft>
              <a:defRPr sz="3200">
                <a:solidFill>
                  <a:schemeClr val="tx2"/>
                </a:solidFill>
                <a:latin typeface="Arial" charset="0"/>
                <a:ea typeface="Arial" charset="0"/>
                <a:cs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fi-FI" sz="2800" kern="0" dirty="0">
                <a:solidFill>
                  <a:srgbClr val="2D3787"/>
                </a:solidFill>
                <a:latin typeface="Times New Roman"/>
                <a:cs typeface="Arial"/>
              </a:rPr>
              <a:t>Väestön koulutusaste </a:t>
            </a:r>
            <a:r>
              <a:rPr kumimoji="0" lang="fi-FI" sz="2800" b="1" i="0" u="none" strike="noStrike" kern="0" cap="none" spc="0" normalizeH="0" baseline="0" noProof="0" dirty="0">
                <a:ln>
                  <a:noFill/>
                </a:ln>
                <a:solidFill>
                  <a:srgbClr val="2D3787"/>
                </a:solidFill>
                <a:effectLst/>
                <a:uLnTx/>
                <a:uFillTx/>
                <a:latin typeface="Times New Roman"/>
                <a:ea typeface="+mj-ea"/>
                <a:cs typeface="Arial"/>
              </a:rPr>
              <a:t>maakunnittain 2025, %</a:t>
            </a:r>
            <a:br>
              <a:rPr kumimoji="0" lang="fi-FI" sz="2800" b="1" i="0" u="none" strike="noStrike" kern="0" cap="none" spc="0" normalizeH="0" baseline="0" noProof="0" dirty="0">
                <a:ln>
                  <a:noFill/>
                </a:ln>
                <a:solidFill>
                  <a:srgbClr val="2D3787"/>
                </a:solidFill>
                <a:effectLst/>
                <a:uLnTx/>
                <a:uFillTx/>
                <a:latin typeface="Times New Roman"/>
                <a:ea typeface="+mj-ea"/>
                <a:cs typeface="Arial"/>
              </a:rPr>
            </a:br>
            <a:r>
              <a:rPr kumimoji="0" lang="fi-FI" sz="2000" b="0" i="0" u="none" strike="noStrike" kern="0" cap="none" spc="0" normalizeH="0" baseline="0" noProof="0" dirty="0">
                <a:ln>
                  <a:noFill/>
                </a:ln>
                <a:solidFill>
                  <a:srgbClr val="2D3787"/>
                </a:solidFill>
                <a:effectLst/>
                <a:uLnTx/>
                <a:uFillTx/>
                <a:latin typeface="Times New Roman"/>
                <a:ea typeface="+mj-ea"/>
                <a:cs typeface="Arial"/>
              </a:rPr>
              <a:t>(15 vuotta täyttänyt väestö)</a:t>
            </a:r>
            <a:endParaRPr kumimoji="0" lang="fi-FI" sz="2800" b="1" i="0" u="none" strike="noStrike" kern="0" cap="none" spc="0" normalizeH="0" baseline="0" noProof="0" dirty="0">
              <a:ln>
                <a:noFill/>
              </a:ln>
              <a:solidFill>
                <a:srgbClr val="2D3787"/>
              </a:solidFill>
              <a:effectLst/>
              <a:uLnTx/>
              <a:uFillTx/>
              <a:latin typeface="Times New Roman"/>
              <a:ea typeface="+mj-ea"/>
              <a:cs typeface="Arial"/>
            </a:endParaRPr>
          </a:p>
        </p:txBody>
      </p:sp>
      <p:sp>
        <p:nvSpPr>
          <p:cNvPr id="8" name="Title 11">
            <a:extLst>
              <a:ext uri="{FF2B5EF4-FFF2-40B4-BE49-F238E27FC236}">
                <a16:creationId xmlns:a16="http://schemas.microsoft.com/office/drawing/2014/main" id="{A4306963-3132-4E16-8C25-A4E9D3FDAB98}"/>
              </a:ext>
            </a:extLst>
          </p:cNvPr>
          <p:cNvSpPr txBox="1">
            <a:spLocks/>
          </p:cNvSpPr>
          <p:nvPr/>
        </p:nvSpPr>
        <p:spPr bwMode="auto">
          <a:xfrm>
            <a:off x="551384" y="6525344"/>
            <a:ext cx="1152128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fi-FI" sz="1100" b="0" i="0" u="none" strike="noStrike" kern="1200" cap="none" spc="0" normalizeH="0" baseline="0" noProof="0" dirty="0">
                <a:ln>
                  <a:noFill/>
                </a:ln>
                <a:solidFill>
                  <a:srgbClr val="000000"/>
                </a:solidFill>
                <a:effectLst/>
                <a:uLnTx/>
                <a:uFillTx/>
                <a:latin typeface="Arial" charset="-52"/>
                <a:ea typeface="+mn-ea"/>
                <a:cs typeface="Arial" charset="-52"/>
              </a:rPr>
              <a:t> Lähde: Väestön koulutusrakenne, Tilastokeskus, 1.1.2026 aluejako						                   </a:t>
            </a:r>
            <a:r>
              <a:rPr kumimoji="0" lang="fi-FI" sz="1000" b="0" i="0" u="none" strike="noStrike" kern="1200" cap="none" spc="0" normalizeH="0" baseline="0" noProof="0" dirty="0">
                <a:ln>
                  <a:noFill/>
                </a:ln>
                <a:solidFill>
                  <a:srgbClr val="000000"/>
                </a:solidFill>
                <a:effectLst/>
                <a:uLnTx/>
                <a:uFillTx/>
                <a:latin typeface="Arial" charset="-52"/>
                <a:ea typeface="+mn-ea"/>
                <a:cs typeface="Arial" charset="-52"/>
              </a:rPr>
              <a:t>päivitetty: 2.7.2026 / </a:t>
            </a:r>
            <a:r>
              <a:rPr kumimoji="0" lang="fi-FI" sz="1000" b="0" i="0" u="none" strike="noStrike" kern="1200" cap="none" spc="0" normalizeH="0" baseline="0" noProof="0" dirty="0" err="1">
                <a:ln>
                  <a:noFill/>
                </a:ln>
                <a:solidFill>
                  <a:srgbClr val="000000"/>
                </a:solidFill>
                <a:effectLst/>
                <a:uLnTx/>
                <a:uFillTx/>
                <a:latin typeface="Arial" charset="-52"/>
                <a:ea typeface="+mn-ea"/>
                <a:cs typeface="Arial" charset="-52"/>
              </a:rPr>
              <a:t>jk</a:t>
            </a:r>
            <a:endParaRPr kumimoji="0" lang="fi-FI" sz="1100" b="0" i="0" u="none" strike="noStrike" kern="0" cap="none" spc="0" normalizeH="0" baseline="0" noProof="0" dirty="0">
              <a:ln>
                <a:noFill/>
              </a:ln>
              <a:solidFill>
                <a:srgbClr val="000000"/>
              </a:solidFill>
              <a:effectLst/>
              <a:uLnTx/>
              <a:uFillTx/>
              <a:latin typeface="Arial"/>
              <a:ea typeface="+mn-ea"/>
              <a:cs typeface="Arial (Headings)"/>
            </a:endParaRPr>
          </a:p>
        </p:txBody>
      </p:sp>
      <p:pic>
        <p:nvPicPr>
          <p:cNvPr id="10" name="Kuva 9" descr="Palkkikaavio: Tutkinnon suorittaneiden prosenttiosuus 15-vuotta täyttäneistä maakunnittain 2025. Tutkinnon suorittaneita oli vuonna 2024 Etelä-Savossa 74,3 prosenttia ja koko maassa 75,4 prosenttia. Toisen asteen tutkinnon suorittaneita oli Etelä-Savossa 44,6 prosenttia ja koko maassa 39,7 prosenttia, erikoisammattitutkinnon suorittaneita Etelä-Savossa 1,4 prosenttia ja koko maassa 1,2 prosenttia sekä korkea-asteen tutkinnon suorittaneita Etelä-Savossa 28,2 prosenttia ja koko maassa 34,5 prosenttia. Maakunnista eniten tutkinnon suorittaneita oli Pirkanmaalla, yhteensä 78,4 prosenttia ja vähiten Ahvenanmaalla, yhteensä 71,0 prosenttia.">
            <a:extLst>
              <a:ext uri="{FF2B5EF4-FFF2-40B4-BE49-F238E27FC236}">
                <a16:creationId xmlns:a16="http://schemas.microsoft.com/office/drawing/2014/main" id="{D27C6638-DDAD-1E0F-6ABE-13E41B639B02}"/>
              </a:ext>
            </a:extLst>
          </p:cNvPr>
          <p:cNvPicPr>
            <a:picLocks noChangeAspect="1"/>
          </p:cNvPicPr>
          <p:nvPr/>
        </p:nvPicPr>
        <p:blipFill>
          <a:blip r:embed="rId2"/>
          <a:stretch>
            <a:fillRect/>
          </a:stretch>
        </p:blipFill>
        <p:spPr>
          <a:xfrm>
            <a:off x="551384" y="1340768"/>
            <a:ext cx="9226338" cy="4824536"/>
          </a:xfrm>
          <a:prstGeom prst="rect">
            <a:avLst/>
          </a:prstGeom>
        </p:spPr>
      </p:pic>
    </p:spTree>
    <p:extLst>
      <p:ext uri="{BB962C8B-B14F-4D97-AF65-F5344CB8AC3E}">
        <p14:creationId xmlns:p14="http://schemas.microsoft.com/office/powerpoint/2010/main" val="432372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1"/>
          <p:cNvSpPr txBox="1">
            <a:spLocks noGrp="1"/>
          </p:cNvSpPr>
          <p:nvPr>
            <p:ph type="title" idx="4294967295"/>
          </p:nvPr>
        </p:nvSpPr>
        <p:spPr>
          <a:xfrm>
            <a:off x="551384" y="476672"/>
            <a:ext cx="10729192" cy="6549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0" fontAlgn="base" hangingPunct="0">
              <a:spcBef>
                <a:spcPct val="0"/>
              </a:spcBef>
              <a:spcAft>
                <a:spcPct val="0"/>
              </a:spcAft>
              <a:defRPr sz="3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Arial" charset="0"/>
                <a:ea typeface="Arial" charset="0"/>
                <a:cs typeface="Arial" charset="0"/>
              </a:defRPr>
            </a:lvl2pPr>
            <a:lvl3pPr algn="l" rtl="0" eaLnBrk="0" fontAlgn="base" hangingPunct="0">
              <a:spcBef>
                <a:spcPct val="0"/>
              </a:spcBef>
              <a:spcAft>
                <a:spcPct val="0"/>
              </a:spcAft>
              <a:defRPr sz="3200">
                <a:solidFill>
                  <a:schemeClr val="tx2"/>
                </a:solidFill>
                <a:latin typeface="Arial" charset="0"/>
                <a:ea typeface="Arial" charset="0"/>
                <a:cs typeface="Arial" charset="0"/>
              </a:defRPr>
            </a:lvl3pPr>
            <a:lvl4pPr algn="l" rtl="0" eaLnBrk="0" fontAlgn="base" hangingPunct="0">
              <a:spcBef>
                <a:spcPct val="0"/>
              </a:spcBef>
              <a:spcAft>
                <a:spcPct val="0"/>
              </a:spcAft>
              <a:defRPr sz="3200">
                <a:solidFill>
                  <a:schemeClr val="tx2"/>
                </a:solidFill>
                <a:latin typeface="Arial" charset="0"/>
                <a:ea typeface="Arial" charset="0"/>
                <a:cs typeface="Arial" charset="0"/>
              </a:defRPr>
            </a:lvl4pPr>
            <a:lvl5pPr algn="l" rtl="0" eaLnBrk="0" fontAlgn="base" hangingPunct="0">
              <a:spcBef>
                <a:spcPct val="0"/>
              </a:spcBef>
              <a:spcAft>
                <a:spcPct val="0"/>
              </a:spcAft>
              <a:defRPr sz="3200">
                <a:solidFill>
                  <a:schemeClr val="tx2"/>
                </a:solidFill>
                <a:latin typeface="Arial" charset="0"/>
                <a:ea typeface="Arial" charset="0"/>
                <a:cs typeface="Arial" charset="0"/>
              </a:defRPr>
            </a:lvl5pPr>
            <a:lvl6pPr marL="457200" algn="l" rtl="0" fontAlgn="base">
              <a:spcBef>
                <a:spcPct val="0"/>
              </a:spcBef>
              <a:spcAft>
                <a:spcPct val="0"/>
              </a:spcAft>
              <a:defRPr sz="3200">
                <a:solidFill>
                  <a:schemeClr val="tx2"/>
                </a:solidFill>
                <a:latin typeface="Arial" charset="0"/>
                <a:ea typeface="Arial" charset="0"/>
                <a:cs typeface="Arial" charset="0"/>
              </a:defRPr>
            </a:lvl6pPr>
            <a:lvl7pPr marL="914400" algn="l" rtl="0" fontAlgn="base">
              <a:spcBef>
                <a:spcPct val="0"/>
              </a:spcBef>
              <a:spcAft>
                <a:spcPct val="0"/>
              </a:spcAft>
              <a:defRPr sz="3200">
                <a:solidFill>
                  <a:schemeClr val="tx2"/>
                </a:solidFill>
                <a:latin typeface="Arial" charset="0"/>
                <a:ea typeface="Arial" charset="0"/>
                <a:cs typeface="Arial" charset="0"/>
              </a:defRPr>
            </a:lvl7pPr>
            <a:lvl8pPr marL="1371600" algn="l" rtl="0" fontAlgn="base">
              <a:spcBef>
                <a:spcPct val="0"/>
              </a:spcBef>
              <a:spcAft>
                <a:spcPct val="0"/>
              </a:spcAft>
              <a:defRPr sz="3200">
                <a:solidFill>
                  <a:schemeClr val="tx2"/>
                </a:solidFill>
                <a:latin typeface="Arial" charset="0"/>
                <a:ea typeface="Arial" charset="0"/>
                <a:cs typeface="Arial" charset="0"/>
              </a:defRPr>
            </a:lvl8pPr>
            <a:lvl9pPr marL="1828800" algn="l" rtl="0" fontAlgn="base">
              <a:spcBef>
                <a:spcPct val="0"/>
              </a:spcBef>
              <a:spcAft>
                <a:spcPct val="0"/>
              </a:spcAft>
              <a:defRPr sz="3200">
                <a:solidFill>
                  <a:schemeClr val="tx2"/>
                </a:solidFill>
                <a:latin typeface="Arial" charset="0"/>
                <a:ea typeface="Arial" charset="0"/>
                <a:cs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i-FI" sz="2800" b="1" i="0" u="none" strike="noStrike" kern="0" cap="none" spc="0" normalizeH="0" baseline="0" noProof="0" dirty="0">
                <a:ln>
                  <a:noFill/>
                </a:ln>
                <a:solidFill>
                  <a:schemeClr val="tx2"/>
                </a:solidFill>
                <a:effectLst/>
                <a:uLnTx/>
                <a:uFillTx/>
                <a:latin typeface="+mj-lt"/>
                <a:ea typeface="+mj-ea"/>
                <a:cs typeface="Arial"/>
              </a:rPr>
              <a:t>Korkea-asteen tutkinnon suorittanut väestö maakunnittain 2025, %</a:t>
            </a:r>
          </a:p>
        </p:txBody>
      </p:sp>
      <p:sp>
        <p:nvSpPr>
          <p:cNvPr id="8" name="Tekstiruutu 7">
            <a:extLst>
              <a:ext uri="{FF2B5EF4-FFF2-40B4-BE49-F238E27FC236}">
                <a16:creationId xmlns:a16="http://schemas.microsoft.com/office/drawing/2014/main" id="{C20B41EC-95DE-49C2-8A90-40A71438E73B}"/>
              </a:ext>
            </a:extLst>
          </p:cNvPr>
          <p:cNvSpPr txBox="1"/>
          <p:nvPr/>
        </p:nvSpPr>
        <p:spPr>
          <a:xfrm>
            <a:off x="8328248" y="1807810"/>
            <a:ext cx="3312368" cy="327782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fi-FI" sz="1200" b="0" i="0" u="none" strike="noStrike" kern="1200" cap="none" spc="0" normalizeH="0" baseline="0" noProof="0" dirty="0">
                <a:ln>
                  <a:noFill/>
                </a:ln>
                <a:solidFill>
                  <a:prstClr val="black"/>
                </a:solidFill>
                <a:effectLst/>
                <a:uLnTx/>
                <a:uFillTx/>
                <a:latin typeface="Arial"/>
                <a:ea typeface="+mn-ea"/>
                <a:cs typeface="+mn-cs"/>
              </a:rPr>
              <a:t>Vuonna 2025 korkeimmin koulutettu väestö asui Uudellamaalla, jossa asuvasta 15 vuotta täyttäneestä väestöstä korkea-asteen tutkinnon oli suorittanut 40,9 prosenttia.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fi-FI" sz="1200" b="0" i="0" u="none" strike="noStrike" kern="1200" cap="none" spc="0" normalizeH="0" baseline="0" noProof="0" dirty="0">
                <a:ln>
                  <a:noFill/>
                </a:ln>
                <a:solidFill>
                  <a:prstClr val="black"/>
                </a:solidFill>
                <a:effectLst/>
                <a:uLnTx/>
                <a:uFillTx/>
                <a:latin typeface="Arial"/>
                <a:ea typeface="+mn-ea"/>
                <a:cs typeface="+mn-cs"/>
              </a:rPr>
              <a:t>Toiseksi korkeimmin koulutettu väestö asui Pirkanmaalla, jossa 36,2 prosenttia väestöstä oli suorittanut korkea-asteen tutkinnon.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fi-FI" sz="1200" dirty="0">
                <a:solidFill>
                  <a:prstClr val="black"/>
                </a:solidFill>
                <a:latin typeface="Arial"/>
              </a:rPr>
              <a:t>Koko maassa korkea-asteen tutkinnon oli suorittanut 34,5 prosenttia</a:t>
            </a:r>
            <a:endParaRPr kumimoji="0" lang="fi-FI" sz="12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fi-FI" sz="1200" b="0" i="0" u="none" strike="noStrike" kern="1200" cap="none" spc="0" normalizeH="0" baseline="0" noProof="0" dirty="0">
                <a:ln>
                  <a:noFill/>
                </a:ln>
                <a:solidFill>
                  <a:prstClr val="black"/>
                </a:solidFill>
                <a:effectLst/>
                <a:uLnTx/>
                <a:uFillTx/>
                <a:latin typeface="Arial"/>
                <a:ea typeface="+mn-ea"/>
                <a:cs typeface="+mn-cs"/>
              </a:rPr>
              <a:t>Pienin korkeasti koulutettujen osuus oli Kainuussa, Etelä-Pohjanmaalla, Keski-Pohjanmaalla ja Satakunnassa.</a:t>
            </a:r>
            <a:r>
              <a:rPr lang="fi-FI" sz="1200" dirty="0">
                <a:solidFill>
                  <a:prstClr val="black"/>
                </a:solidFill>
                <a:latin typeface="Arial"/>
              </a:rPr>
              <a:t> Etelä-Savossa osuus oli 28,2 prosenttia, joka oli maakunnista viidenneksi pienin.</a:t>
            </a:r>
            <a:endParaRPr kumimoji="0" lang="fi-FI"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Title 11">
            <a:extLst>
              <a:ext uri="{FF2B5EF4-FFF2-40B4-BE49-F238E27FC236}">
                <a16:creationId xmlns:a16="http://schemas.microsoft.com/office/drawing/2014/main" id="{858D2402-135E-72F7-5280-70D478345FB5}"/>
              </a:ext>
            </a:extLst>
          </p:cNvPr>
          <p:cNvSpPr txBox="1">
            <a:spLocks/>
          </p:cNvSpPr>
          <p:nvPr/>
        </p:nvSpPr>
        <p:spPr bwMode="auto">
          <a:xfrm>
            <a:off x="551384" y="6525344"/>
            <a:ext cx="1152128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fi-FI" sz="1100" b="0" i="0" u="none" strike="noStrike" kern="1200" cap="none" spc="0" normalizeH="0" baseline="0" noProof="0" dirty="0">
                <a:ln>
                  <a:noFill/>
                </a:ln>
                <a:solidFill>
                  <a:srgbClr val="000000"/>
                </a:solidFill>
                <a:effectLst/>
                <a:uLnTx/>
                <a:uFillTx/>
                <a:latin typeface="Arial" charset="-52"/>
                <a:ea typeface="+mn-ea"/>
                <a:cs typeface="Arial" charset="-52"/>
              </a:rPr>
              <a:t> Lähde: Väestön koulutusrakenne, Tilastokeskus, 1.1.2026 aluejako						                   </a:t>
            </a:r>
            <a:r>
              <a:rPr kumimoji="0" lang="fi-FI" sz="1000" b="0" i="0" u="none" strike="noStrike" kern="1200" cap="none" spc="0" normalizeH="0" baseline="0" noProof="0" dirty="0">
                <a:ln>
                  <a:noFill/>
                </a:ln>
                <a:solidFill>
                  <a:srgbClr val="000000"/>
                </a:solidFill>
                <a:effectLst/>
                <a:uLnTx/>
                <a:uFillTx/>
                <a:latin typeface="Arial" charset="-52"/>
                <a:ea typeface="+mn-ea"/>
                <a:cs typeface="Arial" charset="-52"/>
              </a:rPr>
              <a:t>päivitetty: 2.7.2026 / </a:t>
            </a:r>
            <a:r>
              <a:rPr kumimoji="0" lang="fi-FI" sz="1000" b="0" i="0" u="none" strike="noStrike" kern="1200" cap="none" spc="0" normalizeH="0" baseline="0" noProof="0" dirty="0" err="1">
                <a:ln>
                  <a:noFill/>
                </a:ln>
                <a:solidFill>
                  <a:srgbClr val="000000"/>
                </a:solidFill>
                <a:effectLst/>
                <a:uLnTx/>
                <a:uFillTx/>
                <a:latin typeface="Arial" charset="-52"/>
                <a:ea typeface="+mn-ea"/>
                <a:cs typeface="Arial" charset="-52"/>
              </a:rPr>
              <a:t>jk</a:t>
            </a:r>
            <a:endParaRPr kumimoji="0" lang="fi-FI" sz="1100" b="0" i="0" u="none" strike="noStrike" kern="0" cap="none" spc="0" normalizeH="0" baseline="0" noProof="0" dirty="0">
              <a:ln>
                <a:noFill/>
              </a:ln>
              <a:solidFill>
                <a:srgbClr val="000000"/>
              </a:solidFill>
              <a:effectLst/>
              <a:uLnTx/>
              <a:uFillTx/>
              <a:latin typeface="Arial"/>
              <a:ea typeface="+mn-ea"/>
              <a:cs typeface="Arial (Headings)"/>
            </a:endParaRPr>
          </a:p>
        </p:txBody>
      </p:sp>
      <p:pic>
        <p:nvPicPr>
          <p:cNvPr id="5" name="Kuva 4" descr="Palkkikaavio: Korkea-asteen tutkinnon suorittanut väestö maakunnittain vuonna 2025. Korkeimmin koulutettu väestö asui Uudellamaalla, jossa asuvasta 15 vuotta täyttäneestä väestöstä korkea-asteen tutkinnon oli suorittanut 40,9 prosenttia, Pirkanmaalla, 36,2 prosenttia sekä Varsinais-Suomessa, 33,8 prosenttia. Pienin korkeakoulutettujen osuus oli Kainuussa, 27,3 prosenttia, Etelä-Pohjanmaalla, 27,9 prosenttia ja Keski-Pohjanmaalla, 28,0 prosenttia.">
            <a:extLst>
              <a:ext uri="{FF2B5EF4-FFF2-40B4-BE49-F238E27FC236}">
                <a16:creationId xmlns:a16="http://schemas.microsoft.com/office/drawing/2014/main" id="{BEDD5190-785E-0B11-BB1E-C14013834361}"/>
              </a:ext>
            </a:extLst>
          </p:cNvPr>
          <p:cNvPicPr>
            <a:picLocks noChangeAspect="1"/>
          </p:cNvPicPr>
          <p:nvPr/>
        </p:nvPicPr>
        <p:blipFill>
          <a:blip r:embed="rId3"/>
          <a:stretch>
            <a:fillRect/>
          </a:stretch>
        </p:blipFill>
        <p:spPr>
          <a:xfrm>
            <a:off x="479376" y="1484784"/>
            <a:ext cx="7478188" cy="4183220"/>
          </a:xfrm>
          <a:prstGeom prst="rect">
            <a:avLst/>
          </a:prstGeom>
        </p:spPr>
      </p:pic>
    </p:spTree>
    <p:extLst>
      <p:ext uri="{BB962C8B-B14F-4D97-AF65-F5344CB8AC3E}">
        <p14:creationId xmlns:p14="http://schemas.microsoft.com/office/powerpoint/2010/main" val="2401470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1"/>
          <p:cNvSpPr txBox="1">
            <a:spLocks noGrp="1"/>
          </p:cNvSpPr>
          <p:nvPr>
            <p:ph type="title" idx="4294967295"/>
          </p:nvPr>
        </p:nvSpPr>
        <p:spPr>
          <a:xfrm>
            <a:off x="551384" y="404664"/>
            <a:ext cx="8568952" cy="6549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0" fontAlgn="base" hangingPunct="0">
              <a:spcBef>
                <a:spcPct val="0"/>
              </a:spcBef>
              <a:spcAft>
                <a:spcPct val="0"/>
              </a:spcAft>
              <a:defRPr sz="3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Arial" charset="0"/>
                <a:ea typeface="Arial" charset="0"/>
                <a:cs typeface="Arial" charset="0"/>
              </a:defRPr>
            </a:lvl2pPr>
            <a:lvl3pPr algn="l" rtl="0" eaLnBrk="0" fontAlgn="base" hangingPunct="0">
              <a:spcBef>
                <a:spcPct val="0"/>
              </a:spcBef>
              <a:spcAft>
                <a:spcPct val="0"/>
              </a:spcAft>
              <a:defRPr sz="3200">
                <a:solidFill>
                  <a:schemeClr val="tx2"/>
                </a:solidFill>
                <a:latin typeface="Arial" charset="0"/>
                <a:ea typeface="Arial" charset="0"/>
                <a:cs typeface="Arial" charset="0"/>
              </a:defRPr>
            </a:lvl3pPr>
            <a:lvl4pPr algn="l" rtl="0" eaLnBrk="0" fontAlgn="base" hangingPunct="0">
              <a:spcBef>
                <a:spcPct val="0"/>
              </a:spcBef>
              <a:spcAft>
                <a:spcPct val="0"/>
              </a:spcAft>
              <a:defRPr sz="3200">
                <a:solidFill>
                  <a:schemeClr val="tx2"/>
                </a:solidFill>
                <a:latin typeface="Arial" charset="0"/>
                <a:ea typeface="Arial" charset="0"/>
                <a:cs typeface="Arial" charset="0"/>
              </a:defRPr>
            </a:lvl4pPr>
            <a:lvl5pPr algn="l" rtl="0" eaLnBrk="0" fontAlgn="base" hangingPunct="0">
              <a:spcBef>
                <a:spcPct val="0"/>
              </a:spcBef>
              <a:spcAft>
                <a:spcPct val="0"/>
              </a:spcAft>
              <a:defRPr sz="3200">
                <a:solidFill>
                  <a:schemeClr val="tx2"/>
                </a:solidFill>
                <a:latin typeface="Arial" charset="0"/>
                <a:ea typeface="Arial" charset="0"/>
                <a:cs typeface="Arial" charset="0"/>
              </a:defRPr>
            </a:lvl5pPr>
            <a:lvl6pPr marL="457200" algn="l" rtl="0" fontAlgn="base">
              <a:spcBef>
                <a:spcPct val="0"/>
              </a:spcBef>
              <a:spcAft>
                <a:spcPct val="0"/>
              </a:spcAft>
              <a:defRPr sz="3200">
                <a:solidFill>
                  <a:schemeClr val="tx2"/>
                </a:solidFill>
                <a:latin typeface="Arial" charset="0"/>
                <a:ea typeface="Arial" charset="0"/>
                <a:cs typeface="Arial" charset="0"/>
              </a:defRPr>
            </a:lvl6pPr>
            <a:lvl7pPr marL="914400" algn="l" rtl="0" fontAlgn="base">
              <a:spcBef>
                <a:spcPct val="0"/>
              </a:spcBef>
              <a:spcAft>
                <a:spcPct val="0"/>
              </a:spcAft>
              <a:defRPr sz="3200">
                <a:solidFill>
                  <a:schemeClr val="tx2"/>
                </a:solidFill>
                <a:latin typeface="Arial" charset="0"/>
                <a:ea typeface="Arial" charset="0"/>
                <a:cs typeface="Arial" charset="0"/>
              </a:defRPr>
            </a:lvl7pPr>
            <a:lvl8pPr marL="1371600" algn="l" rtl="0" fontAlgn="base">
              <a:spcBef>
                <a:spcPct val="0"/>
              </a:spcBef>
              <a:spcAft>
                <a:spcPct val="0"/>
              </a:spcAft>
              <a:defRPr sz="3200">
                <a:solidFill>
                  <a:schemeClr val="tx2"/>
                </a:solidFill>
                <a:latin typeface="Arial" charset="0"/>
                <a:ea typeface="Arial" charset="0"/>
                <a:cs typeface="Arial" charset="0"/>
              </a:defRPr>
            </a:lvl8pPr>
            <a:lvl9pPr marL="1828800" algn="l" rtl="0" fontAlgn="base">
              <a:spcBef>
                <a:spcPct val="0"/>
              </a:spcBef>
              <a:spcAft>
                <a:spcPct val="0"/>
              </a:spcAft>
              <a:defRPr sz="3200">
                <a:solidFill>
                  <a:schemeClr val="tx2"/>
                </a:solidFill>
                <a:latin typeface="Arial" charset="0"/>
                <a:ea typeface="Arial" charset="0"/>
                <a:cs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i-FI" sz="2800" b="1" i="0" u="none" strike="noStrike" kern="0" cap="none" spc="0" normalizeH="0" baseline="0" noProof="0" dirty="0">
                <a:ln>
                  <a:noFill/>
                </a:ln>
                <a:solidFill>
                  <a:srgbClr val="2D3787"/>
                </a:solidFill>
                <a:effectLst/>
                <a:uLnTx/>
                <a:uFillTx/>
                <a:latin typeface="Times New Roman"/>
                <a:ea typeface="+mj-ea"/>
                <a:cs typeface="Arial"/>
              </a:rPr>
              <a:t>Koulutustaso maakunnittain 2025</a:t>
            </a:r>
          </a:p>
        </p:txBody>
      </p:sp>
      <p:sp>
        <p:nvSpPr>
          <p:cNvPr id="9" name="Title 11">
            <a:extLst>
              <a:ext uri="{FF2B5EF4-FFF2-40B4-BE49-F238E27FC236}">
                <a16:creationId xmlns:a16="http://schemas.microsoft.com/office/drawing/2014/main" id="{6DF4513A-0A34-4A36-BDBC-27668DD4D4A7}"/>
              </a:ext>
            </a:extLst>
          </p:cNvPr>
          <p:cNvSpPr txBox="1">
            <a:spLocks/>
          </p:cNvSpPr>
          <p:nvPr/>
        </p:nvSpPr>
        <p:spPr bwMode="auto">
          <a:xfrm>
            <a:off x="551384" y="6525344"/>
            <a:ext cx="1152128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fi-FI" sz="1100" b="0" i="0" u="none" strike="noStrike" kern="1200" cap="none" spc="0" normalizeH="0" baseline="0" noProof="0" dirty="0">
                <a:ln>
                  <a:noFill/>
                </a:ln>
                <a:solidFill>
                  <a:srgbClr val="000000"/>
                </a:solidFill>
                <a:effectLst/>
                <a:uLnTx/>
                <a:uFillTx/>
                <a:latin typeface="Arial" charset="-52"/>
                <a:ea typeface="+mn-ea"/>
                <a:cs typeface="Arial" charset="-52"/>
              </a:rPr>
              <a:t> Lähde: Väestön koulutusrakenne, Tilastokeskus, 1.1.2026 aluejako						                   </a:t>
            </a:r>
            <a:r>
              <a:rPr kumimoji="0" lang="fi-FI" sz="1000" b="0" i="0" u="none" strike="noStrike" kern="1200" cap="none" spc="0" normalizeH="0" baseline="0" noProof="0" dirty="0">
                <a:ln>
                  <a:noFill/>
                </a:ln>
                <a:solidFill>
                  <a:srgbClr val="000000"/>
                </a:solidFill>
                <a:effectLst/>
                <a:uLnTx/>
                <a:uFillTx/>
                <a:latin typeface="Arial" charset="-52"/>
                <a:ea typeface="+mn-ea"/>
                <a:cs typeface="Arial" charset="-52"/>
              </a:rPr>
              <a:t>päivitetty: 2.7.2026 / </a:t>
            </a:r>
            <a:r>
              <a:rPr kumimoji="0" lang="fi-FI" sz="1000" b="0" i="0" u="none" strike="noStrike" kern="1200" cap="none" spc="0" normalizeH="0" baseline="0" noProof="0" dirty="0" err="1">
                <a:ln>
                  <a:noFill/>
                </a:ln>
                <a:solidFill>
                  <a:srgbClr val="000000"/>
                </a:solidFill>
                <a:effectLst/>
                <a:uLnTx/>
                <a:uFillTx/>
                <a:latin typeface="Arial" charset="-52"/>
                <a:ea typeface="+mn-ea"/>
                <a:cs typeface="Arial" charset="-52"/>
              </a:rPr>
              <a:t>jk</a:t>
            </a:r>
            <a:endParaRPr kumimoji="0" lang="fi-FI" sz="1100" b="0" i="0" u="none" strike="noStrike" kern="0" cap="none" spc="0" normalizeH="0" baseline="0" noProof="0" dirty="0">
              <a:ln>
                <a:noFill/>
              </a:ln>
              <a:solidFill>
                <a:srgbClr val="000000"/>
              </a:solidFill>
              <a:effectLst/>
              <a:uLnTx/>
              <a:uFillTx/>
              <a:latin typeface="Arial"/>
              <a:ea typeface="+mn-ea"/>
              <a:cs typeface="Arial (Headings)"/>
            </a:endParaRPr>
          </a:p>
        </p:txBody>
      </p:sp>
      <p:sp>
        <p:nvSpPr>
          <p:cNvPr id="4" name="Tekstiruutu 3"/>
          <p:cNvSpPr txBox="1"/>
          <p:nvPr/>
        </p:nvSpPr>
        <p:spPr>
          <a:xfrm>
            <a:off x="551384" y="5733256"/>
            <a:ext cx="9289032" cy="73866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sz="1050" b="0" i="0" u="none" strike="noStrike" kern="1200" cap="none" spc="0" normalizeH="0" baseline="0" noProof="0" dirty="0">
                <a:ln>
                  <a:noFill/>
                </a:ln>
                <a:solidFill>
                  <a:srgbClr val="000000"/>
                </a:solidFill>
                <a:effectLst/>
                <a:uLnTx/>
                <a:uFillTx/>
                <a:latin typeface="Arial" charset="0"/>
                <a:ea typeface="+mn-ea"/>
                <a:cs typeface="Arial" charset="0"/>
              </a:rPr>
              <a:t>*) Väestön koulutustasoa mitataan perusasteen jälkeen suoritetun korkeimman koulutuksen keskimääräisellä pituudella henkeä kohti. Esimerkiksi koulutustasoluku 246 osoittaa, että teoreettinen koulutusaika henkeä kohti on 2,5 vuotta peruskoulun suorittamisen jälkeen. Väestön koulutustasoa laskettaessa perusjoukkona käytetään 20 vuotta täyttänyttä väestöä. Näin siksi että monen alle 20-vuotiaan koulutus on vielä kesken.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i-FI" sz="1050" b="0" i="0" u="none" strike="noStrike" kern="1200" cap="none" spc="0" normalizeH="0" baseline="0" noProof="0" dirty="0">
              <a:ln>
                <a:noFill/>
              </a:ln>
              <a:solidFill>
                <a:srgbClr val="000000"/>
              </a:solidFill>
              <a:effectLst/>
              <a:uLnTx/>
              <a:uFillTx/>
              <a:latin typeface="Arial" charset="0"/>
              <a:ea typeface="+mn-ea"/>
              <a:cs typeface="Arial" charset="0"/>
            </a:endParaRPr>
          </a:p>
        </p:txBody>
      </p:sp>
      <p:pic>
        <p:nvPicPr>
          <p:cNvPr id="6" name="Kuva 5" descr="Palkkikaavio; Vuonna 2025 korkeimmin koulutettu väestö asui Uudellamaalla, jossa väestö oli suorittanut keskimäärin 4,45 vuotta ja Pirkanmaalla, jossa väestö oli suorittanut 4,22 vuotta koulutusta perusasteen jälkeen. &#10;Matalin koulutustaso oli Etelä-Savon ja Kymenlaakson maakunnassa, joissa väestö oli suorittanut keskimäärin 3,51 vuotta koulutusta perusasteen jälkeen. Koko maassa väestö oli suorittanut keskimäärin 4,03 vuotta koulutusta perusasteen jälkeen.">
            <a:extLst>
              <a:ext uri="{FF2B5EF4-FFF2-40B4-BE49-F238E27FC236}">
                <a16:creationId xmlns:a16="http://schemas.microsoft.com/office/drawing/2014/main" id="{5B62E8A0-824B-BB49-CEC7-5F244D3A914D}"/>
              </a:ext>
            </a:extLst>
          </p:cNvPr>
          <p:cNvPicPr>
            <a:picLocks noChangeAspect="1"/>
          </p:cNvPicPr>
          <p:nvPr/>
        </p:nvPicPr>
        <p:blipFill>
          <a:blip r:embed="rId2"/>
          <a:stretch>
            <a:fillRect/>
          </a:stretch>
        </p:blipFill>
        <p:spPr>
          <a:xfrm>
            <a:off x="551384" y="1061209"/>
            <a:ext cx="8784976" cy="4657182"/>
          </a:xfrm>
          <a:prstGeom prst="rect">
            <a:avLst/>
          </a:prstGeom>
        </p:spPr>
      </p:pic>
    </p:spTree>
    <p:extLst>
      <p:ext uri="{BB962C8B-B14F-4D97-AF65-F5344CB8AC3E}">
        <p14:creationId xmlns:p14="http://schemas.microsoft.com/office/powerpoint/2010/main" val="779808413"/>
      </p:ext>
    </p:extLst>
  </p:cSld>
  <p:clrMapOvr>
    <a:masterClrMapping/>
  </p:clrMapOvr>
</p:sld>
</file>

<file path=ppt/theme/theme1.xml><?xml version="1.0" encoding="utf-8"?>
<a:theme xmlns:a="http://schemas.openxmlformats.org/drawingml/2006/main" name="1_ESAVO">
  <a:themeElements>
    <a:clrScheme name="ESAVO">
      <a:dk1>
        <a:sysClr val="windowText" lastClr="000000"/>
      </a:dk1>
      <a:lt1>
        <a:sysClr val="window" lastClr="FFFFFF"/>
      </a:lt1>
      <a:dk2>
        <a:srgbClr val="2D3787"/>
      </a:dk2>
      <a:lt2>
        <a:srgbClr val="C8E1FA"/>
      </a:lt2>
      <a:accent1>
        <a:srgbClr val="2D3787"/>
      </a:accent1>
      <a:accent2>
        <a:srgbClr val="009BE1"/>
      </a:accent2>
      <a:accent3>
        <a:srgbClr val="469B46"/>
      </a:accent3>
      <a:accent4>
        <a:srgbClr val="C8D228"/>
      </a:accent4>
      <a:accent5>
        <a:srgbClr val="F0CD14"/>
      </a:accent5>
      <a:accent6>
        <a:srgbClr val="DCA0C3"/>
      </a:accent6>
      <a:hlink>
        <a:srgbClr val="3C5491"/>
      </a:hlink>
      <a:folHlink>
        <a:srgbClr val="325A3C"/>
      </a:folHlink>
    </a:clrScheme>
    <a:fontScheme name="ESAVO">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18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1800" dirty="0" err="1" smtClean="0"/>
        </a:defPPr>
      </a:lstStyle>
    </a:txDef>
  </a:objectDefaults>
  <a:extraClrSchemeLst/>
  <a:extLst>
    <a:ext uri="{05A4C25C-085E-4340-85A3-A5531E510DB2}">
      <thm15:themeFamily xmlns:thm15="http://schemas.microsoft.com/office/thememl/2012/main" name="ESAVO PowerPoint-esitysmalli.potx" id="{FC6D9E71-C548-4608-9588-675994E901C0}" vid="{9F200EB2-B4F4-46AA-A27E-0EF2FB911529}"/>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ESAVO PowerPoint-esitysmalli</Template>
  <TotalTime>31727</TotalTime>
  <Words>701</Words>
  <Application>Microsoft Office PowerPoint</Application>
  <PresentationFormat>Laajakuva</PresentationFormat>
  <Paragraphs>241</Paragraphs>
  <Slides>7</Slides>
  <Notes>1</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7</vt:i4>
      </vt:variant>
    </vt:vector>
  </HeadingPairs>
  <TitlesOfParts>
    <vt:vector size="11" baseType="lpstr">
      <vt:lpstr>Arial</vt:lpstr>
      <vt:lpstr>Calibri</vt:lpstr>
      <vt:lpstr>Times New Roman</vt:lpstr>
      <vt:lpstr>1_ESAVO</vt:lpstr>
      <vt:lpstr>Koulutusrakenne 2025</vt:lpstr>
      <vt:lpstr>Väestön koulutusaste Etelä-Savossa ja koko maassa 2025 (15 vuotta täyttänyt väestö)</vt:lpstr>
      <vt:lpstr>Väestön koulutusaste Etelä-Savossa seutukunnittain ja kunnittain 2025 (15 vuotta täyttänyt väestö)</vt:lpstr>
      <vt:lpstr>Väestön koulutusrakenne Etelä-Savossa seutukunnittain ja kunnittain 2025 (15 vuotta täyttänyt väestö)</vt:lpstr>
      <vt:lpstr>Väestön koulutusaste maakunnittain 2025, % (15 vuotta täyttänyt väestö)</vt:lpstr>
      <vt:lpstr>Korkea-asteen tutkinnon suorittanut väestö maakunnittain 2025, %</vt:lpstr>
      <vt:lpstr>Koulutustaso maakunnittain 2025</vt:lpstr>
    </vt:vector>
  </TitlesOfParts>
  <Company>Etelä-Savon maakuntaliitto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Koulutusrakenne</dc:title>
  <dc:creator>Jaana Kokkonen</dc:creator>
  <cp:lastModifiedBy>Jaana Kokkonen</cp:lastModifiedBy>
  <cp:revision>56</cp:revision>
  <dcterms:created xsi:type="dcterms:W3CDTF">2020-02-25T14:36:39Z</dcterms:created>
  <dcterms:modified xsi:type="dcterms:W3CDTF">2026-07-02T10:26:59Z</dcterms:modified>
</cp:coreProperties>
</file>