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6"/>
  </p:notesMasterIdLst>
  <p:sldIdLst>
    <p:sldId id="328" r:id="rId2"/>
    <p:sldId id="329" r:id="rId3"/>
    <p:sldId id="330" r:id="rId4"/>
    <p:sldId id="33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A5D034-F369-435F-8388-1B7EEB694F3C}" v="6" dt="2023-06-12T07:08:03.3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8" autoAdjust="0"/>
    <p:restoredTop sz="95220" autoAdjust="0"/>
  </p:normalViewPr>
  <p:slideViewPr>
    <p:cSldViewPr showGuides="1">
      <p:cViewPr varScale="1">
        <p:scale>
          <a:sx n="78" d="100"/>
          <a:sy n="78" d="100"/>
        </p:scale>
        <p:origin x="835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ana Kokkonen" userId="fd0ea1af-346e-4258-bc54-cec630bd1122" providerId="ADAL" clId="{45A5D034-F369-435F-8388-1B7EEB694F3C}"/>
    <pc:docChg chg="custSel addSld delSld modSld">
      <pc:chgData name="Jaana Kokkonen" userId="fd0ea1af-346e-4258-bc54-cec630bd1122" providerId="ADAL" clId="{45A5D034-F369-435F-8388-1B7EEB694F3C}" dt="2023-06-12T07:08:36.845" v="39" actId="1035"/>
      <pc:docMkLst>
        <pc:docMk/>
      </pc:docMkLst>
      <pc:sldChg chg="addSp delSp modSp del mod">
        <pc:chgData name="Jaana Kokkonen" userId="fd0ea1af-346e-4258-bc54-cec630bd1122" providerId="ADAL" clId="{45A5D034-F369-435F-8388-1B7EEB694F3C}" dt="2023-06-12T07:08:07.376" v="36" actId="47"/>
        <pc:sldMkLst>
          <pc:docMk/>
          <pc:sldMk cId="2292018791" sldId="327"/>
        </pc:sldMkLst>
        <pc:spChg chg="add mod">
          <ac:chgData name="Jaana Kokkonen" userId="fd0ea1af-346e-4258-bc54-cec630bd1122" providerId="ADAL" clId="{45A5D034-F369-435F-8388-1B7EEB694F3C}" dt="2023-06-12T07:05:16.636" v="20" actId="14100"/>
          <ac:spMkLst>
            <pc:docMk/>
            <pc:sldMk cId="2292018791" sldId="327"/>
            <ac:spMk id="3" creationId="{B23B5950-E8BE-80A0-37A3-9D3A74F171E9}"/>
          </ac:spMkLst>
        </pc:spChg>
        <pc:spChg chg="mod">
          <ac:chgData name="Jaana Kokkonen" userId="fd0ea1af-346e-4258-bc54-cec630bd1122" providerId="ADAL" clId="{45A5D034-F369-435F-8388-1B7EEB694F3C}" dt="2023-06-12T07:06:10.518" v="29" actId="1035"/>
          <ac:spMkLst>
            <pc:docMk/>
            <pc:sldMk cId="2292018791" sldId="327"/>
            <ac:spMk id="4" creationId="{D546A056-8C6F-42D9-BA5E-DB0EF7A1DAF5}"/>
          </ac:spMkLst>
        </pc:spChg>
        <pc:spChg chg="del">
          <ac:chgData name="Jaana Kokkonen" userId="fd0ea1af-346e-4258-bc54-cec630bd1122" providerId="ADAL" clId="{45A5D034-F369-435F-8388-1B7EEB694F3C}" dt="2023-06-12T07:04:32.726" v="15" actId="478"/>
          <ac:spMkLst>
            <pc:docMk/>
            <pc:sldMk cId="2292018791" sldId="327"/>
            <ac:spMk id="5" creationId="{5517767B-144E-43F1-A5A4-B3AD4CF82F82}"/>
          </ac:spMkLst>
        </pc:spChg>
      </pc:sldChg>
      <pc:sldChg chg="add del">
        <pc:chgData name="Jaana Kokkonen" userId="fd0ea1af-346e-4258-bc54-cec630bd1122" providerId="ADAL" clId="{45A5D034-F369-435F-8388-1B7EEB694F3C}" dt="2023-06-12T07:08:03.222" v="34"/>
        <pc:sldMkLst>
          <pc:docMk/>
          <pc:sldMk cId="70763253" sldId="328"/>
        </pc:sldMkLst>
      </pc:sldChg>
      <pc:sldChg chg="modSp add mod">
        <pc:chgData name="Jaana Kokkonen" userId="fd0ea1af-346e-4258-bc54-cec630bd1122" providerId="ADAL" clId="{45A5D034-F369-435F-8388-1B7EEB694F3C}" dt="2023-06-12T07:08:36.845" v="39" actId="1035"/>
        <pc:sldMkLst>
          <pc:docMk/>
          <pc:sldMk cId="235956516" sldId="328"/>
        </pc:sldMkLst>
        <pc:picChg chg="mod">
          <ac:chgData name="Jaana Kokkonen" userId="fd0ea1af-346e-4258-bc54-cec630bd1122" providerId="ADAL" clId="{45A5D034-F369-435F-8388-1B7EEB694F3C}" dt="2023-06-12T07:08:36.845" v="39" actId="1035"/>
          <ac:picMkLst>
            <pc:docMk/>
            <pc:sldMk cId="235956516" sldId="328"/>
            <ac:picMk id="3" creationId="{D99C5F87-5DBB-1E5E-2321-7996434CD829}"/>
          </ac:picMkLst>
        </pc:picChg>
      </pc:sldChg>
      <pc:sldChg chg="addSp delSp modSp del mod">
        <pc:chgData name="Jaana Kokkonen" userId="fd0ea1af-346e-4258-bc54-cec630bd1122" providerId="ADAL" clId="{45A5D034-F369-435F-8388-1B7EEB694F3C}" dt="2023-06-12T07:07:55.121" v="30" actId="47"/>
        <pc:sldMkLst>
          <pc:docMk/>
          <pc:sldMk cId="629504840" sldId="328"/>
        </pc:sldMkLst>
        <pc:spChg chg="add mod">
          <ac:chgData name="Jaana Kokkonen" userId="fd0ea1af-346e-4258-bc54-cec630bd1122" providerId="ADAL" clId="{45A5D034-F369-435F-8388-1B7EEB694F3C}" dt="2023-06-12T07:05:33.131" v="22" actId="14100"/>
          <ac:spMkLst>
            <pc:docMk/>
            <pc:sldMk cId="629504840" sldId="328"/>
            <ac:spMk id="2" creationId="{C37EE767-CAA3-9788-852E-85768870274A}"/>
          </ac:spMkLst>
        </pc:spChg>
        <pc:spChg chg="del">
          <ac:chgData name="Jaana Kokkonen" userId="fd0ea1af-346e-4258-bc54-cec630bd1122" providerId="ADAL" clId="{45A5D034-F369-435F-8388-1B7EEB694F3C}" dt="2023-06-12T07:04:24.626" v="13" actId="478"/>
          <ac:spMkLst>
            <pc:docMk/>
            <pc:sldMk cId="629504840" sldId="328"/>
            <ac:spMk id="5" creationId="{C9BD2EF5-389F-40ED-A1FF-099FF289899D}"/>
          </ac:spMkLst>
        </pc:spChg>
        <pc:spChg chg="mod">
          <ac:chgData name="Jaana Kokkonen" userId="fd0ea1af-346e-4258-bc54-cec630bd1122" providerId="ADAL" clId="{45A5D034-F369-435F-8388-1B7EEB694F3C}" dt="2023-06-12T07:05:36.383" v="23" actId="1037"/>
          <ac:spMkLst>
            <pc:docMk/>
            <pc:sldMk cId="629504840" sldId="328"/>
            <ac:spMk id="7" creationId="{75BA246A-769F-4D9E-BDA4-3C5F5E8BF399}"/>
          </ac:spMkLst>
        </pc:spChg>
      </pc:sldChg>
      <pc:sldChg chg="add del">
        <pc:chgData name="Jaana Kokkonen" userId="fd0ea1af-346e-4258-bc54-cec630bd1122" providerId="ADAL" clId="{45A5D034-F369-435F-8388-1B7EEB694F3C}" dt="2023-06-12T07:08:03.328" v="35"/>
        <pc:sldMkLst>
          <pc:docMk/>
          <pc:sldMk cId="629504840" sldId="329"/>
        </pc:sldMkLst>
      </pc:sldChg>
      <pc:sldChg chg="addSp delSp modSp del mod">
        <pc:chgData name="Jaana Kokkonen" userId="fd0ea1af-346e-4258-bc54-cec630bd1122" providerId="ADAL" clId="{45A5D034-F369-435F-8388-1B7EEB694F3C}" dt="2023-06-12T07:07:55.815" v="31" actId="47"/>
        <pc:sldMkLst>
          <pc:docMk/>
          <pc:sldMk cId="2165737779" sldId="329"/>
        </pc:sldMkLst>
        <pc:spChg chg="add mod">
          <ac:chgData name="Jaana Kokkonen" userId="fd0ea1af-346e-4258-bc54-cec630bd1122" providerId="ADAL" clId="{45A5D034-F369-435F-8388-1B7EEB694F3C}" dt="2023-06-12T07:05:48.312" v="25" actId="14100"/>
          <ac:spMkLst>
            <pc:docMk/>
            <pc:sldMk cId="2165737779" sldId="329"/>
            <ac:spMk id="2" creationId="{164CF743-936E-F734-73ED-B1515C909999}"/>
          </ac:spMkLst>
        </pc:spChg>
        <pc:spChg chg="mod">
          <ac:chgData name="Jaana Kokkonen" userId="fd0ea1af-346e-4258-bc54-cec630bd1122" providerId="ADAL" clId="{45A5D034-F369-435F-8388-1B7EEB694F3C}" dt="2023-06-12T07:05:41.520" v="24" actId="1037"/>
          <ac:spMkLst>
            <pc:docMk/>
            <pc:sldMk cId="2165737779" sldId="329"/>
            <ac:spMk id="4" creationId="{AFC9B852-8EAF-4B00-BAC3-D218F3DAD187}"/>
          </ac:spMkLst>
        </pc:spChg>
        <pc:spChg chg="del mod">
          <ac:chgData name="Jaana Kokkonen" userId="fd0ea1af-346e-4258-bc54-cec630bd1122" providerId="ADAL" clId="{45A5D034-F369-435F-8388-1B7EEB694F3C}" dt="2023-06-12T07:04:14.859" v="11" actId="478"/>
          <ac:spMkLst>
            <pc:docMk/>
            <pc:sldMk cId="2165737779" sldId="329"/>
            <ac:spMk id="9" creationId="{7F8EFDB8-F748-47C7-939F-FAC137D31AA4}"/>
          </ac:spMkLst>
        </pc:spChg>
      </pc:sldChg>
      <pc:sldChg chg="add del">
        <pc:chgData name="Jaana Kokkonen" userId="fd0ea1af-346e-4258-bc54-cec630bd1122" providerId="ADAL" clId="{45A5D034-F369-435F-8388-1B7EEB694F3C}" dt="2023-06-12T07:08:03.328" v="35"/>
        <pc:sldMkLst>
          <pc:docMk/>
          <pc:sldMk cId="2165737779" sldId="330"/>
        </pc:sldMkLst>
      </pc:sldChg>
      <pc:sldChg chg="modSp del mod">
        <pc:chgData name="Jaana Kokkonen" userId="fd0ea1af-346e-4258-bc54-cec630bd1122" providerId="ADAL" clId="{45A5D034-F369-435F-8388-1B7EEB694F3C}" dt="2023-06-12T07:07:56.275" v="32" actId="47"/>
        <pc:sldMkLst>
          <pc:docMk/>
          <pc:sldMk cId="3299788359" sldId="330"/>
        </pc:sldMkLst>
        <pc:spChg chg="mod">
          <ac:chgData name="Jaana Kokkonen" userId="fd0ea1af-346e-4258-bc54-cec630bd1122" providerId="ADAL" clId="{45A5D034-F369-435F-8388-1B7EEB694F3C}" dt="2023-06-12T07:03:32.503" v="4" actId="20577"/>
          <ac:spMkLst>
            <pc:docMk/>
            <pc:sldMk cId="3299788359" sldId="330"/>
            <ac:spMk id="4" creationId="{AFC9B852-8EAF-4B00-BAC3-D218F3DAD187}"/>
          </ac:spMkLst>
        </pc:spChg>
        <pc:spChg chg="mod">
          <ac:chgData name="Jaana Kokkonen" userId="fd0ea1af-346e-4258-bc54-cec630bd1122" providerId="ADAL" clId="{45A5D034-F369-435F-8388-1B7EEB694F3C}" dt="2023-06-12T07:06:02.161" v="28" actId="20577"/>
          <ac:spMkLst>
            <pc:docMk/>
            <pc:sldMk cId="3299788359" sldId="330"/>
            <ac:spMk id="9" creationId="{7F8EFDB8-F748-47C7-939F-FAC137D31AA4}"/>
          </ac:spMkLst>
        </pc:spChg>
      </pc:sldChg>
      <pc:sldChg chg="add del">
        <pc:chgData name="Jaana Kokkonen" userId="fd0ea1af-346e-4258-bc54-cec630bd1122" providerId="ADAL" clId="{45A5D034-F369-435F-8388-1B7EEB694F3C}" dt="2023-06-12T07:08:03.328" v="35"/>
        <pc:sldMkLst>
          <pc:docMk/>
          <pc:sldMk cId="3299788359" sldId="33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63B138-173C-46F0-B529-FC07560AB81E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19C122-1841-446F-A209-09DB18BC1FB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4299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383615"/>
            <a:ext cx="622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4000" y="4740322"/>
            <a:ext cx="622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1118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52" name="Otsikko 1">
            <a:extLst>
              <a:ext uri="{FF2B5EF4-FFF2-40B4-BE49-F238E27FC236}">
                <a16:creationId xmlns:a16="http://schemas.microsoft.com/office/drawing/2014/main" id="{0FF9F245-1E1A-448D-91E2-6190B0BFCC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814" y="5684258"/>
            <a:ext cx="5736185" cy="900000"/>
          </a:xfrm>
        </p:spPr>
        <p:txBody>
          <a:bodyPr anchor="b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219756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91649" y="3734807"/>
            <a:ext cx="4823939" cy="1807156"/>
          </a:xfrm>
        </p:spPr>
        <p:txBody>
          <a:bodyPr anchor="t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3B1DCAA7-5504-4BFF-84F4-D86AF05361F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136" y="985012"/>
            <a:ext cx="1885749" cy="24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096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4098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3130915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2" name="Kuvan paikkamerkki 6">
            <a:extLst>
              <a:ext uri="{FF2B5EF4-FFF2-40B4-BE49-F238E27FC236}">
                <a16:creationId xmlns:a16="http://schemas.microsoft.com/office/drawing/2014/main" id="{D6A75CB5-A60D-4F27-912C-E9E35A752B7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56977" y="369000"/>
            <a:ext cx="7960373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28950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83238" y="1880050"/>
            <a:ext cx="4478762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83237" y="2891099"/>
            <a:ext cx="4478337" cy="2441249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583237" y="5436474"/>
            <a:ext cx="4478761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Väliotsikko</a:t>
            </a:r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3238" y="5781700"/>
            <a:ext cx="4478524" cy="711175"/>
          </a:xfrm>
        </p:spPr>
        <p:txBody>
          <a:bodyPr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8286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6523401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3396" y="1089000"/>
            <a:ext cx="2818603" cy="169105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43238" y="2891099"/>
            <a:ext cx="2818336" cy="3601776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8129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C23E018D-28CE-43C5-B8B0-378E818075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6223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102" name="Kuva 101">
            <a:extLst>
              <a:ext uri="{FF2B5EF4-FFF2-40B4-BE49-F238E27FC236}">
                <a16:creationId xmlns:a16="http://schemas.microsoft.com/office/drawing/2014/main" id="{AD593AE4-F009-4670-A00D-FE70E255BC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1310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3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9172793D-AC5E-4116-A505-F56C8A4BE6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0816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4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2" name="Kuva 51">
            <a:extLst>
              <a:ext uri="{FF2B5EF4-FFF2-40B4-BE49-F238E27FC236}">
                <a16:creationId xmlns:a16="http://schemas.microsoft.com/office/drawing/2014/main" id="{9F32C795-722B-443A-9BDF-1FCD2E9DA2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680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BE17326-2570-491B-8862-26E0B2C7E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3C4BAA-863D-4C2B-A49E-6787B479B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5586A4B-B0D1-45E1-8161-745750AC3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F02EBB-2840-4B98-91F4-0BA5D0346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ED015DB-8E17-4D1B-B989-6CC39D597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4742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6D71F7-7B46-4998-9D4A-96B1357F2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A0AFE91-F0AE-4F4E-8AB4-2FFCE4AE4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CA9EF4D-E262-4CAF-9228-D048DEA18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5961130-5A16-4348-8FFD-870010FF9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35191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0539355-C800-4593-86D9-17ADB8025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3E3A70F-7960-4ADF-AB46-B19FD9A82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B95B99D-6028-4A07-8A8A-A0DE4581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7535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87B7AEA-F2C3-4333-9E07-08F782CB9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A6955E6-AF27-45E9-8CE1-AE512FCF3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EBDAAF6-7DEF-4073-A13E-8D0D83680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9" name="Otsikko 8">
            <a:extLst>
              <a:ext uri="{FF2B5EF4-FFF2-40B4-BE49-F238E27FC236}">
                <a16:creationId xmlns:a16="http://schemas.microsoft.com/office/drawing/2014/main" id="{576A1BE5-DCEF-4406-83F6-CB52BA0F9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32CA24E3-3C18-43E5-BD83-88F3B524B38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764000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CDE0A28-B3C8-457F-8588-D72F44D5F492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113389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1034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383615"/>
            <a:ext cx="829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740322"/>
            <a:ext cx="829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7055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33813" y="2559050"/>
            <a:ext cx="6227762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3999" y="4110549"/>
            <a:ext cx="622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34000" y="4455775"/>
            <a:ext cx="6227762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5233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64000" y="2559050"/>
            <a:ext cx="8298000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110549"/>
            <a:ext cx="829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" y="4455775"/>
            <a:ext cx="8298000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7626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33813" y="2587625"/>
            <a:ext cx="6221412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9780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64000" y="2587625"/>
            <a:ext cx="8298000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036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o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Kuva 52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2141F0D0-0FEA-4058-9143-828F1654926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062" y="1269000"/>
            <a:ext cx="3672000" cy="4844452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51422" y="2036763"/>
            <a:ext cx="3904578" cy="3130550"/>
          </a:xfrm>
        </p:spPr>
        <p:txBody>
          <a:bodyPr anchor="ctr"/>
          <a:lstStyle>
            <a:lvl1pPr algn="l">
              <a:lnSpc>
                <a:spcPts val="4800"/>
              </a:lnSpc>
              <a:defRPr sz="54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20543" y="2536825"/>
            <a:ext cx="4194000" cy="2630488"/>
          </a:xfrm>
        </p:spPr>
        <p:txBody>
          <a:bodyPr>
            <a:normAutofit/>
          </a:bodyPr>
          <a:lstStyle>
            <a:lvl1pPr marL="0" indent="0">
              <a:spcAft>
                <a:spcPts val="1600"/>
              </a:spcAft>
              <a:buNone/>
              <a:defRPr sz="1600" b="0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3958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B92EF62F-D49B-4A44-92B5-38DF0E46D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4000" y="1548000"/>
            <a:ext cx="8298000" cy="900000"/>
          </a:xfrm>
          <a:prstGeom prst="rect">
            <a:avLst/>
          </a:prstGeom>
        </p:spPr>
        <p:txBody>
          <a:bodyPr vert="horz" lIns="0" tIns="0" rIns="0" bIns="45720" rtlCol="0" anchor="b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D489960-CB8D-4F48-B4C6-33518F04E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4000" y="2592000"/>
            <a:ext cx="8298000" cy="2880000"/>
          </a:xfrm>
          <a:prstGeom prst="rect">
            <a:avLst/>
          </a:prstGeom>
        </p:spPr>
        <p:txBody>
          <a:bodyPr vert="horz" lIns="0" tIns="0" rIns="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0E7348C-6486-4251-801A-85B0E848DB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0000" y="6597000"/>
            <a:ext cx="14040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fld id="{6DC6F5ED-C14C-4DA4-AA51-40B6CDE4D00F}" type="datetimeFigureOut">
              <a:rPr lang="fi-FI" smtClean="0"/>
              <a:t>12.6.2023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21CDB72-9EDA-48DC-98AB-E1016A1D9D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24000" y="6597000"/>
            <a:ext cx="41148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E5A9A56-7B18-44D6-99B0-B87596D5F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7032" y="260412"/>
            <a:ext cx="807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noFill/>
              </a:defRPr>
            </a:lvl1pPr>
          </a:lstStyle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60" name="Kuva 59">
            <a:extLst>
              <a:ext uri="{FF2B5EF4-FFF2-40B4-BE49-F238E27FC236}">
                <a16:creationId xmlns:a16="http://schemas.microsoft.com/office/drawing/2014/main" id="{37A535CD-8113-4A51-8B3F-7B541E72EAD4}"/>
              </a:ext>
            </a:extLst>
          </p:cNvPr>
          <p:cNvPicPr>
            <a:picLocks noChangeAspect="1"/>
          </p:cNvPicPr>
          <p:nvPr/>
        </p:nvPicPr>
        <p:blipFill>
          <a:blip r:embed="rId2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310" y="5532240"/>
            <a:ext cx="1778164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62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730" r:id="rId14"/>
    <p:sldLayoutId id="2147483731" r:id="rId15"/>
    <p:sldLayoutId id="2147483732" r:id="rId16"/>
    <p:sldLayoutId id="2147483733" r:id="rId17"/>
    <p:sldLayoutId id="2147483734" r:id="rId18"/>
    <p:sldLayoutId id="2147483735" r:id="rId19"/>
    <p:sldLayoutId id="2147483736" r:id="rId20"/>
    <p:sldLayoutId id="2147483737" r:id="rId2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0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21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64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864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6pPr>
      <a:lvl7pPr marL="129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7pPr>
      <a:lvl8pPr marL="151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8pPr>
      <a:lvl9pPr marL="172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226">
          <p15:clr>
            <a:srgbClr val="F26B43"/>
          </p15:clr>
        </p15:guide>
        <p15:guide id="4" orient="horz" pos="232">
          <p15:clr>
            <a:srgbClr val="F26B43"/>
          </p15:clr>
        </p15:guide>
        <p15:guide id="5" orient="horz" pos="4090">
          <p15:clr>
            <a:srgbClr val="F26B43"/>
          </p15:clr>
        </p15:guide>
        <p15:guide id="6" pos="7444">
          <p15:clr>
            <a:srgbClr val="F26B43"/>
          </p15:clr>
        </p15:guide>
        <p15:guide id="7" orient="horz" pos="1283">
          <p15:clr>
            <a:srgbClr val="F26B43"/>
          </p15:clr>
        </p15:guide>
        <p15:guide id="8" orient="horz" pos="3255">
          <p15:clr>
            <a:srgbClr val="F26B43"/>
          </p15:clr>
        </p15:guide>
        <p15:guide id="9" orient="horz" pos="3491">
          <p15:clr>
            <a:srgbClr val="F26B43"/>
          </p15:clr>
        </p15:guide>
        <p15:guide id="10" pos="1100">
          <p15:clr>
            <a:srgbClr val="F26B43"/>
          </p15:clr>
        </p15:guide>
        <p15:guide id="11" pos="1327">
          <p15:clr>
            <a:srgbClr val="F26B43"/>
          </p15:clr>
        </p15:guide>
        <p15:guide id="12" pos="2199">
          <p15:clr>
            <a:srgbClr val="F26B43"/>
          </p15:clr>
        </p15:guide>
        <p15:guide id="13" pos="2426">
          <p15:clr>
            <a:srgbClr val="F26B43"/>
          </p15:clr>
        </p15:guide>
        <p15:guide id="14" pos="3273">
          <p15:clr>
            <a:srgbClr val="F26B43"/>
          </p15:clr>
        </p15:guide>
        <p15:guide id="15" pos="3517">
          <p15:clr>
            <a:srgbClr val="F26B43"/>
          </p15:clr>
        </p15:guide>
        <p15:guide id="16" pos="6334">
          <p15:clr>
            <a:srgbClr val="F26B43"/>
          </p15:clr>
        </p15:guide>
        <p15:guide id="17" pos="656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D546A056-8C6F-42D9-BA5E-DB0EF7A1D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400" y="404664"/>
            <a:ext cx="10873208" cy="504056"/>
          </a:xfrm>
        </p:spPr>
        <p:txBody>
          <a:bodyPr/>
          <a:lstStyle/>
          <a:p>
            <a:r>
              <a:rPr lang="fi-FI" dirty="0"/>
              <a:t>Maakuntien välinen muuttoliike Etelä-Savon maakunnan osalta 2022</a:t>
            </a:r>
          </a:p>
        </p:txBody>
      </p:sp>
      <p:pic>
        <p:nvPicPr>
          <p:cNvPr id="3" name="Kuva 2" descr="Palkkikaavio: Maakuntien välinen muuttoliike Etelä-Savon maakunnan osalta 2022. Etelä-Savon osalta maakuntien välinen nettomuutto oli -196. Eniten Etelä-Savosta muutettiin Uudellemaalle, 1 182 henkilön verran sekä Uudeltamaalta 1 261 henkilön verran Etelä-Savoon päin.">
            <a:extLst>
              <a:ext uri="{FF2B5EF4-FFF2-40B4-BE49-F238E27FC236}">
                <a16:creationId xmlns:a16="http://schemas.microsoft.com/office/drawing/2014/main" id="{D99C5F87-5DBB-1E5E-2321-7996434CD8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9456" y="1052736"/>
            <a:ext cx="8424936" cy="5090349"/>
          </a:xfrm>
          <a:prstGeom prst="rect">
            <a:avLst/>
          </a:prstGeom>
        </p:spPr>
      </p:pic>
      <p:sp>
        <p:nvSpPr>
          <p:cNvPr id="2" name="Title 11">
            <a:extLst>
              <a:ext uri="{FF2B5EF4-FFF2-40B4-BE49-F238E27FC236}">
                <a16:creationId xmlns:a16="http://schemas.microsoft.com/office/drawing/2014/main" id="{1A97B1BC-6128-4532-87A6-D87D45F08C57}"/>
              </a:ext>
            </a:extLst>
          </p:cNvPr>
          <p:cNvSpPr txBox="1">
            <a:spLocks/>
          </p:cNvSpPr>
          <p:nvPr/>
        </p:nvSpPr>
        <p:spPr bwMode="auto">
          <a:xfrm>
            <a:off x="623392" y="6508576"/>
            <a:ext cx="1144927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Muuttoliike, 1.1.2023 aluejako 		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9.6.2023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235956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>
            <a:extLst>
              <a:ext uri="{FF2B5EF4-FFF2-40B4-BE49-F238E27FC236}">
                <a16:creationId xmlns:a16="http://schemas.microsoft.com/office/drawing/2014/main" id="{75BA246A-769F-4D9E-BDA4-3C5F5E8BF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400" y="404664"/>
            <a:ext cx="10801200" cy="504056"/>
          </a:xfrm>
        </p:spPr>
        <p:txBody>
          <a:bodyPr/>
          <a:lstStyle/>
          <a:p>
            <a:r>
              <a:rPr lang="fi-FI" dirty="0"/>
              <a:t>Maakuntien välinen muuttoliike 2022</a:t>
            </a:r>
            <a:endParaRPr lang="fi-FI" b="0" dirty="0"/>
          </a:p>
        </p:txBody>
      </p:sp>
      <p:pic>
        <p:nvPicPr>
          <p:cNvPr id="2" name="Kuva 1" descr="Palkkikaavio: Maakuntien välinen muuttoliike 2022. Maakuntien välinen muuttoliike oli plussalla kuudessa maakunnassa, eniten  Pirkanmaalla, Uudellamaalla ja Varsinais-Suomessa. &#10;Muuttotappiota kertyi eniten Etelä-Karjalassa ja Kymenlaaksossa. ">
            <a:extLst>
              <a:ext uri="{FF2B5EF4-FFF2-40B4-BE49-F238E27FC236}">
                <a16:creationId xmlns:a16="http://schemas.microsoft.com/office/drawing/2014/main" id="{885A69E5-1E2D-4ED6-A977-7724C8B593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408" y="1116701"/>
            <a:ext cx="9001000" cy="5003194"/>
          </a:xfrm>
          <a:prstGeom prst="rect">
            <a:avLst/>
          </a:prstGeom>
        </p:spPr>
      </p:pic>
      <p:sp>
        <p:nvSpPr>
          <p:cNvPr id="3" name="Title 11">
            <a:extLst>
              <a:ext uri="{FF2B5EF4-FFF2-40B4-BE49-F238E27FC236}">
                <a16:creationId xmlns:a16="http://schemas.microsoft.com/office/drawing/2014/main" id="{7F5823E3-A0F0-C4CE-D2CF-F2A39BA0C775}"/>
              </a:ext>
            </a:extLst>
          </p:cNvPr>
          <p:cNvSpPr txBox="1">
            <a:spLocks/>
          </p:cNvSpPr>
          <p:nvPr/>
        </p:nvSpPr>
        <p:spPr bwMode="auto">
          <a:xfrm>
            <a:off x="623392" y="6508576"/>
            <a:ext cx="1144927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Muuttoliike, 1.1.2023 aluejako 		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9.6.2023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629504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AFC9B852-8EAF-4B00-BAC3-D218F3DAD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400" y="404664"/>
            <a:ext cx="10513168" cy="504056"/>
          </a:xfrm>
        </p:spPr>
        <p:txBody>
          <a:bodyPr/>
          <a:lstStyle/>
          <a:p>
            <a:r>
              <a:rPr lang="fi-FI" dirty="0"/>
              <a:t>Maakuntien välinen nettomuutto 2022</a:t>
            </a:r>
          </a:p>
        </p:txBody>
      </p:sp>
      <p:pic>
        <p:nvPicPr>
          <p:cNvPr id="2" name="Kuva 1" descr="Palkkikaavio: Maakuntien välinen nettomuutto 2022. Maakuntien välinen muuttoliike oli plussalla kuudessa maakunnassa, eniten  Pirkanmaalla, +3 814, Uudellamaalla, +1 074, ja Varsinais-Suomessa, +1 061. &#10;Muuttotappiota kertyi eniten Etelä-Karjalassa, -863 henkilöä ja Kymenlaaksossa, -809 henkilöä.">
            <a:extLst>
              <a:ext uri="{FF2B5EF4-FFF2-40B4-BE49-F238E27FC236}">
                <a16:creationId xmlns:a16="http://schemas.microsoft.com/office/drawing/2014/main" id="{D3EE270A-CADA-6A17-91CA-3F2B59BB81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25" y="1052736"/>
            <a:ext cx="8635167" cy="5130761"/>
          </a:xfrm>
          <a:prstGeom prst="rect">
            <a:avLst/>
          </a:prstGeom>
        </p:spPr>
      </p:pic>
      <p:sp>
        <p:nvSpPr>
          <p:cNvPr id="3" name="Title 11">
            <a:extLst>
              <a:ext uri="{FF2B5EF4-FFF2-40B4-BE49-F238E27FC236}">
                <a16:creationId xmlns:a16="http://schemas.microsoft.com/office/drawing/2014/main" id="{38281359-0B91-72BD-AB7F-678A99F00DBE}"/>
              </a:ext>
            </a:extLst>
          </p:cNvPr>
          <p:cNvSpPr txBox="1">
            <a:spLocks/>
          </p:cNvSpPr>
          <p:nvPr/>
        </p:nvSpPr>
        <p:spPr bwMode="auto">
          <a:xfrm>
            <a:off x="623392" y="6508576"/>
            <a:ext cx="1144927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Muuttoliike, 1.1.2023 aluejako 		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9.6.2023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2165737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AFC9B852-8EAF-4B00-BAC3-D218F3DAD18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78531" y="116632"/>
            <a:ext cx="10514013" cy="503237"/>
          </a:xfrm>
        </p:spPr>
        <p:txBody>
          <a:bodyPr/>
          <a:lstStyle/>
          <a:p>
            <a:r>
              <a:rPr lang="fi-FI" dirty="0"/>
              <a:t>Maakuntien välinen muuttoliike tulo- ja lähtömaakunnittain 2022</a:t>
            </a:r>
          </a:p>
        </p:txBody>
      </p:sp>
      <p:sp>
        <p:nvSpPr>
          <p:cNvPr id="9" name="Title 11">
            <a:extLst>
              <a:ext uri="{FF2B5EF4-FFF2-40B4-BE49-F238E27FC236}">
                <a16:creationId xmlns:a16="http://schemas.microsoft.com/office/drawing/2014/main" id="{7F8EFDB8-F748-47C7-939F-FAC137D31AA4}"/>
              </a:ext>
            </a:extLst>
          </p:cNvPr>
          <p:cNvSpPr txBox="1">
            <a:spLocks/>
          </p:cNvSpPr>
          <p:nvPr/>
        </p:nvSpPr>
        <p:spPr bwMode="auto">
          <a:xfrm>
            <a:off x="407368" y="6525344"/>
            <a:ext cx="11665296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Muuttoliike, 1.1.2023 aluejako		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9.6.2023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graphicFrame>
        <p:nvGraphicFramePr>
          <p:cNvPr id="5" name="Taulukko 4">
            <a:extLst>
              <a:ext uri="{FF2B5EF4-FFF2-40B4-BE49-F238E27FC236}">
                <a16:creationId xmlns:a16="http://schemas.microsoft.com/office/drawing/2014/main" id="{18342D8B-5269-E4F3-6E69-7F0CB174190B}"/>
              </a:ext>
            </a:extLst>
          </p:cNvPr>
          <p:cNvGraphicFramePr>
            <a:graphicFrameLocks noGrp="1"/>
          </p:cNvGraphicFramePr>
          <p:nvPr/>
        </p:nvGraphicFramePr>
        <p:xfrm>
          <a:off x="479389" y="836710"/>
          <a:ext cx="11233235" cy="5400602"/>
        </p:xfrm>
        <a:graphic>
          <a:graphicData uri="http://schemas.openxmlformats.org/drawingml/2006/table">
            <a:tbl>
              <a:tblPr firstRow="1"/>
              <a:tblGrid>
                <a:gridCol w="1800187">
                  <a:extLst>
                    <a:ext uri="{9D8B030D-6E8A-4147-A177-3AD203B41FA5}">
                      <a16:colId xmlns:a16="http://schemas.microsoft.com/office/drawing/2014/main" val="4289035008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540222637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135619636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1577597603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97484166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428051096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554600241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781195337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29216599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50225432"/>
                    </a:ext>
                  </a:extLst>
                </a:gridCol>
                <a:gridCol w="441656">
                  <a:extLst>
                    <a:ext uri="{9D8B030D-6E8A-4147-A177-3AD203B41FA5}">
                      <a16:colId xmlns:a16="http://schemas.microsoft.com/office/drawing/2014/main" val="2685687414"/>
                    </a:ext>
                  </a:extLst>
                </a:gridCol>
                <a:gridCol w="494448">
                  <a:extLst>
                    <a:ext uri="{9D8B030D-6E8A-4147-A177-3AD203B41FA5}">
                      <a16:colId xmlns:a16="http://schemas.microsoft.com/office/drawing/2014/main" val="3465971344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404245039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1614994837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3203837673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40810453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1364350372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4091198678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4170452308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407647048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1303566616"/>
                    </a:ext>
                  </a:extLst>
                </a:gridCol>
              </a:tblGrid>
              <a:tr h="876207"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Alue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KOKO MAA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Tulo - MK01 Uusimaa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Tulo - MK02 Varsinais-Suomi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Tulo - MK04 Satakunta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Tulo - MK05 Kanta-Häme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Tulo - MK06 Pirkanmaa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Tulo - MK07 Päijät-Häme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Tulo - MK08 Kymenlaakso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Tulo - MK09 Etelä-Karjala</a:t>
                      </a: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Tulo - MK10 Etelä-Savo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Tulo - MK11 Pohjois-Savo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Tulo - MK12 Pohjois-Karjala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Tulo - MK13 Keski-Suomi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Tulo - MK14 Etelä-Pohjanmaa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Tulo - MK15 Pohjanmaa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Tulo - MK16 Keski-Pohjanmaa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Tulo - MK17 Pohjois-Pohjanmaa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Tulo - MK18 Kainuu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Tulo - MK19 Lappi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Tulo - MK21 Ahvenanmaa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122141"/>
                  </a:ext>
                </a:extLst>
              </a:tr>
              <a:tr h="228179"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KOKO MAA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136 026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32 731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11 864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4 763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5 854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17 244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6 059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3 629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3 443</a:t>
                      </a: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4 175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6 865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4 099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8 412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4 060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3 612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1 900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9 278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1 858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5 797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3107266"/>
                  </a:ext>
                </a:extLst>
              </a:tr>
              <a:tr h="219052"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Lähtö - MK01 Uusimaa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31 657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5 051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2 706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4 715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2 755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1 621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1 351</a:t>
                      </a: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1 261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1 604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1 192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2 110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1 231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2 160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1 507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6375781"/>
                  </a:ext>
                </a:extLst>
              </a:tr>
              <a:tr h="219052"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Lähtö - MK02 Varsinais-Suomi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10 803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4 752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1 354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1 353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258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138</a:t>
                      </a: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224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147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338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9588715"/>
                  </a:ext>
                </a:extLst>
              </a:tr>
              <a:tr h="219052"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Lähtö - MK04 Satakunta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5 446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1 141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1 491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157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1 449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0820679"/>
                  </a:ext>
                </a:extLst>
              </a:tr>
              <a:tr h="219052"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Lähtö - MK05 Kanta-Häme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6 171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2 483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1 325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</a:t>
                      </a: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118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2535031"/>
                  </a:ext>
                </a:extLst>
              </a:tr>
              <a:tr h="219052"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Lähtö - MK06 Pirkanmaa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13 430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4 217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1 293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1 115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1 069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204</a:t>
                      </a: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228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529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238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1 292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518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7003177"/>
                  </a:ext>
                </a:extLst>
              </a:tr>
              <a:tr h="219052"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Lähtö - MK07 Päijät-Häme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6 161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2 554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337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757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217</a:t>
                      </a: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324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407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396782"/>
                  </a:ext>
                </a:extLst>
              </a:tr>
              <a:tr h="219052"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Lähtö - MK08 Kymenlaakso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4 438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1 831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368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385</a:t>
                      </a: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208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169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1869468"/>
                  </a:ext>
                </a:extLst>
              </a:tr>
              <a:tr h="219052"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Lähtö - MK09 Etelä-Karjala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4 306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1 795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257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8793699"/>
                  </a:ext>
                </a:extLst>
              </a:tr>
              <a:tr h="219052"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Lähtö - MK10 Etelä-Savo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4 371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1 182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197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307</a:t>
                      </a: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288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5071066"/>
                  </a:ext>
                </a:extLst>
              </a:tr>
              <a:tr h="219052"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Lähtö - MK11 Pohjois-Savo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6 844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1 700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197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127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2026174"/>
                  </a:ext>
                </a:extLst>
              </a:tr>
              <a:tr h="219052"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Lähtö - MK12 Pohjois-Karjala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4 683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1 353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267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137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147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51693"/>
                  </a:ext>
                </a:extLst>
              </a:tr>
              <a:tr h="219052"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Lähtö - MK13 Keski-Suomi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8 270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2 364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1 644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268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561956"/>
                  </a:ext>
                </a:extLst>
              </a:tr>
              <a:tr h="219052"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Lähtö - MK14 Etelä-Pohjanmaa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4 540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1 115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6158919"/>
                  </a:ext>
                </a:extLst>
              </a:tr>
              <a:tr h="219052"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Lähtö - MK15 Pohjanmaa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4 312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1 531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327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461814"/>
                  </a:ext>
                </a:extLst>
              </a:tr>
              <a:tr h="219052"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Lähtö - MK16 Keski-Pohjanmaa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2 091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397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167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73930"/>
                  </a:ext>
                </a:extLst>
              </a:tr>
              <a:tr h="344153"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Lähtö - MK17 Pohjois-Pohjanmaa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9 811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2 716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578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1 816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6684948"/>
                  </a:ext>
                </a:extLst>
              </a:tr>
              <a:tr h="219052"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Lähtö - MK18 Kainuu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2 408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497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1569786"/>
                  </a:ext>
                </a:extLst>
              </a:tr>
              <a:tr h="219052"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Lähtö - MK19 Lappi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5 928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1 287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117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2 220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095651"/>
                  </a:ext>
                </a:extLst>
              </a:tr>
              <a:tr h="228179">
                <a:tc>
                  <a:txBody>
                    <a:bodyPr/>
                    <a:lstStyle/>
                    <a:p>
                      <a:pPr algn="r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Lähtö - MK21 Ahvenanmaa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6808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9788359"/>
      </p:ext>
    </p:extLst>
  </p:cSld>
  <p:clrMapOvr>
    <a:masterClrMapping/>
  </p:clrMapOvr>
</p:sld>
</file>

<file path=ppt/theme/theme1.xml><?xml version="1.0" encoding="utf-8"?>
<a:theme xmlns:a="http://schemas.openxmlformats.org/drawingml/2006/main" name="ESAVO">
  <a:themeElements>
    <a:clrScheme name="ESAVO">
      <a:dk1>
        <a:sysClr val="windowText" lastClr="000000"/>
      </a:dk1>
      <a:lt1>
        <a:sysClr val="window" lastClr="FFFFFF"/>
      </a:lt1>
      <a:dk2>
        <a:srgbClr val="2D3787"/>
      </a:dk2>
      <a:lt2>
        <a:srgbClr val="C8E1FA"/>
      </a:lt2>
      <a:accent1>
        <a:srgbClr val="2D3787"/>
      </a:accent1>
      <a:accent2>
        <a:srgbClr val="009BE1"/>
      </a:accent2>
      <a:accent3>
        <a:srgbClr val="469B46"/>
      </a:accent3>
      <a:accent4>
        <a:srgbClr val="C8D228"/>
      </a:accent4>
      <a:accent5>
        <a:srgbClr val="F0CD14"/>
      </a:accent5>
      <a:accent6>
        <a:srgbClr val="DCA0C3"/>
      </a:accent6>
      <a:hlink>
        <a:srgbClr val="3C5491"/>
      </a:hlink>
      <a:folHlink>
        <a:srgbClr val="325A3C"/>
      </a:folHlink>
    </a:clrScheme>
    <a:fontScheme name="ESAVO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18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sz="18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SAVO PowerPoint-esitysmalli.potx" id="{FC6D9E71-C548-4608-9588-675994E901C0}" vid="{9F200EB2-B4F4-46AA-A27E-0EF2FB911529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ESAVO PowerPoint-esitysmalli</Template>
  <TotalTime>1236</TotalTime>
  <Words>740</Words>
  <Application>Microsoft Office PowerPoint</Application>
  <PresentationFormat>Laajakuva</PresentationFormat>
  <Paragraphs>449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ESAVO</vt:lpstr>
      <vt:lpstr>Maakuntien välinen muuttoliike Etelä-Savon maakunnan osalta 2022</vt:lpstr>
      <vt:lpstr>Maakuntien välinen muuttoliike 2022</vt:lpstr>
      <vt:lpstr>Maakuntien välinen nettomuutto 2022</vt:lpstr>
      <vt:lpstr>Maakuntien välinen muuttoliike tulo- ja lähtömaakunnittain 2022</vt:lpstr>
    </vt:vector>
  </TitlesOfParts>
  <Company>Etelä-Savon maakuntaliitto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Maakuntien välinen muuttoliike</dc:title>
  <dc:creator>Jaana Kokkonen</dc:creator>
  <cp:lastModifiedBy>Jaana Kokkonen</cp:lastModifiedBy>
  <cp:revision>41</cp:revision>
  <dcterms:created xsi:type="dcterms:W3CDTF">2020-02-25T14:36:39Z</dcterms:created>
  <dcterms:modified xsi:type="dcterms:W3CDTF">2023-06-12T07:08:46Z</dcterms:modified>
</cp:coreProperties>
</file>