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328" r:id="rId2"/>
    <p:sldId id="329" r:id="rId3"/>
    <p:sldId id="330" r:id="rId4"/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5D034-F369-435F-8388-1B7EEB694F3C}" v="6" dt="2023-06-12T07:08:03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83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45A5D034-F369-435F-8388-1B7EEB694F3C}"/>
    <pc:docChg chg="custSel addSld delSld modSld">
      <pc:chgData name="Jaana Kokkonen" userId="fd0ea1af-346e-4258-bc54-cec630bd1122" providerId="ADAL" clId="{45A5D034-F369-435F-8388-1B7EEB694F3C}" dt="2023-06-12T07:08:36.845" v="39" actId="1035"/>
      <pc:docMkLst>
        <pc:docMk/>
      </pc:docMkLst>
      <pc:sldChg chg="addSp delSp modSp del mod">
        <pc:chgData name="Jaana Kokkonen" userId="fd0ea1af-346e-4258-bc54-cec630bd1122" providerId="ADAL" clId="{45A5D034-F369-435F-8388-1B7EEB694F3C}" dt="2023-06-12T07:08:07.376" v="36" actId="47"/>
        <pc:sldMkLst>
          <pc:docMk/>
          <pc:sldMk cId="2292018791" sldId="327"/>
        </pc:sldMkLst>
        <pc:spChg chg="add mod">
          <ac:chgData name="Jaana Kokkonen" userId="fd0ea1af-346e-4258-bc54-cec630bd1122" providerId="ADAL" clId="{45A5D034-F369-435F-8388-1B7EEB694F3C}" dt="2023-06-12T07:05:16.636" v="20" actId="14100"/>
          <ac:spMkLst>
            <pc:docMk/>
            <pc:sldMk cId="2292018791" sldId="327"/>
            <ac:spMk id="3" creationId="{B23B5950-E8BE-80A0-37A3-9D3A74F171E9}"/>
          </ac:spMkLst>
        </pc:spChg>
        <pc:spChg chg="mod">
          <ac:chgData name="Jaana Kokkonen" userId="fd0ea1af-346e-4258-bc54-cec630bd1122" providerId="ADAL" clId="{45A5D034-F369-435F-8388-1B7EEB694F3C}" dt="2023-06-12T07:06:10.518" v="29" actId="1035"/>
          <ac:spMkLst>
            <pc:docMk/>
            <pc:sldMk cId="2292018791" sldId="327"/>
            <ac:spMk id="4" creationId="{D546A056-8C6F-42D9-BA5E-DB0EF7A1DAF5}"/>
          </ac:spMkLst>
        </pc:spChg>
        <pc:spChg chg="del">
          <ac:chgData name="Jaana Kokkonen" userId="fd0ea1af-346e-4258-bc54-cec630bd1122" providerId="ADAL" clId="{45A5D034-F369-435F-8388-1B7EEB694F3C}" dt="2023-06-12T07:04:32.726" v="15" actId="478"/>
          <ac:spMkLst>
            <pc:docMk/>
            <pc:sldMk cId="2292018791" sldId="327"/>
            <ac:spMk id="5" creationId="{5517767B-144E-43F1-A5A4-B3AD4CF82F82}"/>
          </ac:spMkLst>
        </pc:spChg>
      </pc:sldChg>
      <pc:sldChg chg="add del">
        <pc:chgData name="Jaana Kokkonen" userId="fd0ea1af-346e-4258-bc54-cec630bd1122" providerId="ADAL" clId="{45A5D034-F369-435F-8388-1B7EEB694F3C}" dt="2023-06-12T07:08:03.222" v="34"/>
        <pc:sldMkLst>
          <pc:docMk/>
          <pc:sldMk cId="70763253" sldId="328"/>
        </pc:sldMkLst>
      </pc:sldChg>
      <pc:sldChg chg="modSp add mod">
        <pc:chgData name="Jaana Kokkonen" userId="fd0ea1af-346e-4258-bc54-cec630bd1122" providerId="ADAL" clId="{45A5D034-F369-435F-8388-1B7EEB694F3C}" dt="2023-06-12T07:08:36.845" v="39" actId="1035"/>
        <pc:sldMkLst>
          <pc:docMk/>
          <pc:sldMk cId="235956516" sldId="328"/>
        </pc:sldMkLst>
        <pc:picChg chg="mod">
          <ac:chgData name="Jaana Kokkonen" userId="fd0ea1af-346e-4258-bc54-cec630bd1122" providerId="ADAL" clId="{45A5D034-F369-435F-8388-1B7EEB694F3C}" dt="2023-06-12T07:08:36.845" v="39" actId="1035"/>
          <ac:picMkLst>
            <pc:docMk/>
            <pc:sldMk cId="235956516" sldId="328"/>
            <ac:picMk id="3" creationId="{D99C5F87-5DBB-1E5E-2321-7996434CD829}"/>
          </ac:picMkLst>
        </pc:picChg>
      </pc:sldChg>
      <pc:sldChg chg="addSp delSp modSp del mod">
        <pc:chgData name="Jaana Kokkonen" userId="fd0ea1af-346e-4258-bc54-cec630bd1122" providerId="ADAL" clId="{45A5D034-F369-435F-8388-1B7EEB694F3C}" dt="2023-06-12T07:07:55.121" v="30" actId="47"/>
        <pc:sldMkLst>
          <pc:docMk/>
          <pc:sldMk cId="629504840" sldId="328"/>
        </pc:sldMkLst>
        <pc:spChg chg="add mod">
          <ac:chgData name="Jaana Kokkonen" userId="fd0ea1af-346e-4258-bc54-cec630bd1122" providerId="ADAL" clId="{45A5D034-F369-435F-8388-1B7EEB694F3C}" dt="2023-06-12T07:05:33.131" v="22" actId="14100"/>
          <ac:spMkLst>
            <pc:docMk/>
            <pc:sldMk cId="629504840" sldId="328"/>
            <ac:spMk id="2" creationId="{C37EE767-CAA3-9788-852E-85768870274A}"/>
          </ac:spMkLst>
        </pc:spChg>
        <pc:spChg chg="del">
          <ac:chgData name="Jaana Kokkonen" userId="fd0ea1af-346e-4258-bc54-cec630bd1122" providerId="ADAL" clId="{45A5D034-F369-435F-8388-1B7EEB694F3C}" dt="2023-06-12T07:04:24.626" v="13" actId="478"/>
          <ac:spMkLst>
            <pc:docMk/>
            <pc:sldMk cId="629504840" sldId="328"/>
            <ac:spMk id="5" creationId="{C9BD2EF5-389F-40ED-A1FF-099FF289899D}"/>
          </ac:spMkLst>
        </pc:spChg>
        <pc:spChg chg="mod">
          <ac:chgData name="Jaana Kokkonen" userId="fd0ea1af-346e-4258-bc54-cec630bd1122" providerId="ADAL" clId="{45A5D034-F369-435F-8388-1B7EEB694F3C}" dt="2023-06-12T07:05:36.383" v="23" actId="1037"/>
          <ac:spMkLst>
            <pc:docMk/>
            <pc:sldMk cId="629504840" sldId="328"/>
            <ac:spMk id="7" creationId="{75BA246A-769F-4D9E-BDA4-3C5F5E8BF399}"/>
          </ac:spMkLst>
        </pc:spChg>
      </pc:sldChg>
      <pc:sldChg chg="add del">
        <pc:chgData name="Jaana Kokkonen" userId="fd0ea1af-346e-4258-bc54-cec630bd1122" providerId="ADAL" clId="{45A5D034-F369-435F-8388-1B7EEB694F3C}" dt="2023-06-12T07:08:03.328" v="35"/>
        <pc:sldMkLst>
          <pc:docMk/>
          <pc:sldMk cId="629504840" sldId="329"/>
        </pc:sldMkLst>
      </pc:sldChg>
      <pc:sldChg chg="addSp delSp modSp del mod">
        <pc:chgData name="Jaana Kokkonen" userId="fd0ea1af-346e-4258-bc54-cec630bd1122" providerId="ADAL" clId="{45A5D034-F369-435F-8388-1B7EEB694F3C}" dt="2023-06-12T07:07:55.815" v="31" actId="47"/>
        <pc:sldMkLst>
          <pc:docMk/>
          <pc:sldMk cId="2165737779" sldId="329"/>
        </pc:sldMkLst>
        <pc:spChg chg="add mod">
          <ac:chgData name="Jaana Kokkonen" userId="fd0ea1af-346e-4258-bc54-cec630bd1122" providerId="ADAL" clId="{45A5D034-F369-435F-8388-1B7EEB694F3C}" dt="2023-06-12T07:05:48.312" v="25" actId="14100"/>
          <ac:spMkLst>
            <pc:docMk/>
            <pc:sldMk cId="2165737779" sldId="329"/>
            <ac:spMk id="2" creationId="{164CF743-936E-F734-73ED-B1515C909999}"/>
          </ac:spMkLst>
        </pc:spChg>
        <pc:spChg chg="mod">
          <ac:chgData name="Jaana Kokkonen" userId="fd0ea1af-346e-4258-bc54-cec630bd1122" providerId="ADAL" clId="{45A5D034-F369-435F-8388-1B7EEB694F3C}" dt="2023-06-12T07:05:41.520" v="24" actId="1037"/>
          <ac:spMkLst>
            <pc:docMk/>
            <pc:sldMk cId="2165737779" sldId="329"/>
            <ac:spMk id="4" creationId="{AFC9B852-8EAF-4B00-BAC3-D218F3DAD187}"/>
          </ac:spMkLst>
        </pc:spChg>
        <pc:spChg chg="del mod">
          <ac:chgData name="Jaana Kokkonen" userId="fd0ea1af-346e-4258-bc54-cec630bd1122" providerId="ADAL" clId="{45A5D034-F369-435F-8388-1B7EEB694F3C}" dt="2023-06-12T07:04:14.859" v="11" actId="478"/>
          <ac:spMkLst>
            <pc:docMk/>
            <pc:sldMk cId="2165737779" sldId="329"/>
            <ac:spMk id="9" creationId="{7F8EFDB8-F748-47C7-939F-FAC137D31AA4}"/>
          </ac:spMkLst>
        </pc:spChg>
      </pc:sldChg>
      <pc:sldChg chg="add del">
        <pc:chgData name="Jaana Kokkonen" userId="fd0ea1af-346e-4258-bc54-cec630bd1122" providerId="ADAL" clId="{45A5D034-F369-435F-8388-1B7EEB694F3C}" dt="2023-06-12T07:08:03.328" v="35"/>
        <pc:sldMkLst>
          <pc:docMk/>
          <pc:sldMk cId="2165737779" sldId="330"/>
        </pc:sldMkLst>
      </pc:sldChg>
      <pc:sldChg chg="modSp del mod">
        <pc:chgData name="Jaana Kokkonen" userId="fd0ea1af-346e-4258-bc54-cec630bd1122" providerId="ADAL" clId="{45A5D034-F369-435F-8388-1B7EEB694F3C}" dt="2023-06-12T07:07:56.275" v="32" actId="47"/>
        <pc:sldMkLst>
          <pc:docMk/>
          <pc:sldMk cId="3299788359" sldId="330"/>
        </pc:sldMkLst>
        <pc:spChg chg="mod">
          <ac:chgData name="Jaana Kokkonen" userId="fd0ea1af-346e-4258-bc54-cec630bd1122" providerId="ADAL" clId="{45A5D034-F369-435F-8388-1B7EEB694F3C}" dt="2023-06-12T07:03:32.503" v="4" actId="20577"/>
          <ac:spMkLst>
            <pc:docMk/>
            <pc:sldMk cId="3299788359" sldId="330"/>
            <ac:spMk id="4" creationId="{AFC9B852-8EAF-4B00-BAC3-D218F3DAD187}"/>
          </ac:spMkLst>
        </pc:spChg>
        <pc:spChg chg="mod">
          <ac:chgData name="Jaana Kokkonen" userId="fd0ea1af-346e-4258-bc54-cec630bd1122" providerId="ADAL" clId="{45A5D034-F369-435F-8388-1B7EEB694F3C}" dt="2023-06-12T07:06:02.161" v="28" actId="20577"/>
          <ac:spMkLst>
            <pc:docMk/>
            <pc:sldMk cId="3299788359" sldId="330"/>
            <ac:spMk id="9" creationId="{7F8EFDB8-F748-47C7-939F-FAC137D31AA4}"/>
          </ac:spMkLst>
        </pc:spChg>
      </pc:sldChg>
      <pc:sldChg chg="add del">
        <pc:chgData name="Jaana Kokkonen" userId="fd0ea1af-346e-4258-bc54-cec630bd1122" providerId="ADAL" clId="{45A5D034-F369-435F-8388-1B7EEB694F3C}" dt="2023-06-12T07:08:03.328" v="35"/>
        <pc:sldMkLst>
          <pc:docMk/>
          <pc:sldMk cId="3299788359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546A056-8C6F-42D9-BA5E-DB0EF7A1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873208" cy="504056"/>
          </a:xfrm>
        </p:spPr>
        <p:txBody>
          <a:bodyPr/>
          <a:lstStyle/>
          <a:p>
            <a:r>
              <a:rPr lang="fi-FI" dirty="0"/>
              <a:t>Maakuntien välinen muuttoliike Etelä-Savon maakunnan osalta 2022</a:t>
            </a:r>
          </a:p>
        </p:txBody>
      </p:sp>
      <p:pic>
        <p:nvPicPr>
          <p:cNvPr id="3" name="Kuva 2" descr="Palkkikaavio: Maakuntien välinen muuttoliike Etelä-Savon maakunnan osalta 2022. Etelä-Savon osalta maakuntien välinen nettomuutto oli -196. Eniten Etelä-Savosta muutettiin Uudellemaalle, 1 182 henkilön verran sekä Uudeltamaalta 1 261 henkilön verran Etelä-Savoon päin.">
            <a:extLst>
              <a:ext uri="{FF2B5EF4-FFF2-40B4-BE49-F238E27FC236}">
                <a16:creationId xmlns:a16="http://schemas.microsoft.com/office/drawing/2014/main" id="{D99C5F87-5DBB-1E5E-2321-7996434CD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052736"/>
            <a:ext cx="8424936" cy="5090349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1A97B1BC-6128-4532-87A6-D87D45F08C57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359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BA246A-769F-4D9E-BDA4-3C5F5E8B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801200" cy="504056"/>
          </a:xfrm>
        </p:spPr>
        <p:txBody>
          <a:bodyPr/>
          <a:lstStyle/>
          <a:p>
            <a:r>
              <a:rPr lang="fi-FI" dirty="0"/>
              <a:t>Maakuntien välinen muuttoliike 2022</a:t>
            </a:r>
            <a:endParaRPr lang="fi-FI" b="0" dirty="0"/>
          </a:p>
        </p:txBody>
      </p:sp>
      <p:pic>
        <p:nvPicPr>
          <p:cNvPr id="2" name="Kuva 1" descr="Palkkikaavio: Maakuntien välinen muuttoliike 2022. Maakuntien välinen muuttoliike oli plussalla kuudessa maakunnassa, eniten  Pirkanmaalla, Uudellamaalla ja Varsinais-Suomessa. &#10;Muuttotappiota kertyi eniten Etelä-Karjalassa ja Kymenlaaksossa. ">
            <a:extLst>
              <a:ext uri="{FF2B5EF4-FFF2-40B4-BE49-F238E27FC236}">
                <a16:creationId xmlns:a16="http://schemas.microsoft.com/office/drawing/2014/main" id="{885A69E5-1E2D-4ED6-A977-7724C8B59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116701"/>
            <a:ext cx="9001000" cy="5003194"/>
          </a:xfrm>
          <a:prstGeom prst="rect">
            <a:avLst/>
          </a:prstGeom>
        </p:spPr>
      </p:pic>
      <p:sp>
        <p:nvSpPr>
          <p:cNvPr id="3" name="Title 11">
            <a:extLst>
              <a:ext uri="{FF2B5EF4-FFF2-40B4-BE49-F238E27FC236}">
                <a16:creationId xmlns:a16="http://schemas.microsoft.com/office/drawing/2014/main" id="{7F5823E3-A0F0-C4CE-D2CF-F2A39BA0C775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6295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FC9B852-8EAF-4B00-BAC3-D218F3DA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513168" cy="504056"/>
          </a:xfrm>
        </p:spPr>
        <p:txBody>
          <a:bodyPr/>
          <a:lstStyle/>
          <a:p>
            <a:r>
              <a:rPr lang="fi-FI" dirty="0"/>
              <a:t>Maakuntien välinen nettomuutto 2022</a:t>
            </a:r>
          </a:p>
        </p:txBody>
      </p:sp>
      <p:pic>
        <p:nvPicPr>
          <p:cNvPr id="2" name="Kuva 1" descr="Palkkikaavio: Maakuntien välinen nettomuutto 2022. Maakuntien välinen muuttoliike oli plussalla kuudessa maakunnassa, eniten  Pirkanmaalla, +3 814, Uudellamaalla, +1 074, ja Varsinais-Suomessa, +1 061. &#10;Muuttotappiota kertyi eniten Etelä-Karjalassa, -863 henkilöä ja Kymenlaaksossa, -809 henkilöä.">
            <a:extLst>
              <a:ext uri="{FF2B5EF4-FFF2-40B4-BE49-F238E27FC236}">
                <a16:creationId xmlns:a16="http://schemas.microsoft.com/office/drawing/2014/main" id="{D3EE270A-CADA-6A17-91CA-3F2B59BB8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25" y="1052736"/>
            <a:ext cx="8635167" cy="5130761"/>
          </a:xfrm>
          <a:prstGeom prst="rect">
            <a:avLst/>
          </a:prstGeom>
        </p:spPr>
      </p:pic>
      <p:sp>
        <p:nvSpPr>
          <p:cNvPr id="3" name="Title 11">
            <a:extLst>
              <a:ext uri="{FF2B5EF4-FFF2-40B4-BE49-F238E27FC236}">
                <a16:creationId xmlns:a16="http://schemas.microsoft.com/office/drawing/2014/main" id="{38281359-0B91-72BD-AB7F-678A99F00DB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16573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FC9B852-8EAF-4B00-BAC3-D218F3DAD1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8531" y="116632"/>
            <a:ext cx="10514013" cy="503237"/>
          </a:xfrm>
        </p:spPr>
        <p:txBody>
          <a:bodyPr/>
          <a:lstStyle/>
          <a:p>
            <a:r>
              <a:rPr lang="fi-FI" dirty="0"/>
              <a:t>Maakuntien välinen muuttoliike tulo- ja lähtömaakunnittain 2022</a:t>
            </a:r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7F8EFDB8-F748-47C7-939F-FAC137D31AA4}"/>
              </a:ext>
            </a:extLst>
          </p:cNvPr>
          <p:cNvSpPr txBox="1">
            <a:spLocks/>
          </p:cNvSpPr>
          <p:nvPr/>
        </p:nvSpPr>
        <p:spPr bwMode="auto">
          <a:xfrm>
            <a:off x="407368" y="6525344"/>
            <a:ext cx="1166529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18342D8B-5269-E4F3-6E69-7F0CB174190B}"/>
              </a:ext>
            </a:extLst>
          </p:cNvPr>
          <p:cNvGraphicFramePr>
            <a:graphicFrameLocks noGrp="1"/>
          </p:cNvGraphicFramePr>
          <p:nvPr/>
        </p:nvGraphicFramePr>
        <p:xfrm>
          <a:off x="479389" y="836710"/>
          <a:ext cx="11233235" cy="5400602"/>
        </p:xfrm>
        <a:graphic>
          <a:graphicData uri="http://schemas.openxmlformats.org/drawingml/2006/table">
            <a:tbl>
              <a:tblPr firstRow="1"/>
              <a:tblGrid>
                <a:gridCol w="1800187">
                  <a:extLst>
                    <a:ext uri="{9D8B030D-6E8A-4147-A177-3AD203B41FA5}">
                      <a16:colId xmlns:a16="http://schemas.microsoft.com/office/drawing/2014/main" val="4289035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54022263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3561963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5775976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748416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28051096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5460024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78119533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29216599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50225432"/>
                    </a:ext>
                  </a:extLst>
                </a:gridCol>
                <a:gridCol w="441656">
                  <a:extLst>
                    <a:ext uri="{9D8B030D-6E8A-4147-A177-3AD203B41FA5}">
                      <a16:colId xmlns:a16="http://schemas.microsoft.com/office/drawing/2014/main" val="2685687414"/>
                    </a:ext>
                  </a:extLst>
                </a:gridCol>
                <a:gridCol w="494448">
                  <a:extLst>
                    <a:ext uri="{9D8B030D-6E8A-4147-A177-3AD203B41FA5}">
                      <a16:colId xmlns:a16="http://schemas.microsoft.com/office/drawing/2014/main" val="346597134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4245039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61499483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0383767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4081045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36435037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9119867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1704523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07647048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303566616"/>
                    </a:ext>
                  </a:extLst>
                </a:gridCol>
              </a:tblGrid>
              <a:tr h="876207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MK01 Uusimaa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MK02 Varsinais-Suomi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MK04 Satakunta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MK05 Kanta-Häme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MK06 Pirkanmaa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MK07 Päijät-Häme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MK08 Kymenlaakso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MK09 Etelä-Karjala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MK10 Etelä-Savo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MK11 Pohjois-Savo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MK12 Pohjois-Karjala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MK13 Keski-Suomi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MK14 Etelä-Pohjanmaa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MK15 Pohjanmaa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MK16 Keski-Pohjanmaa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MK17 Pohjois-Pohjanmaa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MK18 Kainuu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MK19 Lappi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 - MK21 Ahvenanmaa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22141"/>
                  </a:ext>
                </a:extLst>
              </a:tr>
              <a:tr h="228179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136 026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32 731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17 244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6 059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3 443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8 412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07266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MK01 Uusimaa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31 657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1 351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75781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MK02 Varsinais-Suomi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88715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MK04 Satakunta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5 446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1 491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20679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MK05 Kanta-Häme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35031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MK06 Pirkanmaa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03177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MK07 Päijät-Häme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6782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MK08 Kymenlaakso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869468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MK09 Etelä-Karjala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93699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MK10 Etelä-Savo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071066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MK11 Pohjois-Savo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26174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MK12 Pohjois-Karjala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1693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MK13 Keski-Suomi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61956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MK14 Etelä-Pohjanmaa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58919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MK15 Pohjanmaa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61814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MK16 Keski-Pohjanmaa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3930"/>
                  </a:ext>
                </a:extLst>
              </a:tr>
              <a:tr h="344153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MK17 Pohjois-Pohjanmaa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84948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MK18 Kainuu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2 408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569786"/>
                  </a:ext>
                </a:extLst>
              </a:tr>
              <a:tr h="219052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MK19 Lappi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95651"/>
                  </a:ext>
                </a:extLst>
              </a:tr>
              <a:tr h="228179"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Lähtö - MK21 Ahvenanmaa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8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788359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1236</TotalTime>
  <Words>740</Words>
  <Application>Microsoft Office PowerPoint</Application>
  <PresentationFormat>Laajakuva</PresentationFormat>
  <Paragraphs>449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ESAVO</vt:lpstr>
      <vt:lpstr>Maakuntien välinen muuttoliike Etelä-Savon maakunnan osalta 2022</vt:lpstr>
      <vt:lpstr>Maakuntien välinen muuttoliike 2022</vt:lpstr>
      <vt:lpstr>Maakuntien välinen nettomuutto 2022</vt:lpstr>
      <vt:lpstr>Maakuntien välinen muuttoliike tulo- ja lähtömaakunnittain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Maakuntien välinen muuttoliike</dc:title>
  <dc:creator>Jaana Kokkonen</dc:creator>
  <cp:lastModifiedBy>Jaana Kokkonen</cp:lastModifiedBy>
  <cp:revision>41</cp:revision>
  <dcterms:created xsi:type="dcterms:W3CDTF">2020-02-25T14:36:39Z</dcterms:created>
  <dcterms:modified xsi:type="dcterms:W3CDTF">2023-06-12T07:08:46Z</dcterms:modified>
</cp:coreProperties>
</file>