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6"/>
  </p:notesMasterIdLst>
  <p:sldIdLst>
    <p:sldId id="1012" r:id="rId2"/>
    <p:sldId id="331" r:id="rId3"/>
    <p:sldId id="774" r:id="rId4"/>
    <p:sldId id="33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2F670E-689F-44DB-8686-A1515D825EC4}" v="3" dt="2023-06-12T07:11:19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83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BF2F670E-689F-44DB-8686-A1515D825EC4}"/>
    <pc:docChg chg="addSld delSld modSld">
      <pc:chgData name="Jaana Kokkonen" userId="fd0ea1af-346e-4258-bc54-cec630bd1122" providerId="ADAL" clId="{BF2F670E-689F-44DB-8686-A1515D825EC4}" dt="2023-06-12T07:11:50.956" v="12" actId="1035"/>
      <pc:docMkLst>
        <pc:docMk/>
      </pc:docMkLst>
      <pc:sldChg chg="modSp add del mod">
        <pc:chgData name="Jaana Kokkonen" userId="fd0ea1af-346e-4258-bc54-cec630bd1122" providerId="ADAL" clId="{BF2F670E-689F-44DB-8686-A1515D825EC4}" dt="2023-06-12T07:11:50.956" v="12" actId="1035"/>
        <pc:sldMkLst>
          <pc:docMk/>
          <pc:sldMk cId="675653183" sldId="331"/>
        </pc:sldMkLst>
        <pc:spChg chg="mod">
          <ac:chgData name="Jaana Kokkonen" userId="fd0ea1af-346e-4258-bc54-cec630bd1122" providerId="ADAL" clId="{BF2F670E-689F-44DB-8686-A1515D825EC4}" dt="2023-06-12T07:11:50.956" v="12" actId="1035"/>
          <ac:spMkLst>
            <pc:docMk/>
            <pc:sldMk cId="675653183" sldId="331"/>
            <ac:spMk id="9" creationId="{40CC19E5-3443-490B-83B3-1E6F95ACD00B}"/>
          </ac:spMkLst>
        </pc:spChg>
        <pc:picChg chg="mod">
          <ac:chgData name="Jaana Kokkonen" userId="fd0ea1af-346e-4258-bc54-cec630bd1122" providerId="ADAL" clId="{BF2F670E-689F-44DB-8686-A1515D825EC4}" dt="2023-06-12T07:11:50.956" v="12" actId="1035"/>
          <ac:picMkLst>
            <pc:docMk/>
            <pc:sldMk cId="675653183" sldId="331"/>
            <ac:picMk id="3" creationId="{59F8C70E-781D-B6FA-CF38-768A3A7DC9C4}"/>
          </ac:picMkLst>
        </pc:picChg>
      </pc:sldChg>
      <pc:sldChg chg="add del">
        <pc:chgData name="Jaana Kokkonen" userId="fd0ea1af-346e-4258-bc54-cec630bd1122" providerId="ADAL" clId="{BF2F670E-689F-44DB-8686-A1515D825EC4}" dt="2023-06-12T07:11:19.574" v="3"/>
        <pc:sldMkLst>
          <pc:docMk/>
          <pc:sldMk cId="859693308" sldId="332"/>
        </pc:sldMkLst>
      </pc:sldChg>
      <pc:sldChg chg="add del">
        <pc:chgData name="Jaana Kokkonen" userId="fd0ea1af-346e-4258-bc54-cec630bd1122" providerId="ADAL" clId="{BF2F670E-689F-44DB-8686-A1515D825EC4}" dt="2023-06-12T07:11:19.574" v="3"/>
        <pc:sldMkLst>
          <pc:docMk/>
          <pc:sldMk cId="3703110166" sldId="774"/>
        </pc:sldMkLst>
      </pc:sldChg>
      <pc:sldChg chg="del">
        <pc:chgData name="Jaana Kokkonen" userId="fd0ea1af-346e-4258-bc54-cec630bd1122" providerId="ADAL" clId="{BF2F670E-689F-44DB-8686-A1515D825EC4}" dt="2023-06-12T07:11:23.185" v="4" actId="47"/>
        <pc:sldMkLst>
          <pc:docMk/>
          <pc:sldMk cId="2023622604" sldId="775"/>
        </pc:sldMkLst>
      </pc:sldChg>
      <pc:sldChg chg="add del">
        <pc:chgData name="Jaana Kokkonen" userId="fd0ea1af-346e-4258-bc54-cec630bd1122" providerId="ADAL" clId="{BF2F670E-689F-44DB-8686-A1515D825EC4}" dt="2023-06-12T07:11:19.550" v="2"/>
        <pc:sldMkLst>
          <pc:docMk/>
          <pc:sldMk cId="2241551664" sldId="1012"/>
        </pc:sldMkLst>
      </pc:sldChg>
      <pc:sldChg chg="modSp add mod">
        <pc:chgData name="Jaana Kokkonen" userId="fd0ea1af-346e-4258-bc54-cec630bd1122" providerId="ADAL" clId="{BF2F670E-689F-44DB-8686-A1515D825EC4}" dt="2023-06-12T07:11:40.652" v="10" actId="1035"/>
        <pc:sldMkLst>
          <pc:docMk/>
          <pc:sldMk cId="2530872285" sldId="1012"/>
        </pc:sldMkLst>
        <pc:spChg chg="mod">
          <ac:chgData name="Jaana Kokkonen" userId="fd0ea1af-346e-4258-bc54-cec630bd1122" providerId="ADAL" clId="{BF2F670E-689F-44DB-8686-A1515D825EC4}" dt="2023-06-12T07:11:35.540" v="6" actId="1035"/>
          <ac:spMkLst>
            <pc:docMk/>
            <pc:sldMk cId="2530872285" sldId="1012"/>
            <ac:spMk id="9" creationId="{CD7E0073-2FCE-401C-8B40-3DF4ED5A6A3E}"/>
          </ac:spMkLst>
        </pc:spChg>
        <pc:picChg chg="mod">
          <ac:chgData name="Jaana Kokkonen" userId="fd0ea1af-346e-4258-bc54-cec630bd1122" providerId="ADAL" clId="{BF2F670E-689F-44DB-8686-A1515D825EC4}" dt="2023-06-12T07:11:40.652" v="10" actId="1035"/>
          <ac:picMkLst>
            <pc:docMk/>
            <pc:sldMk cId="2530872285" sldId="1012"/>
            <ac:picMk id="3" creationId="{745F3A65-3E59-8294-488A-115B7F973F6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74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>
            <a:extLst>
              <a:ext uri="{FF2B5EF4-FFF2-40B4-BE49-F238E27FC236}">
                <a16:creationId xmlns:a16="http://schemas.microsoft.com/office/drawing/2014/main" id="{CD7E0073-2FCE-401C-8B40-3DF4ED5A6A3E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623392" y="404664"/>
            <a:ext cx="8631238" cy="648072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Maassamuutto ikäryhmittäin Etelä-Savossa 2022 </a:t>
            </a:r>
            <a:b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i-FI" altLang="fi-FI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(ei siirtolaisuutta mukana)</a:t>
            </a:r>
            <a:endParaRPr kumimoji="0" lang="en-GB" altLang="fi-FI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Kuva 2" descr="Palkkikaaviot kuntien välisestä tulo- ja lähtömuutosta sekä nettomuutosta ikäryhmittäin Etelä-Savossa 2022. Kuntien välinen nettomuutto oli Etelä-Savon maakunnassa -196. Viisivuotisikäryhmittäin katsottuna eniten Etelä-Savossa muuttivat 15-29-vuotiaat, ja näistä vielä eniten ikäryhmä 20-24-vuotiaat, joiden nettomuutto oli -379.">
            <a:extLst>
              <a:ext uri="{FF2B5EF4-FFF2-40B4-BE49-F238E27FC236}">
                <a16:creationId xmlns:a16="http://schemas.microsoft.com/office/drawing/2014/main" id="{745F3A65-3E59-8294-488A-115B7F973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340768"/>
            <a:ext cx="9931184" cy="4328837"/>
          </a:xfrm>
          <a:prstGeom prst="rect">
            <a:avLst/>
          </a:prstGeom>
        </p:spPr>
      </p:pic>
      <p:sp>
        <p:nvSpPr>
          <p:cNvPr id="2" name="Title 11">
            <a:extLst>
              <a:ext uri="{FF2B5EF4-FFF2-40B4-BE49-F238E27FC236}">
                <a16:creationId xmlns:a16="http://schemas.microsoft.com/office/drawing/2014/main" id="{60549041-C029-BA91-BFBE-3AAEB69A883D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53087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>
            <a:extLst>
              <a:ext uri="{FF2B5EF4-FFF2-40B4-BE49-F238E27FC236}">
                <a16:creationId xmlns:a16="http://schemas.microsoft.com/office/drawing/2014/main" id="{40CC19E5-3443-490B-83B3-1E6F95ACD00B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623392" y="404664"/>
            <a:ext cx="10801200" cy="648072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Maassamuutto ikäryhmittäin Mikkelin seutukunnassa 2022 </a:t>
            </a:r>
            <a:b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i-FI" altLang="fi-FI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(ei siirtolaisuutta mukana)</a:t>
            </a:r>
            <a:endParaRPr kumimoji="0" lang="en-GB" altLang="fi-FI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Kuva 2" descr="Palkkikaaviot kuntien välisestä tulo- ja lähtömuutosta sekä nettomuutosta ikäryhmittäin Mikkelin seutukunnassa 2022. Kuntien välinen nettomuutto oli Mikkelin seutukunnassa -83. Viisivuotisikäryhmittäin katsottuna eniten muuttivat 15-29-vuotiaat, ja näistä vielä eniten ikäryhmä 20-24-vuotiaat, joiden nettomuutto oli -190.">
            <a:extLst>
              <a:ext uri="{FF2B5EF4-FFF2-40B4-BE49-F238E27FC236}">
                <a16:creationId xmlns:a16="http://schemas.microsoft.com/office/drawing/2014/main" id="{59F8C70E-781D-B6FA-CF38-768A3A7DC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90" y="1484784"/>
            <a:ext cx="9868370" cy="4320480"/>
          </a:xfrm>
          <a:prstGeom prst="rect">
            <a:avLst/>
          </a:prstGeom>
        </p:spPr>
      </p:pic>
      <p:sp>
        <p:nvSpPr>
          <p:cNvPr id="2" name="Title 11">
            <a:extLst>
              <a:ext uri="{FF2B5EF4-FFF2-40B4-BE49-F238E27FC236}">
                <a16:creationId xmlns:a16="http://schemas.microsoft.com/office/drawing/2014/main" id="{FD84385B-F876-5896-D728-A39C9E09B418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67565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623392" y="548680"/>
            <a:ext cx="11089232" cy="648072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Maassamuutto ikäryhmittäin Savonlinnan seutukunnassa 2022 </a:t>
            </a:r>
            <a:b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i-FI" altLang="fi-FI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(ei siirtolaisuutta mukana)</a:t>
            </a:r>
            <a:endParaRPr kumimoji="0" lang="en-GB" altLang="fi-FI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Kuva 2" descr="Palkkikaaviot kuntien välisestä tulo- ja lähtömuutosta sekä nettomuutosta ikäryhmittäin Savonlinnan seutukunnassa 2022. Kuntien välinen nettomuutto oli Savonlinnan seutukunnassa -95. Viisivuotisikäryhmittäin katsottuna eniten muuttivat 15-29-vuotiaat, ja näistä vielä eniten ikäryhmä 20-24-vuotiaat, joiden nettomuutto oli -138.">
            <a:extLst>
              <a:ext uri="{FF2B5EF4-FFF2-40B4-BE49-F238E27FC236}">
                <a16:creationId xmlns:a16="http://schemas.microsoft.com/office/drawing/2014/main" id="{FF35BEC7-BC05-A276-B28C-A2FAA3A70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93" y="1628800"/>
            <a:ext cx="9891769" cy="4320480"/>
          </a:xfrm>
          <a:prstGeom prst="rect">
            <a:avLst/>
          </a:prstGeom>
        </p:spPr>
      </p:pic>
      <p:sp>
        <p:nvSpPr>
          <p:cNvPr id="2" name="Title 11">
            <a:extLst>
              <a:ext uri="{FF2B5EF4-FFF2-40B4-BE49-F238E27FC236}">
                <a16:creationId xmlns:a16="http://schemas.microsoft.com/office/drawing/2014/main" id="{374EE8EE-13EA-7454-28C2-C82B05643712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7031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>
            <a:extLst>
              <a:ext uri="{FF2B5EF4-FFF2-40B4-BE49-F238E27FC236}">
                <a16:creationId xmlns:a16="http://schemas.microsoft.com/office/drawing/2014/main" id="{E88CF920-A5D7-44FF-AF2B-B95816F3F933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623392" y="548680"/>
            <a:ext cx="10945216" cy="648072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Maassamuutto ikäryhmittäin Pieksämäen seutukunnassa 2022 </a:t>
            </a:r>
            <a:b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i-FI" altLang="fi-FI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(ei siirtolaisuutta mukana)</a:t>
            </a:r>
            <a:endParaRPr kumimoji="0" lang="en-GB" altLang="fi-FI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C89EEC20-F1D8-4449-BA90-80400F3D875B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t kuntien välisestä tulo- ja lähtömuutosta sekä nettomuutosta ikäryhmittäin Pieksämäen seutukunnassa 2022. Kuntien välinen nettomuutto oli Pieksämäen seutukunnassa -18. Viisivuotisikäryhmittäin katsottuna eniten muuttivat 15-34-vuotiaat, ja näistä vielä eniten ikäryhmä 20-24-vuotiaat, joiden nettomuutto oli yhteensä -53.">
            <a:extLst>
              <a:ext uri="{FF2B5EF4-FFF2-40B4-BE49-F238E27FC236}">
                <a16:creationId xmlns:a16="http://schemas.microsoft.com/office/drawing/2014/main" id="{DA7CB0F8-C617-2D62-8D53-7F3F52CDC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2" y="1640697"/>
            <a:ext cx="9871564" cy="430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93308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522</TotalTime>
  <Words>128</Words>
  <Application>Microsoft Office PowerPoint</Application>
  <PresentationFormat>Laajakuva</PresentationFormat>
  <Paragraphs>9</Paragraphs>
  <Slides>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ESAVO</vt:lpstr>
      <vt:lpstr>Maassamuutto ikäryhmittäin Etelä-Savossa 2022  (ei siirtolaisuutta mukana)</vt:lpstr>
      <vt:lpstr>Maassamuutto ikäryhmittäin Mikkelin seutukunnassa 2022  (ei siirtolaisuutta mukana)</vt:lpstr>
      <vt:lpstr>Maassamuutto ikäryhmittäin Savonlinnan seutukunnassa 2022  (ei siirtolaisuutta mukana)</vt:lpstr>
      <vt:lpstr>Maassamuutto ikäryhmittäin Pieksämäen seutukunnassa 2022  (ei siirtolaisuutta mukana)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</dc:title>
  <dc:creator>Jaana Kokkonen</dc:creator>
  <cp:lastModifiedBy>Jaana Kokkonen</cp:lastModifiedBy>
  <cp:revision>36</cp:revision>
  <dcterms:created xsi:type="dcterms:W3CDTF">2020-02-25T14:36:39Z</dcterms:created>
  <dcterms:modified xsi:type="dcterms:W3CDTF">2023-06-12T07:11:59Z</dcterms:modified>
</cp:coreProperties>
</file>