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40" r:id="rId2"/>
  </p:sldMasterIdLst>
  <p:notesMasterIdLst>
    <p:notesMasterId r:id="rId35"/>
  </p:notesMasterIdLst>
  <p:sldIdLst>
    <p:sldId id="256" r:id="rId3"/>
    <p:sldId id="261" r:id="rId4"/>
    <p:sldId id="262" r:id="rId5"/>
    <p:sldId id="269" r:id="rId6"/>
    <p:sldId id="270" r:id="rId7"/>
    <p:sldId id="271" r:id="rId8"/>
    <p:sldId id="803" r:id="rId9"/>
    <p:sldId id="800" r:id="rId10"/>
    <p:sldId id="801" r:id="rId11"/>
    <p:sldId id="802" r:id="rId12"/>
    <p:sldId id="266" r:id="rId13"/>
    <p:sldId id="267" r:id="rId14"/>
    <p:sldId id="268" r:id="rId15"/>
    <p:sldId id="275" r:id="rId16"/>
    <p:sldId id="263" r:id="rId17"/>
    <p:sldId id="264" r:id="rId18"/>
    <p:sldId id="265" r:id="rId19"/>
    <p:sldId id="274" r:id="rId20"/>
    <p:sldId id="272" r:id="rId21"/>
    <p:sldId id="276" r:id="rId22"/>
    <p:sldId id="788" r:id="rId23"/>
    <p:sldId id="789" r:id="rId24"/>
    <p:sldId id="795" r:id="rId25"/>
    <p:sldId id="327" r:id="rId26"/>
    <p:sldId id="796" r:id="rId27"/>
    <p:sldId id="798" r:id="rId28"/>
    <p:sldId id="794" r:id="rId29"/>
    <p:sldId id="797" r:id="rId30"/>
    <p:sldId id="792" r:id="rId31"/>
    <p:sldId id="793" r:id="rId32"/>
    <p:sldId id="787" r:id="rId33"/>
    <p:sldId id="7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9FE4"/>
    <a:srgbClr val="C9D4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A5E0D-6331-4423-856B-92ED1920DF60}" v="97" dt="2023-06-15T05:12:42.48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13" autoAdjust="0"/>
    <p:restoredTop sz="95033" autoAdjust="0"/>
  </p:normalViewPr>
  <p:slideViewPr>
    <p:cSldViewPr showGuides="1">
      <p:cViewPr varScale="1">
        <p:scale>
          <a:sx n="82" d="100"/>
          <a:sy n="82" d="100"/>
        </p:scale>
        <p:origin x="653" y="96"/>
      </p:cViewPr>
      <p:guideLst>
        <p:guide orient="horz" pos="2160"/>
        <p:guide pos="3840"/>
      </p:guideLst>
    </p:cSldViewPr>
  </p:slideViewPr>
  <p:outlineViewPr>
    <p:cViewPr>
      <p:scale>
        <a:sx n="33" d="100"/>
        <a:sy n="33" d="100"/>
      </p:scale>
      <p:origin x="0" y="-521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38632C31-50F1-4520-B1C7-959C2DEB65EF}"/>
    <pc:docChg chg="undo custSel addSld delSld modSld">
      <pc:chgData name="Jaana Kokkonen" userId="fd0ea1af-346e-4258-bc54-cec630bd1122" providerId="ADAL" clId="{38632C31-50F1-4520-B1C7-959C2DEB65EF}" dt="2023-03-29T11:01:35.692" v="618" actId="20577"/>
      <pc:docMkLst>
        <pc:docMk/>
      </pc:docMkLst>
      <pc:sldChg chg="modSp mod">
        <pc:chgData name="Jaana Kokkonen" userId="fd0ea1af-346e-4258-bc54-cec630bd1122" providerId="ADAL" clId="{38632C31-50F1-4520-B1C7-959C2DEB65EF}" dt="2023-03-29T10:35:31.205" v="314"/>
        <pc:sldMkLst>
          <pc:docMk/>
          <pc:sldMk cId="2637750483" sldId="256"/>
        </pc:sldMkLst>
        <pc:spChg chg="mod">
          <ac:chgData name="Jaana Kokkonen" userId="fd0ea1af-346e-4258-bc54-cec630bd1122" providerId="ADAL" clId="{38632C31-50F1-4520-B1C7-959C2DEB65EF}" dt="2023-03-24T08:03:36.461" v="248" actId="20577"/>
          <ac:spMkLst>
            <pc:docMk/>
            <pc:sldMk cId="2637750483" sldId="256"/>
            <ac:spMk id="2" creationId="{44AAFABD-C29C-4972-93A7-113CB38DFED2}"/>
          </ac:spMkLst>
        </pc:spChg>
        <pc:spChg chg="mod">
          <ac:chgData name="Jaana Kokkonen" userId="fd0ea1af-346e-4258-bc54-cec630bd1122" providerId="ADAL" clId="{38632C31-50F1-4520-B1C7-959C2DEB65EF}" dt="2023-03-29T10:35:31.205" v="314"/>
          <ac:spMkLst>
            <pc:docMk/>
            <pc:sldMk cId="2637750483" sldId="256"/>
            <ac:spMk id="4" creationId="{F38D9519-A6A2-4238-8E6C-9F9B64D237A9}"/>
          </ac:spMkLst>
        </pc:spChg>
      </pc:sldChg>
      <pc:sldChg chg="del">
        <pc:chgData name="Jaana Kokkonen" userId="fd0ea1af-346e-4258-bc54-cec630bd1122" providerId="ADAL" clId="{38632C31-50F1-4520-B1C7-959C2DEB65EF}" dt="2023-03-24T08:01:53.885" v="182" actId="47"/>
        <pc:sldMkLst>
          <pc:docMk/>
          <pc:sldMk cId="1344595985" sldId="257"/>
        </pc:sldMkLst>
      </pc:sldChg>
      <pc:sldChg chg="del">
        <pc:chgData name="Jaana Kokkonen" userId="fd0ea1af-346e-4258-bc54-cec630bd1122" providerId="ADAL" clId="{38632C31-50F1-4520-B1C7-959C2DEB65EF}" dt="2023-03-24T08:01:53.885" v="182" actId="47"/>
        <pc:sldMkLst>
          <pc:docMk/>
          <pc:sldMk cId="2071989738" sldId="258"/>
        </pc:sldMkLst>
      </pc:sldChg>
      <pc:sldChg chg="del">
        <pc:chgData name="Jaana Kokkonen" userId="fd0ea1af-346e-4258-bc54-cec630bd1122" providerId="ADAL" clId="{38632C31-50F1-4520-B1C7-959C2DEB65EF}" dt="2023-03-24T08:01:53.885" v="182" actId="47"/>
        <pc:sldMkLst>
          <pc:docMk/>
          <pc:sldMk cId="3872152902" sldId="259"/>
        </pc:sldMkLst>
      </pc:sldChg>
      <pc:sldChg chg="del">
        <pc:chgData name="Jaana Kokkonen" userId="fd0ea1af-346e-4258-bc54-cec630bd1122" providerId="ADAL" clId="{38632C31-50F1-4520-B1C7-959C2DEB65EF}" dt="2023-03-24T08:01:53.885" v="182" actId="47"/>
        <pc:sldMkLst>
          <pc:docMk/>
          <pc:sldMk cId="3431136894" sldId="260"/>
        </pc:sldMkLst>
      </pc:sldChg>
      <pc:sldChg chg="addSp delSp modSp new mod modClrScheme chgLayout">
        <pc:chgData name="Jaana Kokkonen" userId="fd0ea1af-346e-4258-bc54-cec630bd1122" providerId="ADAL" clId="{38632C31-50F1-4520-B1C7-959C2DEB65EF}" dt="2023-03-29T11:01:35.692" v="618" actId="20577"/>
        <pc:sldMkLst>
          <pc:docMk/>
          <pc:sldMk cId="4041274675" sldId="261"/>
        </pc:sldMkLst>
        <pc:spChg chg="del mod ord">
          <ac:chgData name="Jaana Kokkonen" userId="fd0ea1af-346e-4258-bc54-cec630bd1122" providerId="ADAL" clId="{38632C31-50F1-4520-B1C7-959C2DEB65EF}" dt="2023-03-24T07:57:31.629" v="91" actId="700"/>
          <ac:spMkLst>
            <pc:docMk/>
            <pc:sldMk cId="4041274675" sldId="261"/>
            <ac:spMk id="2" creationId="{F84D9D76-4D1B-2B1C-C463-5DCD14E86016}"/>
          </ac:spMkLst>
        </pc:spChg>
        <pc:spChg chg="del mod ord">
          <ac:chgData name="Jaana Kokkonen" userId="fd0ea1af-346e-4258-bc54-cec630bd1122" providerId="ADAL" clId="{38632C31-50F1-4520-B1C7-959C2DEB65EF}" dt="2023-03-24T07:57:31.629" v="91" actId="700"/>
          <ac:spMkLst>
            <pc:docMk/>
            <pc:sldMk cId="4041274675" sldId="261"/>
            <ac:spMk id="3" creationId="{880F0D43-8BC0-4CD3-B408-35A4CB06BA4C}"/>
          </ac:spMkLst>
        </pc:spChg>
        <pc:spChg chg="add mod ord">
          <ac:chgData name="Jaana Kokkonen" userId="fd0ea1af-346e-4258-bc54-cec630bd1122" providerId="ADAL" clId="{38632C31-50F1-4520-B1C7-959C2DEB65EF}" dt="2023-03-24T07:58:01.044" v="105" actId="1076"/>
          <ac:spMkLst>
            <pc:docMk/>
            <pc:sldMk cId="4041274675" sldId="261"/>
            <ac:spMk id="4" creationId="{4BE0AE5F-9306-0A0B-01A4-DBA531685FC2}"/>
          </ac:spMkLst>
        </pc:spChg>
        <pc:spChg chg="add mod ord">
          <ac:chgData name="Jaana Kokkonen" userId="fd0ea1af-346e-4258-bc54-cec630bd1122" providerId="ADAL" clId="{38632C31-50F1-4520-B1C7-959C2DEB65EF}" dt="2023-03-29T11:01:35.692" v="618" actId="20577"/>
          <ac:spMkLst>
            <pc:docMk/>
            <pc:sldMk cId="4041274675" sldId="261"/>
            <ac:spMk id="5" creationId="{8BD06528-AEE1-8B63-76A4-17D938DBBABF}"/>
          </ac:spMkLst>
        </pc:spChg>
        <pc:spChg chg="add del">
          <ac:chgData name="Jaana Kokkonen" userId="fd0ea1af-346e-4258-bc54-cec630bd1122" providerId="ADAL" clId="{38632C31-50F1-4520-B1C7-959C2DEB65EF}" dt="2023-03-24T08:00:26.359" v="146" actId="22"/>
          <ac:spMkLst>
            <pc:docMk/>
            <pc:sldMk cId="4041274675" sldId="261"/>
            <ac:spMk id="7" creationId="{7A476148-185D-4E54-0C5F-048DD65B9875}"/>
          </ac:spMkLst>
        </pc:spChg>
      </pc:sldChg>
      <pc:sldChg chg="modSp add mod">
        <pc:chgData name="Jaana Kokkonen" userId="fd0ea1af-346e-4258-bc54-cec630bd1122" providerId="ADAL" clId="{38632C31-50F1-4520-B1C7-959C2DEB65EF}" dt="2023-03-24T08:01:34.867" v="181" actId="14100"/>
        <pc:sldMkLst>
          <pc:docMk/>
          <pc:sldMk cId="1425146062" sldId="262"/>
        </pc:sldMkLst>
        <pc:spChg chg="mod">
          <ac:chgData name="Jaana Kokkonen" userId="fd0ea1af-346e-4258-bc54-cec630bd1122" providerId="ADAL" clId="{38632C31-50F1-4520-B1C7-959C2DEB65EF}" dt="2023-03-24T08:00:43.450" v="164" actId="20577"/>
          <ac:spMkLst>
            <pc:docMk/>
            <pc:sldMk cId="1425146062" sldId="262"/>
            <ac:spMk id="4" creationId="{4BE0AE5F-9306-0A0B-01A4-DBA531685FC2}"/>
          </ac:spMkLst>
        </pc:spChg>
        <pc:spChg chg="mod">
          <ac:chgData name="Jaana Kokkonen" userId="fd0ea1af-346e-4258-bc54-cec630bd1122" providerId="ADAL" clId="{38632C31-50F1-4520-B1C7-959C2DEB65EF}" dt="2023-03-24T08:01:34.867" v="181" actId="14100"/>
          <ac:spMkLst>
            <pc:docMk/>
            <pc:sldMk cId="1425146062" sldId="262"/>
            <ac:spMk id="5" creationId="{8BD06528-AEE1-8B63-76A4-17D938DBBABF}"/>
          </ac:spMkLst>
        </pc:spChg>
      </pc:sldChg>
      <pc:sldChg chg="addSp delSp modSp new mod modClrScheme chgLayout">
        <pc:chgData name="Jaana Kokkonen" userId="fd0ea1af-346e-4258-bc54-cec630bd1122" providerId="ADAL" clId="{38632C31-50F1-4520-B1C7-959C2DEB65EF}" dt="2023-03-24T08:03:08.539" v="244" actId="20577"/>
        <pc:sldMkLst>
          <pc:docMk/>
          <pc:sldMk cId="1273473960" sldId="263"/>
        </pc:sldMkLst>
        <pc:spChg chg="del mod ord">
          <ac:chgData name="Jaana Kokkonen" userId="fd0ea1af-346e-4258-bc54-cec630bd1122" providerId="ADAL" clId="{38632C31-50F1-4520-B1C7-959C2DEB65EF}" dt="2023-03-24T08:02:36.365" v="184" actId="700"/>
          <ac:spMkLst>
            <pc:docMk/>
            <pc:sldMk cId="1273473960" sldId="263"/>
            <ac:spMk id="2" creationId="{D57BC164-576C-B193-C66F-0D1837C9AA91}"/>
          </ac:spMkLst>
        </pc:spChg>
        <pc:spChg chg="del mod ord">
          <ac:chgData name="Jaana Kokkonen" userId="fd0ea1af-346e-4258-bc54-cec630bd1122" providerId="ADAL" clId="{38632C31-50F1-4520-B1C7-959C2DEB65EF}" dt="2023-03-24T08:02:36.365" v="184" actId="700"/>
          <ac:spMkLst>
            <pc:docMk/>
            <pc:sldMk cId="1273473960" sldId="263"/>
            <ac:spMk id="3" creationId="{6D5CAB9C-87C6-7DE9-4AF0-98CFB3A6742E}"/>
          </ac:spMkLst>
        </pc:spChg>
        <pc:spChg chg="add mod ord">
          <ac:chgData name="Jaana Kokkonen" userId="fd0ea1af-346e-4258-bc54-cec630bd1122" providerId="ADAL" clId="{38632C31-50F1-4520-B1C7-959C2DEB65EF}" dt="2023-03-24T08:03:08.539" v="244" actId="20577"/>
          <ac:spMkLst>
            <pc:docMk/>
            <pc:sldMk cId="1273473960" sldId="263"/>
            <ac:spMk id="4" creationId="{C00270C0-68E5-EA93-64EC-AC5EE86A2EFB}"/>
          </ac:spMkLst>
        </pc:spChg>
        <pc:spChg chg="add del mod ord">
          <ac:chgData name="Jaana Kokkonen" userId="fd0ea1af-346e-4258-bc54-cec630bd1122" providerId="ADAL" clId="{38632C31-50F1-4520-B1C7-959C2DEB65EF}" dt="2023-03-24T08:02:42.751" v="185" actId="478"/>
          <ac:spMkLst>
            <pc:docMk/>
            <pc:sldMk cId="1273473960" sldId="263"/>
            <ac:spMk id="5" creationId="{97A9A3CC-70AC-EB64-C32E-CB6500DE79DE}"/>
          </ac:spMkLst>
        </pc:spChg>
      </pc:sldChg>
      <pc:sldChg chg="modSp add mod">
        <pc:chgData name="Jaana Kokkonen" userId="fd0ea1af-346e-4258-bc54-cec630bd1122" providerId="ADAL" clId="{38632C31-50F1-4520-B1C7-959C2DEB65EF}" dt="2023-03-24T08:04:13.129" v="268" actId="20577"/>
        <pc:sldMkLst>
          <pc:docMk/>
          <pc:sldMk cId="3178861481" sldId="264"/>
        </pc:sldMkLst>
        <pc:spChg chg="mod">
          <ac:chgData name="Jaana Kokkonen" userId="fd0ea1af-346e-4258-bc54-cec630bd1122" providerId="ADAL" clId="{38632C31-50F1-4520-B1C7-959C2DEB65EF}" dt="2023-03-24T08:04:13.129" v="268" actId="20577"/>
          <ac:spMkLst>
            <pc:docMk/>
            <pc:sldMk cId="3178861481" sldId="264"/>
            <ac:spMk id="4" creationId="{C00270C0-68E5-EA93-64EC-AC5EE86A2EFB}"/>
          </ac:spMkLst>
        </pc:spChg>
      </pc:sldChg>
      <pc:sldChg chg="add">
        <pc:chgData name="Jaana Kokkonen" userId="fd0ea1af-346e-4258-bc54-cec630bd1122" providerId="ADAL" clId="{38632C31-50F1-4520-B1C7-959C2DEB65EF}" dt="2023-03-24T08:04:17.867" v="269"/>
        <pc:sldMkLst>
          <pc:docMk/>
          <pc:sldMk cId="1057585453" sldId="265"/>
        </pc:sldMkLst>
      </pc:sldChg>
      <pc:sldChg chg="add">
        <pc:chgData name="Jaana Kokkonen" userId="fd0ea1af-346e-4258-bc54-cec630bd1122" providerId="ADAL" clId="{38632C31-50F1-4520-B1C7-959C2DEB65EF}" dt="2023-03-24T08:04:18.051" v="270"/>
        <pc:sldMkLst>
          <pc:docMk/>
          <pc:sldMk cId="3434462847" sldId="266"/>
        </pc:sldMkLst>
      </pc:sldChg>
      <pc:sldChg chg="add">
        <pc:chgData name="Jaana Kokkonen" userId="fd0ea1af-346e-4258-bc54-cec630bd1122" providerId="ADAL" clId="{38632C31-50F1-4520-B1C7-959C2DEB65EF}" dt="2023-03-24T08:04:18.225" v="271"/>
        <pc:sldMkLst>
          <pc:docMk/>
          <pc:sldMk cId="836385857" sldId="267"/>
        </pc:sldMkLst>
      </pc:sldChg>
      <pc:sldChg chg="add">
        <pc:chgData name="Jaana Kokkonen" userId="fd0ea1af-346e-4258-bc54-cec630bd1122" providerId="ADAL" clId="{38632C31-50F1-4520-B1C7-959C2DEB65EF}" dt="2023-03-24T08:04:18.406" v="272"/>
        <pc:sldMkLst>
          <pc:docMk/>
          <pc:sldMk cId="3911469262" sldId="268"/>
        </pc:sldMkLst>
      </pc:sldChg>
      <pc:sldChg chg="add">
        <pc:chgData name="Jaana Kokkonen" userId="fd0ea1af-346e-4258-bc54-cec630bd1122" providerId="ADAL" clId="{38632C31-50F1-4520-B1C7-959C2DEB65EF}" dt="2023-03-24T08:04:18.588" v="273"/>
        <pc:sldMkLst>
          <pc:docMk/>
          <pc:sldMk cId="3931554933" sldId="269"/>
        </pc:sldMkLst>
      </pc:sldChg>
      <pc:sldChg chg="add">
        <pc:chgData name="Jaana Kokkonen" userId="fd0ea1af-346e-4258-bc54-cec630bd1122" providerId="ADAL" clId="{38632C31-50F1-4520-B1C7-959C2DEB65EF}" dt="2023-03-24T08:04:18.921" v="274"/>
        <pc:sldMkLst>
          <pc:docMk/>
          <pc:sldMk cId="3795186041" sldId="270"/>
        </pc:sldMkLst>
      </pc:sldChg>
    </pc:docChg>
  </pc:docChgLst>
  <pc:docChgLst>
    <pc:chgData name="Jaana Kokkonen" userId="fd0ea1af-346e-4258-bc54-cec630bd1122" providerId="ADAL" clId="{9B7160BC-A279-4A3D-8179-1257AC418FC2}"/>
    <pc:docChg chg="undo custSel addSld delSld modSld">
      <pc:chgData name="Jaana Kokkonen" userId="fd0ea1af-346e-4258-bc54-cec630bd1122" providerId="ADAL" clId="{9B7160BC-A279-4A3D-8179-1257AC418FC2}" dt="2023-05-11T06:05:27.708" v="1728" actId="1076"/>
      <pc:docMkLst>
        <pc:docMk/>
      </pc:docMkLst>
      <pc:sldChg chg="modSp mod">
        <pc:chgData name="Jaana Kokkonen" userId="fd0ea1af-346e-4258-bc54-cec630bd1122" providerId="ADAL" clId="{9B7160BC-A279-4A3D-8179-1257AC418FC2}" dt="2023-05-04T15:01:47.717" v="6" actId="14100"/>
        <pc:sldMkLst>
          <pc:docMk/>
          <pc:sldMk cId="4041274675" sldId="261"/>
        </pc:sldMkLst>
        <pc:spChg chg="mod">
          <ac:chgData name="Jaana Kokkonen" userId="fd0ea1af-346e-4258-bc54-cec630bd1122" providerId="ADAL" clId="{9B7160BC-A279-4A3D-8179-1257AC418FC2}" dt="2023-05-04T15:01:47.717" v="6" actId="14100"/>
          <ac:spMkLst>
            <pc:docMk/>
            <pc:sldMk cId="4041274675" sldId="261"/>
            <ac:spMk id="5" creationId="{8BD06528-AEE1-8B63-76A4-17D938DBBABF}"/>
          </ac:spMkLst>
        </pc:spChg>
      </pc:sldChg>
      <pc:sldChg chg="modSp mod">
        <pc:chgData name="Jaana Kokkonen" userId="fd0ea1af-346e-4258-bc54-cec630bd1122" providerId="ADAL" clId="{9B7160BC-A279-4A3D-8179-1257AC418FC2}" dt="2023-05-10T11:03:17.043" v="1725" actId="1076"/>
        <pc:sldMkLst>
          <pc:docMk/>
          <pc:sldMk cId="1425146062" sldId="262"/>
        </pc:sldMkLst>
        <pc:spChg chg="mod">
          <ac:chgData name="Jaana Kokkonen" userId="fd0ea1af-346e-4258-bc54-cec630bd1122" providerId="ADAL" clId="{9B7160BC-A279-4A3D-8179-1257AC418FC2}" dt="2023-05-10T11:03:17.043" v="1725" actId="1076"/>
          <ac:spMkLst>
            <pc:docMk/>
            <pc:sldMk cId="1425146062" sldId="262"/>
            <ac:spMk id="4" creationId="{4BE0AE5F-9306-0A0B-01A4-DBA531685FC2}"/>
          </ac:spMkLst>
        </pc:spChg>
        <pc:spChg chg="mod">
          <ac:chgData name="Jaana Kokkonen" userId="fd0ea1af-346e-4258-bc54-cec630bd1122" providerId="ADAL" clId="{9B7160BC-A279-4A3D-8179-1257AC418FC2}" dt="2023-05-10T11:03:17.043" v="1725" actId="1076"/>
          <ac:spMkLst>
            <pc:docMk/>
            <pc:sldMk cId="1425146062" sldId="262"/>
            <ac:spMk id="5" creationId="{8BD06528-AEE1-8B63-76A4-17D938DBBABF}"/>
          </ac:spMkLst>
        </pc:spChg>
      </pc:sldChg>
      <pc:sldChg chg="addSp delSp modSp mod modClrScheme chgLayout">
        <pc:chgData name="Jaana Kokkonen" userId="fd0ea1af-346e-4258-bc54-cec630bd1122" providerId="ADAL" clId="{9B7160BC-A279-4A3D-8179-1257AC418FC2}" dt="2023-05-10T08:37:40.466" v="1272" actId="962"/>
        <pc:sldMkLst>
          <pc:docMk/>
          <pc:sldMk cId="1273473960" sldId="263"/>
        </pc:sldMkLst>
        <pc:spChg chg="del mod">
          <ac:chgData name="Jaana Kokkonen" userId="fd0ea1af-346e-4258-bc54-cec630bd1122" providerId="ADAL" clId="{9B7160BC-A279-4A3D-8179-1257AC418FC2}" dt="2023-05-04T15:04:09.570" v="11" actId="478"/>
          <ac:spMkLst>
            <pc:docMk/>
            <pc:sldMk cId="1273473960" sldId="263"/>
            <ac:spMk id="4" creationId="{C00270C0-68E5-EA93-64EC-AC5EE86A2EFB}"/>
          </ac:spMkLst>
        </pc:spChg>
        <pc:spChg chg="add del mod">
          <ac:chgData name="Jaana Kokkonen" userId="fd0ea1af-346e-4258-bc54-cec630bd1122" providerId="ADAL" clId="{9B7160BC-A279-4A3D-8179-1257AC418FC2}" dt="2023-05-04T15:04:15.469" v="12" actId="478"/>
          <ac:spMkLst>
            <pc:docMk/>
            <pc:sldMk cId="1273473960" sldId="263"/>
            <ac:spMk id="5" creationId="{0235AEC6-428E-23DF-6A24-EC33A21438DA}"/>
          </ac:spMkLst>
        </pc:spChg>
        <pc:spChg chg="add mod">
          <ac:chgData name="Jaana Kokkonen" userId="fd0ea1af-346e-4258-bc54-cec630bd1122" providerId="ADAL" clId="{9B7160BC-A279-4A3D-8179-1257AC418FC2}" dt="2023-05-04T15:13:31.019" v="92" actId="255"/>
          <ac:spMkLst>
            <pc:docMk/>
            <pc:sldMk cId="1273473960" sldId="263"/>
            <ac:spMk id="6" creationId="{E593BABF-7D6C-D1ED-2638-F31F37FF6ABB}"/>
          </ac:spMkLst>
        </pc:spChg>
        <pc:picChg chg="add del mod">
          <ac:chgData name="Jaana Kokkonen" userId="fd0ea1af-346e-4258-bc54-cec630bd1122" providerId="ADAL" clId="{9B7160BC-A279-4A3D-8179-1257AC418FC2}" dt="2023-05-04T15:08:28.389" v="19" actId="478"/>
          <ac:picMkLst>
            <pc:docMk/>
            <pc:sldMk cId="1273473960" sldId="263"/>
            <ac:picMk id="2" creationId="{9BBE0666-EEC4-3D60-3667-9E66CB7F5185}"/>
          </ac:picMkLst>
        </pc:picChg>
        <pc:picChg chg="add mod">
          <ac:chgData name="Jaana Kokkonen" userId="fd0ea1af-346e-4258-bc54-cec630bd1122" providerId="ADAL" clId="{9B7160BC-A279-4A3D-8179-1257AC418FC2}" dt="2023-05-10T08:37:40.466" v="1272" actId="962"/>
          <ac:picMkLst>
            <pc:docMk/>
            <pc:sldMk cId="1273473960" sldId="263"/>
            <ac:picMk id="7" creationId="{A2B79499-9D27-60F4-641F-403711A46D46}"/>
          </ac:picMkLst>
        </pc:picChg>
      </pc:sldChg>
      <pc:sldChg chg="addSp delSp modSp add mod modClrScheme chgLayout">
        <pc:chgData name="Jaana Kokkonen" userId="fd0ea1af-346e-4258-bc54-cec630bd1122" providerId="ADAL" clId="{9B7160BC-A279-4A3D-8179-1257AC418FC2}" dt="2023-05-10T08:38:18.665" v="1280" actId="962"/>
        <pc:sldMkLst>
          <pc:docMk/>
          <pc:sldMk cId="306739786" sldId="264"/>
        </pc:sldMkLst>
        <pc:spChg chg="add del mod ord">
          <ac:chgData name="Jaana Kokkonen" userId="fd0ea1af-346e-4258-bc54-cec630bd1122" providerId="ADAL" clId="{9B7160BC-A279-4A3D-8179-1257AC418FC2}" dt="2023-05-04T15:10:03.076" v="37" actId="700"/>
          <ac:spMkLst>
            <pc:docMk/>
            <pc:sldMk cId="306739786" sldId="264"/>
            <ac:spMk id="2" creationId="{761D56B7-D05E-2C4A-2934-0458D40D6B3C}"/>
          </ac:spMkLst>
        </pc:spChg>
        <pc:spChg chg="mod ord">
          <ac:chgData name="Jaana Kokkonen" userId="fd0ea1af-346e-4258-bc54-cec630bd1122" providerId="ADAL" clId="{9B7160BC-A279-4A3D-8179-1257AC418FC2}" dt="2023-05-04T15:13:24.075" v="91" actId="255"/>
          <ac:spMkLst>
            <pc:docMk/>
            <pc:sldMk cId="306739786" sldId="264"/>
            <ac:spMk id="6" creationId="{E593BABF-7D6C-D1ED-2638-F31F37FF6ABB}"/>
          </ac:spMkLst>
        </pc:spChg>
        <pc:graphicFrameChg chg="add del mod">
          <ac:chgData name="Jaana Kokkonen" userId="fd0ea1af-346e-4258-bc54-cec630bd1122" providerId="ADAL" clId="{9B7160BC-A279-4A3D-8179-1257AC418FC2}" dt="2023-05-04T15:11:21.285" v="59" actId="478"/>
          <ac:graphicFrameMkLst>
            <pc:docMk/>
            <pc:sldMk cId="306739786" sldId="264"/>
            <ac:graphicFrameMk id="3" creationId="{A879E610-F303-4C7E-AC71-44435DFD9893}"/>
          </ac:graphicFrameMkLst>
        </pc:graphicFrameChg>
        <pc:picChg chg="add mod">
          <ac:chgData name="Jaana Kokkonen" userId="fd0ea1af-346e-4258-bc54-cec630bd1122" providerId="ADAL" clId="{9B7160BC-A279-4A3D-8179-1257AC418FC2}" dt="2023-05-10T08:38:18.665" v="1280" actId="962"/>
          <ac:picMkLst>
            <pc:docMk/>
            <pc:sldMk cId="306739786" sldId="264"/>
            <ac:picMk id="4" creationId="{6E4A5B9A-C9A5-DB65-9FC1-BCB39DED762E}"/>
          </ac:picMkLst>
        </pc:picChg>
        <pc:picChg chg="del">
          <ac:chgData name="Jaana Kokkonen" userId="fd0ea1af-346e-4258-bc54-cec630bd1122" providerId="ADAL" clId="{9B7160BC-A279-4A3D-8179-1257AC418FC2}" dt="2023-05-04T15:10:27.957" v="38" actId="478"/>
          <ac:picMkLst>
            <pc:docMk/>
            <pc:sldMk cId="306739786" sldId="264"/>
            <ac:picMk id="7" creationId="{A2B79499-9D27-60F4-641F-403711A46D46}"/>
          </ac:picMkLst>
        </pc:picChg>
      </pc:sldChg>
      <pc:sldChg chg="del">
        <pc:chgData name="Jaana Kokkonen" userId="fd0ea1af-346e-4258-bc54-cec630bd1122" providerId="ADAL" clId="{9B7160BC-A279-4A3D-8179-1257AC418FC2}" dt="2023-05-04T15:09:13.777" v="29" actId="47"/>
        <pc:sldMkLst>
          <pc:docMk/>
          <pc:sldMk cId="3178861481" sldId="264"/>
        </pc:sldMkLst>
      </pc:sldChg>
      <pc:sldChg chg="del">
        <pc:chgData name="Jaana Kokkonen" userId="fd0ea1af-346e-4258-bc54-cec630bd1122" providerId="ADAL" clId="{9B7160BC-A279-4A3D-8179-1257AC418FC2}" dt="2023-05-04T15:09:13.777" v="29" actId="47"/>
        <pc:sldMkLst>
          <pc:docMk/>
          <pc:sldMk cId="1057585453" sldId="265"/>
        </pc:sldMkLst>
      </pc:sldChg>
      <pc:sldChg chg="addSp delSp modSp add mod">
        <pc:chgData name="Jaana Kokkonen" userId="fd0ea1af-346e-4258-bc54-cec630bd1122" providerId="ADAL" clId="{9B7160BC-A279-4A3D-8179-1257AC418FC2}" dt="2023-05-11T06:05:27.708" v="1728" actId="1076"/>
        <pc:sldMkLst>
          <pc:docMk/>
          <pc:sldMk cId="2456107721" sldId="265"/>
        </pc:sldMkLst>
        <pc:spChg chg="mod">
          <ac:chgData name="Jaana Kokkonen" userId="fd0ea1af-346e-4258-bc54-cec630bd1122" providerId="ADAL" clId="{9B7160BC-A279-4A3D-8179-1257AC418FC2}" dt="2023-05-05T11:02:35.239" v="342" actId="20577"/>
          <ac:spMkLst>
            <pc:docMk/>
            <pc:sldMk cId="2456107721" sldId="265"/>
            <ac:spMk id="6" creationId="{E593BABF-7D6C-D1ED-2638-F31F37FF6ABB}"/>
          </ac:spMkLst>
        </pc:spChg>
        <pc:picChg chg="add del mod">
          <ac:chgData name="Jaana Kokkonen" userId="fd0ea1af-346e-4258-bc54-cec630bd1122" providerId="ADAL" clId="{9B7160BC-A279-4A3D-8179-1257AC418FC2}" dt="2023-05-05T07:51:02.776" v="281" actId="478"/>
          <ac:picMkLst>
            <pc:docMk/>
            <pc:sldMk cId="2456107721" sldId="265"/>
            <ac:picMk id="2" creationId="{9A5F327E-0CCD-973D-D718-6640E2BDADEB}"/>
          </ac:picMkLst>
        </pc:picChg>
        <pc:picChg chg="add del mod">
          <ac:chgData name="Jaana Kokkonen" userId="fd0ea1af-346e-4258-bc54-cec630bd1122" providerId="ADAL" clId="{9B7160BC-A279-4A3D-8179-1257AC418FC2}" dt="2023-05-05T11:04:25.884" v="343" actId="478"/>
          <ac:picMkLst>
            <pc:docMk/>
            <pc:sldMk cId="2456107721" sldId="265"/>
            <ac:picMk id="3" creationId="{17EB73AF-FCD1-E179-C173-A587AECCBC45}"/>
          </ac:picMkLst>
        </pc:picChg>
        <pc:picChg chg="del">
          <ac:chgData name="Jaana Kokkonen" userId="fd0ea1af-346e-4258-bc54-cec630bd1122" providerId="ADAL" clId="{9B7160BC-A279-4A3D-8179-1257AC418FC2}" dt="2023-05-04T15:12:07.329" v="72" actId="478"/>
          <ac:picMkLst>
            <pc:docMk/>
            <pc:sldMk cId="2456107721" sldId="265"/>
            <ac:picMk id="4" creationId="{6E4A5B9A-C9A5-DB65-9FC1-BCB39DED762E}"/>
          </ac:picMkLst>
        </pc:picChg>
        <pc:picChg chg="add mod">
          <ac:chgData name="Jaana Kokkonen" userId="fd0ea1af-346e-4258-bc54-cec630bd1122" providerId="ADAL" clId="{9B7160BC-A279-4A3D-8179-1257AC418FC2}" dt="2023-05-11T06:05:27.708" v="1728" actId="1076"/>
          <ac:picMkLst>
            <pc:docMk/>
            <pc:sldMk cId="2456107721" sldId="265"/>
            <ac:picMk id="5" creationId="{4EBD650B-5CA8-1B3F-E2AD-A5C3263C2529}"/>
          </ac:picMkLst>
        </pc:picChg>
      </pc:sldChg>
      <pc:sldChg chg="addSp delSp modSp add mod">
        <pc:chgData name="Jaana Kokkonen" userId="fd0ea1af-346e-4258-bc54-cec630bd1122" providerId="ADAL" clId="{9B7160BC-A279-4A3D-8179-1257AC418FC2}" dt="2023-05-05T07:53:56.089" v="302" actId="1037"/>
        <pc:sldMkLst>
          <pc:docMk/>
          <pc:sldMk cId="1299148611" sldId="266"/>
        </pc:sldMkLst>
        <pc:spChg chg="mod">
          <ac:chgData name="Jaana Kokkonen" userId="fd0ea1af-346e-4258-bc54-cec630bd1122" providerId="ADAL" clId="{9B7160BC-A279-4A3D-8179-1257AC418FC2}" dt="2023-05-04T15:15:00.708" v="106" actId="20577"/>
          <ac:spMkLst>
            <pc:docMk/>
            <pc:sldMk cId="1299148611" sldId="266"/>
            <ac:spMk id="6" creationId="{E593BABF-7D6C-D1ED-2638-F31F37FF6ABB}"/>
          </ac:spMkLst>
        </pc:spChg>
        <pc:picChg chg="add mod">
          <ac:chgData name="Jaana Kokkonen" userId="fd0ea1af-346e-4258-bc54-cec630bd1122" providerId="ADAL" clId="{9B7160BC-A279-4A3D-8179-1257AC418FC2}" dt="2023-05-05T07:53:56.089" v="302" actId="1037"/>
          <ac:picMkLst>
            <pc:docMk/>
            <pc:sldMk cId="1299148611" sldId="266"/>
            <ac:picMk id="2" creationId="{16B32073-9264-34CC-5CFC-489F0C894503}"/>
          </ac:picMkLst>
        </pc:picChg>
        <pc:picChg chg="del">
          <ac:chgData name="Jaana Kokkonen" userId="fd0ea1af-346e-4258-bc54-cec630bd1122" providerId="ADAL" clId="{9B7160BC-A279-4A3D-8179-1257AC418FC2}" dt="2023-05-04T15:15:10.964" v="107" actId="478"/>
          <ac:picMkLst>
            <pc:docMk/>
            <pc:sldMk cId="1299148611" sldId="266"/>
            <ac:picMk id="7" creationId="{A2B79499-9D27-60F4-641F-403711A46D46}"/>
          </ac:picMkLst>
        </pc:picChg>
      </pc:sldChg>
      <pc:sldChg chg="del">
        <pc:chgData name="Jaana Kokkonen" userId="fd0ea1af-346e-4258-bc54-cec630bd1122" providerId="ADAL" clId="{9B7160BC-A279-4A3D-8179-1257AC418FC2}" dt="2023-05-04T15:09:13.777" v="29" actId="47"/>
        <pc:sldMkLst>
          <pc:docMk/>
          <pc:sldMk cId="3434462847" sldId="266"/>
        </pc:sldMkLst>
      </pc:sldChg>
      <pc:sldChg chg="del">
        <pc:chgData name="Jaana Kokkonen" userId="fd0ea1af-346e-4258-bc54-cec630bd1122" providerId="ADAL" clId="{9B7160BC-A279-4A3D-8179-1257AC418FC2}" dt="2023-05-04T15:09:13.777" v="29" actId="47"/>
        <pc:sldMkLst>
          <pc:docMk/>
          <pc:sldMk cId="836385857" sldId="267"/>
        </pc:sldMkLst>
      </pc:sldChg>
      <pc:sldChg chg="addSp delSp modSp add mod">
        <pc:chgData name="Jaana Kokkonen" userId="fd0ea1af-346e-4258-bc54-cec630bd1122" providerId="ADAL" clId="{9B7160BC-A279-4A3D-8179-1257AC418FC2}" dt="2023-05-05T07:54:46.014" v="309" actId="1036"/>
        <pc:sldMkLst>
          <pc:docMk/>
          <pc:sldMk cId="2698818354" sldId="267"/>
        </pc:sldMkLst>
        <pc:spChg chg="mod">
          <ac:chgData name="Jaana Kokkonen" userId="fd0ea1af-346e-4258-bc54-cec630bd1122" providerId="ADAL" clId="{9B7160BC-A279-4A3D-8179-1257AC418FC2}" dt="2023-05-04T15:15:19.972" v="109"/>
          <ac:spMkLst>
            <pc:docMk/>
            <pc:sldMk cId="2698818354" sldId="267"/>
            <ac:spMk id="6" creationId="{E593BABF-7D6C-D1ED-2638-F31F37FF6ABB}"/>
          </ac:spMkLst>
        </pc:spChg>
        <pc:picChg chg="add mod">
          <ac:chgData name="Jaana Kokkonen" userId="fd0ea1af-346e-4258-bc54-cec630bd1122" providerId="ADAL" clId="{9B7160BC-A279-4A3D-8179-1257AC418FC2}" dt="2023-05-05T07:54:46.014" v="309" actId="1036"/>
          <ac:picMkLst>
            <pc:docMk/>
            <pc:sldMk cId="2698818354" sldId="267"/>
            <ac:picMk id="2" creationId="{CEAA1C00-128C-0903-26E4-28205FA4CF81}"/>
          </ac:picMkLst>
        </pc:picChg>
        <pc:picChg chg="del">
          <ac:chgData name="Jaana Kokkonen" userId="fd0ea1af-346e-4258-bc54-cec630bd1122" providerId="ADAL" clId="{9B7160BC-A279-4A3D-8179-1257AC418FC2}" dt="2023-05-04T15:15:14.899" v="108" actId="478"/>
          <ac:picMkLst>
            <pc:docMk/>
            <pc:sldMk cId="2698818354" sldId="267"/>
            <ac:picMk id="4" creationId="{6E4A5B9A-C9A5-DB65-9FC1-BCB39DED762E}"/>
          </ac:picMkLst>
        </pc:picChg>
      </pc:sldChg>
      <pc:sldChg chg="addSp delSp modSp add mod">
        <pc:chgData name="Jaana Kokkonen" userId="fd0ea1af-346e-4258-bc54-cec630bd1122" providerId="ADAL" clId="{9B7160BC-A279-4A3D-8179-1257AC418FC2}" dt="2023-05-05T11:01:51.995" v="340" actId="1037"/>
        <pc:sldMkLst>
          <pc:docMk/>
          <pc:sldMk cId="801591001" sldId="268"/>
        </pc:sldMkLst>
        <pc:spChg chg="mod">
          <ac:chgData name="Jaana Kokkonen" userId="fd0ea1af-346e-4258-bc54-cec630bd1122" providerId="ADAL" clId="{9B7160BC-A279-4A3D-8179-1257AC418FC2}" dt="2023-05-05T11:00:52.318" v="333" actId="20577"/>
          <ac:spMkLst>
            <pc:docMk/>
            <pc:sldMk cId="801591001" sldId="268"/>
            <ac:spMk id="6" creationId="{E593BABF-7D6C-D1ED-2638-F31F37FF6ABB}"/>
          </ac:spMkLst>
        </pc:spChg>
        <pc:picChg chg="del">
          <ac:chgData name="Jaana Kokkonen" userId="fd0ea1af-346e-4258-bc54-cec630bd1122" providerId="ADAL" clId="{9B7160BC-A279-4A3D-8179-1257AC418FC2}" dt="2023-05-04T15:15:24.146" v="110" actId="478"/>
          <ac:picMkLst>
            <pc:docMk/>
            <pc:sldMk cId="801591001" sldId="268"/>
            <ac:picMk id="2" creationId="{9A5F327E-0CCD-973D-D718-6640E2BDADEB}"/>
          </ac:picMkLst>
        </pc:picChg>
        <pc:picChg chg="add del mod">
          <ac:chgData name="Jaana Kokkonen" userId="fd0ea1af-346e-4258-bc54-cec630bd1122" providerId="ADAL" clId="{9B7160BC-A279-4A3D-8179-1257AC418FC2}" dt="2023-05-05T11:01:11.961" v="334" actId="478"/>
          <ac:picMkLst>
            <pc:docMk/>
            <pc:sldMk cId="801591001" sldId="268"/>
            <ac:picMk id="3" creationId="{F30659C8-DF81-12C6-38A9-C7F3BEABA5B7}"/>
          </ac:picMkLst>
        </pc:picChg>
        <pc:picChg chg="add mod">
          <ac:chgData name="Jaana Kokkonen" userId="fd0ea1af-346e-4258-bc54-cec630bd1122" providerId="ADAL" clId="{9B7160BC-A279-4A3D-8179-1257AC418FC2}" dt="2023-05-05T11:01:51.995" v="340" actId="1037"/>
          <ac:picMkLst>
            <pc:docMk/>
            <pc:sldMk cId="801591001" sldId="268"/>
            <ac:picMk id="4" creationId="{85CC5E2A-83A8-DEB6-33E3-C02D1FB39FDD}"/>
          </ac:picMkLst>
        </pc:picChg>
      </pc:sldChg>
      <pc:sldChg chg="del">
        <pc:chgData name="Jaana Kokkonen" userId="fd0ea1af-346e-4258-bc54-cec630bd1122" providerId="ADAL" clId="{9B7160BC-A279-4A3D-8179-1257AC418FC2}" dt="2023-05-04T15:09:13.777" v="29" actId="47"/>
        <pc:sldMkLst>
          <pc:docMk/>
          <pc:sldMk cId="3911469262" sldId="268"/>
        </pc:sldMkLst>
      </pc:sldChg>
      <pc:sldChg chg="addSp modSp add mod">
        <pc:chgData name="Jaana Kokkonen" userId="fd0ea1af-346e-4258-bc54-cec630bd1122" providerId="ADAL" clId="{9B7160BC-A279-4A3D-8179-1257AC418FC2}" dt="2023-05-05T11:11:51.595" v="354" actId="1037"/>
        <pc:sldMkLst>
          <pc:docMk/>
          <pc:sldMk cId="154744713" sldId="269"/>
        </pc:sldMkLst>
        <pc:spChg chg="mod">
          <ac:chgData name="Jaana Kokkonen" userId="fd0ea1af-346e-4258-bc54-cec630bd1122" providerId="ADAL" clId="{9B7160BC-A279-4A3D-8179-1257AC418FC2}" dt="2023-05-05T10:56:22.101" v="327" actId="20577"/>
          <ac:spMkLst>
            <pc:docMk/>
            <pc:sldMk cId="154744713" sldId="269"/>
            <ac:spMk id="6" creationId="{E593BABF-7D6C-D1ED-2638-F31F37FF6ABB}"/>
          </ac:spMkLst>
        </pc:spChg>
        <pc:picChg chg="add mod">
          <ac:chgData name="Jaana Kokkonen" userId="fd0ea1af-346e-4258-bc54-cec630bd1122" providerId="ADAL" clId="{9B7160BC-A279-4A3D-8179-1257AC418FC2}" dt="2023-05-05T11:11:51.595" v="354" actId="1037"/>
          <ac:picMkLst>
            <pc:docMk/>
            <pc:sldMk cId="154744713" sldId="269"/>
            <ac:picMk id="2" creationId="{E9816B8C-237D-C06C-4C50-19702167EB3A}"/>
          </ac:picMkLst>
        </pc:picChg>
      </pc:sldChg>
      <pc:sldChg chg="del">
        <pc:chgData name="Jaana Kokkonen" userId="fd0ea1af-346e-4258-bc54-cec630bd1122" providerId="ADAL" clId="{9B7160BC-A279-4A3D-8179-1257AC418FC2}" dt="2023-05-04T15:09:13.777" v="29" actId="47"/>
        <pc:sldMkLst>
          <pc:docMk/>
          <pc:sldMk cId="3931554933" sldId="269"/>
        </pc:sldMkLst>
      </pc:sldChg>
      <pc:sldChg chg="del">
        <pc:chgData name="Jaana Kokkonen" userId="fd0ea1af-346e-4258-bc54-cec630bd1122" providerId="ADAL" clId="{9B7160BC-A279-4A3D-8179-1257AC418FC2}" dt="2023-05-04T15:09:13.777" v="29" actId="47"/>
        <pc:sldMkLst>
          <pc:docMk/>
          <pc:sldMk cId="3795186041" sldId="270"/>
        </pc:sldMkLst>
      </pc:sldChg>
      <pc:sldChg chg="addSp modSp add mod">
        <pc:chgData name="Jaana Kokkonen" userId="fd0ea1af-346e-4258-bc54-cec630bd1122" providerId="ADAL" clId="{9B7160BC-A279-4A3D-8179-1257AC418FC2}" dt="2023-05-05T11:12:28.950" v="359" actId="1035"/>
        <pc:sldMkLst>
          <pc:docMk/>
          <pc:sldMk cId="4240403821" sldId="270"/>
        </pc:sldMkLst>
        <pc:spChg chg="mod">
          <ac:chgData name="Jaana Kokkonen" userId="fd0ea1af-346e-4258-bc54-cec630bd1122" providerId="ADAL" clId="{9B7160BC-A279-4A3D-8179-1257AC418FC2}" dt="2023-05-05T10:56:38.358" v="328"/>
          <ac:spMkLst>
            <pc:docMk/>
            <pc:sldMk cId="4240403821" sldId="270"/>
            <ac:spMk id="6" creationId="{E593BABF-7D6C-D1ED-2638-F31F37FF6ABB}"/>
          </ac:spMkLst>
        </pc:spChg>
        <pc:picChg chg="add mod">
          <ac:chgData name="Jaana Kokkonen" userId="fd0ea1af-346e-4258-bc54-cec630bd1122" providerId="ADAL" clId="{9B7160BC-A279-4A3D-8179-1257AC418FC2}" dt="2023-05-05T11:12:28.950" v="359" actId="1035"/>
          <ac:picMkLst>
            <pc:docMk/>
            <pc:sldMk cId="4240403821" sldId="270"/>
            <ac:picMk id="2" creationId="{EAD1187A-4ED1-AA2C-4F43-733A067302B8}"/>
          </ac:picMkLst>
        </pc:picChg>
      </pc:sldChg>
      <pc:sldChg chg="addSp modSp add mod">
        <pc:chgData name="Jaana Kokkonen" userId="fd0ea1af-346e-4258-bc54-cec630bd1122" providerId="ADAL" clId="{9B7160BC-A279-4A3D-8179-1257AC418FC2}" dt="2023-05-05T11:14:33.146" v="364" actId="14100"/>
        <pc:sldMkLst>
          <pc:docMk/>
          <pc:sldMk cId="2611581821" sldId="271"/>
        </pc:sldMkLst>
        <pc:spChg chg="mod">
          <ac:chgData name="Jaana Kokkonen" userId="fd0ea1af-346e-4258-bc54-cec630bd1122" providerId="ADAL" clId="{9B7160BC-A279-4A3D-8179-1257AC418FC2}" dt="2023-05-05T10:56:49.723" v="329"/>
          <ac:spMkLst>
            <pc:docMk/>
            <pc:sldMk cId="2611581821" sldId="271"/>
            <ac:spMk id="6" creationId="{E593BABF-7D6C-D1ED-2638-F31F37FF6ABB}"/>
          </ac:spMkLst>
        </pc:spChg>
        <pc:picChg chg="add mod">
          <ac:chgData name="Jaana Kokkonen" userId="fd0ea1af-346e-4258-bc54-cec630bd1122" providerId="ADAL" clId="{9B7160BC-A279-4A3D-8179-1257AC418FC2}" dt="2023-05-05T11:14:33.146" v="364" actId="14100"/>
          <ac:picMkLst>
            <pc:docMk/>
            <pc:sldMk cId="2611581821" sldId="271"/>
            <ac:picMk id="2" creationId="{A241AC37-D27C-155E-724E-6666E60E5DC9}"/>
          </ac:picMkLst>
        </pc:picChg>
      </pc:sldChg>
      <pc:sldChg chg="addSp delSp modSp add mod">
        <pc:chgData name="Jaana Kokkonen" userId="fd0ea1af-346e-4258-bc54-cec630bd1122" providerId="ADAL" clId="{9B7160BC-A279-4A3D-8179-1257AC418FC2}" dt="2023-05-10T03:36:10.756" v="390" actId="1038"/>
        <pc:sldMkLst>
          <pc:docMk/>
          <pc:sldMk cId="588630824" sldId="272"/>
        </pc:sldMkLst>
        <pc:spChg chg="mod">
          <ac:chgData name="Jaana Kokkonen" userId="fd0ea1af-346e-4258-bc54-cec630bd1122" providerId="ADAL" clId="{9B7160BC-A279-4A3D-8179-1257AC418FC2}" dt="2023-05-04T15:17:48.395" v="156" actId="20577"/>
          <ac:spMkLst>
            <pc:docMk/>
            <pc:sldMk cId="588630824" sldId="272"/>
            <ac:spMk id="6" creationId="{E593BABF-7D6C-D1ED-2638-F31F37FF6ABB}"/>
          </ac:spMkLst>
        </pc:spChg>
        <pc:picChg chg="add del mod">
          <ac:chgData name="Jaana Kokkonen" userId="fd0ea1af-346e-4258-bc54-cec630bd1122" providerId="ADAL" clId="{9B7160BC-A279-4A3D-8179-1257AC418FC2}" dt="2023-05-10T03:32:17.986" v="377" actId="478"/>
          <ac:picMkLst>
            <pc:docMk/>
            <pc:sldMk cId="588630824" sldId="272"/>
            <ac:picMk id="2" creationId="{8B788C6F-3864-0715-6D0F-4628E97E24CB}"/>
          </ac:picMkLst>
        </pc:picChg>
        <pc:picChg chg="add del mod">
          <ac:chgData name="Jaana Kokkonen" userId="fd0ea1af-346e-4258-bc54-cec630bd1122" providerId="ADAL" clId="{9B7160BC-A279-4A3D-8179-1257AC418FC2}" dt="2023-05-10T03:32:17.986" v="377" actId="478"/>
          <ac:picMkLst>
            <pc:docMk/>
            <pc:sldMk cId="588630824" sldId="272"/>
            <ac:picMk id="3" creationId="{00E2522A-2743-D53D-BC00-6DF91EDFF3CA}"/>
          </ac:picMkLst>
        </pc:picChg>
        <pc:picChg chg="add del mod">
          <ac:chgData name="Jaana Kokkonen" userId="fd0ea1af-346e-4258-bc54-cec630bd1122" providerId="ADAL" clId="{9B7160BC-A279-4A3D-8179-1257AC418FC2}" dt="2023-05-10T03:32:17.986" v="377" actId="478"/>
          <ac:picMkLst>
            <pc:docMk/>
            <pc:sldMk cId="588630824" sldId="272"/>
            <ac:picMk id="4" creationId="{EE8CFF6F-39EF-E3D7-1CED-35F32BEAFFC5}"/>
          </ac:picMkLst>
        </pc:picChg>
        <pc:picChg chg="add del mod">
          <ac:chgData name="Jaana Kokkonen" userId="fd0ea1af-346e-4258-bc54-cec630bd1122" providerId="ADAL" clId="{9B7160BC-A279-4A3D-8179-1257AC418FC2}" dt="2023-05-10T03:32:17.986" v="377" actId="478"/>
          <ac:picMkLst>
            <pc:docMk/>
            <pc:sldMk cId="588630824" sldId="272"/>
            <ac:picMk id="5" creationId="{1C94E66E-5BB0-1120-3D5E-670D1ED9A8D3}"/>
          </ac:picMkLst>
        </pc:picChg>
        <pc:picChg chg="add mod">
          <ac:chgData name="Jaana Kokkonen" userId="fd0ea1af-346e-4258-bc54-cec630bd1122" providerId="ADAL" clId="{9B7160BC-A279-4A3D-8179-1257AC418FC2}" dt="2023-05-10T03:35:54.606" v="388" actId="1076"/>
          <ac:picMkLst>
            <pc:docMk/>
            <pc:sldMk cId="588630824" sldId="272"/>
            <ac:picMk id="7" creationId="{C77DB3EA-9567-CCE2-36FB-1C8B27D9D20F}"/>
          </ac:picMkLst>
        </pc:picChg>
        <pc:picChg chg="add mod">
          <ac:chgData name="Jaana Kokkonen" userId="fd0ea1af-346e-4258-bc54-cec630bd1122" providerId="ADAL" clId="{9B7160BC-A279-4A3D-8179-1257AC418FC2}" dt="2023-05-10T03:35:54.606" v="388" actId="1076"/>
          <ac:picMkLst>
            <pc:docMk/>
            <pc:sldMk cId="588630824" sldId="272"/>
            <ac:picMk id="8" creationId="{7F4C151F-6501-B1BB-0125-16AFF5FF1CBB}"/>
          </ac:picMkLst>
        </pc:picChg>
        <pc:picChg chg="add mod">
          <ac:chgData name="Jaana Kokkonen" userId="fd0ea1af-346e-4258-bc54-cec630bd1122" providerId="ADAL" clId="{9B7160BC-A279-4A3D-8179-1257AC418FC2}" dt="2023-05-10T03:36:10.756" v="390" actId="1038"/>
          <ac:picMkLst>
            <pc:docMk/>
            <pc:sldMk cId="588630824" sldId="272"/>
            <ac:picMk id="9" creationId="{787FD4BF-DBF9-3CEA-B498-72308312807D}"/>
          </ac:picMkLst>
        </pc:picChg>
        <pc:picChg chg="add mod">
          <ac:chgData name="Jaana Kokkonen" userId="fd0ea1af-346e-4258-bc54-cec630bd1122" providerId="ADAL" clId="{9B7160BC-A279-4A3D-8179-1257AC418FC2}" dt="2023-05-10T03:36:10.756" v="390" actId="1038"/>
          <ac:picMkLst>
            <pc:docMk/>
            <pc:sldMk cId="588630824" sldId="272"/>
            <ac:picMk id="10" creationId="{2B414022-96AF-C12C-FCA9-EB4ECD1EAC18}"/>
          </ac:picMkLst>
        </pc:picChg>
      </pc:sldChg>
      <pc:sldChg chg="addSp delSp modSp add mod">
        <pc:chgData name="Jaana Kokkonen" userId="fd0ea1af-346e-4258-bc54-cec630bd1122" providerId="ADAL" clId="{9B7160BC-A279-4A3D-8179-1257AC418FC2}" dt="2023-05-10T08:14:56.291" v="450" actId="1076"/>
        <pc:sldMkLst>
          <pc:docMk/>
          <pc:sldMk cId="1481248969" sldId="273"/>
        </pc:sldMkLst>
        <pc:spChg chg="mod">
          <ac:chgData name="Jaana Kokkonen" userId="fd0ea1af-346e-4258-bc54-cec630bd1122" providerId="ADAL" clId="{9B7160BC-A279-4A3D-8179-1257AC418FC2}" dt="2023-05-04T15:19:29.893" v="215" actId="20577"/>
          <ac:spMkLst>
            <pc:docMk/>
            <pc:sldMk cId="1481248969" sldId="273"/>
            <ac:spMk id="6" creationId="{E593BABF-7D6C-D1ED-2638-F31F37FF6ABB}"/>
          </ac:spMkLst>
        </pc:spChg>
        <pc:picChg chg="add del mod">
          <ac:chgData name="Jaana Kokkonen" userId="fd0ea1af-346e-4258-bc54-cec630bd1122" providerId="ADAL" clId="{9B7160BC-A279-4A3D-8179-1257AC418FC2}" dt="2023-05-10T04:15:45.649" v="418" actId="478"/>
          <ac:picMkLst>
            <pc:docMk/>
            <pc:sldMk cId="1481248969" sldId="273"/>
            <ac:picMk id="2" creationId="{A45344BE-1262-134B-8699-48B6636FD2B7}"/>
          </ac:picMkLst>
        </pc:picChg>
        <pc:picChg chg="add mod ord">
          <ac:chgData name="Jaana Kokkonen" userId="fd0ea1af-346e-4258-bc54-cec630bd1122" providerId="ADAL" clId="{9B7160BC-A279-4A3D-8179-1257AC418FC2}" dt="2023-05-10T08:14:56.291" v="450" actId="1076"/>
          <ac:picMkLst>
            <pc:docMk/>
            <pc:sldMk cId="1481248969" sldId="273"/>
            <ac:picMk id="3" creationId="{5E2581C3-92CA-033D-28B8-7816D45D45E3}"/>
          </ac:picMkLst>
        </pc:picChg>
      </pc:sldChg>
      <pc:sldChg chg="addSp modSp add mod">
        <pc:chgData name="Jaana Kokkonen" userId="fd0ea1af-346e-4258-bc54-cec630bd1122" providerId="ADAL" clId="{9B7160BC-A279-4A3D-8179-1257AC418FC2}" dt="2023-05-10T08:14:33.439" v="447" actId="1076"/>
        <pc:sldMkLst>
          <pc:docMk/>
          <pc:sldMk cId="376197886" sldId="274"/>
        </pc:sldMkLst>
        <pc:spChg chg="mod">
          <ac:chgData name="Jaana Kokkonen" userId="fd0ea1af-346e-4258-bc54-cec630bd1122" providerId="ADAL" clId="{9B7160BC-A279-4A3D-8179-1257AC418FC2}" dt="2023-05-04T15:20:17.365" v="258" actId="20577"/>
          <ac:spMkLst>
            <pc:docMk/>
            <pc:sldMk cId="376197886" sldId="274"/>
            <ac:spMk id="6" creationId="{E593BABF-7D6C-D1ED-2638-F31F37FF6ABB}"/>
          </ac:spMkLst>
        </pc:spChg>
        <pc:picChg chg="add mod">
          <ac:chgData name="Jaana Kokkonen" userId="fd0ea1af-346e-4258-bc54-cec630bd1122" providerId="ADAL" clId="{9B7160BC-A279-4A3D-8179-1257AC418FC2}" dt="2023-05-10T08:14:33.439" v="447" actId="1076"/>
          <ac:picMkLst>
            <pc:docMk/>
            <pc:sldMk cId="376197886" sldId="274"/>
            <ac:picMk id="2" creationId="{3E027BA4-D3E1-6006-06E2-1B380F78C3B7}"/>
          </ac:picMkLst>
        </pc:picChg>
      </pc:sldChg>
      <pc:sldChg chg="add del">
        <pc:chgData name="Jaana Kokkonen" userId="fd0ea1af-346e-4258-bc54-cec630bd1122" providerId="ADAL" clId="{9B7160BC-A279-4A3D-8179-1257AC418FC2}" dt="2023-05-04T15:19:48.334" v="217" actId="47"/>
        <pc:sldMkLst>
          <pc:docMk/>
          <pc:sldMk cId="3375278041" sldId="274"/>
        </pc:sldMkLst>
      </pc:sldChg>
      <pc:sldChg chg="addSp modSp add mod">
        <pc:chgData name="Jaana Kokkonen" userId="fd0ea1af-346e-4258-bc54-cec630bd1122" providerId="ADAL" clId="{9B7160BC-A279-4A3D-8179-1257AC418FC2}" dt="2023-05-10T08:14:21.565" v="445" actId="1076"/>
        <pc:sldMkLst>
          <pc:docMk/>
          <pc:sldMk cId="2879127578" sldId="275"/>
        </pc:sldMkLst>
        <pc:spChg chg="mod">
          <ac:chgData name="Jaana Kokkonen" userId="fd0ea1af-346e-4258-bc54-cec630bd1122" providerId="ADAL" clId="{9B7160BC-A279-4A3D-8179-1257AC418FC2}" dt="2023-05-04T15:20:46.710" v="280" actId="20577"/>
          <ac:spMkLst>
            <pc:docMk/>
            <pc:sldMk cId="2879127578" sldId="275"/>
            <ac:spMk id="6" creationId="{E593BABF-7D6C-D1ED-2638-F31F37FF6ABB}"/>
          </ac:spMkLst>
        </pc:spChg>
        <pc:picChg chg="add mod">
          <ac:chgData name="Jaana Kokkonen" userId="fd0ea1af-346e-4258-bc54-cec630bd1122" providerId="ADAL" clId="{9B7160BC-A279-4A3D-8179-1257AC418FC2}" dt="2023-05-10T08:14:21.565" v="445" actId="1076"/>
          <ac:picMkLst>
            <pc:docMk/>
            <pc:sldMk cId="2879127578" sldId="275"/>
            <ac:picMk id="2" creationId="{B874A40A-ECB1-FD6D-5C9C-FF14D9CF52F8}"/>
          </ac:picMkLst>
        </pc:picChg>
      </pc:sldChg>
    </pc:docChg>
  </pc:docChgLst>
  <pc:docChgLst>
    <pc:chgData name="Jaana Kokkonen" userId="fd0ea1af-346e-4258-bc54-cec630bd1122" providerId="ADAL" clId="{32BA5E0D-6331-4423-856B-92ED1920DF60}"/>
    <pc:docChg chg="undo redo custSel addSld delSld modSld sldOrd">
      <pc:chgData name="Jaana Kokkonen" userId="fd0ea1af-346e-4258-bc54-cec630bd1122" providerId="ADAL" clId="{32BA5E0D-6331-4423-856B-92ED1920DF60}" dt="2023-06-15T05:51:15.228" v="10609" actId="13244"/>
      <pc:docMkLst>
        <pc:docMk/>
      </pc:docMkLst>
      <pc:sldChg chg="modSp mod">
        <pc:chgData name="Jaana Kokkonen" userId="fd0ea1af-346e-4258-bc54-cec630bd1122" providerId="ADAL" clId="{32BA5E0D-6331-4423-856B-92ED1920DF60}" dt="2023-06-15T05:50:03.726" v="10608" actId="20577"/>
        <pc:sldMkLst>
          <pc:docMk/>
          <pc:sldMk cId="2637750483" sldId="256"/>
        </pc:sldMkLst>
        <pc:spChg chg="mod">
          <ac:chgData name="Jaana Kokkonen" userId="fd0ea1af-346e-4258-bc54-cec630bd1122" providerId="ADAL" clId="{32BA5E0D-6331-4423-856B-92ED1920DF60}" dt="2023-06-15T05:50:03.726" v="10608" actId="20577"/>
          <ac:spMkLst>
            <pc:docMk/>
            <pc:sldMk cId="2637750483" sldId="256"/>
            <ac:spMk id="4" creationId="{F38D9519-A6A2-4238-8E6C-9F9B64D237A9}"/>
          </ac:spMkLst>
        </pc:spChg>
      </pc:sldChg>
      <pc:sldChg chg="modSp mod">
        <pc:chgData name="Jaana Kokkonen" userId="fd0ea1af-346e-4258-bc54-cec630bd1122" providerId="ADAL" clId="{32BA5E0D-6331-4423-856B-92ED1920DF60}" dt="2023-06-15T05:20:07.400" v="10606" actId="20577"/>
        <pc:sldMkLst>
          <pc:docMk/>
          <pc:sldMk cId="4041274675" sldId="261"/>
        </pc:sldMkLst>
        <pc:spChg chg="mod">
          <ac:chgData name="Jaana Kokkonen" userId="fd0ea1af-346e-4258-bc54-cec630bd1122" providerId="ADAL" clId="{32BA5E0D-6331-4423-856B-92ED1920DF60}" dt="2023-05-29T13:17:58.153" v="5481" actId="1076"/>
          <ac:spMkLst>
            <pc:docMk/>
            <pc:sldMk cId="4041274675" sldId="261"/>
            <ac:spMk id="4" creationId="{4BE0AE5F-9306-0A0B-01A4-DBA531685FC2}"/>
          </ac:spMkLst>
        </pc:spChg>
        <pc:spChg chg="mod">
          <ac:chgData name="Jaana Kokkonen" userId="fd0ea1af-346e-4258-bc54-cec630bd1122" providerId="ADAL" clId="{32BA5E0D-6331-4423-856B-92ED1920DF60}" dt="2023-06-15T05:20:07.400" v="10606" actId="20577"/>
          <ac:spMkLst>
            <pc:docMk/>
            <pc:sldMk cId="4041274675" sldId="261"/>
            <ac:spMk id="5" creationId="{8BD06528-AEE1-8B63-76A4-17D938DBBABF}"/>
          </ac:spMkLst>
        </pc:spChg>
      </pc:sldChg>
      <pc:sldChg chg="modSp mod">
        <pc:chgData name="Jaana Kokkonen" userId="fd0ea1af-346e-4258-bc54-cec630bd1122" providerId="ADAL" clId="{32BA5E0D-6331-4423-856B-92ED1920DF60}" dt="2023-06-13T08:14:03.078" v="10171" actId="207"/>
        <pc:sldMkLst>
          <pc:docMk/>
          <pc:sldMk cId="1425146062" sldId="262"/>
        </pc:sldMkLst>
        <pc:spChg chg="mod">
          <ac:chgData name="Jaana Kokkonen" userId="fd0ea1af-346e-4258-bc54-cec630bd1122" providerId="ADAL" clId="{32BA5E0D-6331-4423-856B-92ED1920DF60}" dt="2023-05-16T09:46:55.869" v="3803" actId="1035"/>
          <ac:spMkLst>
            <pc:docMk/>
            <pc:sldMk cId="1425146062" sldId="262"/>
            <ac:spMk id="4" creationId="{4BE0AE5F-9306-0A0B-01A4-DBA531685FC2}"/>
          </ac:spMkLst>
        </pc:spChg>
        <pc:spChg chg="mod">
          <ac:chgData name="Jaana Kokkonen" userId="fd0ea1af-346e-4258-bc54-cec630bd1122" providerId="ADAL" clId="{32BA5E0D-6331-4423-856B-92ED1920DF60}" dt="2023-06-13T08:14:03.078" v="10171" actId="207"/>
          <ac:spMkLst>
            <pc:docMk/>
            <pc:sldMk cId="1425146062" sldId="262"/>
            <ac:spMk id="5" creationId="{8BD06528-AEE1-8B63-76A4-17D938DBBABF}"/>
          </ac:spMkLst>
        </pc:spChg>
      </pc:sldChg>
      <pc:sldChg chg="addSp delSp modSp mod">
        <pc:chgData name="Jaana Kokkonen" userId="fd0ea1af-346e-4258-bc54-cec630bd1122" providerId="ADAL" clId="{32BA5E0D-6331-4423-856B-92ED1920DF60}" dt="2023-05-31T11:31:43.835" v="9240" actId="1076"/>
        <pc:sldMkLst>
          <pc:docMk/>
          <pc:sldMk cId="1273473960" sldId="263"/>
        </pc:sldMkLst>
        <pc:picChg chg="add mod">
          <ac:chgData name="Jaana Kokkonen" userId="fd0ea1af-346e-4258-bc54-cec630bd1122" providerId="ADAL" clId="{32BA5E0D-6331-4423-856B-92ED1920DF60}" dt="2023-05-31T11:31:43.835" v="9240" actId="1076"/>
          <ac:picMkLst>
            <pc:docMk/>
            <pc:sldMk cId="1273473960" sldId="263"/>
            <ac:picMk id="2" creationId="{665FBF4A-5B2E-7EF5-A048-3FCA77AF12F8}"/>
          </ac:picMkLst>
        </pc:picChg>
        <pc:picChg chg="del">
          <ac:chgData name="Jaana Kokkonen" userId="fd0ea1af-346e-4258-bc54-cec630bd1122" providerId="ADAL" clId="{32BA5E0D-6331-4423-856B-92ED1920DF60}" dt="2023-05-31T11:31:27.896" v="9236" actId="478"/>
          <ac:picMkLst>
            <pc:docMk/>
            <pc:sldMk cId="1273473960" sldId="263"/>
            <ac:picMk id="7" creationId="{A2B79499-9D27-60F4-641F-403711A46D46}"/>
          </ac:picMkLst>
        </pc:picChg>
      </pc:sldChg>
      <pc:sldChg chg="addSp delSp modSp mod">
        <pc:chgData name="Jaana Kokkonen" userId="fd0ea1af-346e-4258-bc54-cec630bd1122" providerId="ADAL" clId="{32BA5E0D-6331-4423-856B-92ED1920DF60}" dt="2023-05-31T11:33:25.576" v="9247" actId="1035"/>
        <pc:sldMkLst>
          <pc:docMk/>
          <pc:sldMk cId="306739786" sldId="264"/>
        </pc:sldMkLst>
        <pc:picChg chg="add mod">
          <ac:chgData name="Jaana Kokkonen" userId="fd0ea1af-346e-4258-bc54-cec630bd1122" providerId="ADAL" clId="{32BA5E0D-6331-4423-856B-92ED1920DF60}" dt="2023-05-31T11:33:25.576" v="9247" actId="1035"/>
          <ac:picMkLst>
            <pc:docMk/>
            <pc:sldMk cId="306739786" sldId="264"/>
            <ac:picMk id="2" creationId="{1ED8A631-2C70-EB17-6646-0610F8D9A98E}"/>
          </ac:picMkLst>
        </pc:picChg>
        <pc:picChg chg="del">
          <ac:chgData name="Jaana Kokkonen" userId="fd0ea1af-346e-4258-bc54-cec630bd1122" providerId="ADAL" clId="{32BA5E0D-6331-4423-856B-92ED1920DF60}" dt="2023-05-31T11:33:14.173" v="9242" actId="478"/>
          <ac:picMkLst>
            <pc:docMk/>
            <pc:sldMk cId="306739786" sldId="264"/>
            <ac:picMk id="4" creationId="{6E4A5B9A-C9A5-DB65-9FC1-BCB39DED762E}"/>
          </ac:picMkLst>
        </pc:picChg>
      </pc:sldChg>
      <pc:sldChg chg="addSp delSp modSp mod">
        <pc:chgData name="Jaana Kokkonen" userId="fd0ea1af-346e-4258-bc54-cec630bd1122" providerId="ADAL" clId="{32BA5E0D-6331-4423-856B-92ED1920DF60}" dt="2023-05-17T10:21:57.162" v="5209" actId="6549"/>
        <pc:sldMkLst>
          <pc:docMk/>
          <pc:sldMk cId="2456107721" sldId="265"/>
        </pc:sldMkLst>
        <pc:spChg chg="add mod">
          <ac:chgData name="Jaana Kokkonen" userId="fd0ea1af-346e-4258-bc54-cec630bd1122" providerId="ADAL" clId="{32BA5E0D-6331-4423-856B-92ED1920DF60}" dt="2023-05-17T10:21:57.162" v="5209" actId="6549"/>
          <ac:spMkLst>
            <pc:docMk/>
            <pc:sldMk cId="2456107721" sldId="265"/>
            <ac:spMk id="3" creationId="{0EEAF0A0-125A-24FA-8AEE-6715C7698ADC}"/>
          </ac:spMkLst>
        </pc:spChg>
        <pc:picChg chg="add mod">
          <ac:chgData name="Jaana Kokkonen" userId="fd0ea1af-346e-4258-bc54-cec630bd1122" providerId="ADAL" clId="{32BA5E0D-6331-4423-856B-92ED1920DF60}" dt="2023-05-15T07:18:48.287" v="7" actId="1076"/>
          <ac:picMkLst>
            <pc:docMk/>
            <pc:sldMk cId="2456107721" sldId="265"/>
            <ac:picMk id="2" creationId="{2EE1E4CD-E2B8-A112-4BE7-CA982F038B80}"/>
          </ac:picMkLst>
        </pc:picChg>
        <pc:picChg chg="del">
          <ac:chgData name="Jaana Kokkonen" userId="fd0ea1af-346e-4258-bc54-cec630bd1122" providerId="ADAL" clId="{32BA5E0D-6331-4423-856B-92ED1920DF60}" dt="2023-05-15T07:18:29.909" v="2" actId="478"/>
          <ac:picMkLst>
            <pc:docMk/>
            <pc:sldMk cId="2456107721" sldId="265"/>
            <ac:picMk id="5" creationId="{4EBD650B-5CA8-1B3F-E2AD-A5C3263C2529}"/>
          </ac:picMkLst>
        </pc:picChg>
      </pc:sldChg>
      <pc:sldChg chg="addSp delSp modSp mod ord">
        <pc:chgData name="Jaana Kokkonen" userId="fd0ea1af-346e-4258-bc54-cec630bd1122" providerId="ADAL" clId="{32BA5E0D-6331-4423-856B-92ED1920DF60}" dt="2023-05-31T10:47:54.656" v="9217" actId="1076"/>
        <pc:sldMkLst>
          <pc:docMk/>
          <pc:sldMk cId="1299148611" sldId="266"/>
        </pc:sldMkLst>
        <pc:picChg chg="del mod">
          <ac:chgData name="Jaana Kokkonen" userId="fd0ea1af-346e-4258-bc54-cec630bd1122" providerId="ADAL" clId="{32BA5E0D-6331-4423-856B-92ED1920DF60}" dt="2023-05-31T10:47:42.465" v="9213" actId="478"/>
          <ac:picMkLst>
            <pc:docMk/>
            <pc:sldMk cId="1299148611" sldId="266"/>
            <ac:picMk id="2" creationId="{16B32073-9264-34CC-5CFC-489F0C894503}"/>
          </ac:picMkLst>
        </pc:picChg>
        <pc:picChg chg="add mod">
          <ac:chgData name="Jaana Kokkonen" userId="fd0ea1af-346e-4258-bc54-cec630bd1122" providerId="ADAL" clId="{32BA5E0D-6331-4423-856B-92ED1920DF60}" dt="2023-05-31T10:47:54.656" v="9217" actId="1076"/>
          <ac:picMkLst>
            <pc:docMk/>
            <pc:sldMk cId="1299148611" sldId="266"/>
            <ac:picMk id="3" creationId="{CE6C08AA-9781-62D1-474F-B347F9B57429}"/>
          </ac:picMkLst>
        </pc:picChg>
      </pc:sldChg>
      <pc:sldChg chg="addSp delSp modSp mod ord">
        <pc:chgData name="Jaana Kokkonen" userId="fd0ea1af-346e-4258-bc54-cec630bd1122" providerId="ADAL" clId="{32BA5E0D-6331-4423-856B-92ED1920DF60}" dt="2023-05-31T10:49:24.661" v="9224" actId="14100"/>
        <pc:sldMkLst>
          <pc:docMk/>
          <pc:sldMk cId="2698818354" sldId="267"/>
        </pc:sldMkLst>
        <pc:picChg chg="del mod">
          <ac:chgData name="Jaana Kokkonen" userId="fd0ea1af-346e-4258-bc54-cec630bd1122" providerId="ADAL" clId="{32BA5E0D-6331-4423-856B-92ED1920DF60}" dt="2023-05-31T10:49:02.109" v="9219" actId="478"/>
          <ac:picMkLst>
            <pc:docMk/>
            <pc:sldMk cId="2698818354" sldId="267"/>
            <ac:picMk id="2" creationId="{CEAA1C00-128C-0903-26E4-28205FA4CF81}"/>
          </ac:picMkLst>
        </pc:picChg>
        <pc:picChg chg="add mod">
          <ac:chgData name="Jaana Kokkonen" userId="fd0ea1af-346e-4258-bc54-cec630bd1122" providerId="ADAL" clId="{32BA5E0D-6331-4423-856B-92ED1920DF60}" dt="2023-05-31T10:49:24.661" v="9224" actId="14100"/>
          <ac:picMkLst>
            <pc:docMk/>
            <pc:sldMk cId="2698818354" sldId="267"/>
            <ac:picMk id="3" creationId="{61075406-AD56-A0F3-04A8-23A9CBEAE89B}"/>
          </ac:picMkLst>
        </pc:picChg>
      </pc:sldChg>
      <pc:sldChg chg="addSp delSp modSp mod ord">
        <pc:chgData name="Jaana Kokkonen" userId="fd0ea1af-346e-4258-bc54-cec630bd1122" providerId="ADAL" clId="{32BA5E0D-6331-4423-856B-92ED1920DF60}" dt="2023-06-07T13:11:18.174" v="10160" actId="13244"/>
        <pc:sldMkLst>
          <pc:docMk/>
          <pc:sldMk cId="801591001" sldId="268"/>
        </pc:sldMkLst>
        <pc:spChg chg="add mod">
          <ac:chgData name="Jaana Kokkonen" userId="fd0ea1af-346e-4258-bc54-cec630bd1122" providerId="ADAL" clId="{32BA5E0D-6331-4423-856B-92ED1920DF60}" dt="2023-05-31T10:51:18.716" v="9234" actId="1076"/>
          <ac:spMkLst>
            <pc:docMk/>
            <pc:sldMk cId="801591001" sldId="268"/>
            <ac:spMk id="3" creationId="{313C498E-FB79-9FFF-E24F-A5387E0ECA32}"/>
          </ac:spMkLst>
        </pc:spChg>
        <pc:spChg chg="ord">
          <ac:chgData name="Jaana Kokkonen" userId="fd0ea1af-346e-4258-bc54-cec630bd1122" providerId="ADAL" clId="{32BA5E0D-6331-4423-856B-92ED1920DF60}" dt="2023-06-07T13:11:18.174" v="10160" actId="13244"/>
          <ac:spMkLst>
            <pc:docMk/>
            <pc:sldMk cId="801591001" sldId="268"/>
            <ac:spMk id="6" creationId="{E593BABF-7D6C-D1ED-2638-F31F37FF6ABB}"/>
          </ac:spMkLst>
        </pc:spChg>
        <pc:picChg chg="add del mod">
          <ac:chgData name="Jaana Kokkonen" userId="fd0ea1af-346e-4258-bc54-cec630bd1122" providerId="ADAL" clId="{32BA5E0D-6331-4423-856B-92ED1920DF60}" dt="2023-05-31T10:50:16.024" v="9226" actId="478"/>
          <ac:picMkLst>
            <pc:docMk/>
            <pc:sldMk cId="801591001" sldId="268"/>
            <ac:picMk id="2" creationId="{A2E8AFCB-305B-56F2-942B-F9F10865F289}"/>
          </ac:picMkLst>
        </pc:picChg>
        <pc:picChg chg="del mod">
          <ac:chgData name="Jaana Kokkonen" userId="fd0ea1af-346e-4258-bc54-cec630bd1122" providerId="ADAL" clId="{32BA5E0D-6331-4423-856B-92ED1920DF60}" dt="2023-05-15T08:04:30.374" v="29" actId="478"/>
          <ac:picMkLst>
            <pc:docMk/>
            <pc:sldMk cId="801591001" sldId="268"/>
            <ac:picMk id="4" creationId="{85CC5E2A-83A8-DEB6-33E3-C02D1FB39FDD}"/>
          </ac:picMkLst>
        </pc:picChg>
        <pc:picChg chg="add mod ord">
          <ac:chgData name="Jaana Kokkonen" userId="fd0ea1af-346e-4258-bc54-cec630bd1122" providerId="ADAL" clId="{32BA5E0D-6331-4423-856B-92ED1920DF60}" dt="2023-06-07T13:05:35.456" v="10136" actId="167"/>
          <ac:picMkLst>
            <pc:docMk/>
            <pc:sldMk cId="801591001" sldId="268"/>
            <ac:picMk id="4" creationId="{E9436F15-C536-ADC8-FDB3-3B9CAAEEE40B}"/>
          </ac:picMkLst>
        </pc:picChg>
      </pc:sldChg>
      <pc:sldChg chg="addSp delSp modSp mod ord">
        <pc:chgData name="Jaana Kokkonen" userId="fd0ea1af-346e-4258-bc54-cec630bd1122" providerId="ADAL" clId="{32BA5E0D-6331-4423-856B-92ED1920DF60}" dt="2023-06-07T13:04:36.323" v="10134" actId="14100"/>
        <pc:sldMkLst>
          <pc:docMk/>
          <pc:sldMk cId="154744713" sldId="269"/>
        </pc:sldMkLst>
        <pc:spChg chg="add del mod">
          <ac:chgData name="Jaana Kokkonen" userId="fd0ea1af-346e-4258-bc54-cec630bd1122" providerId="ADAL" clId="{32BA5E0D-6331-4423-856B-92ED1920DF60}" dt="2023-06-07T12:06:47.832" v="9488" actId="478"/>
          <ac:spMkLst>
            <pc:docMk/>
            <pc:sldMk cId="154744713" sldId="269"/>
            <ac:spMk id="2" creationId="{D7AD8A2A-8972-5A17-42DB-15861FD2A57A}"/>
          </ac:spMkLst>
        </pc:spChg>
        <pc:picChg chg="del mod">
          <ac:chgData name="Jaana Kokkonen" userId="fd0ea1af-346e-4258-bc54-cec630bd1122" providerId="ADAL" clId="{32BA5E0D-6331-4423-856B-92ED1920DF60}" dt="2023-05-31T10:15:32.718" v="9198" actId="478"/>
          <ac:picMkLst>
            <pc:docMk/>
            <pc:sldMk cId="154744713" sldId="269"/>
            <ac:picMk id="2" creationId="{E9816B8C-237D-C06C-4C50-19702167EB3A}"/>
          </ac:picMkLst>
        </pc:picChg>
        <pc:picChg chg="add mod">
          <ac:chgData name="Jaana Kokkonen" userId="fd0ea1af-346e-4258-bc54-cec630bd1122" providerId="ADAL" clId="{32BA5E0D-6331-4423-856B-92ED1920DF60}" dt="2023-06-07T13:04:36.323" v="10134" actId="14100"/>
          <ac:picMkLst>
            <pc:docMk/>
            <pc:sldMk cId="154744713" sldId="269"/>
            <ac:picMk id="3" creationId="{CF29C303-09C7-AF68-8D2E-E9110A2A7C20}"/>
          </ac:picMkLst>
        </pc:picChg>
      </pc:sldChg>
      <pc:sldChg chg="addSp delSp modSp mod ord">
        <pc:chgData name="Jaana Kokkonen" userId="fd0ea1af-346e-4258-bc54-cec630bd1122" providerId="ADAL" clId="{32BA5E0D-6331-4423-856B-92ED1920DF60}" dt="2023-06-07T13:04:43.902" v="10135" actId="14100"/>
        <pc:sldMkLst>
          <pc:docMk/>
          <pc:sldMk cId="4240403821" sldId="270"/>
        </pc:sldMkLst>
        <pc:picChg chg="del mod">
          <ac:chgData name="Jaana Kokkonen" userId="fd0ea1af-346e-4258-bc54-cec630bd1122" providerId="ADAL" clId="{32BA5E0D-6331-4423-856B-92ED1920DF60}" dt="2023-05-31T10:09:18.013" v="9191" actId="478"/>
          <ac:picMkLst>
            <pc:docMk/>
            <pc:sldMk cId="4240403821" sldId="270"/>
            <ac:picMk id="2" creationId="{EAD1187A-4ED1-AA2C-4F43-733A067302B8}"/>
          </ac:picMkLst>
        </pc:picChg>
        <pc:picChg chg="add del mod">
          <ac:chgData name="Jaana Kokkonen" userId="fd0ea1af-346e-4258-bc54-cec630bd1122" providerId="ADAL" clId="{32BA5E0D-6331-4423-856B-92ED1920DF60}" dt="2023-05-31T10:20:20.916" v="9205" actId="478"/>
          <ac:picMkLst>
            <pc:docMk/>
            <pc:sldMk cId="4240403821" sldId="270"/>
            <ac:picMk id="3" creationId="{7917ED02-9302-F8B0-7B7A-DD4489881E15}"/>
          </ac:picMkLst>
        </pc:picChg>
        <pc:picChg chg="add mod">
          <ac:chgData name="Jaana Kokkonen" userId="fd0ea1af-346e-4258-bc54-cec630bd1122" providerId="ADAL" clId="{32BA5E0D-6331-4423-856B-92ED1920DF60}" dt="2023-06-07T13:04:43.902" v="10135" actId="14100"/>
          <ac:picMkLst>
            <pc:docMk/>
            <pc:sldMk cId="4240403821" sldId="270"/>
            <ac:picMk id="4" creationId="{473F2135-8B9F-5BBB-1DA7-FB48C4C34356}"/>
          </ac:picMkLst>
        </pc:picChg>
      </pc:sldChg>
      <pc:sldChg chg="addSp delSp modSp mod ord">
        <pc:chgData name="Jaana Kokkonen" userId="fd0ea1af-346e-4258-bc54-cec630bd1122" providerId="ADAL" clId="{32BA5E0D-6331-4423-856B-92ED1920DF60}" dt="2023-05-29T13:14:30.914" v="5450"/>
        <pc:sldMkLst>
          <pc:docMk/>
          <pc:sldMk cId="2611581821" sldId="271"/>
        </pc:sldMkLst>
        <pc:spChg chg="add del mod">
          <ac:chgData name="Jaana Kokkonen" userId="fd0ea1af-346e-4258-bc54-cec630bd1122" providerId="ADAL" clId="{32BA5E0D-6331-4423-856B-92ED1920DF60}" dt="2023-05-17T10:23:03.668" v="5216" actId="22"/>
          <ac:spMkLst>
            <pc:docMk/>
            <pc:sldMk cId="2611581821" sldId="271"/>
            <ac:spMk id="5" creationId="{1BAA4293-C0D8-0FCF-4993-DD6BE351A3C8}"/>
          </ac:spMkLst>
        </pc:spChg>
        <pc:spChg chg="add del">
          <ac:chgData name="Jaana Kokkonen" userId="fd0ea1af-346e-4258-bc54-cec630bd1122" providerId="ADAL" clId="{32BA5E0D-6331-4423-856B-92ED1920DF60}" dt="2023-05-17T10:23:14.439" v="5218" actId="22"/>
          <ac:spMkLst>
            <pc:docMk/>
            <pc:sldMk cId="2611581821" sldId="271"/>
            <ac:spMk id="8" creationId="{982BB9DF-715A-01B1-99BD-E7E59AED3988}"/>
          </ac:spMkLst>
        </pc:spChg>
        <pc:spChg chg="add mod">
          <ac:chgData name="Jaana Kokkonen" userId="fd0ea1af-346e-4258-bc54-cec630bd1122" providerId="ADAL" clId="{32BA5E0D-6331-4423-856B-92ED1920DF60}" dt="2023-05-29T08:17:59.189" v="5344" actId="6549"/>
          <ac:spMkLst>
            <pc:docMk/>
            <pc:sldMk cId="2611581821" sldId="271"/>
            <ac:spMk id="9" creationId="{5D9D4DD5-8A1D-87DE-B822-294DF37A12B4}"/>
          </ac:spMkLst>
        </pc:spChg>
        <pc:picChg chg="del">
          <ac:chgData name="Jaana Kokkonen" userId="fd0ea1af-346e-4258-bc54-cec630bd1122" providerId="ADAL" clId="{32BA5E0D-6331-4423-856B-92ED1920DF60}" dt="2023-05-16T06:18:25.621" v="45" actId="478"/>
          <ac:picMkLst>
            <pc:docMk/>
            <pc:sldMk cId="2611581821" sldId="271"/>
            <ac:picMk id="2" creationId="{A241AC37-D27C-155E-724E-6666E60E5DC9}"/>
          </ac:picMkLst>
        </pc:picChg>
        <pc:picChg chg="add mod">
          <ac:chgData name="Jaana Kokkonen" userId="fd0ea1af-346e-4258-bc54-cec630bd1122" providerId="ADAL" clId="{32BA5E0D-6331-4423-856B-92ED1920DF60}" dt="2023-05-16T06:34:19.251" v="57" actId="962"/>
          <ac:picMkLst>
            <pc:docMk/>
            <pc:sldMk cId="2611581821" sldId="271"/>
            <ac:picMk id="3" creationId="{6F23777B-F05D-FEBC-4349-39735ECFD512}"/>
          </ac:picMkLst>
        </pc:picChg>
      </pc:sldChg>
      <pc:sldChg chg="addSp delSp modSp mod">
        <pc:chgData name="Jaana Kokkonen" userId="fd0ea1af-346e-4258-bc54-cec630bd1122" providerId="ADAL" clId="{32BA5E0D-6331-4423-856B-92ED1920DF60}" dt="2023-06-15T05:51:15.228" v="10609" actId="13244"/>
        <pc:sldMkLst>
          <pc:docMk/>
          <pc:sldMk cId="588630824" sldId="272"/>
        </pc:sldMkLst>
        <pc:spChg chg="add mod ord">
          <ac:chgData name="Jaana Kokkonen" userId="fd0ea1af-346e-4258-bc54-cec630bd1122" providerId="ADAL" clId="{32BA5E0D-6331-4423-856B-92ED1920DF60}" dt="2023-06-15T05:51:15.228" v="10609" actId="13244"/>
          <ac:spMkLst>
            <pc:docMk/>
            <pc:sldMk cId="588630824" sldId="272"/>
            <ac:spMk id="2" creationId="{D6B11029-D8D0-5221-812C-766FD0D900FD}"/>
          </ac:spMkLst>
        </pc:spChg>
        <pc:picChg chg="add mod">
          <ac:chgData name="Jaana Kokkonen" userId="fd0ea1af-346e-4258-bc54-cec630bd1122" providerId="ADAL" clId="{32BA5E0D-6331-4423-856B-92ED1920DF60}" dt="2023-06-14T10:41:59.546" v="10300" actId="962"/>
          <ac:picMkLst>
            <pc:docMk/>
            <pc:sldMk cId="588630824" sldId="272"/>
            <ac:picMk id="3" creationId="{3D092D0D-9A37-1FDB-372B-F6EC63A625FD}"/>
          </ac:picMkLst>
        </pc:picChg>
        <pc:picChg chg="add mod">
          <ac:chgData name="Jaana Kokkonen" userId="fd0ea1af-346e-4258-bc54-cec630bd1122" providerId="ADAL" clId="{32BA5E0D-6331-4423-856B-92ED1920DF60}" dt="2023-06-14T10:43:38.585" v="10361" actId="962"/>
          <ac:picMkLst>
            <pc:docMk/>
            <pc:sldMk cId="588630824" sldId="272"/>
            <ac:picMk id="4" creationId="{0266E0AB-EB49-0EF6-B8B6-8E4BD6CAE654}"/>
          </ac:picMkLst>
        </pc:picChg>
        <pc:picChg chg="add mod">
          <ac:chgData name="Jaana Kokkonen" userId="fd0ea1af-346e-4258-bc54-cec630bd1122" providerId="ADAL" clId="{32BA5E0D-6331-4423-856B-92ED1920DF60}" dt="2023-06-15T05:11:11.835" v="10488" actId="962"/>
          <ac:picMkLst>
            <pc:docMk/>
            <pc:sldMk cId="588630824" sldId="272"/>
            <ac:picMk id="5" creationId="{F03C6C2D-4B2D-A032-7946-3CE4FCA62E6B}"/>
          </ac:picMkLst>
        </pc:picChg>
        <pc:picChg chg="del mod">
          <ac:chgData name="Jaana Kokkonen" userId="fd0ea1af-346e-4258-bc54-cec630bd1122" providerId="ADAL" clId="{32BA5E0D-6331-4423-856B-92ED1920DF60}" dt="2023-06-14T10:41:10.272" v="10186" actId="478"/>
          <ac:picMkLst>
            <pc:docMk/>
            <pc:sldMk cId="588630824" sldId="272"/>
            <ac:picMk id="7" creationId="{C77DB3EA-9567-CCE2-36FB-1C8B27D9D20F}"/>
          </ac:picMkLst>
        </pc:picChg>
        <pc:picChg chg="del mod">
          <ac:chgData name="Jaana Kokkonen" userId="fd0ea1af-346e-4258-bc54-cec630bd1122" providerId="ADAL" clId="{32BA5E0D-6331-4423-856B-92ED1920DF60}" dt="2023-06-14T10:42:51.380" v="10302" actId="478"/>
          <ac:picMkLst>
            <pc:docMk/>
            <pc:sldMk cId="588630824" sldId="272"/>
            <ac:picMk id="8" creationId="{7F4C151F-6501-B1BB-0125-16AFF5FF1CBB}"/>
          </ac:picMkLst>
        </pc:picChg>
        <pc:picChg chg="del mod">
          <ac:chgData name="Jaana Kokkonen" userId="fd0ea1af-346e-4258-bc54-cec630bd1122" providerId="ADAL" clId="{32BA5E0D-6331-4423-856B-92ED1920DF60}" dt="2023-06-15T05:10:30.128" v="10390" actId="478"/>
          <ac:picMkLst>
            <pc:docMk/>
            <pc:sldMk cId="588630824" sldId="272"/>
            <ac:picMk id="9" creationId="{787FD4BF-DBF9-3CEA-B498-72308312807D}"/>
          </ac:picMkLst>
        </pc:picChg>
        <pc:picChg chg="del mod">
          <ac:chgData name="Jaana Kokkonen" userId="fd0ea1af-346e-4258-bc54-cec630bd1122" providerId="ADAL" clId="{32BA5E0D-6331-4423-856B-92ED1920DF60}" dt="2023-06-15T05:12:59.262" v="10491" actId="478"/>
          <ac:picMkLst>
            <pc:docMk/>
            <pc:sldMk cId="588630824" sldId="272"/>
            <ac:picMk id="10" creationId="{2B414022-96AF-C12C-FCA9-EB4ECD1EAC18}"/>
          </ac:picMkLst>
        </pc:picChg>
        <pc:picChg chg="add mod">
          <ac:chgData name="Jaana Kokkonen" userId="fd0ea1af-346e-4258-bc54-cec630bd1122" providerId="ADAL" clId="{32BA5E0D-6331-4423-856B-92ED1920DF60}" dt="2023-06-15T05:13:57.123" v="10588" actId="962"/>
          <ac:picMkLst>
            <pc:docMk/>
            <pc:sldMk cId="588630824" sldId="272"/>
            <ac:picMk id="11" creationId="{B9E8D2D7-9697-6FC2-648B-994991C37EC4}"/>
          </ac:picMkLst>
        </pc:picChg>
      </pc:sldChg>
      <pc:sldChg chg="addSp delSp modSp del mod ord">
        <pc:chgData name="Jaana Kokkonen" userId="fd0ea1af-346e-4258-bc54-cec630bd1122" providerId="ADAL" clId="{32BA5E0D-6331-4423-856B-92ED1920DF60}" dt="2023-06-07T12:45:10.106" v="9690" actId="47"/>
        <pc:sldMkLst>
          <pc:docMk/>
          <pc:sldMk cId="1481248969" sldId="273"/>
        </pc:sldMkLst>
        <pc:picChg chg="add mod">
          <ac:chgData name="Jaana Kokkonen" userId="fd0ea1af-346e-4258-bc54-cec630bd1122" providerId="ADAL" clId="{32BA5E0D-6331-4423-856B-92ED1920DF60}" dt="2023-05-16T09:36:19.123" v="3255" actId="1035"/>
          <ac:picMkLst>
            <pc:docMk/>
            <pc:sldMk cId="1481248969" sldId="273"/>
            <ac:picMk id="2" creationId="{E9E237F2-DFF3-AF64-F550-9EDFA6C6D426}"/>
          </ac:picMkLst>
        </pc:picChg>
        <pc:picChg chg="del mod">
          <ac:chgData name="Jaana Kokkonen" userId="fd0ea1af-346e-4258-bc54-cec630bd1122" providerId="ADAL" clId="{32BA5E0D-6331-4423-856B-92ED1920DF60}" dt="2023-05-16T07:25:20.667" v="1598" actId="478"/>
          <ac:picMkLst>
            <pc:docMk/>
            <pc:sldMk cId="1481248969" sldId="273"/>
            <ac:picMk id="3" creationId="{5E2581C3-92CA-033D-28B8-7816D45D45E3}"/>
          </ac:picMkLst>
        </pc:picChg>
      </pc:sldChg>
      <pc:sldChg chg="addSp delSp modSp mod ord">
        <pc:chgData name="Jaana Kokkonen" userId="fd0ea1af-346e-4258-bc54-cec630bd1122" providerId="ADAL" clId="{32BA5E0D-6331-4423-856B-92ED1920DF60}" dt="2023-05-16T09:51:15.488" v="3867"/>
        <pc:sldMkLst>
          <pc:docMk/>
          <pc:sldMk cId="376197886" sldId="274"/>
        </pc:sldMkLst>
        <pc:picChg chg="del">
          <ac:chgData name="Jaana Kokkonen" userId="fd0ea1af-346e-4258-bc54-cec630bd1122" providerId="ADAL" clId="{32BA5E0D-6331-4423-856B-92ED1920DF60}" dt="2023-05-16T07:23:40.416" v="1592" actId="478"/>
          <ac:picMkLst>
            <pc:docMk/>
            <pc:sldMk cId="376197886" sldId="274"/>
            <ac:picMk id="2" creationId="{3E027BA4-D3E1-6006-06E2-1B380F78C3B7}"/>
          </ac:picMkLst>
        </pc:picChg>
        <pc:picChg chg="add mod">
          <ac:chgData name="Jaana Kokkonen" userId="fd0ea1af-346e-4258-bc54-cec630bd1122" providerId="ADAL" clId="{32BA5E0D-6331-4423-856B-92ED1920DF60}" dt="2023-05-16T08:05:39.537" v="3250" actId="962"/>
          <ac:picMkLst>
            <pc:docMk/>
            <pc:sldMk cId="376197886" sldId="274"/>
            <ac:picMk id="3" creationId="{47284DBD-39E9-4157-A96D-33B126891B6C}"/>
          </ac:picMkLst>
        </pc:picChg>
      </pc:sldChg>
      <pc:sldChg chg="addSp delSp modSp mod ord">
        <pc:chgData name="Jaana Kokkonen" userId="fd0ea1af-346e-4258-bc54-cec630bd1122" providerId="ADAL" clId="{32BA5E0D-6331-4423-856B-92ED1920DF60}" dt="2023-05-29T13:15:18.391" v="5452"/>
        <pc:sldMkLst>
          <pc:docMk/>
          <pc:sldMk cId="2879127578" sldId="275"/>
        </pc:sldMkLst>
        <pc:picChg chg="del">
          <ac:chgData name="Jaana Kokkonen" userId="fd0ea1af-346e-4258-bc54-cec630bd1122" providerId="ADAL" clId="{32BA5E0D-6331-4423-856B-92ED1920DF60}" dt="2023-05-16T07:20:33.155" v="1584" actId="478"/>
          <ac:picMkLst>
            <pc:docMk/>
            <pc:sldMk cId="2879127578" sldId="275"/>
            <ac:picMk id="2" creationId="{B874A40A-ECB1-FD6D-5C9C-FF14D9CF52F8}"/>
          </ac:picMkLst>
        </pc:picChg>
        <pc:picChg chg="add del">
          <ac:chgData name="Jaana Kokkonen" userId="fd0ea1af-346e-4258-bc54-cec630bd1122" providerId="ADAL" clId="{32BA5E0D-6331-4423-856B-92ED1920DF60}" dt="2023-05-16T07:20:41.931" v="1586" actId="478"/>
          <ac:picMkLst>
            <pc:docMk/>
            <pc:sldMk cId="2879127578" sldId="275"/>
            <ac:picMk id="3" creationId="{B08344D4-47B8-22A4-F1AF-F3810F4DCA5A}"/>
          </ac:picMkLst>
        </pc:picChg>
        <pc:picChg chg="add mod">
          <ac:chgData name="Jaana Kokkonen" userId="fd0ea1af-346e-4258-bc54-cec630bd1122" providerId="ADAL" clId="{32BA5E0D-6331-4423-856B-92ED1920DF60}" dt="2023-05-16T09:42:18.529" v="3695" actId="962"/>
          <ac:picMkLst>
            <pc:docMk/>
            <pc:sldMk cId="2879127578" sldId="275"/>
            <ac:picMk id="4" creationId="{D37118A9-0FDD-AB11-B0B9-0E2E96FE5C9C}"/>
          </ac:picMkLst>
        </pc:picChg>
      </pc:sldChg>
      <pc:sldChg chg="addSp delSp modSp add mod">
        <pc:chgData name="Jaana Kokkonen" userId="fd0ea1af-346e-4258-bc54-cec630bd1122" providerId="ADAL" clId="{32BA5E0D-6331-4423-856B-92ED1920DF60}" dt="2023-05-29T08:21:44" v="5447" actId="478"/>
        <pc:sldMkLst>
          <pc:docMk/>
          <pc:sldMk cId="1249213084" sldId="276"/>
        </pc:sldMkLst>
        <pc:spChg chg="add del mod">
          <ac:chgData name="Jaana Kokkonen" userId="fd0ea1af-346e-4258-bc54-cec630bd1122" providerId="ADAL" clId="{32BA5E0D-6331-4423-856B-92ED1920DF60}" dt="2023-05-29T08:21:44" v="5447" actId="478"/>
          <ac:spMkLst>
            <pc:docMk/>
            <pc:sldMk cId="1249213084" sldId="276"/>
            <ac:spMk id="2" creationId="{9D95558F-1A88-4281-3FD5-DED627A755B0}"/>
          </ac:spMkLst>
        </pc:spChg>
        <pc:spChg chg="mod">
          <ac:chgData name="Jaana Kokkonen" userId="fd0ea1af-346e-4258-bc54-cec630bd1122" providerId="ADAL" clId="{32BA5E0D-6331-4423-856B-92ED1920DF60}" dt="2023-05-16T09:53:40.157" v="3879" actId="20577"/>
          <ac:spMkLst>
            <pc:docMk/>
            <pc:sldMk cId="1249213084" sldId="276"/>
            <ac:spMk id="6" creationId="{E593BABF-7D6C-D1ED-2638-F31F37FF6ABB}"/>
          </ac:spMkLst>
        </pc:spChg>
        <pc:picChg chg="add del mod">
          <ac:chgData name="Jaana Kokkonen" userId="fd0ea1af-346e-4258-bc54-cec630bd1122" providerId="ADAL" clId="{32BA5E0D-6331-4423-856B-92ED1920DF60}" dt="2023-05-16T11:11:35.202" v="3885" actId="478"/>
          <ac:picMkLst>
            <pc:docMk/>
            <pc:sldMk cId="1249213084" sldId="276"/>
            <ac:picMk id="2" creationId="{51996311-B223-EB2B-9D74-4B986574A539}"/>
          </ac:picMkLst>
        </pc:picChg>
        <pc:picChg chg="add del mod">
          <ac:chgData name="Jaana Kokkonen" userId="fd0ea1af-346e-4258-bc54-cec630bd1122" providerId="ADAL" clId="{32BA5E0D-6331-4423-856B-92ED1920DF60}" dt="2023-05-16T11:59:24.299" v="4495" actId="478"/>
          <ac:picMkLst>
            <pc:docMk/>
            <pc:sldMk cId="1249213084" sldId="276"/>
            <ac:picMk id="3" creationId="{1381BAFF-6E96-9C22-7A4E-B9D543616938}"/>
          </ac:picMkLst>
        </pc:picChg>
        <pc:picChg chg="add del mod">
          <ac:chgData name="Jaana Kokkonen" userId="fd0ea1af-346e-4258-bc54-cec630bd1122" providerId="ADAL" clId="{32BA5E0D-6331-4423-856B-92ED1920DF60}" dt="2023-05-16T11:56:42.558" v="4490" actId="478"/>
          <ac:picMkLst>
            <pc:docMk/>
            <pc:sldMk cId="1249213084" sldId="276"/>
            <ac:picMk id="4" creationId="{164865C1-D59B-E6D3-4178-C3E677BD8D45}"/>
          </ac:picMkLst>
        </pc:picChg>
        <pc:picChg chg="add del mod">
          <ac:chgData name="Jaana Kokkonen" userId="fd0ea1af-346e-4258-bc54-cec630bd1122" providerId="ADAL" clId="{32BA5E0D-6331-4423-856B-92ED1920DF60}" dt="2023-05-16T12:06:28.421" v="4946" actId="478"/>
          <ac:picMkLst>
            <pc:docMk/>
            <pc:sldMk cId="1249213084" sldId="276"/>
            <ac:picMk id="5" creationId="{D206C7A2-ABD7-D356-D750-3370C9C5E65E}"/>
          </ac:picMkLst>
        </pc:picChg>
        <pc:picChg chg="del">
          <ac:chgData name="Jaana Kokkonen" userId="fd0ea1af-346e-4258-bc54-cec630bd1122" providerId="ADAL" clId="{32BA5E0D-6331-4423-856B-92ED1920DF60}" dt="2023-05-16T09:53:26.517" v="3871" actId="478"/>
          <ac:picMkLst>
            <pc:docMk/>
            <pc:sldMk cId="1249213084" sldId="276"/>
            <ac:picMk id="7" creationId="{C77DB3EA-9567-CCE2-36FB-1C8B27D9D20F}"/>
          </ac:picMkLst>
        </pc:picChg>
        <pc:picChg chg="del">
          <ac:chgData name="Jaana Kokkonen" userId="fd0ea1af-346e-4258-bc54-cec630bd1122" providerId="ADAL" clId="{32BA5E0D-6331-4423-856B-92ED1920DF60}" dt="2023-05-16T09:53:28.073" v="3872" actId="478"/>
          <ac:picMkLst>
            <pc:docMk/>
            <pc:sldMk cId="1249213084" sldId="276"/>
            <ac:picMk id="8" creationId="{7F4C151F-6501-B1BB-0125-16AFF5FF1CBB}"/>
          </ac:picMkLst>
        </pc:picChg>
        <pc:picChg chg="del">
          <ac:chgData name="Jaana Kokkonen" userId="fd0ea1af-346e-4258-bc54-cec630bd1122" providerId="ADAL" clId="{32BA5E0D-6331-4423-856B-92ED1920DF60}" dt="2023-05-16T09:53:30.070" v="3873" actId="478"/>
          <ac:picMkLst>
            <pc:docMk/>
            <pc:sldMk cId="1249213084" sldId="276"/>
            <ac:picMk id="9" creationId="{787FD4BF-DBF9-3CEA-B498-72308312807D}"/>
          </ac:picMkLst>
        </pc:picChg>
        <pc:picChg chg="del">
          <ac:chgData name="Jaana Kokkonen" userId="fd0ea1af-346e-4258-bc54-cec630bd1122" providerId="ADAL" clId="{32BA5E0D-6331-4423-856B-92ED1920DF60}" dt="2023-05-16T09:53:31.741" v="3874" actId="478"/>
          <ac:picMkLst>
            <pc:docMk/>
            <pc:sldMk cId="1249213084" sldId="276"/>
            <ac:picMk id="10" creationId="{2B414022-96AF-C12C-FCA9-EB4ECD1EAC18}"/>
          </ac:picMkLst>
        </pc:picChg>
        <pc:picChg chg="add del mod">
          <ac:chgData name="Jaana Kokkonen" userId="fd0ea1af-346e-4258-bc54-cec630bd1122" providerId="ADAL" clId="{32BA5E0D-6331-4423-856B-92ED1920DF60}" dt="2023-05-16T12:07:14.285" v="4952" actId="478"/>
          <ac:picMkLst>
            <pc:docMk/>
            <pc:sldMk cId="1249213084" sldId="276"/>
            <ac:picMk id="11" creationId="{DA54D3BC-88BE-DD60-0995-77C9D4B0D2AF}"/>
          </ac:picMkLst>
        </pc:picChg>
        <pc:picChg chg="add mod">
          <ac:chgData name="Jaana Kokkonen" userId="fd0ea1af-346e-4258-bc54-cec630bd1122" providerId="ADAL" clId="{32BA5E0D-6331-4423-856B-92ED1920DF60}" dt="2023-05-17T09:47:19.559" v="4956" actId="1076"/>
          <ac:picMkLst>
            <pc:docMk/>
            <pc:sldMk cId="1249213084" sldId="276"/>
            <ac:picMk id="12" creationId="{6F612F88-EF36-07C1-644B-5A6FC5F8CC7F}"/>
          </ac:picMkLst>
        </pc:picChg>
        <pc:picChg chg="add mod">
          <ac:chgData name="Jaana Kokkonen" userId="fd0ea1af-346e-4258-bc54-cec630bd1122" providerId="ADAL" clId="{32BA5E0D-6331-4423-856B-92ED1920DF60}" dt="2023-05-16T12:07:21.078" v="4955" actId="1076"/>
          <ac:picMkLst>
            <pc:docMk/>
            <pc:sldMk cId="1249213084" sldId="276"/>
            <ac:picMk id="13" creationId="{0A86478E-3742-0D4A-355C-E9DEF869E8B4}"/>
          </ac:picMkLst>
        </pc:picChg>
      </pc:sldChg>
      <pc:sldChg chg="addSp delSp modSp add del mod">
        <pc:chgData name="Jaana Kokkonen" userId="fd0ea1af-346e-4258-bc54-cec630bd1122" providerId="ADAL" clId="{32BA5E0D-6331-4423-856B-92ED1920DF60}" dt="2023-06-07T13:08:02.859" v="10143" actId="313"/>
        <pc:sldMkLst>
          <pc:docMk/>
          <pc:sldMk cId="2292018791" sldId="327"/>
        </pc:sldMkLst>
        <pc:spChg chg="mod">
          <ac:chgData name="Jaana Kokkonen" userId="fd0ea1af-346e-4258-bc54-cec630bd1122" providerId="ADAL" clId="{32BA5E0D-6331-4423-856B-92ED1920DF60}" dt="2023-05-30T05:48:06.629" v="5951" actId="14100"/>
          <ac:spMkLst>
            <pc:docMk/>
            <pc:sldMk cId="2292018791" sldId="327"/>
            <ac:spMk id="4" creationId="{D546A056-8C6F-42D9-BA5E-DB0EF7A1DAF5}"/>
          </ac:spMkLst>
        </pc:spChg>
        <pc:spChg chg="mod">
          <ac:chgData name="Jaana Kokkonen" userId="fd0ea1af-346e-4258-bc54-cec630bd1122" providerId="ADAL" clId="{32BA5E0D-6331-4423-856B-92ED1920DF60}" dt="2023-06-07T13:08:02.859" v="10143" actId="313"/>
          <ac:spMkLst>
            <pc:docMk/>
            <pc:sldMk cId="2292018791" sldId="327"/>
            <ac:spMk id="5" creationId="{5517767B-144E-43F1-A5A4-B3AD4CF82F82}"/>
          </ac:spMkLst>
        </pc:spChg>
        <pc:picChg chg="del">
          <ac:chgData name="Jaana Kokkonen" userId="fd0ea1af-346e-4258-bc54-cec630bd1122" providerId="ADAL" clId="{32BA5E0D-6331-4423-856B-92ED1920DF60}" dt="2023-05-30T05:48:42.380" v="5954" actId="478"/>
          <ac:picMkLst>
            <pc:docMk/>
            <pc:sldMk cId="2292018791" sldId="327"/>
            <ac:picMk id="2" creationId="{8758C64E-54BD-F465-0873-3C5144BBF298}"/>
          </ac:picMkLst>
        </pc:picChg>
        <pc:picChg chg="add mod">
          <ac:chgData name="Jaana Kokkonen" userId="fd0ea1af-346e-4258-bc54-cec630bd1122" providerId="ADAL" clId="{32BA5E0D-6331-4423-856B-92ED1920DF60}" dt="2023-05-30T05:54:12.457" v="6723" actId="962"/>
          <ac:picMkLst>
            <pc:docMk/>
            <pc:sldMk cId="2292018791" sldId="327"/>
            <ac:picMk id="3" creationId="{3226AC67-BBED-9D04-BBB5-F626B54BC352}"/>
          </ac:picMkLst>
        </pc:picChg>
      </pc:sldChg>
      <pc:sldChg chg="addSp modSp add del mod">
        <pc:chgData name="Jaana Kokkonen" userId="fd0ea1af-346e-4258-bc54-cec630bd1122" providerId="ADAL" clId="{32BA5E0D-6331-4423-856B-92ED1920DF60}" dt="2023-05-30T08:08:27.970" v="7573" actId="47"/>
        <pc:sldMkLst>
          <pc:docMk/>
          <pc:sldMk cId="767138946" sldId="779"/>
        </pc:sldMkLst>
        <pc:spChg chg="add mod">
          <ac:chgData name="Jaana Kokkonen" userId="fd0ea1af-346e-4258-bc54-cec630bd1122" providerId="ADAL" clId="{32BA5E0D-6331-4423-856B-92ED1920DF60}" dt="2023-05-30T07:24:32.863" v="7569" actId="20577"/>
          <ac:spMkLst>
            <pc:docMk/>
            <pc:sldMk cId="767138946" sldId="779"/>
            <ac:spMk id="2" creationId="{091979EC-766E-D865-E9EB-4A8CBD695D62}"/>
          </ac:spMkLst>
        </pc:spChg>
      </pc:sldChg>
      <pc:sldChg chg="addSp delSp modSp mod">
        <pc:chgData name="Jaana Kokkonen" userId="fd0ea1af-346e-4258-bc54-cec630bd1122" providerId="ADAL" clId="{32BA5E0D-6331-4423-856B-92ED1920DF60}" dt="2023-06-07T12:57:48.638" v="10003" actId="1036"/>
        <pc:sldMkLst>
          <pc:docMk/>
          <pc:sldMk cId="4058762450" sldId="787"/>
        </pc:sldMkLst>
        <pc:spChg chg="add del mod">
          <ac:chgData name="Jaana Kokkonen" userId="fd0ea1af-346e-4258-bc54-cec630bd1122" providerId="ADAL" clId="{32BA5E0D-6331-4423-856B-92ED1920DF60}" dt="2023-05-30T07:12:37.759" v="7377"/>
          <ac:spMkLst>
            <pc:docMk/>
            <pc:sldMk cId="4058762450" sldId="787"/>
            <ac:spMk id="3" creationId="{EB60B8FB-07A8-B8FC-551A-9CD698FC67B7}"/>
          </ac:spMkLst>
        </pc:spChg>
        <pc:spChg chg="add del mod">
          <ac:chgData name="Jaana Kokkonen" userId="fd0ea1af-346e-4258-bc54-cec630bd1122" providerId="ADAL" clId="{32BA5E0D-6331-4423-856B-92ED1920DF60}" dt="2023-05-31T08:03:05.525" v="9097" actId="478"/>
          <ac:spMkLst>
            <pc:docMk/>
            <pc:sldMk cId="4058762450" sldId="787"/>
            <ac:spMk id="4" creationId="{578A06D7-E040-CEA0-A991-63B5191DBD85}"/>
          </ac:spMkLst>
        </pc:spChg>
        <pc:spChg chg="mod">
          <ac:chgData name="Jaana Kokkonen" userId="fd0ea1af-346e-4258-bc54-cec630bd1122" providerId="ADAL" clId="{32BA5E0D-6331-4423-856B-92ED1920DF60}" dt="2023-06-07T12:57:48.638" v="10003" actId="1036"/>
          <ac:spMkLst>
            <pc:docMk/>
            <pc:sldMk cId="4058762450" sldId="787"/>
            <ac:spMk id="6" creationId="{7CEC21C3-E471-4E6D-80DF-81A9C50EFFAA}"/>
          </ac:spMkLst>
        </pc:spChg>
        <pc:graphicFrameChg chg="modGraphic">
          <ac:chgData name="Jaana Kokkonen" userId="fd0ea1af-346e-4258-bc54-cec630bd1122" providerId="ADAL" clId="{32BA5E0D-6331-4423-856B-92ED1920DF60}" dt="2023-05-30T07:15:24.348" v="7517" actId="404"/>
          <ac:graphicFrameMkLst>
            <pc:docMk/>
            <pc:sldMk cId="4058762450" sldId="787"/>
            <ac:graphicFrameMk id="2" creationId="{0DB07E43-0CB0-1B5F-7B1F-310E5BF7ABEA}"/>
          </ac:graphicFrameMkLst>
        </pc:graphicFrameChg>
      </pc:sldChg>
      <pc:sldChg chg="addSp delSp modSp new mod modClrScheme chgLayout">
        <pc:chgData name="Jaana Kokkonen" userId="fd0ea1af-346e-4258-bc54-cec630bd1122" providerId="ADAL" clId="{32BA5E0D-6331-4423-856B-92ED1920DF60}" dt="2023-06-09T10:16:41.981" v="10169" actId="27636"/>
        <pc:sldMkLst>
          <pc:docMk/>
          <pc:sldMk cId="1048725079" sldId="788"/>
        </pc:sldMkLst>
        <pc:spChg chg="del mod ord">
          <ac:chgData name="Jaana Kokkonen" userId="fd0ea1af-346e-4258-bc54-cec630bd1122" providerId="ADAL" clId="{32BA5E0D-6331-4423-856B-92ED1920DF60}" dt="2023-05-17T09:55:00.337" v="4961" actId="700"/>
          <ac:spMkLst>
            <pc:docMk/>
            <pc:sldMk cId="1048725079" sldId="788"/>
            <ac:spMk id="2" creationId="{025FA853-5173-5035-99A1-DB2A664500FD}"/>
          </ac:spMkLst>
        </pc:spChg>
        <pc:spChg chg="del mod ord">
          <ac:chgData name="Jaana Kokkonen" userId="fd0ea1af-346e-4258-bc54-cec630bd1122" providerId="ADAL" clId="{32BA5E0D-6331-4423-856B-92ED1920DF60}" dt="2023-05-17T09:55:00.337" v="4961" actId="700"/>
          <ac:spMkLst>
            <pc:docMk/>
            <pc:sldMk cId="1048725079" sldId="788"/>
            <ac:spMk id="3" creationId="{A7889D0F-620E-58B3-1541-A47B7AE54E73}"/>
          </ac:spMkLst>
        </pc:spChg>
        <pc:spChg chg="add mod ord">
          <ac:chgData name="Jaana Kokkonen" userId="fd0ea1af-346e-4258-bc54-cec630bd1122" providerId="ADAL" clId="{32BA5E0D-6331-4423-856B-92ED1920DF60}" dt="2023-05-31T07:14:13.561" v="9000" actId="14100"/>
          <ac:spMkLst>
            <pc:docMk/>
            <pc:sldMk cId="1048725079" sldId="788"/>
            <ac:spMk id="4" creationId="{A2032F6F-3CD1-BA67-14AF-E73D2E9574E2}"/>
          </ac:spMkLst>
        </pc:spChg>
        <pc:spChg chg="add mod ord">
          <ac:chgData name="Jaana Kokkonen" userId="fd0ea1af-346e-4258-bc54-cec630bd1122" providerId="ADAL" clId="{32BA5E0D-6331-4423-856B-92ED1920DF60}" dt="2023-06-09T10:16:41.981" v="10169" actId="27636"/>
          <ac:spMkLst>
            <pc:docMk/>
            <pc:sldMk cId="1048725079" sldId="788"/>
            <ac:spMk id="5" creationId="{30D6D169-7F11-EC92-4991-347672CB76F1}"/>
          </ac:spMkLst>
        </pc:spChg>
      </pc:sldChg>
      <pc:sldChg chg="addSp delSp modSp add mod ord">
        <pc:chgData name="Jaana Kokkonen" userId="fd0ea1af-346e-4258-bc54-cec630bd1122" providerId="ADAL" clId="{32BA5E0D-6331-4423-856B-92ED1920DF60}" dt="2023-06-07T13:10:05.280" v="10150" actId="20577"/>
        <pc:sldMkLst>
          <pc:docMk/>
          <pc:sldMk cId="1006124757" sldId="789"/>
        </pc:sldMkLst>
        <pc:spChg chg="mod">
          <ac:chgData name="Jaana Kokkonen" userId="fd0ea1af-346e-4258-bc54-cec630bd1122" providerId="ADAL" clId="{32BA5E0D-6331-4423-856B-92ED1920DF60}" dt="2023-06-07T13:10:05.280" v="10150" actId="20577"/>
          <ac:spMkLst>
            <pc:docMk/>
            <pc:sldMk cId="1006124757" sldId="789"/>
            <ac:spMk id="6" creationId="{7CEC21C3-E471-4E6D-80DF-81A9C50EFFAA}"/>
          </ac:spMkLst>
        </pc:spChg>
        <pc:spChg chg="mod">
          <ac:chgData name="Jaana Kokkonen" userId="fd0ea1af-346e-4258-bc54-cec630bd1122" providerId="ADAL" clId="{32BA5E0D-6331-4423-856B-92ED1920DF60}" dt="2023-05-17T10:10:32.505" v="5119" actId="1037"/>
          <ac:spMkLst>
            <pc:docMk/>
            <pc:sldMk cId="1006124757" sldId="789"/>
            <ac:spMk id="38914" creationId="{00000000-0000-0000-0000-000000000000}"/>
          </ac:spMkLst>
        </pc:spChg>
        <pc:graphicFrameChg chg="del">
          <ac:chgData name="Jaana Kokkonen" userId="fd0ea1af-346e-4258-bc54-cec630bd1122" providerId="ADAL" clId="{32BA5E0D-6331-4423-856B-92ED1920DF60}" dt="2023-05-17T10:06:53.824" v="5072" actId="478"/>
          <ac:graphicFrameMkLst>
            <pc:docMk/>
            <pc:sldMk cId="1006124757" sldId="789"/>
            <ac:graphicFrameMk id="2" creationId="{0DB07E43-0CB0-1B5F-7B1F-310E5BF7ABEA}"/>
          </ac:graphicFrameMkLst>
        </pc:graphicFrameChg>
        <pc:graphicFrameChg chg="add mod modGraphic">
          <ac:chgData name="Jaana Kokkonen" userId="fd0ea1af-346e-4258-bc54-cec630bd1122" providerId="ADAL" clId="{32BA5E0D-6331-4423-856B-92ED1920DF60}" dt="2023-05-30T06:53:13.502" v="6761" actId="108"/>
          <ac:graphicFrameMkLst>
            <pc:docMk/>
            <pc:sldMk cId="1006124757" sldId="789"/>
            <ac:graphicFrameMk id="3" creationId="{12BBB06E-F021-97F6-9935-DEAA74879CB4}"/>
          </ac:graphicFrameMkLst>
        </pc:graphicFrameChg>
      </pc:sldChg>
      <pc:sldChg chg="addSp delSp modSp add del mod">
        <pc:chgData name="Jaana Kokkonen" userId="fd0ea1af-346e-4258-bc54-cec630bd1122" providerId="ADAL" clId="{32BA5E0D-6331-4423-856B-92ED1920DF60}" dt="2023-05-30T12:00:03.566" v="7585" actId="47"/>
        <pc:sldMkLst>
          <pc:docMk/>
          <pc:sldMk cId="1025480293" sldId="790"/>
        </pc:sldMkLst>
        <pc:spChg chg="mod">
          <ac:chgData name="Jaana Kokkonen" userId="fd0ea1af-346e-4258-bc54-cec630bd1122" providerId="ADAL" clId="{32BA5E0D-6331-4423-856B-92ED1920DF60}" dt="2023-05-30T05:16:02.413" v="5556" actId="1076"/>
          <ac:spMkLst>
            <pc:docMk/>
            <pc:sldMk cId="1025480293" sldId="790"/>
            <ac:spMk id="4" creationId="{D546A056-8C6F-42D9-BA5E-DB0EF7A1DAF5}"/>
          </ac:spMkLst>
        </pc:spChg>
        <pc:spChg chg="del mod">
          <ac:chgData name="Jaana Kokkonen" userId="fd0ea1af-346e-4258-bc54-cec630bd1122" providerId="ADAL" clId="{32BA5E0D-6331-4423-856B-92ED1920DF60}" dt="2023-05-30T05:27:53.138" v="5907" actId="478"/>
          <ac:spMkLst>
            <pc:docMk/>
            <pc:sldMk cId="1025480293" sldId="790"/>
            <ac:spMk id="5" creationId="{5517767B-144E-43F1-A5A4-B3AD4CF82F82}"/>
          </ac:spMkLst>
        </pc:spChg>
        <pc:spChg chg="add mod">
          <ac:chgData name="Jaana Kokkonen" userId="fd0ea1af-346e-4258-bc54-cec630bd1122" providerId="ADAL" clId="{32BA5E0D-6331-4423-856B-92ED1920DF60}" dt="2023-05-30T05:27:54.102" v="5908"/>
          <ac:spMkLst>
            <pc:docMk/>
            <pc:sldMk cId="1025480293" sldId="790"/>
            <ac:spMk id="7" creationId="{8459D571-14C7-6EF5-265B-02065363E7DB}"/>
          </ac:spMkLst>
        </pc:spChg>
        <pc:spChg chg="add mod">
          <ac:chgData name="Jaana Kokkonen" userId="fd0ea1af-346e-4258-bc54-cec630bd1122" providerId="ADAL" clId="{32BA5E0D-6331-4423-856B-92ED1920DF60}" dt="2023-05-30T05:44:49.456" v="5933" actId="207"/>
          <ac:spMkLst>
            <pc:docMk/>
            <pc:sldMk cId="1025480293" sldId="790"/>
            <ac:spMk id="8" creationId="{B1EC20C2-8FAC-376C-6345-6BB3F8507270}"/>
          </ac:spMkLst>
        </pc:spChg>
        <pc:picChg chg="del">
          <ac:chgData name="Jaana Kokkonen" userId="fd0ea1af-346e-4258-bc54-cec630bd1122" providerId="ADAL" clId="{32BA5E0D-6331-4423-856B-92ED1920DF60}" dt="2023-05-29T14:01:01.349" v="5485" actId="478"/>
          <ac:picMkLst>
            <pc:docMk/>
            <pc:sldMk cId="1025480293" sldId="790"/>
            <ac:picMk id="2" creationId="{8758C64E-54BD-F465-0873-3C5144BBF298}"/>
          </ac:picMkLst>
        </pc:picChg>
        <pc:picChg chg="add mod ord">
          <ac:chgData name="Jaana Kokkonen" userId="fd0ea1af-346e-4258-bc54-cec630bd1122" providerId="ADAL" clId="{32BA5E0D-6331-4423-856B-92ED1920DF60}" dt="2023-05-30T05:16:11.818" v="5557" actId="1076"/>
          <ac:picMkLst>
            <pc:docMk/>
            <pc:sldMk cId="1025480293" sldId="790"/>
            <ac:picMk id="3" creationId="{C1697E8E-5888-AE01-BEB1-96DB10F0800C}"/>
          </ac:picMkLst>
        </pc:picChg>
        <pc:picChg chg="add mod">
          <ac:chgData name="Jaana Kokkonen" userId="fd0ea1af-346e-4258-bc54-cec630bd1122" providerId="ADAL" clId="{32BA5E0D-6331-4423-856B-92ED1920DF60}" dt="2023-05-30T05:16:11.818" v="5557" actId="1076"/>
          <ac:picMkLst>
            <pc:docMk/>
            <pc:sldMk cId="1025480293" sldId="790"/>
            <ac:picMk id="6" creationId="{D5A577FF-EAD8-2BB3-168B-4E8206C1CF2B}"/>
          </ac:picMkLst>
        </pc:picChg>
      </pc:sldChg>
      <pc:sldChg chg="addSp delSp modSp add del mod">
        <pc:chgData name="Jaana Kokkonen" userId="fd0ea1af-346e-4258-bc54-cec630bd1122" providerId="ADAL" clId="{32BA5E0D-6331-4423-856B-92ED1920DF60}" dt="2023-05-30T12:00:05.151" v="7586" actId="47"/>
        <pc:sldMkLst>
          <pc:docMk/>
          <pc:sldMk cId="373752176" sldId="791"/>
        </pc:sldMkLst>
        <pc:spChg chg="mod">
          <ac:chgData name="Jaana Kokkonen" userId="fd0ea1af-346e-4258-bc54-cec630bd1122" providerId="ADAL" clId="{32BA5E0D-6331-4423-856B-92ED1920DF60}" dt="2023-05-30T05:19:08.953" v="5641" actId="20577"/>
          <ac:spMkLst>
            <pc:docMk/>
            <pc:sldMk cId="373752176" sldId="791"/>
            <ac:spMk id="4" creationId="{D546A056-8C6F-42D9-BA5E-DB0EF7A1DAF5}"/>
          </ac:spMkLst>
        </pc:spChg>
        <pc:spChg chg="mod">
          <ac:chgData name="Jaana Kokkonen" userId="fd0ea1af-346e-4258-bc54-cec630bd1122" providerId="ADAL" clId="{32BA5E0D-6331-4423-856B-92ED1920DF60}" dt="2023-05-30T05:27:45.350" v="5906" actId="1036"/>
          <ac:spMkLst>
            <pc:docMk/>
            <pc:sldMk cId="373752176" sldId="791"/>
            <ac:spMk id="5" creationId="{5517767B-144E-43F1-A5A4-B3AD4CF82F82}"/>
          </ac:spMkLst>
        </pc:spChg>
        <pc:picChg chg="add mod">
          <ac:chgData name="Jaana Kokkonen" userId="fd0ea1af-346e-4258-bc54-cec630bd1122" providerId="ADAL" clId="{32BA5E0D-6331-4423-856B-92ED1920DF60}" dt="2023-05-30T05:18:16.671" v="5604" actId="1038"/>
          <ac:picMkLst>
            <pc:docMk/>
            <pc:sldMk cId="373752176" sldId="791"/>
            <ac:picMk id="2" creationId="{4BEE31AA-890D-5CC3-44DF-D07FE9A1F551}"/>
          </ac:picMkLst>
        </pc:picChg>
        <pc:picChg chg="del">
          <ac:chgData name="Jaana Kokkonen" userId="fd0ea1af-346e-4258-bc54-cec630bd1122" providerId="ADAL" clId="{32BA5E0D-6331-4423-856B-92ED1920DF60}" dt="2023-05-30T05:18:11.845" v="5574" actId="478"/>
          <ac:picMkLst>
            <pc:docMk/>
            <pc:sldMk cId="373752176" sldId="791"/>
            <ac:picMk id="3" creationId="{C1697E8E-5888-AE01-BEB1-96DB10F0800C}"/>
          </ac:picMkLst>
        </pc:picChg>
        <pc:picChg chg="del">
          <ac:chgData name="Jaana Kokkonen" userId="fd0ea1af-346e-4258-bc54-cec630bd1122" providerId="ADAL" clId="{32BA5E0D-6331-4423-856B-92ED1920DF60}" dt="2023-05-30T05:18:55.907" v="5608" actId="478"/>
          <ac:picMkLst>
            <pc:docMk/>
            <pc:sldMk cId="373752176" sldId="791"/>
            <ac:picMk id="6" creationId="{D5A577FF-EAD8-2BB3-168B-4E8206C1CF2B}"/>
          </ac:picMkLst>
        </pc:picChg>
        <pc:picChg chg="add mod">
          <ac:chgData name="Jaana Kokkonen" userId="fd0ea1af-346e-4258-bc54-cec630bd1122" providerId="ADAL" clId="{32BA5E0D-6331-4423-856B-92ED1920DF60}" dt="2023-05-30T05:19:19.235" v="5643" actId="1038"/>
          <ac:picMkLst>
            <pc:docMk/>
            <pc:sldMk cId="373752176" sldId="791"/>
            <ac:picMk id="7" creationId="{90059121-16C1-831C-8F80-CAEF423A9ACA}"/>
          </ac:picMkLst>
        </pc:picChg>
      </pc:sldChg>
      <pc:sldChg chg="addSp delSp modSp add mod">
        <pc:chgData name="Jaana Kokkonen" userId="fd0ea1af-346e-4258-bc54-cec630bd1122" providerId="ADAL" clId="{32BA5E0D-6331-4423-856B-92ED1920DF60}" dt="2023-06-07T12:58:20.425" v="10009" actId="1036"/>
        <pc:sldMkLst>
          <pc:docMk/>
          <pc:sldMk cId="137571399" sldId="792"/>
        </pc:sldMkLst>
        <pc:spChg chg="mod">
          <ac:chgData name="Jaana Kokkonen" userId="fd0ea1af-346e-4258-bc54-cec630bd1122" providerId="ADAL" clId="{32BA5E0D-6331-4423-856B-92ED1920DF60}" dt="2023-05-30T05:19:32.998" v="5647" actId="20577"/>
          <ac:spMkLst>
            <pc:docMk/>
            <pc:sldMk cId="137571399" sldId="792"/>
            <ac:spMk id="4" creationId="{D546A056-8C6F-42D9-BA5E-DB0EF7A1DAF5}"/>
          </ac:spMkLst>
        </pc:spChg>
        <pc:spChg chg="del">
          <ac:chgData name="Jaana Kokkonen" userId="fd0ea1af-346e-4258-bc54-cec630bd1122" providerId="ADAL" clId="{32BA5E0D-6331-4423-856B-92ED1920DF60}" dt="2023-05-30T05:28:03.376" v="5909" actId="478"/>
          <ac:spMkLst>
            <pc:docMk/>
            <pc:sldMk cId="137571399" sldId="792"/>
            <ac:spMk id="5" creationId="{5517767B-144E-43F1-A5A4-B3AD4CF82F82}"/>
          </ac:spMkLst>
        </pc:spChg>
        <pc:spChg chg="add mod">
          <ac:chgData name="Jaana Kokkonen" userId="fd0ea1af-346e-4258-bc54-cec630bd1122" providerId="ADAL" clId="{32BA5E0D-6331-4423-856B-92ED1920DF60}" dt="2023-06-07T12:58:20.425" v="10009" actId="1036"/>
          <ac:spMkLst>
            <pc:docMk/>
            <pc:sldMk cId="137571399" sldId="792"/>
            <ac:spMk id="8" creationId="{0F83F5F1-ACB2-2542-E2F0-C7729C808339}"/>
          </ac:spMkLst>
        </pc:spChg>
        <pc:picChg chg="add mod ord">
          <ac:chgData name="Jaana Kokkonen" userId="fd0ea1af-346e-4258-bc54-cec630bd1122" providerId="ADAL" clId="{32BA5E0D-6331-4423-856B-92ED1920DF60}" dt="2023-05-31T11:42:23.623" v="9252" actId="14100"/>
          <ac:picMkLst>
            <pc:docMk/>
            <pc:sldMk cId="137571399" sldId="792"/>
            <ac:picMk id="2" creationId="{3EC8A56C-3A36-1802-A55B-1C2608BF74FF}"/>
          </ac:picMkLst>
        </pc:picChg>
        <pc:picChg chg="del">
          <ac:chgData name="Jaana Kokkonen" userId="fd0ea1af-346e-4258-bc54-cec630bd1122" providerId="ADAL" clId="{32BA5E0D-6331-4423-856B-92ED1920DF60}" dt="2023-05-30T05:20:35.412" v="5666" actId="478"/>
          <ac:picMkLst>
            <pc:docMk/>
            <pc:sldMk cId="137571399" sldId="792"/>
            <ac:picMk id="3" creationId="{C1697E8E-5888-AE01-BEB1-96DB10F0800C}"/>
          </ac:picMkLst>
        </pc:picChg>
        <pc:picChg chg="del">
          <ac:chgData name="Jaana Kokkonen" userId="fd0ea1af-346e-4258-bc54-cec630bd1122" providerId="ADAL" clId="{32BA5E0D-6331-4423-856B-92ED1920DF60}" dt="2023-05-30T05:21:42.694" v="5711" actId="478"/>
          <ac:picMkLst>
            <pc:docMk/>
            <pc:sldMk cId="137571399" sldId="792"/>
            <ac:picMk id="6" creationId="{D5A577FF-EAD8-2BB3-168B-4E8206C1CF2B}"/>
          </ac:picMkLst>
        </pc:picChg>
        <pc:picChg chg="add mod">
          <ac:chgData name="Jaana Kokkonen" userId="fd0ea1af-346e-4258-bc54-cec630bd1122" providerId="ADAL" clId="{32BA5E0D-6331-4423-856B-92ED1920DF60}" dt="2023-05-31T11:42:23.623" v="9252" actId="14100"/>
          <ac:picMkLst>
            <pc:docMk/>
            <pc:sldMk cId="137571399" sldId="792"/>
            <ac:picMk id="7" creationId="{AFA6A073-BAA5-4CD0-A5E9-9EB99DCB68B9}"/>
          </ac:picMkLst>
        </pc:picChg>
      </pc:sldChg>
      <pc:sldChg chg="addSp delSp modSp add mod">
        <pc:chgData name="Jaana Kokkonen" userId="fd0ea1af-346e-4258-bc54-cec630bd1122" providerId="ADAL" clId="{32BA5E0D-6331-4423-856B-92ED1920DF60}" dt="2023-06-07T12:58:09.984" v="10007" actId="1036"/>
        <pc:sldMkLst>
          <pc:docMk/>
          <pc:sldMk cId="991927807" sldId="793"/>
        </pc:sldMkLst>
        <pc:spChg chg="mod">
          <ac:chgData name="Jaana Kokkonen" userId="fd0ea1af-346e-4258-bc54-cec630bd1122" providerId="ADAL" clId="{32BA5E0D-6331-4423-856B-92ED1920DF60}" dt="2023-05-30T05:19:56.029" v="5662" actId="20577"/>
          <ac:spMkLst>
            <pc:docMk/>
            <pc:sldMk cId="991927807" sldId="793"/>
            <ac:spMk id="4" creationId="{D546A056-8C6F-42D9-BA5E-DB0EF7A1DAF5}"/>
          </ac:spMkLst>
        </pc:spChg>
        <pc:spChg chg="del">
          <ac:chgData name="Jaana Kokkonen" userId="fd0ea1af-346e-4258-bc54-cec630bd1122" providerId="ADAL" clId="{32BA5E0D-6331-4423-856B-92ED1920DF60}" dt="2023-05-30T05:28:09.621" v="5911" actId="478"/>
          <ac:spMkLst>
            <pc:docMk/>
            <pc:sldMk cId="991927807" sldId="793"/>
            <ac:spMk id="5" creationId="{5517767B-144E-43F1-A5A4-B3AD4CF82F82}"/>
          </ac:spMkLst>
        </pc:spChg>
        <pc:spChg chg="add del mod">
          <ac:chgData name="Jaana Kokkonen" userId="fd0ea1af-346e-4258-bc54-cec630bd1122" providerId="ADAL" clId="{32BA5E0D-6331-4423-856B-92ED1920DF60}" dt="2023-05-30T12:20:22.943" v="7837" actId="478"/>
          <ac:spMkLst>
            <pc:docMk/>
            <pc:sldMk cId="991927807" sldId="793"/>
            <ac:spMk id="8" creationId="{96FCC656-A01D-1887-CA56-CEDE327B9748}"/>
          </ac:spMkLst>
        </pc:spChg>
        <pc:spChg chg="add mod">
          <ac:chgData name="Jaana Kokkonen" userId="fd0ea1af-346e-4258-bc54-cec630bd1122" providerId="ADAL" clId="{32BA5E0D-6331-4423-856B-92ED1920DF60}" dt="2023-06-07T12:58:09.984" v="10007" actId="1036"/>
          <ac:spMkLst>
            <pc:docMk/>
            <pc:sldMk cId="991927807" sldId="793"/>
            <ac:spMk id="9" creationId="{64BF5717-6CA6-C2C0-696D-0B50211F8C75}"/>
          </ac:spMkLst>
        </pc:spChg>
        <pc:picChg chg="add mod">
          <ac:chgData name="Jaana Kokkonen" userId="fd0ea1af-346e-4258-bc54-cec630bd1122" providerId="ADAL" clId="{32BA5E0D-6331-4423-856B-92ED1920DF60}" dt="2023-05-31T11:42:45.048" v="9254" actId="14100"/>
          <ac:picMkLst>
            <pc:docMk/>
            <pc:sldMk cId="991927807" sldId="793"/>
            <ac:picMk id="2" creationId="{0F00C6D7-148E-8B84-CDF7-DD3E4AF2A057}"/>
          </ac:picMkLst>
        </pc:picChg>
        <pc:picChg chg="del">
          <ac:chgData name="Jaana Kokkonen" userId="fd0ea1af-346e-4258-bc54-cec630bd1122" providerId="ADAL" clId="{32BA5E0D-6331-4423-856B-92ED1920DF60}" dt="2023-05-30T05:23:18.582" v="5789" actId="478"/>
          <ac:picMkLst>
            <pc:docMk/>
            <pc:sldMk cId="991927807" sldId="793"/>
            <ac:picMk id="3" creationId="{C1697E8E-5888-AE01-BEB1-96DB10F0800C}"/>
          </ac:picMkLst>
        </pc:picChg>
        <pc:picChg chg="del">
          <ac:chgData name="Jaana Kokkonen" userId="fd0ea1af-346e-4258-bc54-cec630bd1122" providerId="ADAL" clId="{32BA5E0D-6331-4423-856B-92ED1920DF60}" dt="2023-05-30T05:22:25.504" v="5750" actId="478"/>
          <ac:picMkLst>
            <pc:docMk/>
            <pc:sldMk cId="991927807" sldId="793"/>
            <ac:picMk id="6" creationId="{D5A577FF-EAD8-2BB3-168B-4E8206C1CF2B}"/>
          </ac:picMkLst>
        </pc:picChg>
        <pc:picChg chg="add mod">
          <ac:chgData name="Jaana Kokkonen" userId="fd0ea1af-346e-4258-bc54-cec630bd1122" providerId="ADAL" clId="{32BA5E0D-6331-4423-856B-92ED1920DF60}" dt="2023-05-31T11:42:48.103" v="9256" actId="1038"/>
          <ac:picMkLst>
            <pc:docMk/>
            <pc:sldMk cId="991927807" sldId="793"/>
            <ac:picMk id="7" creationId="{2F59C614-FED3-EFF2-A340-C55AD1755BE1}"/>
          </ac:picMkLst>
        </pc:picChg>
      </pc:sldChg>
      <pc:sldChg chg="add">
        <pc:chgData name="Jaana Kokkonen" userId="fd0ea1af-346e-4258-bc54-cec630bd1122" providerId="ADAL" clId="{32BA5E0D-6331-4423-856B-92ED1920DF60}" dt="2023-05-30T05:45:49.434" v="5934"/>
        <pc:sldMkLst>
          <pc:docMk/>
          <pc:sldMk cId="982814679" sldId="794"/>
        </pc:sldMkLst>
      </pc:sldChg>
      <pc:sldChg chg="modSp add mod">
        <pc:chgData name="Jaana Kokkonen" userId="fd0ea1af-346e-4258-bc54-cec630bd1122" providerId="ADAL" clId="{32BA5E0D-6331-4423-856B-92ED1920DF60}" dt="2023-06-07T13:07:32.998" v="10142" actId="20577"/>
        <pc:sldMkLst>
          <pc:docMk/>
          <pc:sldMk cId="486702420" sldId="795"/>
        </pc:sldMkLst>
        <pc:spChg chg="mod">
          <ac:chgData name="Jaana Kokkonen" userId="fd0ea1af-346e-4258-bc54-cec630bd1122" providerId="ADAL" clId="{32BA5E0D-6331-4423-856B-92ED1920DF60}" dt="2023-06-07T13:07:32.998" v="10142" actId="20577"/>
          <ac:spMkLst>
            <pc:docMk/>
            <pc:sldMk cId="486702420" sldId="795"/>
            <ac:spMk id="6" creationId="{7CEC21C3-E471-4E6D-80DF-81A9C50EFFAA}"/>
          </ac:spMkLst>
        </pc:spChg>
        <pc:spChg chg="mod">
          <ac:chgData name="Jaana Kokkonen" userId="fd0ea1af-346e-4258-bc54-cec630bd1122" providerId="ADAL" clId="{32BA5E0D-6331-4423-856B-92ED1920DF60}" dt="2023-05-30T06:47:29.427" v="6728" actId="20577"/>
          <ac:spMkLst>
            <pc:docMk/>
            <pc:sldMk cId="486702420" sldId="795"/>
            <ac:spMk id="38914" creationId="{00000000-0000-0000-0000-000000000000}"/>
          </ac:spMkLst>
        </pc:spChg>
        <pc:graphicFrameChg chg="mod modGraphic">
          <ac:chgData name="Jaana Kokkonen" userId="fd0ea1af-346e-4258-bc54-cec630bd1122" providerId="ADAL" clId="{32BA5E0D-6331-4423-856B-92ED1920DF60}" dt="2023-05-30T06:52:18.413" v="6758"/>
          <ac:graphicFrameMkLst>
            <pc:docMk/>
            <pc:sldMk cId="486702420" sldId="795"/>
            <ac:graphicFrameMk id="3" creationId="{12BBB06E-F021-97F6-9935-DEAA74879CB4}"/>
          </ac:graphicFrameMkLst>
        </pc:graphicFrameChg>
      </pc:sldChg>
      <pc:sldChg chg="addSp delSp modSp add mod">
        <pc:chgData name="Jaana Kokkonen" userId="fd0ea1af-346e-4258-bc54-cec630bd1122" providerId="ADAL" clId="{32BA5E0D-6331-4423-856B-92ED1920DF60}" dt="2023-06-13T08:14:19.676" v="10172" actId="207"/>
        <pc:sldMkLst>
          <pc:docMk/>
          <pc:sldMk cId="2656944522" sldId="796"/>
        </pc:sldMkLst>
        <pc:spChg chg="mod">
          <ac:chgData name="Jaana Kokkonen" userId="fd0ea1af-346e-4258-bc54-cec630bd1122" providerId="ADAL" clId="{32BA5E0D-6331-4423-856B-92ED1920DF60}" dt="2023-05-30T06:59:13.820" v="6820" actId="14100"/>
          <ac:spMkLst>
            <pc:docMk/>
            <pc:sldMk cId="2656944522" sldId="796"/>
            <ac:spMk id="4" creationId="{D546A056-8C6F-42D9-BA5E-DB0EF7A1DAF5}"/>
          </ac:spMkLst>
        </pc:spChg>
        <pc:spChg chg="del mod">
          <ac:chgData name="Jaana Kokkonen" userId="fd0ea1af-346e-4258-bc54-cec630bd1122" providerId="ADAL" clId="{32BA5E0D-6331-4423-856B-92ED1920DF60}" dt="2023-05-30T07:07:27.964" v="7317" actId="478"/>
          <ac:spMkLst>
            <pc:docMk/>
            <pc:sldMk cId="2656944522" sldId="796"/>
            <ac:spMk id="5" creationId="{5517767B-144E-43F1-A5A4-B3AD4CF82F82}"/>
          </ac:spMkLst>
        </pc:spChg>
        <pc:spChg chg="add mod ord">
          <ac:chgData name="Jaana Kokkonen" userId="fd0ea1af-346e-4258-bc54-cec630bd1122" providerId="ADAL" clId="{32BA5E0D-6331-4423-856B-92ED1920DF60}" dt="2023-06-13T08:14:19.676" v="10172" actId="207"/>
          <ac:spMkLst>
            <pc:docMk/>
            <pc:sldMk cId="2656944522" sldId="796"/>
            <ac:spMk id="6" creationId="{5F4481D0-DA2D-DF95-56D7-21B087C73544}"/>
          </ac:spMkLst>
        </pc:spChg>
        <pc:spChg chg="add mod">
          <ac:chgData name="Jaana Kokkonen" userId="fd0ea1af-346e-4258-bc54-cec630bd1122" providerId="ADAL" clId="{32BA5E0D-6331-4423-856B-92ED1920DF60}" dt="2023-06-07T13:08:08.192" v="10144" actId="313"/>
          <ac:spMkLst>
            <pc:docMk/>
            <pc:sldMk cId="2656944522" sldId="796"/>
            <ac:spMk id="8" creationId="{BF433065-7608-0917-A2B6-B4D346E34B3E}"/>
          </ac:spMkLst>
        </pc:spChg>
        <pc:picChg chg="add del mod">
          <ac:chgData name="Jaana Kokkonen" userId="fd0ea1af-346e-4258-bc54-cec630bd1122" providerId="ADAL" clId="{32BA5E0D-6331-4423-856B-92ED1920DF60}" dt="2023-05-30T07:05:46.348" v="7306" actId="478"/>
          <ac:picMkLst>
            <pc:docMk/>
            <pc:sldMk cId="2656944522" sldId="796"/>
            <ac:picMk id="2" creationId="{13EB5517-676F-C484-67DC-6C1EDAD765FC}"/>
          </ac:picMkLst>
        </pc:picChg>
        <pc:picChg chg="del">
          <ac:chgData name="Jaana Kokkonen" userId="fd0ea1af-346e-4258-bc54-cec630bd1122" providerId="ADAL" clId="{32BA5E0D-6331-4423-856B-92ED1920DF60}" dt="2023-05-30T06:59:27.903" v="6821" actId="478"/>
          <ac:picMkLst>
            <pc:docMk/>
            <pc:sldMk cId="2656944522" sldId="796"/>
            <ac:picMk id="3" creationId="{3226AC67-BBED-9D04-BBB5-F626B54BC352}"/>
          </ac:picMkLst>
        </pc:picChg>
        <pc:picChg chg="add mod">
          <ac:chgData name="Jaana Kokkonen" userId="fd0ea1af-346e-4258-bc54-cec630bd1122" providerId="ADAL" clId="{32BA5E0D-6331-4423-856B-92ED1920DF60}" dt="2023-05-30T11:23:46.558" v="7579" actId="962"/>
          <ac:picMkLst>
            <pc:docMk/>
            <pc:sldMk cId="2656944522" sldId="796"/>
            <ac:picMk id="7" creationId="{3365D97F-BE11-661B-6114-5CF1A9E5119F}"/>
          </ac:picMkLst>
        </pc:picChg>
      </pc:sldChg>
      <pc:sldChg chg="addSp delSp modSp add mod">
        <pc:chgData name="Jaana Kokkonen" userId="fd0ea1af-346e-4258-bc54-cec630bd1122" providerId="ADAL" clId="{32BA5E0D-6331-4423-856B-92ED1920DF60}" dt="2023-06-07T13:08:15.220" v="10146" actId="313"/>
        <pc:sldMkLst>
          <pc:docMk/>
          <pc:sldMk cId="1848050672" sldId="797"/>
        </pc:sldMkLst>
        <pc:spChg chg="mod">
          <ac:chgData name="Jaana Kokkonen" userId="fd0ea1af-346e-4258-bc54-cec630bd1122" providerId="ADAL" clId="{32BA5E0D-6331-4423-856B-92ED1920DF60}" dt="2023-05-30T07:17:23.170" v="7522" actId="20577"/>
          <ac:spMkLst>
            <pc:docMk/>
            <pc:sldMk cId="1848050672" sldId="797"/>
            <ac:spMk id="4" creationId="{D546A056-8C6F-42D9-BA5E-DB0EF7A1DAF5}"/>
          </ac:spMkLst>
        </pc:spChg>
        <pc:spChg chg="mod">
          <ac:chgData name="Jaana Kokkonen" userId="fd0ea1af-346e-4258-bc54-cec630bd1122" providerId="ADAL" clId="{32BA5E0D-6331-4423-856B-92ED1920DF60}" dt="2023-06-07T13:08:15.220" v="10146" actId="313"/>
          <ac:spMkLst>
            <pc:docMk/>
            <pc:sldMk cId="1848050672" sldId="797"/>
            <ac:spMk id="5" creationId="{5517767B-144E-43F1-A5A4-B3AD4CF82F82}"/>
          </ac:spMkLst>
        </pc:spChg>
        <pc:picChg chg="del mod">
          <ac:chgData name="Jaana Kokkonen" userId="fd0ea1af-346e-4258-bc54-cec630bd1122" providerId="ADAL" clId="{32BA5E0D-6331-4423-856B-92ED1920DF60}" dt="2023-05-30T09:54:11.586" v="7577" actId="478"/>
          <ac:picMkLst>
            <pc:docMk/>
            <pc:sldMk cId="1848050672" sldId="797"/>
            <ac:picMk id="2" creationId="{8758C64E-54BD-F465-0873-3C5144BBF298}"/>
          </ac:picMkLst>
        </pc:picChg>
        <pc:picChg chg="add mod">
          <ac:chgData name="Jaana Kokkonen" userId="fd0ea1af-346e-4258-bc54-cec630bd1122" providerId="ADAL" clId="{32BA5E0D-6331-4423-856B-92ED1920DF60}" dt="2023-05-30T09:53:48.442" v="7576" actId="962"/>
          <ac:picMkLst>
            <pc:docMk/>
            <pc:sldMk cId="1848050672" sldId="797"/>
            <ac:picMk id="3" creationId="{8F11B934-B919-980E-F6B5-B0F377D793A4}"/>
          </ac:picMkLst>
        </pc:picChg>
      </pc:sldChg>
      <pc:sldChg chg="add del">
        <pc:chgData name="Jaana Kokkonen" userId="fd0ea1af-346e-4258-bc54-cec630bd1122" providerId="ADAL" clId="{32BA5E0D-6331-4423-856B-92ED1920DF60}" dt="2023-05-30T07:24:09.041" v="7533"/>
        <pc:sldMkLst>
          <pc:docMk/>
          <pc:sldMk cId="141750984" sldId="798"/>
        </pc:sldMkLst>
      </pc:sldChg>
      <pc:sldChg chg="modSp add mod">
        <pc:chgData name="Jaana Kokkonen" userId="fd0ea1af-346e-4258-bc54-cec630bd1122" providerId="ADAL" clId="{32BA5E0D-6331-4423-856B-92ED1920DF60}" dt="2023-06-07T13:08:11.152" v="10145" actId="313"/>
        <pc:sldMkLst>
          <pc:docMk/>
          <pc:sldMk cId="590385113" sldId="798"/>
        </pc:sldMkLst>
        <pc:spChg chg="mod">
          <ac:chgData name="Jaana Kokkonen" userId="fd0ea1af-346e-4258-bc54-cec630bd1122" providerId="ADAL" clId="{32BA5E0D-6331-4423-856B-92ED1920DF60}" dt="2023-06-07T13:08:11.152" v="10145" actId="313"/>
          <ac:spMkLst>
            <pc:docMk/>
            <pc:sldMk cId="590385113" sldId="798"/>
            <ac:spMk id="7" creationId="{F5E26847-0457-48F2-A7AE-B6DEA429BE67}"/>
          </ac:spMkLst>
        </pc:spChg>
      </pc:sldChg>
      <pc:sldChg chg="add del">
        <pc:chgData name="Jaana Kokkonen" userId="fd0ea1af-346e-4258-bc54-cec630bd1122" providerId="ADAL" clId="{32BA5E0D-6331-4423-856B-92ED1920DF60}" dt="2023-05-30T08:08:17.624" v="7571"/>
        <pc:sldMkLst>
          <pc:docMk/>
          <pc:sldMk cId="1558020774" sldId="798"/>
        </pc:sldMkLst>
      </pc:sldChg>
      <pc:sldChg chg="delSp modSp add mod">
        <pc:chgData name="Jaana Kokkonen" userId="fd0ea1af-346e-4258-bc54-cec630bd1122" providerId="ADAL" clId="{32BA5E0D-6331-4423-856B-92ED1920DF60}" dt="2023-06-07T13:08:18.228" v="10147" actId="313"/>
        <pc:sldMkLst>
          <pc:docMk/>
          <pc:sldMk cId="2758513427" sldId="799"/>
        </pc:sldMkLst>
        <pc:spChg chg="del">
          <ac:chgData name="Jaana Kokkonen" userId="fd0ea1af-346e-4258-bc54-cec630bd1122" providerId="ADAL" clId="{32BA5E0D-6331-4423-856B-92ED1920DF60}" dt="2023-05-31T08:03:08.838" v="9098" actId="478"/>
          <ac:spMkLst>
            <pc:docMk/>
            <pc:sldMk cId="2758513427" sldId="799"/>
            <ac:spMk id="4" creationId="{578A06D7-E040-CEA0-A991-63B5191DBD85}"/>
          </ac:spMkLst>
        </pc:spChg>
        <pc:spChg chg="mod">
          <ac:chgData name="Jaana Kokkonen" userId="fd0ea1af-346e-4258-bc54-cec630bd1122" providerId="ADAL" clId="{32BA5E0D-6331-4423-856B-92ED1920DF60}" dt="2023-06-07T13:08:18.228" v="10147" actId="313"/>
          <ac:spMkLst>
            <pc:docMk/>
            <pc:sldMk cId="2758513427" sldId="799"/>
            <ac:spMk id="6" creationId="{7CEC21C3-E471-4E6D-80DF-81A9C50EFFAA}"/>
          </ac:spMkLst>
        </pc:spChg>
        <pc:spChg chg="mod">
          <ac:chgData name="Jaana Kokkonen" userId="fd0ea1af-346e-4258-bc54-cec630bd1122" providerId="ADAL" clId="{32BA5E0D-6331-4423-856B-92ED1920DF60}" dt="2023-05-31T07:50:40.046" v="9007" actId="20577"/>
          <ac:spMkLst>
            <pc:docMk/>
            <pc:sldMk cId="2758513427" sldId="799"/>
            <ac:spMk id="38914" creationId="{00000000-0000-0000-0000-000000000000}"/>
          </ac:spMkLst>
        </pc:spChg>
        <pc:graphicFrameChg chg="mod modGraphic">
          <ac:chgData name="Jaana Kokkonen" userId="fd0ea1af-346e-4258-bc54-cec630bd1122" providerId="ADAL" clId="{32BA5E0D-6331-4423-856B-92ED1920DF60}" dt="2023-05-31T07:52:01.452" v="9020" actId="255"/>
          <ac:graphicFrameMkLst>
            <pc:docMk/>
            <pc:sldMk cId="2758513427" sldId="799"/>
            <ac:graphicFrameMk id="2" creationId="{0DB07E43-0CB0-1B5F-7B1F-310E5BF7ABEA}"/>
          </ac:graphicFrameMkLst>
        </pc:graphicFrameChg>
      </pc:sldChg>
      <pc:sldChg chg="addSp delSp modSp mod">
        <pc:chgData name="Jaana Kokkonen" userId="fd0ea1af-346e-4258-bc54-cec630bd1122" providerId="ADAL" clId="{32BA5E0D-6331-4423-856B-92ED1920DF60}" dt="2023-06-07T12:14:36.321" v="9566" actId="1035"/>
        <pc:sldMkLst>
          <pc:docMk/>
          <pc:sldMk cId="3234364964" sldId="800"/>
        </pc:sldMkLst>
        <pc:spChg chg="del">
          <ac:chgData name="Jaana Kokkonen" userId="fd0ea1af-346e-4258-bc54-cec630bd1122" providerId="ADAL" clId="{32BA5E0D-6331-4423-856B-92ED1920DF60}" dt="2023-06-07T12:13:29.015" v="9553" actId="478"/>
          <ac:spMkLst>
            <pc:docMk/>
            <pc:sldMk cId="3234364964" sldId="800"/>
            <ac:spMk id="2" creationId="{D7AD8A2A-8972-5A17-42DB-15861FD2A57A}"/>
          </ac:spMkLst>
        </pc:spChg>
        <pc:spChg chg="add mod">
          <ac:chgData name="Jaana Kokkonen" userId="fd0ea1af-346e-4258-bc54-cec630bd1122" providerId="ADAL" clId="{32BA5E0D-6331-4423-856B-92ED1920DF60}" dt="2023-06-07T12:10:06.009" v="9550" actId="1036"/>
          <ac:spMkLst>
            <pc:docMk/>
            <pc:sldMk cId="3234364964" sldId="800"/>
            <ac:spMk id="4" creationId="{B4BC7DCD-AE56-BD8F-53E3-FC18329C193C}"/>
          </ac:spMkLst>
        </pc:spChg>
        <pc:spChg chg="mod">
          <ac:chgData name="Jaana Kokkonen" userId="fd0ea1af-346e-4258-bc54-cec630bd1122" providerId="ADAL" clId="{32BA5E0D-6331-4423-856B-92ED1920DF60}" dt="2023-06-07T12:07:00.603" v="9490" actId="20577"/>
          <ac:spMkLst>
            <pc:docMk/>
            <pc:sldMk cId="3234364964" sldId="800"/>
            <ac:spMk id="6" creationId="{E593BABF-7D6C-D1ED-2638-F31F37FF6ABB}"/>
          </ac:spMkLst>
        </pc:spChg>
        <pc:picChg chg="del">
          <ac:chgData name="Jaana Kokkonen" userId="fd0ea1af-346e-4258-bc54-cec630bd1122" providerId="ADAL" clId="{32BA5E0D-6331-4423-856B-92ED1920DF60}" dt="2023-06-07T12:14:15.819" v="9554" actId="478"/>
          <ac:picMkLst>
            <pc:docMk/>
            <pc:sldMk cId="3234364964" sldId="800"/>
            <ac:picMk id="3" creationId="{CF29C303-09C7-AF68-8D2E-E9110A2A7C20}"/>
          </ac:picMkLst>
        </pc:picChg>
        <pc:picChg chg="add mod">
          <ac:chgData name="Jaana Kokkonen" userId="fd0ea1af-346e-4258-bc54-cec630bd1122" providerId="ADAL" clId="{32BA5E0D-6331-4423-856B-92ED1920DF60}" dt="2023-06-07T12:14:36.321" v="9566" actId="1035"/>
          <ac:picMkLst>
            <pc:docMk/>
            <pc:sldMk cId="3234364964" sldId="800"/>
            <ac:picMk id="5" creationId="{B9D9A907-1583-B4DF-BD98-516451645871}"/>
          </ac:picMkLst>
        </pc:picChg>
      </pc:sldChg>
      <pc:sldChg chg="addSp delSp modSp mod">
        <pc:chgData name="Jaana Kokkonen" userId="fd0ea1af-346e-4258-bc54-cec630bd1122" providerId="ADAL" clId="{32BA5E0D-6331-4423-856B-92ED1920DF60}" dt="2023-06-07T12:28:18.597" v="9598" actId="1035"/>
        <pc:sldMkLst>
          <pc:docMk/>
          <pc:sldMk cId="1263270161" sldId="801"/>
        </pc:sldMkLst>
        <pc:spChg chg="add mod">
          <ac:chgData name="Jaana Kokkonen" userId="fd0ea1af-346e-4258-bc54-cec630bd1122" providerId="ADAL" clId="{32BA5E0D-6331-4423-856B-92ED1920DF60}" dt="2023-06-07T12:28:18.597" v="9598" actId="1035"/>
          <ac:spMkLst>
            <pc:docMk/>
            <pc:sldMk cId="1263270161" sldId="801"/>
            <ac:spMk id="3" creationId="{AFFCF485-4D0E-BF71-5309-ADDDF8ADF0BB}"/>
          </ac:spMkLst>
        </pc:spChg>
        <pc:spChg chg="mod">
          <ac:chgData name="Jaana Kokkonen" userId="fd0ea1af-346e-4258-bc54-cec630bd1122" providerId="ADAL" clId="{32BA5E0D-6331-4423-856B-92ED1920DF60}" dt="2023-06-07T12:07:12.197" v="9492" actId="20577"/>
          <ac:spMkLst>
            <pc:docMk/>
            <pc:sldMk cId="1263270161" sldId="801"/>
            <ac:spMk id="6" creationId="{E593BABF-7D6C-D1ED-2638-F31F37FF6ABB}"/>
          </ac:spMkLst>
        </pc:spChg>
        <pc:picChg chg="add mod">
          <ac:chgData name="Jaana Kokkonen" userId="fd0ea1af-346e-4258-bc54-cec630bd1122" providerId="ADAL" clId="{32BA5E0D-6331-4423-856B-92ED1920DF60}" dt="2023-06-07T12:20:48.646" v="9573" actId="962"/>
          <ac:picMkLst>
            <pc:docMk/>
            <pc:sldMk cId="1263270161" sldId="801"/>
            <ac:picMk id="2" creationId="{C2CE384B-23CA-93B0-AD6D-29B3D33E283B}"/>
          </ac:picMkLst>
        </pc:picChg>
        <pc:picChg chg="del">
          <ac:chgData name="Jaana Kokkonen" userId="fd0ea1af-346e-4258-bc54-cec630bd1122" providerId="ADAL" clId="{32BA5E0D-6331-4423-856B-92ED1920DF60}" dt="2023-06-07T12:20:17.573" v="9568" actId="478"/>
          <ac:picMkLst>
            <pc:docMk/>
            <pc:sldMk cId="1263270161" sldId="801"/>
            <ac:picMk id="4" creationId="{473F2135-8B9F-5BBB-1DA7-FB48C4C34356}"/>
          </ac:picMkLst>
        </pc:picChg>
      </pc:sldChg>
      <pc:sldChg chg="addSp delSp modSp mod">
        <pc:chgData name="Jaana Kokkonen" userId="fd0ea1af-346e-4258-bc54-cec630bd1122" providerId="ADAL" clId="{32BA5E0D-6331-4423-856B-92ED1920DF60}" dt="2023-06-07T13:11:04.757" v="10159" actId="13244"/>
        <pc:sldMkLst>
          <pc:docMk/>
          <pc:sldMk cId="2151684093" sldId="802"/>
        </pc:sldMkLst>
        <pc:spChg chg="add mod">
          <ac:chgData name="Jaana Kokkonen" userId="fd0ea1af-346e-4258-bc54-cec630bd1122" providerId="ADAL" clId="{32BA5E0D-6331-4423-856B-92ED1920DF60}" dt="2023-06-07T12:28:22.996" v="9599"/>
          <ac:spMkLst>
            <pc:docMk/>
            <pc:sldMk cId="2151684093" sldId="802"/>
            <ac:spMk id="4" creationId="{162A36E5-2F05-CBAF-48E8-C29C377D10C8}"/>
          </ac:spMkLst>
        </pc:spChg>
        <pc:spChg chg="mod ord">
          <ac:chgData name="Jaana Kokkonen" userId="fd0ea1af-346e-4258-bc54-cec630bd1122" providerId="ADAL" clId="{32BA5E0D-6331-4423-856B-92ED1920DF60}" dt="2023-06-07T13:11:04.757" v="10159" actId="13244"/>
          <ac:spMkLst>
            <pc:docMk/>
            <pc:sldMk cId="2151684093" sldId="802"/>
            <ac:spMk id="6" creationId="{E593BABF-7D6C-D1ED-2638-F31F37FF6ABB}"/>
          </ac:spMkLst>
        </pc:spChg>
        <pc:spChg chg="mod">
          <ac:chgData name="Jaana Kokkonen" userId="fd0ea1af-346e-4258-bc54-cec630bd1122" providerId="ADAL" clId="{32BA5E0D-6331-4423-856B-92ED1920DF60}" dt="2023-06-07T12:27:40.360" v="9595" actId="1036"/>
          <ac:spMkLst>
            <pc:docMk/>
            <pc:sldMk cId="2151684093" sldId="802"/>
            <ac:spMk id="9" creationId="{5D9D4DD5-8A1D-87DE-B822-294DF37A12B4}"/>
          </ac:spMkLst>
        </pc:spChg>
        <pc:picChg chg="add mod ord">
          <ac:chgData name="Jaana Kokkonen" userId="fd0ea1af-346e-4258-bc54-cec630bd1122" providerId="ADAL" clId="{32BA5E0D-6331-4423-856B-92ED1920DF60}" dt="2023-06-07T12:27:31.595" v="9592" actId="14100"/>
          <ac:picMkLst>
            <pc:docMk/>
            <pc:sldMk cId="2151684093" sldId="802"/>
            <ac:picMk id="2" creationId="{118F48D7-AEF6-430D-83EC-B36F760AADDC}"/>
          </ac:picMkLst>
        </pc:picChg>
        <pc:picChg chg="del mod">
          <ac:chgData name="Jaana Kokkonen" userId="fd0ea1af-346e-4258-bc54-cec630bd1122" providerId="ADAL" clId="{32BA5E0D-6331-4423-856B-92ED1920DF60}" dt="2023-06-07T12:24:09.860" v="9576" actId="478"/>
          <ac:picMkLst>
            <pc:docMk/>
            <pc:sldMk cId="2151684093" sldId="802"/>
            <ac:picMk id="3" creationId="{6F23777B-F05D-FEBC-4349-39735ECFD512}"/>
          </ac:picMkLst>
        </pc:picChg>
      </pc:sldChg>
      <pc:sldChg chg="addSp delSp modSp mod ord">
        <pc:chgData name="Jaana Kokkonen" userId="fd0ea1af-346e-4258-bc54-cec630bd1122" providerId="ADAL" clId="{32BA5E0D-6331-4423-856B-92ED1920DF60}" dt="2023-06-07T12:45:22.229" v="9692"/>
        <pc:sldMkLst>
          <pc:docMk/>
          <pc:sldMk cId="3793934992" sldId="803"/>
        </pc:sldMkLst>
        <pc:spChg chg="add mod">
          <ac:chgData name="Jaana Kokkonen" userId="fd0ea1af-346e-4258-bc54-cec630bd1122" providerId="ADAL" clId="{32BA5E0D-6331-4423-856B-92ED1920DF60}" dt="2023-06-07T12:28:27.774" v="9600"/>
          <ac:spMkLst>
            <pc:docMk/>
            <pc:sldMk cId="3793934992" sldId="803"/>
            <ac:spMk id="3" creationId="{3967A3F3-757C-3E11-1A56-9337DC646544}"/>
          </ac:spMkLst>
        </pc:spChg>
        <pc:spChg chg="mod">
          <ac:chgData name="Jaana Kokkonen" userId="fd0ea1af-346e-4258-bc54-cec630bd1122" providerId="ADAL" clId="{32BA5E0D-6331-4423-856B-92ED1920DF60}" dt="2023-06-07T12:07:24.602" v="9496" actId="20577"/>
          <ac:spMkLst>
            <pc:docMk/>
            <pc:sldMk cId="3793934992" sldId="803"/>
            <ac:spMk id="6" creationId="{E593BABF-7D6C-D1ED-2638-F31F37FF6ABB}"/>
          </ac:spMkLst>
        </pc:spChg>
        <pc:picChg chg="del mod">
          <ac:chgData name="Jaana Kokkonen" userId="fd0ea1af-346e-4258-bc54-cec630bd1122" providerId="ADAL" clId="{32BA5E0D-6331-4423-856B-92ED1920DF60}" dt="2023-06-07T12:41:16.493" v="9603" actId="478"/>
          <ac:picMkLst>
            <pc:docMk/>
            <pc:sldMk cId="3793934992" sldId="803"/>
            <ac:picMk id="2" creationId="{E9E237F2-DFF3-AF64-F550-9EDFA6C6D426}"/>
          </ac:picMkLst>
        </pc:picChg>
        <pc:picChg chg="add mod">
          <ac:chgData name="Jaana Kokkonen" userId="fd0ea1af-346e-4258-bc54-cec630bd1122" providerId="ADAL" clId="{32BA5E0D-6331-4423-856B-92ED1920DF60}" dt="2023-06-07T12:44:33.860" v="9689" actId="962"/>
          <ac:picMkLst>
            <pc:docMk/>
            <pc:sldMk cId="3793934992" sldId="803"/>
            <ac:picMk id="4" creationId="{FD13A940-5BAF-D910-483D-513DF9BDF6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335D0-EACC-4E82-BE71-E1BA20B875AE}" type="datetimeFigureOut">
              <a:rPr lang="fi-FI" smtClean="0"/>
              <a:t>15.6.2023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45304-C6C2-473C-8075-F78138D493CA}" type="slidenum">
              <a:rPr lang="fi-FI" smtClean="0"/>
              <a:t>‹#›</a:t>
            </a:fld>
            <a:endParaRPr lang="fi-FI"/>
          </a:p>
        </p:txBody>
      </p:sp>
    </p:spTree>
    <p:extLst>
      <p:ext uri="{BB962C8B-B14F-4D97-AF65-F5344CB8AC3E}">
        <p14:creationId xmlns:p14="http://schemas.microsoft.com/office/powerpoint/2010/main" val="321901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921341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1">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2036763"/>
            <a:ext cx="7983350" cy="2623210"/>
          </a:xfrm>
        </p:spPr>
        <p:txBody>
          <a:bodyPr anchor="t"/>
          <a:lstStyle>
            <a:lvl1pPr algn="l">
              <a:lnSpc>
                <a:spcPts val="7000"/>
              </a:lnSpc>
              <a:defRPr sz="6600">
                <a:latin typeface="+mn-lt"/>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798335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373743"/>
            <a:ext cx="10200682" cy="562970"/>
          </a:xfrm>
        </p:spPr>
        <p:txBody>
          <a:bodyPr anchor="b"/>
          <a:lstStyle>
            <a:lvl1pPr algn="l">
              <a:lnSpc>
                <a:spcPts val="3000"/>
              </a:lnSpc>
              <a:defRPr sz="3000">
                <a:latin typeface="+mn-lt"/>
              </a:defRPr>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1052736"/>
            <a:ext cx="11448000" cy="4896544"/>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20726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8472306"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9000713" y="999390"/>
            <a:ext cx="2818603" cy="1691050"/>
          </a:xfrm>
        </p:spPr>
        <p:txBody>
          <a:bodyPr anchor="b"/>
          <a:lstStyle>
            <a:lvl1pPr algn="l">
              <a:lnSpc>
                <a:spcPct val="100000"/>
              </a:lnSpc>
              <a:defRPr sz="2800">
                <a:latin typeface="+mn-lt"/>
              </a:defRPr>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9000555" y="2801489"/>
            <a:ext cx="2818336" cy="314779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6" name="Picture 2">
            <a:extLst>
              <a:ext uri="{FF2B5EF4-FFF2-40B4-BE49-F238E27FC236}">
                <a16:creationId xmlns:a16="http://schemas.microsoft.com/office/drawing/2014/main" id="{F0532742-A3E5-41DF-A0B9-24B28E9193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5225" y="6078334"/>
            <a:ext cx="1853759" cy="50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22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tx1"/>
                </a:solidFill>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8" name="Kuva 7">
            <a:extLst>
              <a:ext uri="{FF2B5EF4-FFF2-40B4-BE49-F238E27FC236}">
                <a16:creationId xmlns:a16="http://schemas.microsoft.com/office/drawing/2014/main" id="{45F0ADFE-F8BD-4EAF-B6CB-7C914B792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2256" y="5915604"/>
            <a:ext cx="2088232" cy="77342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tx1"/>
                </a:solidFill>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9" name="Kuva 8">
            <a:extLst>
              <a:ext uri="{FF2B5EF4-FFF2-40B4-BE49-F238E27FC236}">
                <a16:creationId xmlns:a16="http://schemas.microsoft.com/office/drawing/2014/main" id="{D40C96CF-4287-4599-8DAD-ACE0BED19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2256" y="5915604"/>
            <a:ext cx="2088232" cy="77342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tx1"/>
                </a:solidFill>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9" name="Kuva 8">
            <a:extLst>
              <a:ext uri="{FF2B5EF4-FFF2-40B4-BE49-F238E27FC236}">
                <a16:creationId xmlns:a16="http://schemas.microsoft.com/office/drawing/2014/main" id="{70258ED7-1B30-4578-B016-8F10B8FB41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2256" y="5915604"/>
            <a:ext cx="2088232" cy="77342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85228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92865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75768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a:xfrm>
            <a:off x="3503712" y="1548000"/>
            <a:ext cx="8298000" cy="1736984"/>
          </a:xfrm>
        </p:spPr>
        <p:txBody>
          <a:bodyPr anchor="t"/>
          <a:lstStyle>
            <a:lvl1pPr>
              <a:defRPr sz="4000">
                <a:latin typeface="+mn-lt"/>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a:xfrm>
            <a:off x="3503712" y="3429000"/>
            <a:ext cx="8298000" cy="2043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7" name="Kuva 6" descr="Kuva, joka sisältää kohteen piirtäminen&#10;&#10;Kuvaus luotu automaattisesti">
            <a:extLst>
              <a:ext uri="{FF2B5EF4-FFF2-40B4-BE49-F238E27FC236}">
                <a16:creationId xmlns:a16="http://schemas.microsoft.com/office/drawing/2014/main" id="{448349B3-4682-4093-AE8F-B6A85A8C05D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049" y="1014158"/>
            <a:ext cx="3672000" cy="4844452"/>
          </a:xfrm>
          <a:prstGeom prst="rect">
            <a:avLst/>
          </a:prstGeom>
        </p:spPr>
      </p:pic>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0419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06999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53986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07620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35471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4253100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3122375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300512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4062683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54375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atin typeface="+mn-lt"/>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578303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4235612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1497517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564874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1855699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573609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550749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52138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atin typeface="+mn-lt"/>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Tekstiruutu 8">
            <a:extLst>
              <a:ext uri="{FF2B5EF4-FFF2-40B4-BE49-F238E27FC236}">
                <a16:creationId xmlns:a16="http://schemas.microsoft.com/office/drawing/2014/main" id="{FA76C897-6D8D-43E4-B12F-8C9ADCA46C50}"/>
              </a:ext>
            </a:extLst>
          </p:cNvPr>
          <p:cNvSpPr txBox="1"/>
          <p:nvPr userDrawn="1"/>
        </p:nvSpPr>
        <p:spPr>
          <a:xfrm rot="16200000">
            <a:off x="-1828177" y="3593525"/>
            <a:ext cx="4951340" cy="1200329"/>
          </a:xfrm>
          <a:prstGeom prst="rect">
            <a:avLst/>
          </a:prstGeom>
          <a:noFill/>
        </p:spPr>
        <p:txBody>
          <a:bodyPr wrap="square" rtlCol="0">
            <a:spAutoFit/>
          </a:bodyPr>
          <a:lstStyle/>
          <a:p>
            <a:pPr algn="l"/>
            <a:r>
              <a:rPr lang="fi-FI" sz="7200" b="1" dirty="0">
                <a:solidFill>
                  <a:srgbClr val="C9D409"/>
                </a:solidFill>
                <a:latin typeface="Arial Black" panose="020B0A04020102020204" pitchFamily="34" charset="0"/>
              </a:rPr>
              <a:t>ESAVO</a:t>
            </a:r>
            <a:r>
              <a:rPr lang="fi-FI" sz="7200" b="1" dirty="0">
                <a:solidFill>
                  <a:srgbClr val="009FE4"/>
                </a:solidFill>
                <a:latin typeface="Arial Black" panose="020B0A04020102020204" pitchFamily="34" charset="0"/>
              </a:rPr>
              <a:t>.FI</a:t>
            </a:r>
          </a:p>
        </p:txBody>
      </p:sp>
    </p:spTree>
    <p:extLst>
      <p:ext uri="{BB962C8B-B14F-4D97-AF65-F5344CB8AC3E}">
        <p14:creationId xmlns:p14="http://schemas.microsoft.com/office/powerpoint/2010/main" val="295099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2191"/>
            <a:ext cx="2567608" cy="3549611"/>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0208" y="1548000"/>
            <a:ext cx="8675380" cy="590325"/>
          </a:xfrm>
        </p:spPr>
        <p:txBody>
          <a:bodyPr anchor="t"/>
          <a:lstStyle>
            <a:lvl1pPr algn="l">
              <a:lnSpc>
                <a:spcPct val="100000"/>
              </a:lnSpc>
              <a:defRPr sz="2800">
                <a:latin typeface="+mn-lt"/>
              </a:defRPr>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40446" y="2241032"/>
            <a:ext cx="8675142" cy="1080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2604303"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2604304"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22190"/>
            <a:ext cx="2567608" cy="354961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2567794" y="1548000"/>
            <a:ext cx="7847793" cy="900000"/>
          </a:xfrm>
        </p:spPr>
        <p:txBody>
          <a:bodyPr anchor="b"/>
          <a:lstStyle>
            <a:lvl1pPr algn="l">
              <a:lnSpc>
                <a:spcPct val="100000"/>
              </a:lnSpc>
              <a:defRPr sz="2800">
                <a:latin typeface="+mn-lt"/>
              </a:defRPr>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2567607" y="2587625"/>
            <a:ext cx="7847793"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atin typeface="+mn-lt"/>
              </a:defRPr>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atin typeface="+mn-lt"/>
              </a:defRPr>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6021288"/>
            <a:ext cx="10200682" cy="562970"/>
          </a:xfrm>
        </p:spPr>
        <p:txBody>
          <a:bodyPr anchor="b"/>
          <a:lstStyle>
            <a:lvl1pPr algn="l">
              <a:lnSpc>
                <a:spcPts val="3000"/>
              </a:lnSpc>
              <a:defRPr sz="3000">
                <a:latin typeface="+mn-lt"/>
              </a:defRPr>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5648546"/>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7.jp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8" name="Kuva 7">
            <a:extLst>
              <a:ext uri="{FF2B5EF4-FFF2-40B4-BE49-F238E27FC236}">
                <a16:creationId xmlns:a16="http://schemas.microsoft.com/office/drawing/2014/main" id="{C15DB8E9-F77E-4D63-BF19-EED1CF69218B}"/>
              </a:ext>
            </a:extLst>
          </p:cNvPr>
          <p:cNvPicPr>
            <a:picLocks noChangeAspect="1"/>
          </p:cNvPicPr>
          <p:nvPr userDrawn="1"/>
        </p:nvPicPr>
        <p:blipFill>
          <a:blip r:embed="rId18"/>
          <a:stretch>
            <a:fillRect/>
          </a:stretch>
        </p:blipFill>
        <p:spPr>
          <a:xfrm>
            <a:off x="10038648" y="6021287"/>
            <a:ext cx="1890000" cy="577332"/>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20" r:id="rId3"/>
    <p:sldLayoutId id="2147483739" r:id="rId4"/>
    <p:sldLayoutId id="2147483721" r:id="rId5"/>
    <p:sldLayoutId id="2147483723" r:id="rId6"/>
    <p:sldLayoutId id="2147483724" r:id="rId7"/>
    <p:sldLayoutId id="2147483725" r:id="rId8"/>
    <p:sldLayoutId id="2147483726" r:id="rId9"/>
    <p:sldLayoutId id="2147483738" r:id="rId10"/>
    <p:sldLayoutId id="2147483727" r:id="rId11"/>
    <p:sldLayoutId id="2147483731" r:id="rId12"/>
    <p:sldLayoutId id="2147483732" r:id="rId13"/>
    <p:sldLayoutId id="2147483733" r:id="rId14"/>
    <p:sldLayoutId id="2147483734" r:id="rId15"/>
    <p:sldLayoutId id="2147483735" r:id="rId16"/>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15.6.2023</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42837897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9.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esavoennakoi.fi/vaesto-ja-muuttoliike" TargetMode="External"/><Relationship Id="rId2" Type="http://schemas.openxmlformats.org/officeDocument/2006/relationships/hyperlink" Target="https://www.esavo.fi/tilastot" TargetMode="External"/><Relationship Id="rId1" Type="http://schemas.openxmlformats.org/officeDocument/2006/relationships/slideLayout" Target="../slideLayouts/slideLayout2.xml"/><Relationship Id="rId4" Type="http://schemas.openxmlformats.org/officeDocument/2006/relationships/hyperlink" Target="https://pxweb2.stat.fi/PxWeb/pxweb/fi/StatFi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AAFABD-C29C-4972-93A7-113CB38DFED2}"/>
              </a:ext>
            </a:extLst>
          </p:cNvPr>
          <p:cNvSpPr>
            <a:spLocks noGrp="1"/>
          </p:cNvSpPr>
          <p:nvPr>
            <p:ph type="ctrTitle"/>
          </p:nvPr>
        </p:nvSpPr>
        <p:spPr/>
        <p:txBody>
          <a:bodyPr/>
          <a:lstStyle/>
          <a:p>
            <a:r>
              <a:rPr lang="fi-FI" sz="4800" dirty="0"/>
              <a:t>Muuttaneiden taustatiedot Etelä-Savossa v. 2021</a:t>
            </a:r>
          </a:p>
        </p:txBody>
      </p:sp>
      <p:sp>
        <p:nvSpPr>
          <p:cNvPr id="4" name="Alaotsikko 3">
            <a:extLst>
              <a:ext uri="{FF2B5EF4-FFF2-40B4-BE49-F238E27FC236}">
                <a16:creationId xmlns:a16="http://schemas.microsoft.com/office/drawing/2014/main" id="{F38D9519-A6A2-4238-8E6C-9F9B64D237A9}"/>
              </a:ext>
            </a:extLst>
          </p:cNvPr>
          <p:cNvSpPr>
            <a:spLocks noGrp="1"/>
          </p:cNvSpPr>
          <p:nvPr>
            <p:ph type="subTitle" idx="1"/>
          </p:nvPr>
        </p:nvSpPr>
        <p:spPr/>
        <p:txBody>
          <a:bodyPr>
            <a:normAutofit fontScale="85000" lnSpcReduction="20000"/>
          </a:bodyPr>
          <a:lstStyle/>
          <a:p>
            <a:r>
              <a:rPr lang="fi-FI" dirty="0"/>
              <a:t>Lähde: Tilastokeskus</a:t>
            </a:r>
          </a:p>
          <a:p>
            <a:r>
              <a:rPr lang="fi-FI" dirty="0"/>
              <a:t>Koonnut: Jaana Kokkonen, Hanna Kautiainen</a:t>
            </a:r>
          </a:p>
          <a:p>
            <a:endParaRPr lang="fi-FI" dirty="0"/>
          </a:p>
          <a:p>
            <a:r>
              <a:rPr lang="fi-FI" dirty="0"/>
              <a:t>14.6.2023</a:t>
            </a:r>
          </a:p>
        </p:txBody>
      </p:sp>
    </p:spTree>
    <p:extLst>
      <p:ext uri="{BB962C8B-B14F-4D97-AF65-F5344CB8AC3E}">
        <p14:creationId xmlns:p14="http://schemas.microsoft.com/office/powerpoint/2010/main" val="263775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Nettomuuttajat ikäryhmittäin vuonna 2022</a:t>
            </a:r>
          </a:p>
        </p:txBody>
      </p:sp>
      <p:pic>
        <p:nvPicPr>
          <p:cNvPr id="2" name="Kuva 1" descr="Pylväskaavio kuntien välisestä nettomuutosta ikäryhmittäin ja kunnittain Etelä-Savossa vuonna 2022. Etelä-Savon nettomuutto oli miinuksella 15-24-vuotiaiden sekä 25-34-vuotiaiden ikäryhmässä, ja muissa tarkastelluissa ikäryhmissä positiivinen. Eniten muuttovoittoa tuli 55-64-vuotiaiden ikäryhmässä, yhteensä 120 henkilöä.">
            <a:extLst>
              <a:ext uri="{FF2B5EF4-FFF2-40B4-BE49-F238E27FC236}">
                <a16:creationId xmlns:a16="http://schemas.microsoft.com/office/drawing/2014/main" id="{118F48D7-AEF6-430D-83EC-B36F760AADDC}"/>
              </a:ext>
            </a:extLst>
          </p:cNvPr>
          <p:cNvPicPr>
            <a:picLocks noChangeAspect="1"/>
          </p:cNvPicPr>
          <p:nvPr/>
        </p:nvPicPr>
        <p:blipFill>
          <a:blip r:embed="rId2"/>
          <a:stretch>
            <a:fillRect/>
          </a:stretch>
        </p:blipFill>
        <p:spPr>
          <a:xfrm>
            <a:off x="359814" y="174668"/>
            <a:ext cx="11136786" cy="5858986"/>
          </a:xfrm>
          <a:prstGeom prst="rect">
            <a:avLst/>
          </a:prstGeom>
        </p:spPr>
      </p:pic>
      <p:sp>
        <p:nvSpPr>
          <p:cNvPr id="9" name="Tekstiruutu 8">
            <a:extLst>
              <a:ext uri="{FF2B5EF4-FFF2-40B4-BE49-F238E27FC236}">
                <a16:creationId xmlns:a16="http://schemas.microsoft.com/office/drawing/2014/main" id="{5D9D4DD5-8A1D-87DE-B822-294DF37A12B4}"/>
              </a:ext>
            </a:extLst>
          </p:cNvPr>
          <p:cNvSpPr txBox="1"/>
          <p:nvPr/>
        </p:nvSpPr>
        <p:spPr>
          <a:xfrm>
            <a:off x="5951984" y="2690917"/>
            <a:ext cx="5384238" cy="954107"/>
          </a:xfrm>
          <a:prstGeom prst="rect">
            <a:avLst/>
          </a:prstGeom>
          <a:solidFill>
            <a:schemeClr val="bg1"/>
          </a:solidFill>
          <a:ln w="254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Arial"/>
                <a:ea typeface="+mn-ea"/>
                <a:cs typeface="+mn-cs"/>
              </a:rPr>
              <a:t>Etelä-Savon nettomuutto oli miinuksella 15-24-vuotiaiden sekä 25-34-vuotiaiden ikäryhmässä, ja muissa tarkastelluissa ikäryhmissä positiivinen. Eniten muuttovoittoa tuli 55-64-vuotiaiden ikäryhmässä, yhteensä 120 henkilöä.</a:t>
            </a:r>
          </a:p>
        </p:txBody>
      </p:sp>
      <p:sp>
        <p:nvSpPr>
          <p:cNvPr id="4" name="Title 11">
            <a:extLst>
              <a:ext uri="{FF2B5EF4-FFF2-40B4-BE49-F238E27FC236}">
                <a16:creationId xmlns:a16="http://schemas.microsoft.com/office/drawing/2014/main" id="{162A36E5-2F05-CBAF-48E8-C29C377D10C8}"/>
              </a:ext>
            </a:extLst>
          </p:cNvPr>
          <p:cNvSpPr txBox="1">
            <a:spLocks/>
          </p:cNvSpPr>
          <p:nvPr/>
        </p:nvSpPr>
        <p:spPr bwMode="auto">
          <a:xfrm>
            <a:off x="263352" y="6574126"/>
            <a:ext cx="11809312" cy="311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100" b="0" i="0" u="none" strike="noStrike" kern="1200" cap="none" spc="0" normalizeH="0" baseline="0" noProof="0" dirty="0" err="1">
                <a:ln>
                  <a:noFill/>
                </a:ln>
                <a:solidFill>
                  <a:srgbClr val="000000"/>
                </a:solidFill>
                <a:effectLst/>
                <a:uLnTx/>
                <a:uFillTx/>
                <a:latin typeface="Arial" charset="-52"/>
                <a:ea typeface="+mn-ea"/>
                <a:cs typeface="Arial" charset="-52"/>
              </a:rPr>
              <a:t>Statfin</a:t>
            </a: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-tietokanta)							                            </a:t>
            </a:r>
            <a:r>
              <a:rPr lang="fi-FI" sz="1100" dirty="0">
                <a:solidFill>
                  <a:srgbClr val="000000"/>
                </a:solidFill>
                <a:latin typeface="Arial" charset="-52"/>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7.6</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215168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Tulomuuttajien koulutusaste vuonna 2021</a:t>
            </a:r>
          </a:p>
        </p:txBody>
      </p:sp>
      <p:pic>
        <p:nvPicPr>
          <p:cNvPr id="3" name="Kuva 2" descr="Pylväskaavio tulomuuttajista koulutusasteen mukaan Etelä-Savossa kunnittain vuonna 2021. Eniten tulomuuttajilla oli toisen asteen koulutusta, yhteensä koko maakunnassa 2 586 kappaletta. Toiseksi eniten oli alemman korkeakoulutusasteen koulutusta, yhteensä  926, ja kolmanneksi ylemmän korkeakoulutusasteen koulutusta, 478 kappaletta. Koulutusta vaille tulomuuttajista oli 1 485 henkilöä.">
            <a:extLst>
              <a:ext uri="{FF2B5EF4-FFF2-40B4-BE49-F238E27FC236}">
                <a16:creationId xmlns:a16="http://schemas.microsoft.com/office/drawing/2014/main" id="{CE6C08AA-9781-62D1-474F-B347F9B57429}"/>
              </a:ext>
            </a:extLst>
          </p:cNvPr>
          <p:cNvPicPr>
            <a:picLocks noChangeAspect="1"/>
          </p:cNvPicPr>
          <p:nvPr/>
        </p:nvPicPr>
        <p:blipFill>
          <a:blip r:embed="rId2"/>
          <a:stretch>
            <a:fillRect/>
          </a:stretch>
        </p:blipFill>
        <p:spPr>
          <a:xfrm>
            <a:off x="695400" y="332656"/>
            <a:ext cx="10584087" cy="5475042"/>
          </a:xfrm>
          <a:prstGeom prst="rect">
            <a:avLst/>
          </a:prstGeom>
        </p:spPr>
      </p:pic>
    </p:spTree>
    <p:extLst>
      <p:ext uri="{BB962C8B-B14F-4D97-AF65-F5344CB8AC3E}">
        <p14:creationId xmlns:p14="http://schemas.microsoft.com/office/powerpoint/2010/main" val="129914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Lähtömuuttajien koulutusaste vuonna 2021</a:t>
            </a:r>
          </a:p>
        </p:txBody>
      </p:sp>
      <p:pic>
        <p:nvPicPr>
          <p:cNvPr id="3" name="Kuva 2" descr="Pylväskaavio lähtömuuttajista koulutusasteen mukaan Etelä-Savossa kunnittain vuonna 2021. Eniten lähtömuuttajilla oli toisen asteen koulutusta, yhteensä koko maakunnassa 2 708 kappaletta. Toiseksi eniten oli alemman korkeakoulutusasteen koulutusta, yhteensä  868, ja kolmanneksi ylemmän korkeakoulutusasteen koulutusta, 381 kappaletta. Koulutusta vaille lähtömuuttajista oli 1 574 henkilöä.">
            <a:extLst>
              <a:ext uri="{FF2B5EF4-FFF2-40B4-BE49-F238E27FC236}">
                <a16:creationId xmlns:a16="http://schemas.microsoft.com/office/drawing/2014/main" id="{61075406-AD56-A0F3-04A8-23A9CBEAE89B}"/>
              </a:ext>
            </a:extLst>
          </p:cNvPr>
          <p:cNvPicPr>
            <a:picLocks noChangeAspect="1"/>
          </p:cNvPicPr>
          <p:nvPr/>
        </p:nvPicPr>
        <p:blipFill>
          <a:blip r:embed="rId2"/>
          <a:stretch>
            <a:fillRect/>
          </a:stretch>
        </p:blipFill>
        <p:spPr>
          <a:xfrm>
            <a:off x="623392" y="260649"/>
            <a:ext cx="10579381" cy="5472608"/>
          </a:xfrm>
          <a:prstGeom prst="rect">
            <a:avLst/>
          </a:prstGeom>
        </p:spPr>
      </p:pic>
    </p:spTree>
    <p:extLst>
      <p:ext uri="{BB962C8B-B14F-4D97-AF65-F5344CB8AC3E}">
        <p14:creationId xmlns:p14="http://schemas.microsoft.com/office/powerpoint/2010/main" val="269881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Nettomuutto koulutusasteittain 2021</a:t>
            </a:r>
          </a:p>
        </p:txBody>
      </p:sp>
      <p:pic>
        <p:nvPicPr>
          <p:cNvPr id="4" name="Kuva 3" descr="Pylväskaavio kuntien välisten muuttojen nettomuuttajista koulutusasteen mukaan Etelä-Savossa kunnittain vuonna 2021. Nettomuutto oli plussalla ylemmän korkeakoulutusasteen koulutuksen omaavilla, yhteensä +97 sekä alemman korkeakoulutusasteen koulutuksen omaavilla, +58. Toisen asteen koulutuksen (-122) ja koulutusta vaille olevien (-89) nettomuutto oli miinuksella. Yhteensä kuntien välinen nettomuutto oli miinuksella 56 henkilön verran.">
            <a:extLst>
              <a:ext uri="{FF2B5EF4-FFF2-40B4-BE49-F238E27FC236}">
                <a16:creationId xmlns:a16="http://schemas.microsoft.com/office/drawing/2014/main" id="{E9436F15-C536-ADC8-FDB3-3B9CAAEEE40B}"/>
              </a:ext>
            </a:extLst>
          </p:cNvPr>
          <p:cNvPicPr>
            <a:picLocks noChangeAspect="1"/>
          </p:cNvPicPr>
          <p:nvPr/>
        </p:nvPicPr>
        <p:blipFill>
          <a:blip r:embed="rId2"/>
          <a:stretch>
            <a:fillRect/>
          </a:stretch>
        </p:blipFill>
        <p:spPr>
          <a:xfrm>
            <a:off x="765933" y="188641"/>
            <a:ext cx="10658660" cy="5513618"/>
          </a:xfrm>
          <a:prstGeom prst="rect">
            <a:avLst/>
          </a:prstGeom>
        </p:spPr>
      </p:pic>
      <p:sp>
        <p:nvSpPr>
          <p:cNvPr id="3" name="Tekstiruutu 2">
            <a:extLst>
              <a:ext uri="{FF2B5EF4-FFF2-40B4-BE49-F238E27FC236}">
                <a16:creationId xmlns:a16="http://schemas.microsoft.com/office/drawing/2014/main" id="{313C498E-FB79-9FFF-E24F-A5387E0ECA32}"/>
              </a:ext>
            </a:extLst>
          </p:cNvPr>
          <p:cNvSpPr txBox="1"/>
          <p:nvPr/>
        </p:nvSpPr>
        <p:spPr>
          <a:xfrm>
            <a:off x="5807968" y="3356992"/>
            <a:ext cx="5384238" cy="1384995"/>
          </a:xfrm>
          <a:prstGeom prst="rect">
            <a:avLst/>
          </a:prstGeom>
          <a:solidFill>
            <a:schemeClr val="bg1"/>
          </a:solidFill>
          <a:ln w="25400">
            <a:solidFill>
              <a:srgbClr val="FF0000"/>
            </a:solidFill>
          </a:ln>
        </p:spPr>
        <p:txBody>
          <a:bodyPr wrap="square" rtlCol="0">
            <a:spAutoFit/>
          </a:bodyPr>
          <a:lstStyle/>
          <a:p>
            <a:pPr algn="l"/>
            <a:r>
              <a:rPr lang="fi-FI" sz="1400" dirty="0"/>
              <a:t>Etelä-Savon nettomuutto oli plussalla ylemmän korkeakoulutusasteen koulutuksen omaavilla, yhteensä +97 sekä alemman korkeakoulutusasteen koulutuksen omaavilla, +58. Toisen asteen koulutuksen (-122) ja koulutusta vaille olevien (-89) nettomuutto oli miinuksella. Yhteensä kuntien välinen nettomuutto oli miinuksella 56 henkilön verran.</a:t>
            </a:r>
          </a:p>
        </p:txBody>
      </p:sp>
    </p:spTree>
    <p:extLst>
      <p:ext uri="{BB962C8B-B14F-4D97-AF65-F5344CB8AC3E}">
        <p14:creationId xmlns:p14="http://schemas.microsoft.com/office/powerpoint/2010/main" val="80159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Nettomuutto koulutusasteen mukaan Etelä-Savossa 2010 - 2021</a:t>
            </a:r>
          </a:p>
        </p:txBody>
      </p:sp>
      <p:pic>
        <p:nvPicPr>
          <p:cNvPr id="4" name="Kuva 3" descr="Viivakaavio kuntien välisestä nettomuutosta koulutusasteen mukaan Etelä-Savossa 2010-2021. Muuttotappiota on tarkastelujaksolla ollut eniten toisen asteen tai erikoisammattikoulutusasteen omaavilla. Vuodesta 2019 alkaen muuttoliike on parantunut huomattavasti, ja se olikin sekä alemman että ylemmän korkeakouluasteen omaavilla plussalla vuonna 2021.">
            <a:extLst>
              <a:ext uri="{FF2B5EF4-FFF2-40B4-BE49-F238E27FC236}">
                <a16:creationId xmlns:a16="http://schemas.microsoft.com/office/drawing/2014/main" id="{D37118A9-0FDD-AB11-B0B9-0E2E96FE5C9C}"/>
              </a:ext>
            </a:extLst>
          </p:cNvPr>
          <p:cNvPicPr>
            <a:picLocks noChangeAspect="1"/>
          </p:cNvPicPr>
          <p:nvPr/>
        </p:nvPicPr>
        <p:blipFill>
          <a:blip r:embed="rId2"/>
          <a:stretch>
            <a:fillRect/>
          </a:stretch>
        </p:blipFill>
        <p:spPr>
          <a:xfrm>
            <a:off x="359814" y="235288"/>
            <a:ext cx="10056665" cy="5725452"/>
          </a:xfrm>
          <a:prstGeom prst="rect">
            <a:avLst/>
          </a:prstGeom>
        </p:spPr>
      </p:pic>
    </p:spTree>
    <p:extLst>
      <p:ext uri="{BB962C8B-B14F-4D97-AF65-F5344CB8AC3E}">
        <p14:creationId xmlns:p14="http://schemas.microsoft.com/office/powerpoint/2010/main" val="287912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Tulomuuttajien pääasiallinen toiminta vuonna 2021</a:t>
            </a:r>
          </a:p>
        </p:txBody>
      </p:sp>
      <p:pic>
        <p:nvPicPr>
          <p:cNvPr id="2" name="Kuva 1" descr="Pylväskaavio kuntien välisten tulomuuttajien pääasiallisesta toiminnasta Etelä-Savossa kunnittain vuonna 2021. Eniten tulomuuttajissa oli työllisiä, yhteensä koko maakunnassa 2 402 kappaletta, opiskelijoita ja koululaisia 974 kappaletta ja eläkeläisiä 797 kappaletta. Kunnista vain Mikkeliin ja Savonlinnaan opiskelijoita tuli enemmän kuin eläkeläisiä.">
            <a:extLst>
              <a:ext uri="{FF2B5EF4-FFF2-40B4-BE49-F238E27FC236}">
                <a16:creationId xmlns:a16="http://schemas.microsoft.com/office/drawing/2014/main" id="{665FBF4A-5B2E-7EF5-A048-3FCA77AF12F8}"/>
              </a:ext>
            </a:extLst>
          </p:cNvPr>
          <p:cNvPicPr>
            <a:picLocks noChangeAspect="1"/>
          </p:cNvPicPr>
          <p:nvPr/>
        </p:nvPicPr>
        <p:blipFill>
          <a:blip r:embed="rId2"/>
          <a:stretch>
            <a:fillRect/>
          </a:stretch>
        </p:blipFill>
        <p:spPr>
          <a:xfrm>
            <a:off x="734650" y="332656"/>
            <a:ext cx="10722699" cy="5546745"/>
          </a:xfrm>
          <a:prstGeom prst="rect">
            <a:avLst/>
          </a:prstGeom>
        </p:spPr>
      </p:pic>
    </p:spTree>
    <p:extLst>
      <p:ext uri="{BB962C8B-B14F-4D97-AF65-F5344CB8AC3E}">
        <p14:creationId xmlns:p14="http://schemas.microsoft.com/office/powerpoint/2010/main" val="1273473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Lähtömuuttajien pääasiallinen toiminta vuonna 2021</a:t>
            </a:r>
          </a:p>
        </p:txBody>
      </p:sp>
      <p:pic>
        <p:nvPicPr>
          <p:cNvPr id="2" name="Kuva 1" descr="Pylväskaavio kuntien välisten lähtömuuttajien pääasiallisesta toiminnasta Etelä-Savossa kunnittain vuonna 2021. Eniten lähtömuuttajissa oli työllisiä, yhteensä koko maakunnassa 2 456 kappaletta, opiskelijoita ja koululaisia 1 166 kappaletta ja eläkeläisiä 637 kappaletta. Kunnista vain Mäntyharjusta ja Puumalasta eläkeläisiä lähti enemmän kuin opiskelijoita.">
            <a:extLst>
              <a:ext uri="{FF2B5EF4-FFF2-40B4-BE49-F238E27FC236}">
                <a16:creationId xmlns:a16="http://schemas.microsoft.com/office/drawing/2014/main" id="{1ED8A631-2C70-EB17-6646-0610F8D9A98E}"/>
              </a:ext>
            </a:extLst>
          </p:cNvPr>
          <p:cNvPicPr>
            <a:picLocks noChangeAspect="1"/>
          </p:cNvPicPr>
          <p:nvPr/>
        </p:nvPicPr>
        <p:blipFill>
          <a:blip r:embed="rId2"/>
          <a:stretch>
            <a:fillRect/>
          </a:stretch>
        </p:blipFill>
        <p:spPr>
          <a:xfrm>
            <a:off x="802432" y="332656"/>
            <a:ext cx="10587135" cy="5480224"/>
          </a:xfrm>
          <a:prstGeom prst="rect">
            <a:avLst/>
          </a:prstGeom>
        </p:spPr>
      </p:pic>
    </p:spTree>
    <p:extLst>
      <p:ext uri="{BB962C8B-B14F-4D97-AF65-F5344CB8AC3E}">
        <p14:creationId xmlns:p14="http://schemas.microsoft.com/office/powerpoint/2010/main" val="306739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Nettomuutto pääasiallisen toiminnan mukaan vuonna 2021</a:t>
            </a:r>
          </a:p>
        </p:txBody>
      </p:sp>
      <p:pic>
        <p:nvPicPr>
          <p:cNvPr id="2" name="Kuva 1" descr="Pylväskaavio kuntien välisten nettomuuttajien pääasiallisesta toiminnasta Etelä-Savossa kunnittain vuonna 2021. Eniten koko maakunnan nettomuutto oli miinuksella opiskelijoiden ja koululaisten osalta, -192 kappaletta, ja eniten plussalla eläkeläisten osalta, +160 kappaletta. Kunnittain katsottuna nettomuutto oli eniten plussalla Savonlinnassa, yhteensä +142, ja eniten miinuksella oli Mikkeli, -287.">
            <a:extLst>
              <a:ext uri="{FF2B5EF4-FFF2-40B4-BE49-F238E27FC236}">
                <a16:creationId xmlns:a16="http://schemas.microsoft.com/office/drawing/2014/main" id="{2EE1E4CD-E2B8-A112-4BE7-CA982F038B80}"/>
              </a:ext>
            </a:extLst>
          </p:cNvPr>
          <p:cNvPicPr>
            <a:picLocks noChangeAspect="1"/>
          </p:cNvPicPr>
          <p:nvPr/>
        </p:nvPicPr>
        <p:blipFill>
          <a:blip r:embed="rId2"/>
          <a:stretch>
            <a:fillRect/>
          </a:stretch>
        </p:blipFill>
        <p:spPr>
          <a:xfrm>
            <a:off x="359814" y="188640"/>
            <a:ext cx="11032613" cy="5707060"/>
          </a:xfrm>
          <a:prstGeom prst="rect">
            <a:avLst/>
          </a:prstGeom>
        </p:spPr>
      </p:pic>
      <p:sp>
        <p:nvSpPr>
          <p:cNvPr id="3" name="Tekstiruutu 2">
            <a:extLst>
              <a:ext uri="{FF2B5EF4-FFF2-40B4-BE49-F238E27FC236}">
                <a16:creationId xmlns:a16="http://schemas.microsoft.com/office/drawing/2014/main" id="{0EEAF0A0-125A-24FA-8AEE-6715C7698ADC}"/>
              </a:ext>
            </a:extLst>
          </p:cNvPr>
          <p:cNvSpPr txBox="1"/>
          <p:nvPr/>
        </p:nvSpPr>
        <p:spPr>
          <a:xfrm>
            <a:off x="5876120" y="2708920"/>
            <a:ext cx="5384238" cy="1169551"/>
          </a:xfrm>
          <a:prstGeom prst="rect">
            <a:avLst/>
          </a:prstGeom>
          <a:solidFill>
            <a:schemeClr val="bg1"/>
          </a:solidFill>
          <a:ln w="25400">
            <a:solidFill>
              <a:srgbClr val="FF0000"/>
            </a:solidFill>
          </a:ln>
        </p:spPr>
        <p:txBody>
          <a:bodyPr wrap="square" rtlCol="0">
            <a:spAutoFit/>
          </a:bodyPr>
          <a:lstStyle/>
          <a:p>
            <a:pPr algn="l"/>
            <a:r>
              <a:rPr lang="fi-FI" sz="1400" dirty="0"/>
              <a:t>Eniten koko maakunnan nettomuutto oli miinuksella opiskelijoiden ja koululaisten osalta, -192 kappaletta, ja eniten plussalla eläkeläisten osalta, +160 kappaletta. Kunnittain katsottuna nettomuutto oli eniten plussalla Savonlinnassa, yhteensä +142, ja eniten miinuksella oli Mikkeli, -287.</a:t>
            </a:r>
          </a:p>
        </p:txBody>
      </p:sp>
    </p:spTree>
    <p:extLst>
      <p:ext uri="{BB962C8B-B14F-4D97-AF65-F5344CB8AC3E}">
        <p14:creationId xmlns:p14="http://schemas.microsoft.com/office/powerpoint/2010/main" val="245610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Nettomuutto pääasiallisen toiminnan mukaan Etelä-Savossa 2010 - 2021</a:t>
            </a:r>
          </a:p>
        </p:txBody>
      </p:sp>
      <p:pic>
        <p:nvPicPr>
          <p:cNvPr id="3" name="Kuva 2" descr="Viivakaavio kuntien välisestä nettomuutosta pääasiallisen toiminnan mukaan Etelä-Savossa 2010-2021. Muuttovoittoa on tarkastelujaksolla lähes aina ollut eläkeläisissä, ja muuttotappiota eniten työllisissä sekä opiskelijoissa. Vuodesta 2019 alkaen muuttoliike on parantunut huomattavasti sekä työllisten että opiskelijoiden osalta, vaikka molemmat olivatkin miinuksella vuonna 2021. Eläkeläisten muuttovoitto kasvoi huomattavasti vuodesta 2020 ollen +160 vuonna 2021.">
            <a:extLst>
              <a:ext uri="{FF2B5EF4-FFF2-40B4-BE49-F238E27FC236}">
                <a16:creationId xmlns:a16="http://schemas.microsoft.com/office/drawing/2014/main" id="{47284DBD-39E9-4157-A96D-33B126891B6C}"/>
              </a:ext>
            </a:extLst>
          </p:cNvPr>
          <p:cNvPicPr>
            <a:picLocks noChangeAspect="1"/>
          </p:cNvPicPr>
          <p:nvPr/>
        </p:nvPicPr>
        <p:blipFill>
          <a:blip r:embed="rId2"/>
          <a:stretch>
            <a:fillRect/>
          </a:stretch>
        </p:blipFill>
        <p:spPr>
          <a:xfrm>
            <a:off x="522811" y="260648"/>
            <a:ext cx="10109694" cy="5747349"/>
          </a:xfrm>
          <a:prstGeom prst="rect">
            <a:avLst/>
          </a:prstGeom>
        </p:spPr>
      </p:pic>
    </p:spTree>
    <p:extLst>
      <p:ext uri="{BB962C8B-B14F-4D97-AF65-F5344CB8AC3E}">
        <p14:creationId xmlns:p14="http://schemas.microsoft.com/office/powerpoint/2010/main" val="376197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Tulo- ja lähtömuuttajien keskimääräiset tulot vuonna 2021</a:t>
            </a:r>
          </a:p>
        </p:txBody>
      </p:sp>
      <p:pic>
        <p:nvPicPr>
          <p:cNvPr id="3" name="Kuva 2" descr="Palkkikaavio tulomuuttajien keskimääräisistä tuloista Etelä-Savossa kunnittain vuonna 2021. Korkeimmat tulot olivat Hirvensalmelle ja Puumalaan muuttaneilla, ja pienimmät tulot Rantasalmelle ja Pieksämäelle muuttaneilla. Etelä-Savossa tulomuuttajien keskimääräiset tulot olivat 22 112 euroa ja koko maassa 23 780 euroa.">
            <a:extLst>
              <a:ext uri="{FF2B5EF4-FFF2-40B4-BE49-F238E27FC236}">
                <a16:creationId xmlns:a16="http://schemas.microsoft.com/office/drawing/2014/main" id="{3D092D0D-9A37-1FDB-372B-F6EC63A625FD}"/>
              </a:ext>
            </a:extLst>
          </p:cNvPr>
          <p:cNvPicPr>
            <a:picLocks noChangeAspect="1"/>
          </p:cNvPicPr>
          <p:nvPr/>
        </p:nvPicPr>
        <p:blipFill>
          <a:blip r:embed="rId2"/>
          <a:stretch>
            <a:fillRect/>
          </a:stretch>
        </p:blipFill>
        <p:spPr>
          <a:xfrm>
            <a:off x="479376" y="128825"/>
            <a:ext cx="5169856" cy="2822693"/>
          </a:xfrm>
          <a:prstGeom prst="rect">
            <a:avLst/>
          </a:prstGeom>
        </p:spPr>
      </p:pic>
      <p:pic>
        <p:nvPicPr>
          <p:cNvPr id="4" name="Kuva 3" descr="Palkkikaavio työllisten tulomuuttajien keskimääräisistä tuloista Etelä-Savossa kunnittain vuonna 2021. Korkeimmat tulot olivat Hirvensalmelle ja Enonkoskelle muuttaneilla, ja pienimmät tulot Rantasalmelle ja Sulkavalle muuttaneilla. Etelä-Savossa työllisten tulomuuttajien keskimääräiset tulot olivat 34 267 euroa ja koko maassa 36 201 euroa.">
            <a:extLst>
              <a:ext uri="{FF2B5EF4-FFF2-40B4-BE49-F238E27FC236}">
                <a16:creationId xmlns:a16="http://schemas.microsoft.com/office/drawing/2014/main" id="{0266E0AB-EB49-0EF6-B8B6-8E4BD6CAE654}"/>
              </a:ext>
            </a:extLst>
          </p:cNvPr>
          <p:cNvPicPr>
            <a:picLocks noChangeAspect="1"/>
          </p:cNvPicPr>
          <p:nvPr/>
        </p:nvPicPr>
        <p:blipFill>
          <a:blip r:embed="rId3"/>
          <a:stretch>
            <a:fillRect/>
          </a:stretch>
        </p:blipFill>
        <p:spPr>
          <a:xfrm>
            <a:off x="479376" y="3087249"/>
            <a:ext cx="5169856" cy="2822693"/>
          </a:xfrm>
          <a:prstGeom prst="rect">
            <a:avLst/>
          </a:prstGeom>
        </p:spPr>
      </p:pic>
      <p:pic>
        <p:nvPicPr>
          <p:cNvPr id="5" name="Kuva 4" descr="Palkkikaavio lähtömuuttajien keskimääräisistä tuloista Etelä-Savossa kunnittain vuonna 2021. Korkeimmat tulot olivat Puumalasta ja Rantasalmelta pois muuttaneilla, ja pienimmät tulot Pertunmaalta ja Enonkoskelta pois muuttaneilla. Etelä-Savossa lähtömuuttajien keskimääräiset tulot olivat 20 964 euroa ja koko maassa 25 063 euroa.">
            <a:extLst>
              <a:ext uri="{FF2B5EF4-FFF2-40B4-BE49-F238E27FC236}">
                <a16:creationId xmlns:a16="http://schemas.microsoft.com/office/drawing/2014/main" id="{F03C6C2D-4B2D-A032-7946-3CE4FCA62E6B}"/>
              </a:ext>
            </a:extLst>
          </p:cNvPr>
          <p:cNvPicPr>
            <a:picLocks noChangeAspect="1"/>
          </p:cNvPicPr>
          <p:nvPr/>
        </p:nvPicPr>
        <p:blipFill>
          <a:blip r:embed="rId4"/>
          <a:stretch>
            <a:fillRect/>
          </a:stretch>
        </p:blipFill>
        <p:spPr>
          <a:xfrm>
            <a:off x="6096000" y="147918"/>
            <a:ext cx="5157663" cy="2871465"/>
          </a:xfrm>
          <a:prstGeom prst="rect">
            <a:avLst/>
          </a:prstGeom>
        </p:spPr>
      </p:pic>
      <p:pic>
        <p:nvPicPr>
          <p:cNvPr id="11" name="Kuva 10" descr="Palkkikaavio työllisten lähtömuuttajien keskimääräisistä tuloista Etelä-Savossa kunnittain vuonna 2021. Korkeimmat tulot olivat Rantasalmelta ja Puumalasta pois muuttaneilla, ja pienimmät tulot Sulkavalta ja Enonkoskelta pois muuttaneilla. Etelä-Savossa työllisten lähtömuuttajien keskimääräiset tulot olivat 32 479 euroa ja koko maassa 37 242 euroa.">
            <a:extLst>
              <a:ext uri="{FF2B5EF4-FFF2-40B4-BE49-F238E27FC236}">
                <a16:creationId xmlns:a16="http://schemas.microsoft.com/office/drawing/2014/main" id="{B9E8D2D7-9697-6FC2-648B-994991C37EC4}"/>
              </a:ext>
            </a:extLst>
          </p:cNvPr>
          <p:cNvPicPr>
            <a:picLocks noChangeAspect="1"/>
          </p:cNvPicPr>
          <p:nvPr/>
        </p:nvPicPr>
        <p:blipFill>
          <a:blip r:embed="rId5"/>
          <a:stretch>
            <a:fillRect/>
          </a:stretch>
        </p:blipFill>
        <p:spPr>
          <a:xfrm>
            <a:off x="6096000" y="3091060"/>
            <a:ext cx="5206435" cy="2840982"/>
          </a:xfrm>
          <a:prstGeom prst="rect">
            <a:avLst/>
          </a:prstGeom>
        </p:spPr>
      </p:pic>
      <p:sp>
        <p:nvSpPr>
          <p:cNvPr id="2" name="Tekstiruutu 1">
            <a:extLst>
              <a:ext uri="{FF2B5EF4-FFF2-40B4-BE49-F238E27FC236}">
                <a16:creationId xmlns:a16="http://schemas.microsoft.com/office/drawing/2014/main" id="{D6B11029-D8D0-5221-812C-766FD0D900FD}"/>
              </a:ext>
            </a:extLst>
          </p:cNvPr>
          <p:cNvSpPr txBox="1"/>
          <p:nvPr/>
        </p:nvSpPr>
        <p:spPr>
          <a:xfrm>
            <a:off x="467860" y="6420666"/>
            <a:ext cx="9300548" cy="276999"/>
          </a:xfrm>
          <a:prstGeom prst="rect">
            <a:avLst/>
          </a:prstGeom>
          <a:noFill/>
        </p:spPr>
        <p:txBody>
          <a:bodyPr wrap="square" rtlCol="0">
            <a:spAutoFit/>
          </a:bodyPr>
          <a:lstStyle/>
          <a:p>
            <a:pPr algn="l"/>
            <a:r>
              <a:rPr lang="fi-FI" sz="1200" dirty="0"/>
              <a:t>Tulomuuttajien tiedoissa on mukana sekä kuntien välinen muutto että siirtolaisuus. Päivitetty 14.6.2023 / </a:t>
            </a:r>
            <a:r>
              <a:rPr lang="fi-FI" sz="1200" dirty="0" err="1"/>
              <a:t>jk</a:t>
            </a:r>
            <a:endParaRPr lang="fi-FI" sz="1200" dirty="0"/>
          </a:p>
        </p:txBody>
      </p:sp>
    </p:spTree>
    <p:extLst>
      <p:ext uri="{BB962C8B-B14F-4D97-AF65-F5344CB8AC3E}">
        <p14:creationId xmlns:p14="http://schemas.microsoft.com/office/powerpoint/2010/main" val="588630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BE0AE5F-9306-0A0B-01A4-DBA531685FC2}"/>
              </a:ext>
            </a:extLst>
          </p:cNvPr>
          <p:cNvSpPr>
            <a:spLocks noGrp="1"/>
          </p:cNvSpPr>
          <p:nvPr>
            <p:ph type="ctrTitle"/>
          </p:nvPr>
        </p:nvSpPr>
        <p:spPr>
          <a:xfrm>
            <a:off x="1301708" y="316471"/>
            <a:ext cx="8298000" cy="900000"/>
          </a:xfrm>
        </p:spPr>
        <p:txBody>
          <a:bodyPr/>
          <a:lstStyle/>
          <a:p>
            <a:r>
              <a:rPr lang="fi-FI" dirty="0"/>
              <a:t>Aineisto</a:t>
            </a:r>
          </a:p>
        </p:txBody>
      </p:sp>
      <p:sp>
        <p:nvSpPr>
          <p:cNvPr id="5" name="Tekstin paikkamerkki 4">
            <a:extLst>
              <a:ext uri="{FF2B5EF4-FFF2-40B4-BE49-F238E27FC236}">
                <a16:creationId xmlns:a16="http://schemas.microsoft.com/office/drawing/2014/main" id="{8BD06528-AEE1-8B63-76A4-17D938DBBABF}"/>
              </a:ext>
            </a:extLst>
          </p:cNvPr>
          <p:cNvSpPr>
            <a:spLocks noGrp="1"/>
          </p:cNvSpPr>
          <p:nvPr>
            <p:ph type="body" sz="quarter" idx="14"/>
          </p:nvPr>
        </p:nvSpPr>
        <p:spPr>
          <a:xfrm>
            <a:off x="1301708" y="1340768"/>
            <a:ext cx="9588584" cy="4464496"/>
          </a:xfrm>
        </p:spPr>
        <p:txBody>
          <a:bodyPr>
            <a:noAutofit/>
          </a:bodyPr>
          <a:lstStyle/>
          <a:p>
            <a:r>
              <a:rPr lang="fi-FI" sz="1400" dirty="0"/>
              <a:t>Muuttaneiden taustatiedot -tietokanta sisältää tuoreimmat kuntaan ja kunnasta muuttaneiden taustoja koskevat tilastotiedot vuodelta 2021. Taulukot sisältävät tietoja muuttoliikkeen tulo- ja lähtömuutosta seuraavasti:</a:t>
            </a:r>
          </a:p>
          <a:p>
            <a:pPr>
              <a:spcAft>
                <a:spcPts val="0"/>
              </a:spcAft>
              <a:buFontTx/>
              <a:buChar char="-"/>
            </a:pPr>
            <a:r>
              <a:rPr lang="fi-FI" sz="1400" dirty="0">
                <a:hlinkClick r:id="rId2" action="ppaction://hlinksldjump"/>
              </a:rPr>
              <a:t>ikä</a:t>
            </a:r>
            <a:endParaRPr lang="fi-FI" sz="1400" dirty="0"/>
          </a:p>
          <a:p>
            <a:pPr>
              <a:spcAft>
                <a:spcPts val="0"/>
              </a:spcAft>
              <a:buFontTx/>
              <a:buChar char="-"/>
            </a:pPr>
            <a:r>
              <a:rPr lang="fi-FI" sz="1400" dirty="0">
                <a:hlinkClick r:id="rId3" action="ppaction://hlinksldjump"/>
              </a:rPr>
              <a:t>koulutusaste</a:t>
            </a:r>
            <a:endParaRPr lang="fi-FI" sz="1400" dirty="0"/>
          </a:p>
          <a:p>
            <a:pPr>
              <a:spcAft>
                <a:spcPts val="0"/>
              </a:spcAft>
            </a:pPr>
            <a:r>
              <a:rPr lang="fi-FI" sz="1400" dirty="0">
                <a:hlinkClick r:id="rId4" action="ppaction://hlinksldjump"/>
              </a:rPr>
              <a:t>muuttaneiden pääasiallinen toiminta</a:t>
            </a:r>
            <a:endParaRPr lang="fi-FI" sz="1400" dirty="0"/>
          </a:p>
          <a:p>
            <a:pPr>
              <a:spcAft>
                <a:spcPts val="0"/>
              </a:spcAft>
            </a:pPr>
            <a:r>
              <a:rPr lang="fi-FI" sz="1400" dirty="0">
                <a:hlinkClick r:id="rId5" action="ppaction://hlinksldjump"/>
              </a:rPr>
              <a:t>tulot</a:t>
            </a:r>
            <a:endParaRPr lang="fi-FI" sz="1400" dirty="0"/>
          </a:p>
          <a:p>
            <a:pPr marL="0" indent="0">
              <a:spcAft>
                <a:spcPts val="0"/>
              </a:spcAft>
              <a:buNone/>
            </a:pPr>
            <a:endParaRPr lang="fi-FI" sz="1400" dirty="0"/>
          </a:p>
          <a:p>
            <a:r>
              <a:rPr lang="fi-FI" sz="1400" dirty="0"/>
              <a:t>Esityksestä on peitetty muuttaneiden taustatietojen osalta kaikki alle 5 henkilön lukumäärät ja tulotiedoissa alle 10 henkilön lukumäärät. Tilastolaki 11§: ”Tilastot tulee laatia niin, etteivät niistä ole suoraan tai välillisesti tunnistettavissa ne, joita tilastot koskevat, ellei tunnistamista koskeva tieto ole tämän lain mukaan julkinen.” Erityisesti pienten kuntien aineistoissa muuttajamäärät jäävät ryhmittäisissä tarkasteluissa helposti tämän alle.</a:t>
            </a:r>
          </a:p>
          <a:p>
            <a:r>
              <a:rPr lang="fi-FI" sz="1400" dirty="0"/>
              <a:t>Tulomuuttajien tulotiedoissa on mukana sekä kuntien välinen muutto että siirtolaisuus, muutoin taustatietojen tarkastelussa on keskitytty kuntien väliseen muuttoon (Suomen sisällä tapahtuva muuttoliike), sillä maahanmuuton määrät ovat vielä varsin pieniä. Vuonna 2021 maahanmuuttajia tuli Etelä-Savoon 437 henkilöä ja Etelä-Savosta ulkomaille muutti tuolloin 141 henkilöä. </a:t>
            </a:r>
            <a:endParaRPr lang="fi-FI" sz="1400" dirty="0">
              <a:solidFill>
                <a:srgbClr val="FF0000"/>
              </a:solidFill>
            </a:endParaRPr>
          </a:p>
          <a:p>
            <a:r>
              <a:rPr lang="fi-FI" sz="1400" dirty="0"/>
              <a:t>Aineisto koostuu poikkileikkaustiedoista vuodelta 2021 kunnittain sekä maakuntatasolla aikasarjoista 2010-2021. Lisäksi aineistoon on lisätty vuoden 2022 muuttoliiketietoja ja muuttajien taustatietoja siltä osin kun niitä on ollut saatavilla (ikärakenne 2022) aineiston kokoamishetkellä.</a:t>
            </a:r>
          </a:p>
        </p:txBody>
      </p:sp>
    </p:spTree>
    <p:extLst>
      <p:ext uri="{BB962C8B-B14F-4D97-AF65-F5344CB8AC3E}">
        <p14:creationId xmlns:p14="http://schemas.microsoft.com/office/powerpoint/2010/main" val="4041274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Tulo- ja lähtömuuttajien keskimääräiset tulot vuonna 2010-2021</a:t>
            </a:r>
          </a:p>
        </p:txBody>
      </p:sp>
      <p:pic>
        <p:nvPicPr>
          <p:cNvPr id="12" name="Kuva 11" descr="Viivakaavio kaikkien tulo- ja lähtömuuttajien keskimääräisistä tuloista Etelä-Savossa 2010-2021. Keskimääräiset tulot ovat nousseet vuoden 2010 noin 17 tuhannesta vuoden 2021 arvoihin tulomuuttajien osalta noin 22 tuhatta ja lähtömuuttajien osalta noin 21 tuhatta euroa.">
            <a:extLst>
              <a:ext uri="{FF2B5EF4-FFF2-40B4-BE49-F238E27FC236}">
                <a16:creationId xmlns:a16="http://schemas.microsoft.com/office/drawing/2014/main" id="{6F612F88-EF36-07C1-644B-5A6FC5F8CC7F}"/>
              </a:ext>
            </a:extLst>
          </p:cNvPr>
          <p:cNvPicPr>
            <a:picLocks noChangeAspect="1"/>
          </p:cNvPicPr>
          <p:nvPr/>
        </p:nvPicPr>
        <p:blipFill>
          <a:blip r:embed="rId2"/>
          <a:stretch>
            <a:fillRect/>
          </a:stretch>
        </p:blipFill>
        <p:spPr>
          <a:xfrm>
            <a:off x="1559495" y="222226"/>
            <a:ext cx="7328027" cy="3206774"/>
          </a:xfrm>
          <a:prstGeom prst="rect">
            <a:avLst/>
          </a:prstGeom>
        </p:spPr>
      </p:pic>
      <p:pic>
        <p:nvPicPr>
          <p:cNvPr id="13" name="Kuva 12" descr="Viivakaavio työllisten tulo- ja lähtömuuttajien keskimääräisistä tuloista Etelä-Savossa 2010-2021. Keskimääräiset tulot ovat nousseet sekä työllisillä tulo- että lähtömuuttajilla vuoden 2010 luvusta. Vuonna 2021 työllisten tulomuuttajien keskimääräiset tulot olivat 34 267 euroa ja lähtömuuttajien 32 479 euroa.">
            <a:extLst>
              <a:ext uri="{FF2B5EF4-FFF2-40B4-BE49-F238E27FC236}">
                <a16:creationId xmlns:a16="http://schemas.microsoft.com/office/drawing/2014/main" id="{0A86478E-3742-0D4A-355C-E9DEF869E8B4}"/>
              </a:ext>
            </a:extLst>
          </p:cNvPr>
          <p:cNvPicPr>
            <a:picLocks noChangeAspect="1"/>
          </p:cNvPicPr>
          <p:nvPr/>
        </p:nvPicPr>
        <p:blipFill>
          <a:blip r:embed="rId3"/>
          <a:stretch>
            <a:fillRect/>
          </a:stretch>
        </p:blipFill>
        <p:spPr>
          <a:xfrm>
            <a:off x="1559495" y="3525510"/>
            <a:ext cx="7328027" cy="3206774"/>
          </a:xfrm>
          <a:prstGeom prst="rect">
            <a:avLst/>
          </a:prstGeom>
        </p:spPr>
      </p:pic>
    </p:spTree>
    <p:extLst>
      <p:ext uri="{BB962C8B-B14F-4D97-AF65-F5344CB8AC3E}">
        <p14:creationId xmlns:p14="http://schemas.microsoft.com/office/powerpoint/2010/main" val="1249213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2032F6F-3CD1-BA67-14AF-E73D2E9574E2}"/>
              </a:ext>
            </a:extLst>
          </p:cNvPr>
          <p:cNvSpPr>
            <a:spLocks noGrp="1"/>
          </p:cNvSpPr>
          <p:nvPr>
            <p:ph type="title"/>
          </p:nvPr>
        </p:nvSpPr>
        <p:spPr>
          <a:xfrm>
            <a:off x="3503712" y="1916832"/>
            <a:ext cx="8298000" cy="1368152"/>
          </a:xfrm>
        </p:spPr>
        <p:txBody>
          <a:bodyPr/>
          <a:lstStyle/>
          <a:p>
            <a:r>
              <a:rPr lang="fi-FI" sz="3200" dirty="0"/>
              <a:t>Muuttoliiketietoja 2021 ja 2022:</a:t>
            </a:r>
          </a:p>
        </p:txBody>
      </p:sp>
      <p:sp>
        <p:nvSpPr>
          <p:cNvPr id="5" name="Sisällön paikkamerkki 4">
            <a:extLst>
              <a:ext uri="{FF2B5EF4-FFF2-40B4-BE49-F238E27FC236}">
                <a16:creationId xmlns:a16="http://schemas.microsoft.com/office/drawing/2014/main" id="{30D6D169-7F11-EC92-4991-347672CB76F1}"/>
              </a:ext>
            </a:extLst>
          </p:cNvPr>
          <p:cNvSpPr>
            <a:spLocks noGrp="1"/>
          </p:cNvSpPr>
          <p:nvPr>
            <p:ph idx="1"/>
          </p:nvPr>
        </p:nvSpPr>
        <p:spPr>
          <a:xfrm>
            <a:off x="3503712" y="3933056"/>
            <a:ext cx="8298000" cy="1872208"/>
          </a:xfrm>
        </p:spPr>
        <p:txBody>
          <a:bodyPr>
            <a:normAutofit/>
          </a:bodyPr>
          <a:lstStyle/>
          <a:p>
            <a:pPr marL="0" indent="0">
              <a:lnSpc>
                <a:spcPct val="200000"/>
              </a:lnSpc>
              <a:buNone/>
            </a:pPr>
            <a:r>
              <a:rPr lang="fi-FI" sz="1600" b="0" dirty="0"/>
              <a:t>Lisää aiheeseen liittyviä tilastoja löytyy mm. nettisivuiltamme:</a:t>
            </a:r>
            <a:endParaRPr lang="fi-FI" sz="1600" b="0" dirty="0">
              <a:hlinkClick r:id="rId2"/>
            </a:endParaRPr>
          </a:p>
          <a:p>
            <a:pPr marL="0" indent="0">
              <a:buNone/>
            </a:pPr>
            <a:r>
              <a:rPr lang="fi-FI" sz="1600" b="0" dirty="0">
                <a:hlinkClick r:id="rId2"/>
              </a:rPr>
              <a:t>Tilastot - Etelä-Savon Maakuntaliitto (esavo.fi)</a:t>
            </a:r>
            <a:endParaRPr lang="fi-FI" sz="1600" b="0" dirty="0"/>
          </a:p>
          <a:p>
            <a:pPr marL="0" indent="0">
              <a:buNone/>
            </a:pPr>
            <a:r>
              <a:rPr lang="fi-FI" sz="1600" b="0" dirty="0">
                <a:hlinkClick r:id="rId3"/>
              </a:rPr>
              <a:t>Väestö ja muuttoliike - Etelä-Savo Ennakoi (esavoennakoi.fi)</a:t>
            </a:r>
            <a:endParaRPr lang="fi-FI" sz="1600" b="0" dirty="0"/>
          </a:p>
          <a:p>
            <a:pPr marL="0" indent="0">
              <a:buNone/>
            </a:pPr>
            <a:endParaRPr lang="fi-FI" sz="1600" b="0" dirty="0"/>
          </a:p>
          <a:p>
            <a:pPr marL="0" indent="0">
              <a:buNone/>
            </a:pPr>
            <a:r>
              <a:rPr lang="fi-FI" sz="1600" b="0" dirty="0"/>
              <a:t>sekä Tilastokeskuksen ilmaisesta </a:t>
            </a:r>
            <a:r>
              <a:rPr lang="fi-FI" sz="1600" b="0" dirty="0" err="1"/>
              <a:t>Statfin</a:t>
            </a:r>
            <a:r>
              <a:rPr lang="fi-FI" sz="1600" b="0" dirty="0"/>
              <a:t>-tietokannasta:</a:t>
            </a:r>
          </a:p>
          <a:p>
            <a:pPr marL="0" indent="0">
              <a:buNone/>
            </a:pPr>
            <a:r>
              <a:rPr lang="fi-FI" sz="1600" b="0" dirty="0">
                <a:hlinkClick r:id="rId4"/>
              </a:rPr>
              <a:t>https://pxweb2.stat.fi/PxWeb/pxweb/fi/StatFin/</a:t>
            </a:r>
            <a:endParaRPr lang="fi-FI" sz="1600" b="0" dirty="0"/>
          </a:p>
          <a:p>
            <a:pPr marL="0" indent="0">
              <a:buNone/>
            </a:pPr>
            <a:endParaRPr lang="fi-FI" sz="1600" b="0" dirty="0"/>
          </a:p>
        </p:txBody>
      </p:sp>
    </p:spTree>
    <p:extLst>
      <p:ext uri="{BB962C8B-B14F-4D97-AF65-F5344CB8AC3E}">
        <p14:creationId xmlns:p14="http://schemas.microsoft.com/office/powerpoint/2010/main" val="1048725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23392" y="404664"/>
            <a:ext cx="10729192" cy="504056"/>
          </a:xfrm>
          <a:noFill/>
          <a:ln/>
        </p:spPr>
        <p:txBody>
          <a:bodyPr/>
          <a:lstStyle/>
          <a:p>
            <a:r>
              <a:rPr lang="fi-FI" dirty="0"/>
              <a:t>Muuttoliike kunnittain Etelä-Savossa 2021, </a:t>
            </a:r>
            <a:r>
              <a:rPr lang="fi-FI" sz="2000" b="0" dirty="0"/>
              <a:t>1.1.2022 aluejako</a:t>
            </a:r>
            <a:endParaRPr lang="en-GB" sz="1800" b="0" dirty="0"/>
          </a:p>
        </p:txBody>
      </p:sp>
      <p:sp>
        <p:nvSpPr>
          <p:cNvPr id="6" name="Title 11">
            <a:extLst>
              <a:ext uri="{FF2B5EF4-FFF2-40B4-BE49-F238E27FC236}">
                <a16:creationId xmlns:a16="http://schemas.microsoft.com/office/drawing/2014/main" id="{7CEC21C3-E471-4E6D-80DF-81A9C50EFFAA}"/>
              </a:ext>
            </a:extLst>
          </p:cNvPr>
          <p:cNvSpPr txBox="1">
            <a:spLocks/>
          </p:cNvSpPr>
          <p:nvPr/>
        </p:nvSpPr>
        <p:spPr bwMode="auto">
          <a:xfrm>
            <a:off x="623392" y="6367934"/>
            <a:ext cx="11449272" cy="4454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7.6</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3" name="Taulukko 2">
            <a:extLst>
              <a:ext uri="{FF2B5EF4-FFF2-40B4-BE49-F238E27FC236}">
                <a16:creationId xmlns:a16="http://schemas.microsoft.com/office/drawing/2014/main" id="{12BBB06E-F021-97F6-9935-DEAA74879CB4}"/>
              </a:ext>
            </a:extLst>
          </p:cNvPr>
          <p:cNvGraphicFramePr>
            <a:graphicFrameLocks noGrp="1"/>
          </p:cNvGraphicFramePr>
          <p:nvPr>
            <p:extLst>
              <p:ext uri="{D42A27DB-BD31-4B8C-83A1-F6EECF244321}">
                <p14:modId xmlns:p14="http://schemas.microsoft.com/office/powerpoint/2010/main" val="273179230"/>
              </p:ext>
            </p:extLst>
          </p:nvPr>
        </p:nvGraphicFramePr>
        <p:xfrm>
          <a:off x="695400" y="1196752"/>
          <a:ext cx="9577062" cy="4248473"/>
        </p:xfrm>
        <a:graphic>
          <a:graphicData uri="http://schemas.openxmlformats.org/drawingml/2006/table">
            <a:tbl>
              <a:tblPr firstRow="1" lastRow="1" bandRow="1">
                <a:tableStyleId>{5C22544A-7EE6-4342-B048-85BDC9FD1C3A}</a:tableStyleId>
              </a:tblPr>
              <a:tblGrid>
                <a:gridCol w="1224136">
                  <a:extLst>
                    <a:ext uri="{9D8B030D-6E8A-4147-A177-3AD203B41FA5}">
                      <a16:colId xmlns:a16="http://schemas.microsoft.com/office/drawing/2014/main" val="3664292579"/>
                    </a:ext>
                  </a:extLst>
                </a:gridCol>
                <a:gridCol w="1152128">
                  <a:extLst>
                    <a:ext uri="{9D8B030D-6E8A-4147-A177-3AD203B41FA5}">
                      <a16:colId xmlns:a16="http://schemas.microsoft.com/office/drawing/2014/main" val="1729649989"/>
                    </a:ext>
                  </a:extLst>
                </a:gridCol>
                <a:gridCol w="1208546">
                  <a:extLst>
                    <a:ext uri="{9D8B030D-6E8A-4147-A177-3AD203B41FA5}">
                      <a16:colId xmlns:a16="http://schemas.microsoft.com/office/drawing/2014/main" val="1674305260"/>
                    </a:ext>
                  </a:extLst>
                </a:gridCol>
                <a:gridCol w="1142218">
                  <a:extLst>
                    <a:ext uri="{9D8B030D-6E8A-4147-A177-3AD203B41FA5}">
                      <a16:colId xmlns:a16="http://schemas.microsoft.com/office/drawing/2014/main" val="1195324627"/>
                    </a:ext>
                  </a:extLst>
                </a:gridCol>
                <a:gridCol w="808340">
                  <a:extLst>
                    <a:ext uri="{9D8B030D-6E8A-4147-A177-3AD203B41FA5}">
                      <a16:colId xmlns:a16="http://schemas.microsoft.com/office/drawing/2014/main" val="2346067262"/>
                    </a:ext>
                  </a:extLst>
                </a:gridCol>
                <a:gridCol w="931347">
                  <a:extLst>
                    <a:ext uri="{9D8B030D-6E8A-4147-A177-3AD203B41FA5}">
                      <a16:colId xmlns:a16="http://schemas.microsoft.com/office/drawing/2014/main" val="2092275103"/>
                    </a:ext>
                  </a:extLst>
                </a:gridCol>
                <a:gridCol w="948920">
                  <a:extLst>
                    <a:ext uri="{9D8B030D-6E8A-4147-A177-3AD203B41FA5}">
                      <a16:colId xmlns:a16="http://schemas.microsoft.com/office/drawing/2014/main" val="2327160026"/>
                    </a:ext>
                  </a:extLst>
                </a:gridCol>
                <a:gridCol w="896201">
                  <a:extLst>
                    <a:ext uri="{9D8B030D-6E8A-4147-A177-3AD203B41FA5}">
                      <a16:colId xmlns:a16="http://schemas.microsoft.com/office/drawing/2014/main" val="3414441052"/>
                    </a:ext>
                  </a:extLst>
                </a:gridCol>
                <a:gridCol w="1265226">
                  <a:extLst>
                    <a:ext uri="{9D8B030D-6E8A-4147-A177-3AD203B41FA5}">
                      <a16:colId xmlns:a16="http://schemas.microsoft.com/office/drawing/2014/main" val="3220248872"/>
                    </a:ext>
                  </a:extLst>
                </a:gridCol>
              </a:tblGrid>
              <a:tr h="973400">
                <a:tc>
                  <a:txBody>
                    <a:bodyPr/>
                    <a:lstStyle/>
                    <a:p>
                      <a:pPr algn="ctr" fontAlgn="t"/>
                      <a:r>
                        <a:rPr lang="fi-FI" sz="1500" u="none" strike="noStrike">
                          <a:effectLst/>
                        </a:rPr>
                        <a:t>Alue</a:t>
                      </a:r>
                      <a:endParaRPr lang="fi-FI" sz="1500" b="0" i="0" u="none" strike="noStrike">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a:effectLst/>
                        </a:rPr>
                        <a:t>Kuntien välinen tulomuutto</a:t>
                      </a:r>
                      <a:endParaRPr lang="fi-FI" sz="1500" b="1" i="0" u="none" strike="noStrike">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a:effectLst/>
                        </a:rPr>
                        <a:t>Kuntien välinen lähtömuutto</a:t>
                      </a:r>
                      <a:endParaRPr lang="fi-FI" sz="1500" b="1" i="0" u="none" strike="noStrike">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a:effectLst/>
                        </a:rPr>
                        <a:t>Kuntien välinen nettomuutto</a:t>
                      </a:r>
                      <a:endParaRPr lang="fi-FI" sz="1500" b="1" i="0" u="none" strike="noStrike">
                        <a:solidFill>
                          <a:srgbClr val="000000"/>
                        </a:solidFill>
                        <a:effectLst/>
                        <a:latin typeface="Calibri" panose="020F0502020204030204" pitchFamily="34" charset="0"/>
                      </a:endParaRPr>
                    </a:p>
                  </a:txBody>
                  <a:tcPr marL="0" marR="0" marT="0" marB="0">
                    <a:solidFill>
                      <a:schemeClr val="accent1"/>
                    </a:solidFill>
                  </a:tcPr>
                </a:tc>
                <a:tc>
                  <a:txBody>
                    <a:bodyPr/>
                    <a:lstStyle/>
                    <a:p>
                      <a:pPr algn="ctr" fontAlgn="t"/>
                      <a:r>
                        <a:rPr lang="fi-FI" sz="1500" u="none" strike="noStrike">
                          <a:effectLst/>
                        </a:rPr>
                        <a:t>Kunnan sisäinen muutto</a:t>
                      </a:r>
                      <a:endParaRPr lang="fi-FI" sz="1500" b="1" i="0" u="none" strike="noStrike">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a:effectLst/>
                        </a:rPr>
                        <a:t>Maahan-muutto Suomeen</a:t>
                      </a:r>
                      <a:endParaRPr lang="fi-FI" sz="1500" b="1" i="0" u="none" strike="noStrike">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a:effectLst/>
                        </a:rPr>
                        <a:t>Maasta-muutto Suomesta</a:t>
                      </a:r>
                      <a:endParaRPr lang="fi-FI" sz="1500" b="1" i="0" u="none" strike="noStrike">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dirty="0">
                          <a:effectLst/>
                        </a:rPr>
                        <a:t>Netto-maahan-muutto</a:t>
                      </a:r>
                      <a:endParaRPr lang="fi-FI" sz="15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dirty="0">
                          <a:effectLst/>
                        </a:rPr>
                        <a:t>Kokonais-nettomuutto</a:t>
                      </a:r>
                      <a:endParaRPr lang="fi-FI" sz="1500" b="1"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883106747"/>
                  </a:ext>
                </a:extLst>
              </a:tr>
              <a:tr h="243349">
                <a:tc>
                  <a:txBody>
                    <a:bodyPr/>
                    <a:lstStyle/>
                    <a:p>
                      <a:pPr algn="l" fontAlgn="b"/>
                      <a:r>
                        <a:rPr lang="fi-FI" sz="1500" u="none" strike="noStrike">
                          <a:effectLst/>
                        </a:rPr>
                        <a:t>Enonkoski</a:t>
                      </a:r>
                      <a:endParaRPr lang="fi-FI" sz="1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500" u="none" strike="noStrike" dirty="0">
                          <a:effectLst/>
                        </a:rPr>
                        <a:t>82</a:t>
                      </a:r>
                      <a:endParaRPr lang="fi-FI" sz="1500" b="0" i="0" u="none" strike="noStrike" dirty="0">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effectLst/>
                        </a:rPr>
                        <a:t>76</a:t>
                      </a:r>
                      <a:endParaRPr lang="fi-FI" sz="1500" b="0" i="0" u="none" strike="noStrike" dirty="0">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solidFill>
                            <a:schemeClr val="bg1"/>
                          </a:solidFill>
                          <a:effectLst/>
                        </a:rPr>
                        <a:t>6</a:t>
                      </a:r>
                      <a:endParaRPr lang="fi-FI" sz="1500" b="0" i="0" u="none" strike="noStrike" dirty="0">
                        <a:solidFill>
                          <a:schemeClr val="bg1"/>
                        </a:solidFill>
                        <a:effectLst/>
                        <a:latin typeface="Calibri" panose="020F0502020204030204" pitchFamily="34" charset="0"/>
                      </a:endParaRPr>
                    </a:p>
                  </a:txBody>
                  <a:tcPr marL="0" marR="144000" marT="0" marB="0" anchor="b">
                    <a:solidFill>
                      <a:schemeClr val="accent1"/>
                    </a:solidFill>
                  </a:tcPr>
                </a:tc>
                <a:tc>
                  <a:txBody>
                    <a:bodyPr/>
                    <a:lstStyle/>
                    <a:p>
                      <a:pPr algn="r" fontAlgn="b"/>
                      <a:r>
                        <a:rPr lang="fi-FI" sz="1500" u="none" strike="noStrike" dirty="0">
                          <a:effectLst/>
                        </a:rPr>
                        <a:t>85</a:t>
                      </a:r>
                      <a:endParaRPr lang="fi-FI" sz="1500" b="0" i="0" u="none" strike="noStrike" dirty="0">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2</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2</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marL="0" algn="r" defTabSz="914400" rtl="0" eaLnBrk="1" fontAlgn="b" latinLnBrk="0" hangingPunct="1"/>
                      <a:r>
                        <a:rPr lang="fi-FI" sz="1500" u="none" strike="noStrike" kern="1200" dirty="0">
                          <a:solidFill>
                            <a:schemeClr val="bg1"/>
                          </a:solidFill>
                          <a:effectLst/>
                          <a:latin typeface="+mn-lt"/>
                          <a:ea typeface="+mn-ea"/>
                          <a:cs typeface="+mn-cs"/>
                        </a:rPr>
                        <a:t>0</a:t>
                      </a:r>
                    </a:p>
                  </a:txBody>
                  <a:tcPr marL="0" marR="144000" marT="0" marB="0" anchor="b">
                    <a:solidFill>
                      <a:schemeClr val="tx2"/>
                    </a:solidFill>
                  </a:tcPr>
                </a:tc>
                <a:tc>
                  <a:txBody>
                    <a:bodyPr/>
                    <a:lstStyle/>
                    <a:p>
                      <a:pPr algn="r" fontAlgn="b"/>
                      <a:r>
                        <a:rPr lang="fi-FI" sz="1500" u="none" strike="noStrike">
                          <a:effectLst/>
                        </a:rPr>
                        <a:t>6</a:t>
                      </a:r>
                      <a:endParaRPr lang="fi-FI" sz="1500" b="0" i="0" u="none" strike="noStrike">
                        <a:solidFill>
                          <a:srgbClr val="000000"/>
                        </a:solidFill>
                        <a:effectLst/>
                        <a:latin typeface="Calibri" panose="020F0502020204030204" pitchFamily="34" charset="0"/>
                      </a:endParaRPr>
                    </a:p>
                  </a:txBody>
                  <a:tcPr marL="0" marR="144000" marT="0" marB="0" anchor="b"/>
                </a:tc>
                <a:extLst>
                  <a:ext uri="{0D108BD9-81ED-4DB2-BD59-A6C34878D82A}">
                    <a16:rowId xmlns:a16="http://schemas.microsoft.com/office/drawing/2014/main" val="210219115"/>
                  </a:ext>
                </a:extLst>
              </a:tr>
              <a:tr h="243349">
                <a:tc>
                  <a:txBody>
                    <a:bodyPr/>
                    <a:lstStyle/>
                    <a:p>
                      <a:pPr algn="l" fontAlgn="b"/>
                      <a:r>
                        <a:rPr lang="fi-FI" sz="1500" u="none" strike="noStrike">
                          <a:effectLst/>
                        </a:rPr>
                        <a:t>Hirvensalmi</a:t>
                      </a:r>
                      <a:endParaRPr lang="fi-FI" sz="1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500" u="none" strike="noStrike">
                          <a:effectLst/>
                        </a:rPr>
                        <a:t>117</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117</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solidFill>
                            <a:schemeClr val="bg1"/>
                          </a:solidFill>
                          <a:effectLst/>
                        </a:rPr>
                        <a:t>0</a:t>
                      </a:r>
                      <a:endParaRPr lang="fi-FI" sz="1500" b="0" i="0" u="none" strike="noStrike" dirty="0">
                        <a:solidFill>
                          <a:schemeClr val="bg1"/>
                        </a:solidFill>
                        <a:effectLst/>
                        <a:latin typeface="Calibri" panose="020F0502020204030204" pitchFamily="34" charset="0"/>
                      </a:endParaRPr>
                    </a:p>
                  </a:txBody>
                  <a:tcPr marL="0" marR="144000" marT="0" marB="0" anchor="b">
                    <a:solidFill>
                      <a:schemeClr val="accent1"/>
                    </a:solidFill>
                  </a:tcPr>
                </a:tc>
                <a:tc>
                  <a:txBody>
                    <a:bodyPr/>
                    <a:lstStyle/>
                    <a:p>
                      <a:pPr algn="r" fontAlgn="b"/>
                      <a:r>
                        <a:rPr lang="fi-FI" sz="1500" u="none" strike="noStrike">
                          <a:effectLst/>
                        </a:rPr>
                        <a:t>139</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0</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0</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marL="0" algn="r" defTabSz="914400" rtl="0" eaLnBrk="1" fontAlgn="b" latinLnBrk="0" hangingPunct="1"/>
                      <a:r>
                        <a:rPr lang="fi-FI" sz="1500" u="none" strike="noStrike" kern="1200" dirty="0">
                          <a:solidFill>
                            <a:schemeClr val="bg1"/>
                          </a:solidFill>
                          <a:effectLst/>
                          <a:latin typeface="+mn-lt"/>
                          <a:ea typeface="+mn-ea"/>
                          <a:cs typeface="+mn-cs"/>
                        </a:rPr>
                        <a:t>0</a:t>
                      </a:r>
                    </a:p>
                  </a:txBody>
                  <a:tcPr marL="0" marR="144000" marT="0" marB="0" anchor="b">
                    <a:solidFill>
                      <a:schemeClr val="tx2"/>
                    </a:solidFill>
                  </a:tcPr>
                </a:tc>
                <a:tc>
                  <a:txBody>
                    <a:bodyPr/>
                    <a:lstStyle/>
                    <a:p>
                      <a:pPr algn="r" fontAlgn="b"/>
                      <a:r>
                        <a:rPr lang="fi-FI" sz="1500" u="none" strike="noStrike">
                          <a:effectLst/>
                        </a:rPr>
                        <a:t>0</a:t>
                      </a:r>
                      <a:endParaRPr lang="fi-FI" sz="1500" b="0" i="0" u="none" strike="noStrike">
                        <a:solidFill>
                          <a:srgbClr val="000000"/>
                        </a:solidFill>
                        <a:effectLst/>
                        <a:latin typeface="Calibri" panose="020F0502020204030204" pitchFamily="34" charset="0"/>
                      </a:endParaRPr>
                    </a:p>
                  </a:txBody>
                  <a:tcPr marL="0" marR="144000" marT="0" marB="0" anchor="b"/>
                </a:tc>
                <a:extLst>
                  <a:ext uri="{0D108BD9-81ED-4DB2-BD59-A6C34878D82A}">
                    <a16:rowId xmlns:a16="http://schemas.microsoft.com/office/drawing/2014/main" val="909348260"/>
                  </a:ext>
                </a:extLst>
              </a:tr>
              <a:tr h="243349">
                <a:tc>
                  <a:txBody>
                    <a:bodyPr/>
                    <a:lstStyle/>
                    <a:p>
                      <a:pPr algn="l" fontAlgn="b"/>
                      <a:r>
                        <a:rPr lang="fi-FI" sz="1500" u="none" strike="noStrike">
                          <a:effectLst/>
                        </a:rPr>
                        <a:t>Juva</a:t>
                      </a:r>
                      <a:endParaRPr lang="fi-FI" sz="1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500" u="none" strike="noStrike">
                          <a:effectLst/>
                        </a:rPr>
                        <a:t>208</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196</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solidFill>
                            <a:schemeClr val="bg1"/>
                          </a:solidFill>
                          <a:effectLst/>
                        </a:rPr>
                        <a:t>12</a:t>
                      </a:r>
                      <a:endParaRPr lang="fi-FI" sz="1500" b="0" i="0" u="none" strike="noStrike" dirty="0">
                        <a:solidFill>
                          <a:schemeClr val="bg1"/>
                        </a:solidFill>
                        <a:effectLst/>
                        <a:latin typeface="Calibri" panose="020F0502020204030204" pitchFamily="34" charset="0"/>
                      </a:endParaRPr>
                    </a:p>
                  </a:txBody>
                  <a:tcPr marL="0" marR="144000" marT="0" marB="0" anchor="b">
                    <a:solidFill>
                      <a:schemeClr val="accent1"/>
                    </a:solidFill>
                  </a:tcPr>
                </a:tc>
                <a:tc>
                  <a:txBody>
                    <a:bodyPr/>
                    <a:lstStyle/>
                    <a:p>
                      <a:pPr algn="r" fontAlgn="b"/>
                      <a:r>
                        <a:rPr lang="fi-FI" sz="1500" u="none" strike="noStrike">
                          <a:effectLst/>
                        </a:rPr>
                        <a:t>365</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18</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effectLst/>
                        </a:rPr>
                        <a:t>4</a:t>
                      </a:r>
                      <a:endParaRPr lang="fi-FI" sz="1500" b="0" i="0" u="none" strike="noStrike" dirty="0">
                        <a:solidFill>
                          <a:srgbClr val="000000"/>
                        </a:solidFill>
                        <a:effectLst/>
                        <a:latin typeface="Calibri" panose="020F0502020204030204" pitchFamily="34" charset="0"/>
                      </a:endParaRPr>
                    </a:p>
                  </a:txBody>
                  <a:tcPr marL="0" marR="144000" marT="0" marB="0" anchor="b"/>
                </a:tc>
                <a:tc>
                  <a:txBody>
                    <a:bodyPr/>
                    <a:lstStyle/>
                    <a:p>
                      <a:pPr marL="0" algn="r" defTabSz="914400" rtl="0" eaLnBrk="1" fontAlgn="b" latinLnBrk="0" hangingPunct="1"/>
                      <a:r>
                        <a:rPr lang="fi-FI" sz="1500" u="none" strike="noStrike" kern="1200" dirty="0">
                          <a:solidFill>
                            <a:schemeClr val="bg1"/>
                          </a:solidFill>
                          <a:effectLst/>
                          <a:latin typeface="+mn-lt"/>
                          <a:ea typeface="+mn-ea"/>
                          <a:cs typeface="+mn-cs"/>
                        </a:rPr>
                        <a:t>14</a:t>
                      </a:r>
                    </a:p>
                  </a:txBody>
                  <a:tcPr marL="0" marR="144000" marT="0" marB="0" anchor="b">
                    <a:solidFill>
                      <a:schemeClr val="tx2"/>
                    </a:solidFill>
                  </a:tcPr>
                </a:tc>
                <a:tc>
                  <a:txBody>
                    <a:bodyPr/>
                    <a:lstStyle/>
                    <a:p>
                      <a:pPr algn="r" fontAlgn="b"/>
                      <a:r>
                        <a:rPr lang="fi-FI" sz="1500" u="none" strike="noStrike">
                          <a:effectLst/>
                        </a:rPr>
                        <a:t>26</a:t>
                      </a:r>
                      <a:endParaRPr lang="fi-FI" sz="1500" b="0" i="0" u="none" strike="noStrike">
                        <a:solidFill>
                          <a:srgbClr val="000000"/>
                        </a:solidFill>
                        <a:effectLst/>
                        <a:latin typeface="Calibri" panose="020F0502020204030204" pitchFamily="34" charset="0"/>
                      </a:endParaRPr>
                    </a:p>
                  </a:txBody>
                  <a:tcPr marL="0" marR="144000" marT="0" marB="0" anchor="b"/>
                </a:tc>
                <a:extLst>
                  <a:ext uri="{0D108BD9-81ED-4DB2-BD59-A6C34878D82A}">
                    <a16:rowId xmlns:a16="http://schemas.microsoft.com/office/drawing/2014/main" val="2932265566"/>
                  </a:ext>
                </a:extLst>
              </a:tr>
              <a:tr h="243349">
                <a:tc>
                  <a:txBody>
                    <a:bodyPr/>
                    <a:lstStyle/>
                    <a:p>
                      <a:pPr algn="l" fontAlgn="b"/>
                      <a:r>
                        <a:rPr lang="fi-FI" sz="1500" u="none" strike="noStrike" dirty="0">
                          <a:effectLst/>
                        </a:rPr>
                        <a:t>Kangasniemi</a:t>
                      </a:r>
                      <a:endParaRPr lang="fi-FI" sz="15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fi-FI" sz="1500" u="none" strike="noStrike">
                          <a:effectLst/>
                        </a:rPr>
                        <a:t>214</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223</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solidFill>
                            <a:schemeClr val="bg1"/>
                          </a:solidFill>
                          <a:effectLst/>
                        </a:rPr>
                        <a:t>-9</a:t>
                      </a:r>
                      <a:endParaRPr lang="fi-FI" sz="1500" b="0" i="0" u="none" strike="noStrike" dirty="0">
                        <a:solidFill>
                          <a:schemeClr val="bg1"/>
                        </a:solidFill>
                        <a:effectLst/>
                        <a:latin typeface="Calibri" panose="020F0502020204030204" pitchFamily="34" charset="0"/>
                      </a:endParaRPr>
                    </a:p>
                  </a:txBody>
                  <a:tcPr marL="0" marR="144000" marT="0" marB="0" anchor="b">
                    <a:solidFill>
                      <a:schemeClr val="accent1"/>
                    </a:solidFill>
                  </a:tcPr>
                </a:tc>
                <a:tc>
                  <a:txBody>
                    <a:bodyPr/>
                    <a:lstStyle/>
                    <a:p>
                      <a:pPr algn="r" fontAlgn="b"/>
                      <a:r>
                        <a:rPr lang="fi-FI" sz="1500" u="none" strike="noStrike" dirty="0">
                          <a:effectLst/>
                        </a:rPr>
                        <a:t>307</a:t>
                      </a:r>
                      <a:endParaRPr lang="fi-FI" sz="1500" b="0" i="0" u="none" strike="noStrike" dirty="0">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1</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3</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marL="0" algn="r" defTabSz="914400" rtl="0" eaLnBrk="1" fontAlgn="b" latinLnBrk="0" hangingPunct="1"/>
                      <a:r>
                        <a:rPr lang="fi-FI" sz="1500" u="none" strike="noStrike" kern="1200" dirty="0">
                          <a:solidFill>
                            <a:schemeClr val="bg1"/>
                          </a:solidFill>
                          <a:effectLst/>
                          <a:latin typeface="+mn-lt"/>
                          <a:ea typeface="+mn-ea"/>
                          <a:cs typeface="+mn-cs"/>
                        </a:rPr>
                        <a:t>-2</a:t>
                      </a:r>
                    </a:p>
                  </a:txBody>
                  <a:tcPr marL="0" marR="144000" marT="0" marB="0" anchor="b">
                    <a:solidFill>
                      <a:schemeClr val="tx2"/>
                    </a:solidFill>
                  </a:tcPr>
                </a:tc>
                <a:tc>
                  <a:txBody>
                    <a:bodyPr/>
                    <a:lstStyle/>
                    <a:p>
                      <a:pPr algn="r" fontAlgn="b"/>
                      <a:r>
                        <a:rPr lang="fi-FI" sz="1500" u="none" strike="noStrike">
                          <a:effectLst/>
                        </a:rPr>
                        <a:t>-11</a:t>
                      </a:r>
                      <a:endParaRPr lang="fi-FI" sz="1500" b="0" i="0" u="none" strike="noStrike">
                        <a:solidFill>
                          <a:srgbClr val="000000"/>
                        </a:solidFill>
                        <a:effectLst/>
                        <a:latin typeface="Calibri" panose="020F0502020204030204" pitchFamily="34" charset="0"/>
                      </a:endParaRPr>
                    </a:p>
                  </a:txBody>
                  <a:tcPr marL="0" marR="144000" marT="0" marB="0" anchor="b"/>
                </a:tc>
                <a:extLst>
                  <a:ext uri="{0D108BD9-81ED-4DB2-BD59-A6C34878D82A}">
                    <a16:rowId xmlns:a16="http://schemas.microsoft.com/office/drawing/2014/main" val="4186368778"/>
                  </a:ext>
                </a:extLst>
              </a:tr>
              <a:tr h="243349">
                <a:tc>
                  <a:txBody>
                    <a:bodyPr/>
                    <a:lstStyle/>
                    <a:p>
                      <a:pPr algn="l" fontAlgn="b"/>
                      <a:r>
                        <a:rPr lang="fi-FI" sz="1500" u="none" strike="noStrike">
                          <a:effectLst/>
                        </a:rPr>
                        <a:t>Mikkeli</a:t>
                      </a:r>
                      <a:endParaRPr lang="fi-FI" sz="1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500" u="none" strike="noStrike">
                          <a:effectLst/>
                        </a:rPr>
                        <a:t>2 099</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2 386</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solidFill>
                            <a:schemeClr val="bg1"/>
                          </a:solidFill>
                          <a:effectLst/>
                        </a:rPr>
                        <a:t>-287</a:t>
                      </a:r>
                      <a:endParaRPr lang="fi-FI" sz="1500" b="0" i="0" u="none" strike="noStrike" dirty="0">
                        <a:solidFill>
                          <a:schemeClr val="bg1"/>
                        </a:solidFill>
                        <a:effectLst/>
                        <a:latin typeface="Calibri" panose="020F0502020204030204" pitchFamily="34" charset="0"/>
                      </a:endParaRPr>
                    </a:p>
                  </a:txBody>
                  <a:tcPr marL="0" marR="144000" marT="0" marB="0" anchor="b">
                    <a:solidFill>
                      <a:schemeClr val="accent1"/>
                    </a:solidFill>
                  </a:tcPr>
                </a:tc>
                <a:tc>
                  <a:txBody>
                    <a:bodyPr/>
                    <a:lstStyle/>
                    <a:p>
                      <a:pPr algn="r" fontAlgn="b"/>
                      <a:r>
                        <a:rPr lang="fi-FI" sz="1500" u="none" strike="noStrike">
                          <a:effectLst/>
                        </a:rPr>
                        <a:t>5 789</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235</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69</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marL="0" algn="r" defTabSz="914400" rtl="0" eaLnBrk="1" fontAlgn="b" latinLnBrk="0" hangingPunct="1"/>
                      <a:r>
                        <a:rPr lang="fi-FI" sz="1500" u="none" strike="noStrike" kern="1200" dirty="0">
                          <a:solidFill>
                            <a:schemeClr val="bg1"/>
                          </a:solidFill>
                          <a:effectLst/>
                          <a:latin typeface="+mn-lt"/>
                          <a:ea typeface="+mn-ea"/>
                          <a:cs typeface="+mn-cs"/>
                        </a:rPr>
                        <a:t>166</a:t>
                      </a:r>
                    </a:p>
                  </a:txBody>
                  <a:tcPr marL="0" marR="144000" marT="0" marB="0" anchor="b">
                    <a:solidFill>
                      <a:schemeClr val="tx2"/>
                    </a:solidFill>
                  </a:tcPr>
                </a:tc>
                <a:tc>
                  <a:txBody>
                    <a:bodyPr/>
                    <a:lstStyle/>
                    <a:p>
                      <a:pPr algn="r" fontAlgn="b"/>
                      <a:r>
                        <a:rPr lang="fi-FI" sz="1500" u="none" strike="noStrike">
                          <a:effectLst/>
                        </a:rPr>
                        <a:t>-121</a:t>
                      </a:r>
                      <a:endParaRPr lang="fi-FI" sz="1500" b="0" i="0" u="none" strike="noStrike">
                        <a:solidFill>
                          <a:srgbClr val="000000"/>
                        </a:solidFill>
                        <a:effectLst/>
                        <a:latin typeface="Calibri" panose="020F0502020204030204" pitchFamily="34" charset="0"/>
                      </a:endParaRPr>
                    </a:p>
                  </a:txBody>
                  <a:tcPr marL="0" marR="144000" marT="0" marB="0" anchor="b"/>
                </a:tc>
                <a:extLst>
                  <a:ext uri="{0D108BD9-81ED-4DB2-BD59-A6C34878D82A}">
                    <a16:rowId xmlns:a16="http://schemas.microsoft.com/office/drawing/2014/main" val="264609570"/>
                  </a:ext>
                </a:extLst>
              </a:tr>
              <a:tr h="243349">
                <a:tc>
                  <a:txBody>
                    <a:bodyPr/>
                    <a:lstStyle/>
                    <a:p>
                      <a:pPr algn="l" fontAlgn="b"/>
                      <a:r>
                        <a:rPr lang="fi-FI" sz="1500" u="none" strike="noStrike">
                          <a:effectLst/>
                        </a:rPr>
                        <a:t>Mäntyharju</a:t>
                      </a:r>
                      <a:endParaRPr lang="fi-FI" sz="1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500" u="none" strike="noStrike">
                          <a:effectLst/>
                        </a:rPr>
                        <a:t>277</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256</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solidFill>
                            <a:schemeClr val="bg1"/>
                          </a:solidFill>
                          <a:effectLst/>
                        </a:rPr>
                        <a:t>21</a:t>
                      </a:r>
                      <a:endParaRPr lang="fi-FI" sz="1500" b="0" i="0" u="none" strike="noStrike">
                        <a:solidFill>
                          <a:schemeClr val="bg1"/>
                        </a:solidFill>
                        <a:effectLst/>
                        <a:latin typeface="Calibri" panose="020F0502020204030204" pitchFamily="34" charset="0"/>
                      </a:endParaRPr>
                    </a:p>
                  </a:txBody>
                  <a:tcPr marL="0" marR="144000" marT="0" marB="0" anchor="b">
                    <a:solidFill>
                      <a:schemeClr val="accent1"/>
                    </a:solidFill>
                  </a:tcPr>
                </a:tc>
                <a:tc>
                  <a:txBody>
                    <a:bodyPr/>
                    <a:lstStyle/>
                    <a:p>
                      <a:pPr algn="r" fontAlgn="b"/>
                      <a:r>
                        <a:rPr lang="fi-FI" sz="1500" u="none" strike="noStrike">
                          <a:effectLst/>
                        </a:rPr>
                        <a:t>358</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26</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7</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marL="0" algn="r" defTabSz="914400" rtl="0" eaLnBrk="1" fontAlgn="b" latinLnBrk="0" hangingPunct="1"/>
                      <a:r>
                        <a:rPr lang="fi-FI" sz="1500" u="none" strike="noStrike" kern="1200" dirty="0">
                          <a:solidFill>
                            <a:schemeClr val="bg1"/>
                          </a:solidFill>
                          <a:effectLst/>
                          <a:latin typeface="+mn-lt"/>
                          <a:ea typeface="+mn-ea"/>
                          <a:cs typeface="+mn-cs"/>
                        </a:rPr>
                        <a:t>19</a:t>
                      </a:r>
                    </a:p>
                  </a:txBody>
                  <a:tcPr marL="0" marR="144000" marT="0" marB="0" anchor="b">
                    <a:solidFill>
                      <a:schemeClr val="tx2"/>
                    </a:solidFill>
                  </a:tcPr>
                </a:tc>
                <a:tc>
                  <a:txBody>
                    <a:bodyPr/>
                    <a:lstStyle/>
                    <a:p>
                      <a:pPr algn="r" fontAlgn="b"/>
                      <a:r>
                        <a:rPr lang="fi-FI" sz="1500" u="none" strike="noStrike">
                          <a:effectLst/>
                        </a:rPr>
                        <a:t>40</a:t>
                      </a:r>
                      <a:endParaRPr lang="fi-FI" sz="1500" b="0" i="0" u="none" strike="noStrike">
                        <a:solidFill>
                          <a:srgbClr val="000000"/>
                        </a:solidFill>
                        <a:effectLst/>
                        <a:latin typeface="Calibri" panose="020F0502020204030204" pitchFamily="34" charset="0"/>
                      </a:endParaRPr>
                    </a:p>
                  </a:txBody>
                  <a:tcPr marL="0" marR="144000" marT="0" marB="0" anchor="b"/>
                </a:tc>
                <a:extLst>
                  <a:ext uri="{0D108BD9-81ED-4DB2-BD59-A6C34878D82A}">
                    <a16:rowId xmlns:a16="http://schemas.microsoft.com/office/drawing/2014/main" val="844512866"/>
                  </a:ext>
                </a:extLst>
              </a:tr>
              <a:tr h="243349">
                <a:tc>
                  <a:txBody>
                    <a:bodyPr/>
                    <a:lstStyle/>
                    <a:p>
                      <a:pPr algn="l" fontAlgn="b"/>
                      <a:r>
                        <a:rPr lang="fi-FI" sz="1500" u="none" strike="noStrike">
                          <a:effectLst/>
                        </a:rPr>
                        <a:t>Pertunmaa</a:t>
                      </a:r>
                      <a:endParaRPr lang="fi-FI" sz="1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500" u="none" strike="noStrike">
                          <a:effectLst/>
                        </a:rPr>
                        <a:t>100</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87</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solidFill>
                            <a:schemeClr val="bg1"/>
                          </a:solidFill>
                          <a:effectLst/>
                        </a:rPr>
                        <a:t>13</a:t>
                      </a:r>
                      <a:endParaRPr lang="fi-FI" sz="1500" b="0" i="0" u="none" strike="noStrike" dirty="0">
                        <a:solidFill>
                          <a:schemeClr val="bg1"/>
                        </a:solidFill>
                        <a:effectLst/>
                        <a:latin typeface="Calibri" panose="020F0502020204030204" pitchFamily="34" charset="0"/>
                      </a:endParaRPr>
                    </a:p>
                  </a:txBody>
                  <a:tcPr marL="0" marR="144000" marT="0" marB="0" anchor="b">
                    <a:solidFill>
                      <a:schemeClr val="accent1"/>
                    </a:solidFill>
                  </a:tcPr>
                </a:tc>
                <a:tc>
                  <a:txBody>
                    <a:bodyPr/>
                    <a:lstStyle/>
                    <a:p>
                      <a:pPr algn="r" fontAlgn="b"/>
                      <a:r>
                        <a:rPr lang="fi-FI" sz="1500" u="none" strike="noStrike">
                          <a:effectLst/>
                        </a:rPr>
                        <a:t>78</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1</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3</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marL="0" algn="r" defTabSz="914400" rtl="0" eaLnBrk="1" fontAlgn="b" latinLnBrk="0" hangingPunct="1"/>
                      <a:r>
                        <a:rPr lang="fi-FI" sz="1500" u="none" strike="noStrike" kern="1200" dirty="0">
                          <a:solidFill>
                            <a:schemeClr val="bg1"/>
                          </a:solidFill>
                          <a:effectLst/>
                          <a:latin typeface="+mn-lt"/>
                          <a:ea typeface="+mn-ea"/>
                          <a:cs typeface="+mn-cs"/>
                        </a:rPr>
                        <a:t>-2</a:t>
                      </a:r>
                    </a:p>
                  </a:txBody>
                  <a:tcPr marL="0" marR="144000" marT="0" marB="0" anchor="b">
                    <a:solidFill>
                      <a:schemeClr val="tx2"/>
                    </a:solidFill>
                  </a:tcPr>
                </a:tc>
                <a:tc>
                  <a:txBody>
                    <a:bodyPr/>
                    <a:lstStyle/>
                    <a:p>
                      <a:pPr algn="r" fontAlgn="b"/>
                      <a:r>
                        <a:rPr lang="fi-FI" sz="1500" u="none" strike="noStrike">
                          <a:effectLst/>
                        </a:rPr>
                        <a:t>11</a:t>
                      </a:r>
                      <a:endParaRPr lang="fi-FI" sz="1500" b="0" i="0" u="none" strike="noStrike">
                        <a:solidFill>
                          <a:srgbClr val="000000"/>
                        </a:solidFill>
                        <a:effectLst/>
                        <a:latin typeface="Calibri" panose="020F0502020204030204" pitchFamily="34" charset="0"/>
                      </a:endParaRPr>
                    </a:p>
                  </a:txBody>
                  <a:tcPr marL="0" marR="144000" marT="0" marB="0" anchor="b"/>
                </a:tc>
                <a:extLst>
                  <a:ext uri="{0D108BD9-81ED-4DB2-BD59-A6C34878D82A}">
                    <a16:rowId xmlns:a16="http://schemas.microsoft.com/office/drawing/2014/main" val="2206457131"/>
                  </a:ext>
                </a:extLst>
              </a:tr>
              <a:tr h="243349">
                <a:tc>
                  <a:txBody>
                    <a:bodyPr/>
                    <a:lstStyle/>
                    <a:p>
                      <a:pPr algn="l" fontAlgn="b"/>
                      <a:r>
                        <a:rPr lang="fi-FI" sz="1500" u="none" strike="noStrike">
                          <a:effectLst/>
                        </a:rPr>
                        <a:t>Pieksämäki</a:t>
                      </a:r>
                      <a:endParaRPr lang="fi-FI" sz="1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500" u="none" strike="noStrike">
                          <a:effectLst/>
                        </a:rPr>
                        <a:t>650</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629</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solidFill>
                            <a:schemeClr val="bg1"/>
                          </a:solidFill>
                          <a:effectLst/>
                        </a:rPr>
                        <a:t>21</a:t>
                      </a:r>
                      <a:endParaRPr lang="fi-FI" sz="1500" b="0" i="0" u="none" strike="noStrike" dirty="0">
                        <a:solidFill>
                          <a:schemeClr val="bg1"/>
                        </a:solidFill>
                        <a:effectLst/>
                        <a:latin typeface="Calibri" panose="020F0502020204030204" pitchFamily="34" charset="0"/>
                      </a:endParaRPr>
                    </a:p>
                  </a:txBody>
                  <a:tcPr marL="0" marR="144000" marT="0" marB="0" anchor="b">
                    <a:solidFill>
                      <a:schemeClr val="accent1"/>
                    </a:solidFill>
                  </a:tcPr>
                </a:tc>
                <a:tc>
                  <a:txBody>
                    <a:bodyPr/>
                    <a:lstStyle/>
                    <a:p>
                      <a:pPr algn="r" fontAlgn="b"/>
                      <a:r>
                        <a:rPr lang="fi-FI" sz="1500" u="none" strike="noStrike">
                          <a:effectLst/>
                        </a:rPr>
                        <a:t>1 555</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37</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13</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marL="0" algn="r" defTabSz="914400" rtl="0" eaLnBrk="1" fontAlgn="b" latinLnBrk="0" hangingPunct="1"/>
                      <a:r>
                        <a:rPr lang="fi-FI" sz="1500" u="none" strike="noStrike" kern="1200" dirty="0">
                          <a:solidFill>
                            <a:schemeClr val="bg1"/>
                          </a:solidFill>
                          <a:effectLst/>
                          <a:latin typeface="+mn-lt"/>
                          <a:ea typeface="+mn-ea"/>
                          <a:cs typeface="+mn-cs"/>
                        </a:rPr>
                        <a:t>24</a:t>
                      </a:r>
                    </a:p>
                  </a:txBody>
                  <a:tcPr marL="0" marR="144000" marT="0" marB="0" anchor="b">
                    <a:solidFill>
                      <a:schemeClr val="tx2"/>
                    </a:solidFill>
                  </a:tcPr>
                </a:tc>
                <a:tc>
                  <a:txBody>
                    <a:bodyPr/>
                    <a:lstStyle/>
                    <a:p>
                      <a:pPr algn="r" fontAlgn="b"/>
                      <a:r>
                        <a:rPr lang="fi-FI" sz="1500" u="none" strike="noStrike">
                          <a:effectLst/>
                        </a:rPr>
                        <a:t>45</a:t>
                      </a:r>
                      <a:endParaRPr lang="fi-FI" sz="1500" b="0" i="0" u="none" strike="noStrike">
                        <a:solidFill>
                          <a:srgbClr val="000000"/>
                        </a:solidFill>
                        <a:effectLst/>
                        <a:latin typeface="Calibri" panose="020F0502020204030204" pitchFamily="34" charset="0"/>
                      </a:endParaRPr>
                    </a:p>
                  </a:txBody>
                  <a:tcPr marL="0" marR="144000" marT="0" marB="0" anchor="b"/>
                </a:tc>
                <a:extLst>
                  <a:ext uri="{0D108BD9-81ED-4DB2-BD59-A6C34878D82A}">
                    <a16:rowId xmlns:a16="http://schemas.microsoft.com/office/drawing/2014/main" val="1670358969"/>
                  </a:ext>
                </a:extLst>
              </a:tr>
              <a:tr h="243349">
                <a:tc>
                  <a:txBody>
                    <a:bodyPr/>
                    <a:lstStyle/>
                    <a:p>
                      <a:pPr algn="l" fontAlgn="b"/>
                      <a:r>
                        <a:rPr lang="fi-FI" sz="1500" u="none" strike="noStrike">
                          <a:effectLst/>
                        </a:rPr>
                        <a:t>Puumala</a:t>
                      </a:r>
                      <a:endParaRPr lang="fi-FI" sz="1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500" u="none" strike="noStrike">
                          <a:effectLst/>
                        </a:rPr>
                        <a:t>131</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101</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solidFill>
                            <a:schemeClr val="bg1"/>
                          </a:solidFill>
                          <a:effectLst/>
                        </a:rPr>
                        <a:t>30</a:t>
                      </a:r>
                      <a:endParaRPr lang="fi-FI" sz="1500" b="0" i="0" u="none" strike="noStrike" dirty="0">
                        <a:solidFill>
                          <a:schemeClr val="bg1"/>
                        </a:solidFill>
                        <a:effectLst/>
                        <a:latin typeface="Calibri" panose="020F0502020204030204" pitchFamily="34" charset="0"/>
                      </a:endParaRPr>
                    </a:p>
                  </a:txBody>
                  <a:tcPr marL="0" marR="144000" marT="0" marB="0" anchor="b">
                    <a:solidFill>
                      <a:schemeClr val="accent1"/>
                    </a:solidFill>
                  </a:tcPr>
                </a:tc>
                <a:tc>
                  <a:txBody>
                    <a:bodyPr/>
                    <a:lstStyle/>
                    <a:p>
                      <a:pPr algn="r" fontAlgn="b"/>
                      <a:r>
                        <a:rPr lang="fi-FI" sz="1500" u="none" strike="noStrike">
                          <a:effectLst/>
                        </a:rPr>
                        <a:t>92</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2</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5</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marL="0" algn="r" defTabSz="914400" rtl="0" eaLnBrk="1" fontAlgn="b" latinLnBrk="0" hangingPunct="1"/>
                      <a:r>
                        <a:rPr lang="fi-FI" sz="1500" u="none" strike="noStrike" kern="1200" dirty="0">
                          <a:solidFill>
                            <a:schemeClr val="bg1"/>
                          </a:solidFill>
                          <a:effectLst/>
                          <a:latin typeface="+mn-lt"/>
                          <a:ea typeface="+mn-ea"/>
                          <a:cs typeface="+mn-cs"/>
                        </a:rPr>
                        <a:t>-3</a:t>
                      </a:r>
                    </a:p>
                  </a:txBody>
                  <a:tcPr marL="0" marR="144000" marT="0" marB="0" anchor="b">
                    <a:solidFill>
                      <a:schemeClr val="tx2"/>
                    </a:solidFill>
                  </a:tcPr>
                </a:tc>
                <a:tc>
                  <a:txBody>
                    <a:bodyPr/>
                    <a:lstStyle/>
                    <a:p>
                      <a:pPr algn="r" fontAlgn="b"/>
                      <a:r>
                        <a:rPr lang="fi-FI" sz="1500" u="none" strike="noStrike">
                          <a:effectLst/>
                        </a:rPr>
                        <a:t>27</a:t>
                      </a:r>
                      <a:endParaRPr lang="fi-FI" sz="1500" b="0" i="0" u="none" strike="noStrike">
                        <a:solidFill>
                          <a:srgbClr val="000000"/>
                        </a:solidFill>
                        <a:effectLst/>
                        <a:latin typeface="Calibri" panose="020F0502020204030204" pitchFamily="34" charset="0"/>
                      </a:endParaRPr>
                    </a:p>
                  </a:txBody>
                  <a:tcPr marL="0" marR="144000" marT="0" marB="0" anchor="b"/>
                </a:tc>
                <a:extLst>
                  <a:ext uri="{0D108BD9-81ED-4DB2-BD59-A6C34878D82A}">
                    <a16:rowId xmlns:a16="http://schemas.microsoft.com/office/drawing/2014/main" val="2570318876"/>
                  </a:ext>
                </a:extLst>
              </a:tr>
              <a:tr h="243349">
                <a:tc>
                  <a:txBody>
                    <a:bodyPr/>
                    <a:lstStyle/>
                    <a:p>
                      <a:pPr algn="l" fontAlgn="b"/>
                      <a:r>
                        <a:rPr lang="fi-FI" sz="1500" u="none" strike="noStrike">
                          <a:effectLst/>
                        </a:rPr>
                        <a:t>Rantasalmi</a:t>
                      </a:r>
                      <a:endParaRPr lang="fi-FI" sz="1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500" u="none" strike="noStrike">
                          <a:effectLst/>
                        </a:rPr>
                        <a:t>139</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138</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solidFill>
                            <a:schemeClr val="bg1"/>
                          </a:solidFill>
                          <a:effectLst/>
                        </a:rPr>
                        <a:t>1</a:t>
                      </a:r>
                      <a:endParaRPr lang="fi-FI" sz="1500" b="0" i="0" u="none" strike="noStrike" dirty="0">
                        <a:solidFill>
                          <a:schemeClr val="bg1"/>
                        </a:solidFill>
                        <a:effectLst/>
                        <a:latin typeface="Calibri" panose="020F0502020204030204" pitchFamily="34" charset="0"/>
                      </a:endParaRPr>
                    </a:p>
                  </a:txBody>
                  <a:tcPr marL="0" marR="144000" marT="0" marB="0" anchor="b">
                    <a:solidFill>
                      <a:schemeClr val="accent1"/>
                    </a:solidFill>
                  </a:tcPr>
                </a:tc>
                <a:tc>
                  <a:txBody>
                    <a:bodyPr/>
                    <a:lstStyle/>
                    <a:p>
                      <a:pPr algn="r" fontAlgn="b"/>
                      <a:r>
                        <a:rPr lang="fi-FI" sz="1500" u="none" strike="noStrike">
                          <a:effectLst/>
                        </a:rPr>
                        <a:t>194</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11</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4</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marL="0" algn="r" defTabSz="914400" rtl="0" eaLnBrk="1" fontAlgn="b" latinLnBrk="0" hangingPunct="1"/>
                      <a:r>
                        <a:rPr lang="fi-FI" sz="1500" u="none" strike="noStrike" kern="1200" dirty="0">
                          <a:solidFill>
                            <a:schemeClr val="bg1"/>
                          </a:solidFill>
                          <a:effectLst/>
                          <a:latin typeface="+mn-lt"/>
                          <a:ea typeface="+mn-ea"/>
                          <a:cs typeface="+mn-cs"/>
                        </a:rPr>
                        <a:t>7</a:t>
                      </a:r>
                    </a:p>
                  </a:txBody>
                  <a:tcPr marL="0" marR="144000" marT="0" marB="0" anchor="b">
                    <a:solidFill>
                      <a:schemeClr val="tx2"/>
                    </a:solidFill>
                  </a:tcPr>
                </a:tc>
                <a:tc>
                  <a:txBody>
                    <a:bodyPr/>
                    <a:lstStyle/>
                    <a:p>
                      <a:pPr algn="r" fontAlgn="b"/>
                      <a:r>
                        <a:rPr lang="fi-FI" sz="1500" u="none" strike="noStrike">
                          <a:effectLst/>
                        </a:rPr>
                        <a:t>8</a:t>
                      </a:r>
                      <a:endParaRPr lang="fi-FI" sz="1500" b="0" i="0" u="none" strike="noStrike">
                        <a:solidFill>
                          <a:srgbClr val="000000"/>
                        </a:solidFill>
                        <a:effectLst/>
                        <a:latin typeface="Calibri" panose="020F0502020204030204" pitchFamily="34" charset="0"/>
                      </a:endParaRPr>
                    </a:p>
                  </a:txBody>
                  <a:tcPr marL="0" marR="144000" marT="0" marB="0" anchor="b"/>
                </a:tc>
                <a:extLst>
                  <a:ext uri="{0D108BD9-81ED-4DB2-BD59-A6C34878D82A}">
                    <a16:rowId xmlns:a16="http://schemas.microsoft.com/office/drawing/2014/main" val="934612625"/>
                  </a:ext>
                </a:extLst>
              </a:tr>
              <a:tr h="243349">
                <a:tc>
                  <a:txBody>
                    <a:bodyPr/>
                    <a:lstStyle/>
                    <a:p>
                      <a:pPr algn="l" fontAlgn="b"/>
                      <a:r>
                        <a:rPr lang="fi-FI" sz="1500" u="none" strike="noStrike">
                          <a:effectLst/>
                        </a:rPr>
                        <a:t>Savonlinna</a:t>
                      </a:r>
                      <a:endParaRPr lang="fi-FI" sz="1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500" u="none" strike="noStrike">
                          <a:effectLst/>
                        </a:rPr>
                        <a:t>1 360</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1 218</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solidFill>
                            <a:schemeClr val="bg1"/>
                          </a:solidFill>
                          <a:effectLst/>
                        </a:rPr>
                        <a:t>142</a:t>
                      </a:r>
                      <a:endParaRPr lang="fi-FI" sz="1500" b="0" i="0" u="none" strike="noStrike" dirty="0">
                        <a:solidFill>
                          <a:schemeClr val="bg1"/>
                        </a:solidFill>
                        <a:effectLst/>
                        <a:latin typeface="Calibri" panose="020F0502020204030204" pitchFamily="34" charset="0"/>
                      </a:endParaRPr>
                    </a:p>
                  </a:txBody>
                  <a:tcPr marL="0" marR="144000" marT="0" marB="0" anchor="b">
                    <a:solidFill>
                      <a:schemeClr val="accent1"/>
                    </a:solidFill>
                  </a:tcPr>
                </a:tc>
                <a:tc>
                  <a:txBody>
                    <a:bodyPr/>
                    <a:lstStyle/>
                    <a:p>
                      <a:pPr algn="r" fontAlgn="b"/>
                      <a:r>
                        <a:rPr lang="fi-FI" sz="1500" u="none" strike="noStrike">
                          <a:effectLst/>
                        </a:rPr>
                        <a:t>3 010</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102</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28</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marL="0" algn="r" defTabSz="914400" rtl="0" eaLnBrk="1" fontAlgn="b" latinLnBrk="0" hangingPunct="1"/>
                      <a:r>
                        <a:rPr lang="fi-FI" sz="1500" u="none" strike="noStrike" kern="1200" dirty="0">
                          <a:solidFill>
                            <a:schemeClr val="bg1"/>
                          </a:solidFill>
                          <a:effectLst/>
                          <a:latin typeface="+mn-lt"/>
                          <a:ea typeface="+mn-ea"/>
                          <a:cs typeface="+mn-cs"/>
                        </a:rPr>
                        <a:t>74</a:t>
                      </a:r>
                    </a:p>
                  </a:txBody>
                  <a:tcPr marL="0" marR="144000" marT="0" marB="0" anchor="b">
                    <a:solidFill>
                      <a:schemeClr val="tx2"/>
                    </a:solidFill>
                  </a:tcPr>
                </a:tc>
                <a:tc>
                  <a:txBody>
                    <a:bodyPr/>
                    <a:lstStyle/>
                    <a:p>
                      <a:pPr algn="r" fontAlgn="b"/>
                      <a:r>
                        <a:rPr lang="fi-FI" sz="1500" u="none" strike="noStrike" dirty="0">
                          <a:effectLst/>
                        </a:rPr>
                        <a:t>216</a:t>
                      </a:r>
                      <a:endParaRPr lang="fi-FI" sz="1500" b="0" i="0" u="none" strike="noStrike" dirty="0">
                        <a:solidFill>
                          <a:srgbClr val="000000"/>
                        </a:solidFill>
                        <a:effectLst/>
                        <a:latin typeface="Calibri" panose="020F0502020204030204" pitchFamily="34" charset="0"/>
                      </a:endParaRPr>
                    </a:p>
                  </a:txBody>
                  <a:tcPr marL="0" marR="144000" marT="0" marB="0" anchor="b"/>
                </a:tc>
                <a:extLst>
                  <a:ext uri="{0D108BD9-81ED-4DB2-BD59-A6C34878D82A}">
                    <a16:rowId xmlns:a16="http://schemas.microsoft.com/office/drawing/2014/main" val="1655574090"/>
                  </a:ext>
                </a:extLst>
              </a:tr>
              <a:tr h="243349">
                <a:tc>
                  <a:txBody>
                    <a:bodyPr/>
                    <a:lstStyle/>
                    <a:p>
                      <a:pPr algn="l" fontAlgn="b"/>
                      <a:r>
                        <a:rPr lang="fi-FI" sz="1500" u="none" strike="noStrike">
                          <a:effectLst/>
                        </a:rPr>
                        <a:t>Sulkava</a:t>
                      </a:r>
                      <a:endParaRPr lang="fi-FI" sz="15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fi-FI" sz="1500" u="none" strike="noStrike">
                          <a:effectLst/>
                        </a:rPr>
                        <a:t>98</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104</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dirty="0">
                          <a:solidFill>
                            <a:schemeClr val="bg1"/>
                          </a:solidFill>
                          <a:effectLst/>
                        </a:rPr>
                        <a:t>-6</a:t>
                      </a:r>
                      <a:endParaRPr lang="fi-FI" sz="1500" b="0" i="0" u="none" strike="noStrike" dirty="0">
                        <a:solidFill>
                          <a:schemeClr val="bg1"/>
                        </a:solidFill>
                        <a:effectLst/>
                        <a:latin typeface="Calibri" panose="020F0502020204030204" pitchFamily="34" charset="0"/>
                      </a:endParaRPr>
                    </a:p>
                  </a:txBody>
                  <a:tcPr marL="0" marR="144000" marT="0" marB="0" anchor="b">
                    <a:solidFill>
                      <a:schemeClr val="accent1"/>
                    </a:solidFill>
                  </a:tcPr>
                </a:tc>
                <a:tc>
                  <a:txBody>
                    <a:bodyPr/>
                    <a:lstStyle/>
                    <a:p>
                      <a:pPr algn="r" fontAlgn="b"/>
                      <a:r>
                        <a:rPr lang="fi-FI" sz="1500" u="none" strike="noStrike">
                          <a:effectLst/>
                        </a:rPr>
                        <a:t>130</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2</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algn="r" fontAlgn="b"/>
                      <a:r>
                        <a:rPr lang="fi-FI" sz="1500" u="none" strike="noStrike">
                          <a:effectLst/>
                        </a:rPr>
                        <a:t>3</a:t>
                      </a:r>
                      <a:endParaRPr lang="fi-FI" sz="1500" b="0" i="0" u="none" strike="noStrike">
                        <a:solidFill>
                          <a:srgbClr val="000000"/>
                        </a:solidFill>
                        <a:effectLst/>
                        <a:latin typeface="Calibri" panose="020F0502020204030204" pitchFamily="34" charset="0"/>
                      </a:endParaRPr>
                    </a:p>
                  </a:txBody>
                  <a:tcPr marL="0" marR="144000" marT="0" marB="0" anchor="b"/>
                </a:tc>
                <a:tc>
                  <a:txBody>
                    <a:bodyPr/>
                    <a:lstStyle/>
                    <a:p>
                      <a:pPr marL="0" algn="r" defTabSz="914400" rtl="0" eaLnBrk="1" fontAlgn="b" latinLnBrk="0" hangingPunct="1"/>
                      <a:r>
                        <a:rPr lang="fi-FI" sz="1500" u="none" strike="noStrike" kern="1200" dirty="0">
                          <a:solidFill>
                            <a:schemeClr val="bg1"/>
                          </a:solidFill>
                          <a:effectLst/>
                          <a:latin typeface="+mn-lt"/>
                          <a:ea typeface="+mn-ea"/>
                          <a:cs typeface="+mn-cs"/>
                        </a:rPr>
                        <a:t>-1</a:t>
                      </a:r>
                    </a:p>
                  </a:txBody>
                  <a:tcPr marL="0" marR="144000" marT="0" marB="0" anchor="b">
                    <a:solidFill>
                      <a:schemeClr val="tx2"/>
                    </a:solidFill>
                  </a:tcPr>
                </a:tc>
                <a:tc>
                  <a:txBody>
                    <a:bodyPr/>
                    <a:lstStyle/>
                    <a:p>
                      <a:pPr algn="r" fontAlgn="b"/>
                      <a:r>
                        <a:rPr lang="fi-FI" sz="1500" u="none" strike="noStrike" dirty="0">
                          <a:effectLst/>
                        </a:rPr>
                        <a:t>-7</a:t>
                      </a:r>
                      <a:endParaRPr lang="fi-FI" sz="1500" b="0" i="0" u="none" strike="noStrike" dirty="0">
                        <a:solidFill>
                          <a:srgbClr val="000000"/>
                        </a:solidFill>
                        <a:effectLst/>
                        <a:latin typeface="Calibri" panose="020F0502020204030204" pitchFamily="34" charset="0"/>
                      </a:endParaRPr>
                    </a:p>
                  </a:txBody>
                  <a:tcPr marL="0" marR="144000" marT="0" marB="0" anchor="b"/>
                </a:tc>
                <a:extLst>
                  <a:ext uri="{0D108BD9-81ED-4DB2-BD59-A6C34878D82A}">
                    <a16:rowId xmlns:a16="http://schemas.microsoft.com/office/drawing/2014/main" val="1940802578"/>
                  </a:ext>
                </a:extLst>
              </a:tr>
              <a:tr h="354885">
                <a:tc>
                  <a:txBody>
                    <a:bodyPr/>
                    <a:lstStyle/>
                    <a:p>
                      <a:pPr algn="l" fontAlgn="ctr"/>
                      <a:r>
                        <a:rPr lang="fi-FI" sz="1500" u="none" strike="noStrike">
                          <a:effectLst/>
                        </a:rPr>
                        <a:t>ETELÄ-SAVO</a:t>
                      </a:r>
                      <a:endParaRPr lang="fi-FI" sz="15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500" u="none" strike="noStrike" dirty="0">
                          <a:effectLst/>
                        </a:rPr>
                        <a:t>5 475</a:t>
                      </a:r>
                      <a:endParaRPr lang="fi-FI" sz="1500" b="1" i="0" u="none" strike="noStrike" dirty="0">
                        <a:solidFill>
                          <a:srgbClr val="000000"/>
                        </a:solidFill>
                        <a:effectLst/>
                        <a:latin typeface="Calibri" panose="020F0502020204030204" pitchFamily="34" charset="0"/>
                      </a:endParaRPr>
                    </a:p>
                  </a:txBody>
                  <a:tcPr marL="0" marR="144000" marT="0" marB="0" anchor="ctr"/>
                </a:tc>
                <a:tc>
                  <a:txBody>
                    <a:bodyPr/>
                    <a:lstStyle/>
                    <a:p>
                      <a:pPr algn="r" fontAlgn="ctr"/>
                      <a:r>
                        <a:rPr lang="fi-FI" sz="1500" u="none" strike="noStrike" dirty="0">
                          <a:effectLst/>
                        </a:rPr>
                        <a:t>5 531</a:t>
                      </a:r>
                      <a:endParaRPr lang="fi-FI" sz="1500" b="1" i="0" u="none" strike="noStrike" dirty="0">
                        <a:solidFill>
                          <a:srgbClr val="000000"/>
                        </a:solidFill>
                        <a:effectLst/>
                        <a:latin typeface="Calibri" panose="020F0502020204030204" pitchFamily="34" charset="0"/>
                      </a:endParaRPr>
                    </a:p>
                  </a:txBody>
                  <a:tcPr marL="0" marR="144000" marT="0" marB="0" anchor="ctr"/>
                </a:tc>
                <a:tc>
                  <a:txBody>
                    <a:bodyPr/>
                    <a:lstStyle/>
                    <a:p>
                      <a:pPr algn="r" fontAlgn="ctr"/>
                      <a:r>
                        <a:rPr lang="fi-FI" sz="1500" u="none" strike="noStrike" dirty="0">
                          <a:effectLst/>
                        </a:rPr>
                        <a:t>-56</a:t>
                      </a:r>
                      <a:endParaRPr lang="fi-FI" sz="1500" b="1" i="0" u="none" strike="noStrike" dirty="0">
                        <a:solidFill>
                          <a:srgbClr val="000000"/>
                        </a:solidFill>
                        <a:effectLst/>
                        <a:latin typeface="Calibri" panose="020F0502020204030204" pitchFamily="34" charset="0"/>
                      </a:endParaRPr>
                    </a:p>
                  </a:txBody>
                  <a:tcPr marL="0" marR="144000" marT="0" marB="0" anchor="ctr">
                    <a:solidFill>
                      <a:schemeClr val="accent1"/>
                    </a:solidFill>
                  </a:tcPr>
                </a:tc>
                <a:tc>
                  <a:txBody>
                    <a:bodyPr/>
                    <a:lstStyle/>
                    <a:p>
                      <a:pPr algn="r" fontAlgn="ctr"/>
                      <a:r>
                        <a:rPr lang="fi-FI" sz="1500" u="none" strike="noStrike" dirty="0">
                          <a:effectLst/>
                        </a:rPr>
                        <a:t>12 102</a:t>
                      </a:r>
                      <a:endParaRPr lang="fi-FI" sz="1500" b="1" i="0" u="none" strike="noStrike" dirty="0">
                        <a:solidFill>
                          <a:srgbClr val="000000"/>
                        </a:solidFill>
                        <a:effectLst/>
                        <a:latin typeface="Calibri" panose="020F0502020204030204" pitchFamily="34" charset="0"/>
                      </a:endParaRPr>
                    </a:p>
                  </a:txBody>
                  <a:tcPr marL="0" marR="144000" marT="0" marB="0" anchor="ctr"/>
                </a:tc>
                <a:tc>
                  <a:txBody>
                    <a:bodyPr/>
                    <a:lstStyle/>
                    <a:p>
                      <a:pPr algn="r" fontAlgn="ctr"/>
                      <a:r>
                        <a:rPr lang="fi-FI" sz="1500" u="none" strike="noStrike" dirty="0">
                          <a:effectLst/>
                        </a:rPr>
                        <a:t>437</a:t>
                      </a:r>
                      <a:endParaRPr lang="fi-FI" sz="1500" b="1" i="0" u="none" strike="noStrike" dirty="0">
                        <a:solidFill>
                          <a:srgbClr val="000000"/>
                        </a:solidFill>
                        <a:effectLst/>
                        <a:latin typeface="Calibri" panose="020F0502020204030204" pitchFamily="34" charset="0"/>
                      </a:endParaRPr>
                    </a:p>
                  </a:txBody>
                  <a:tcPr marL="0" marR="144000" marT="0" marB="0" anchor="ctr"/>
                </a:tc>
                <a:tc>
                  <a:txBody>
                    <a:bodyPr/>
                    <a:lstStyle/>
                    <a:p>
                      <a:pPr algn="r" fontAlgn="ctr"/>
                      <a:r>
                        <a:rPr lang="fi-FI" sz="1500" u="none" strike="noStrike" dirty="0">
                          <a:effectLst/>
                        </a:rPr>
                        <a:t>141</a:t>
                      </a:r>
                      <a:endParaRPr lang="fi-FI" sz="1500" b="1" i="0" u="none" strike="noStrike" dirty="0">
                        <a:solidFill>
                          <a:srgbClr val="000000"/>
                        </a:solidFill>
                        <a:effectLst/>
                        <a:latin typeface="Calibri" panose="020F0502020204030204" pitchFamily="34" charset="0"/>
                      </a:endParaRPr>
                    </a:p>
                  </a:txBody>
                  <a:tcPr marL="0" marR="144000" marT="0" marB="0" anchor="ctr"/>
                </a:tc>
                <a:tc>
                  <a:txBody>
                    <a:bodyPr/>
                    <a:lstStyle/>
                    <a:p>
                      <a:pPr algn="r" fontAlgn="ctr"/>
                      <a:r>
                        <a:rPr lang="fi-FI" sz="1500" u="none" strike="noStrike" dirty="0">
                          <a:effectLst/>
                        </a:rPr>
                        <a:t>296</a:t>
                      </a:r>
                      <a:endParaRPr lang="fi-FI" sz="1500" b="1" i="0" u="none" strike="noStrike" dirty="0">
                        <a:solidFill>
                          <a:srgbClr val="000000"/>
                        </a:solidFill>
                        <a:effectLst/>
                        <a:latin typeface="Calibri" panose="020F0502020204030204" pitchFamily="34" charset="0"/>
                      </a:endParaRPr>
                    </a:p>
                  </a:txBody>
                  <a:tcPr marL="0" marR="144000" marT="0" marB="0" anchor="ctr"/>
                </a:tc>
                <a:tc>
                  <a:txBody>
                    <a:bodyPr/>
                    <a:lstStyle/>
                    <a:p>
                      <a:pPr algn="r" fontAlgn="ctr"/>
                      <a:r>
                        <a:rPr lang="fi-FI" sz="1500" u="none" strike="noStrike" dirty="0">
                          <a:effectLst/>
                        </a:rPr>
                        <a:t>240</a:t>
                      </a:r>
                      <a:endParaRPr lang="fi-FI" sz="1500" b="1" i="0" u="none" strike="noStrike" dirty="0">
                        <a:solidFill>
                          <a:srgbClr val="000000"/>
                        </a:solidFill>
                        <a:effectLst/>
                        <a:latin typeface="Calibri" panose="020F0502020204030204" pitchFamily="34" charset="0"/>
                      </a:endParaRPr>
                    </a:p>
                  </a:txBody>
                  <a:tcPr marL="0" marR="144000" marT="0" marB="0" anchor="ctr"/>
                </a:tc>
                <a:extLst>
                  <a:ext uri="{0D108BD9-81ED-4DB2-BD59-A6C34878D82A}">
                    <a16:rowId xmlns:a16="http://schemas.microsoft.com/office/drawing/2014/main" val="297632157"/>
                  </a:ext>
                </a:extLst>
              </a:tr>
            </a:tbl>
          </a:graphicData>
        </a:graphic>
      </p:graphicFrame>
    </p:spTree>
    <p:extLst>
      <p:ext uri="{BB962C8B-B14F-4D97-AF65-F5344CB8AC3E}">
        <p14:creationId xmlns:p14="http://schemas.microsoft.com/office/powerpoint/2010/main" val="1006124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23392" y="404664"/>
            <a:ext cx="10729192" cy="504056"/>
          </a:xfrm>
          <a:noFill/>
          <a:ln/>
        </p:spPr>
        <p:txBody>
          <a:bodyPr/>
          <a:lstStyle/>
          <a:p>
            <a:r>
              <a:rPr lang="fi-FI" dirty="0"/>
              <a:t>Muuttoliike kunnittain Etelä-Savossa 2022, </a:t>
            </a:r>
            <a:r>
              <a:rPr lang="fi-FI" sz="2000" b="0" dirty="0"/>
              <a:t>1.1.2023 aluejako</a:t>
            </a:r>
            <a:endParaRPr lang="en-GB" sz="1800" b="0" dirty="0"/>
          </a:p>
        </p:txBody>
      </p:sp>
      <p:sp>
        <p:nvSpPr>
          <p:cNvPr id="6" name="Title 11">
            <a:extLst>
              <a:ext uri="{FF2B5EF4-FFF2-40B4-BE49-F238E27FC236}">
                <a16:creationId xmlns:a16="http://schemas.microsoft.com/office/drawing/2014/main" id="{7CEC21C3-E471-4E6D-80DF-81A9C50EFFAA}"/>
              </a:ext>
            </a:extLst>
          </p:cNvPr>
          <p:cNvSpPr txBox="1">
            <a:spLocks/>
          </p:cNvSpPr>
          <p:nvPr/>
        </p:nvSpPr>
        <p:spPr bwMode="auto">
          <a:xfrm>
            <a:off x="623392" y="6381328"/>
            <a:ext cx="1144927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7.6</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3" name="Taulukko 2">
            <a:extLst>
              <a:ext uri="{FF2B5EF4-FFF2-40B4-BE49-F238E27FC236}">
                <a16:creationId xmlns:a16="http://schemas.microsoft.com/office/drawing/2014/main" id="{12BBB06E-F021-97F6-9935-DEAA74879CB4}"/>
              </a:ext>
            </a:extLst>
          </p:cNvPr>
          <p:cNvGraphicFramePr>
            <a:graphicFrameLocks noGrp="1"/>
          </p:cNvGraphicFramePr>
          <p:nvPr>
            <p:extLst>
              <p:ext uri="{D42A27DB-BD31-4B8C-83A1-F6EECF244321}">
                <p14:modId xmlns:p14="http://schemas.microsoft.com/office/powerpoint/2010/main" val="2058368909"/>
              </p:ext>
            </p:extLst>
          </p:nvPr>
        </p:nvGraphicFramePr>
        <p:xfrm>
          <a:off x="695400" y="1196752"/>
          <a:ext cx="9577062" cy="4620125"/>
        </p:xfrm>
        <a:graphic>
          <a:graphicData uri="http://schemas.openxmlformats.org/drawingml/2006/table">
            <a:tbl>
              <a:tblPr firstRow="1" lastRow="1" bandRow="1">
                <a:tableStyleId>{5C22544A-7EE6-4342-B048-85BDC9FD1C3A}</a:tableStyleId>
              </a:tblPr>
              <a:tblGrid>
                <a:gridCol w="1224136">
                  <a:extLst>
                    <a:ext uri="{9D8B030D-6E8A-4147-A177-3AD203B41FA5}">
                      <a16:colId xmlns:a16="http://schemas.microsoft.com/office/drawing/2014/main" val="3664292579"/>
                    </a:ext>
                  </a:extLst>
                </a:gridCol>
                <a:gridCol w="1152128">
                  <a:extLst>
                    <a:ext uri="{9D8B030D-6E8A-4147-A177-3AD203B41FA5}">
                      <a16:colId xmlns:a16="http://schemas.microsoft.com/office/drawing/2014/main" val="1729649989"/>
                    </a:ext>
                  </a:extLst>
                </a:gridCol>
                <a:gridCol w="1208546">
                  <a:extLst>
                    <a:ext uri="{9D8B030D-6E8A-4147-A177-3AD203B41FA5}">
                      <a16:colId xmlns:a16="http://schemas.microsoft.com/office/drawing/2014/main" val="1674305260"/>
                    </a:ext>
                  </a:extLst>
                </a:gridCol>
                <a:gridCol w="1142218">
                  <a:extLst>
                    <a:ext uri="{9D8B030D-6E8A-4147-A177-3AD203B41FA5}">
                      <a16:colId xmlns:a16="http://schemas.microsoft.com/office/drawing/2014/main" val="1195324627"/>
                    </a:ext>
                  </a:extLst>
                </a:gridCol>
                <a:gridCol w="808340">
                  <a:extLst>
                    <a:ext uri="{9D8B030D-6E8A-4147-A177-3AD203B41FA5}">
                      <a16:colId xmlns:a16="http://schemas.microsoft.com/office/drawing/2014/main" val="2346067262"/>
                    </a:ext>
                  </a:extLst>
                </a:gridCol>
                <a:gridCol w="931347">
                  <a:extLst>
                    <a:ext uri="{9D8B030D-6E8A-4147-A177-3AD203B41FA5}">
                      <a16:colId xmlns:a16="http://schemas.microsoft.com/office/drawing/2014/main" val="2092275103"/>
                    </a:ext>
                  </a:extLst>
                </a:gridCol>
                <a:gridCol w="948920">
                  <a:extLst>
                    <a:ext uri="{9D8B030D-6E8A-4147-A177-3AD203B41FA5}">
                      <a16:colId xmlns:a16="http://schemas.microsoft.com/office/drawing/2014/main" val="2327160026"/>
                    </a:ext>
                  </a:extLst>
                </a:gridCol>
                <a:gridCol w="896201">
                  <a:extLst>
                    <a:ext uri="{9D8B030D-6E8A-4147-A177-3AD203B41FA5}">
                      <a16:colId xmlns:a16="http://schemas.microsoft.com/office/drawing/2014/main" val="3414441052"/>
                    </a:ext>
                  </a:extLst>
                </a:gridCol>
                <a:gridCol w="1265226">
                  <a:extLst>
                    <a:ext uri="{9D8B030D-6E8A-4147-A177-3AD203B41FA5}">
                      <a16:colId xmlns:a16="http://schemas.microsoft.com/office/drawing/2014/main" val="3220248872"/>
                    </a:ext>
                  </a:extLst>
                </a:gridCol>
              </a:tblGrid>
              <a:tr h="973400">
                <a:tc>
                  <a:txBody>
                    <a:bodyPr/>
                    <a:lstStyle/>
                    <a:p>
                      <a:pPr algn="ctr" fontAlgn="t"/>
                      <a:r>
                        <a:rPr lang="fi-FI" sz="1500" u="none" strike="noStrike">
                          <a:effectLst/>
                        </a:rPr>
                        <a:t>Alue</a:t>
                      </a:r>
                      <a:endParaRPr lang="fi-FI" sz="1500" b="0" i="0" u="none" strike="noStrike">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a:effectLst/>
                        </a:rPr>
                        <a:t>Kuntien välinen tulomuutto</a:t>
                      </a:r>
                      <a:endParaRPr lang="fi-FI" sz="1500" b="1" i="0" u="none" strike="noStrike">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a:effectLst/>
                        </a:rPr>
                        <a:t>Kuntien välinen lähtömuutto</a:t>
                      </a:r>
                      <a:endParaRPr lang="fi-FI" sz="1500" b="1" i="0" u="none" strike="noStrike">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a:solidFill>
                            <a:schemeClr val="bg1"/>
                          </a:solidFill>
                          <a:effectLst/>
                        </a:rPr>
                        <a:t>Kuntien välinen nettomuutto</a:t>
                      </a:r>
                      <a:endParaRPr lang="fi-FI" sz="1500" b="1" i="0" u="none" strike="noStrike">
                        <a:solidFill>
                          <a:schemeClr val="bg1"/>
                        </a:solidFill>
                        <a:effectLst/>
                        <a:latin typeface="Calibri" panose="020F0502020204030204" pitchFamily="34" charset="0"/>
                      </a:endParaRPr>
                    </a:p>
                  </a:txBody>
                  <a:tcPr marL="0" marR="0" marT="0" marB="0">
                    <a:solidFill>
                      <a:schemeClr val="accent1"/>
                    </a:solidFill>
                  </a:tcPr>
                </a:tc>
                <a:tc>
                  <a:txBody>
                    <a:bodyPr/>
                    <a:lstStyle/>
                    <a:p>
                      <a:pPr algn="ctr" fontAlgn="t"/>
                      <a:r>
                        <a:rPr lang="fi-FI" sz="1500" u="none" strike="noStrike">
                          <a:effectLst/>
                        </a:rPr>
                        <a:t>Kunnan sisäinen muutto</a:t>
                      </a:r>
                      <a:endParaRPr lang="fi-FI" sz="1500" b="1" i="0" u="none" strike="noStrike">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a:effectLst/>
                        </a:rPr>
                        <a:t>Maahan-muutto Suomeen</a:t>
                      </a:r>
                      <a:endParaRPr lang="fi-FI" sz="1500" b="1" i="0" u="none" strike="noStrike">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a:effectLst/>
                        </a:rPr>
                        <a:t>Maasta-muutto Suomesta</a:t>
                      </a:r>
                      <a:endParaRPr lang="fi-FI" sz="1500" b="1" i="0" u="none" strike="noStrike">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dirty="0">
                          <a:effectLst/>
                        </a:rPr>
                        <a:t>Netto-maahan-muutto</a:t>
                      </a:r>
                      <a:endParaRPr lang="fi-FI" sz="15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fi-FI" sz="1500" u="none" strike="noStrike" dirty="0">
                          <a:effectLst/>
                        </a:rPr>
                        <a:t>Kokonais-nettomuutto</a:t>
                      </a:r>
                      <a:endParaRPr lang="fi-FI" sz="1500" b="1"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883106747"/>
                  </a:ext>
                </a:extLst>
              </a:tr>
              <a:tr h="250736">
                <a:tc>
                  <a:txBody>
                    <a:bodyPr/>
                    <a:lstStyle/>
                    <a:p>
                      <a:pPr algn="l" fontAlgn="b"/>
                      <a:r>
                        <a:rPr lang="fi-FI" sz="1800" b="0" i="0" u="none" strike="noStrike" dirty="0">
                          <a:solidFill>
                            <a:srgbClr val="000000"/>
                          </a:solidFill>
                          <a:effectLst/>
                          <a:latin typeface="Calibri" panose="020F0502020204030204" pitchFamily="34" charset="0"/>
                        </a:rPr>
                        <a:t>Enonkoski</a:t>
                      </a:r>
                    </a:p>
                  </a:txBody>
                  <a:tcPr marL="0" marR="0" marT="0" marB="0" anchor="b"/>
                </a:tc>
                <a:tc>
                  <a:txBody>
                    <a:bodyPr/>
                    <a:lstStyle/>
                    <a:p>
                      <a:pPr algn="r" fontAlgn="b"/>
                      <a:r>
                        <a:rPr lang="fi-FI" sz="1800" b="0" i="0" u="none" strike="noStrike" dirty="0">
                          <a:solidFill>
                            <a:srgbClr val="000000"/>
                          </a:solidFill>
                          <a:effectLst/>
                          <a:latin typeface="Calibri" panose="020F0502020204030204" pitchFamily="34" charset="0"/>
                        </a:rPr>
                        <a:t>82</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81</a:t>
                      </a:r>
                    </a:p>
                  </a:txBody>
                  <a:tcPr marL="0" marR="144000" marT="0" marB="0" anchor="b"/>
                </a:tc>
                <a:tc>
                  <a:txBody>
                    <a:bodyPr/>
                    <a:lstStyle/>
                    <a:p>
                      <a:pPr algn="r" fontAlgn="b"/>
                      <a:r>
                        <a:rPr lang="fi-FI" sz="1800" b="0" i="0" u="none" strike="noStrike" dirty="0">
                          <a:solidFill>
                            <a:schemeClr val="bg1"/>
                          </a:solidFill>
                          <a:effectLst/>
                          <a:latin typeface="Calibri" panose="020F0502020204030204" pitchFamily="34" charset="0"/>
                        </a:rPr>
                        <a:t>1</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79</a:t>
                      </a:r>
                    </a:p>
                  </a:txBody>
                  <a:tcPr marL="0" marR="72000" marT="0" marB="0" anchor="b"/>
                </a:tc>
                <a:tc>
                  <a:txBody>
                    <a:bodyPr/>
                    <a:lstStyle/>
                    <a:p>
                      <a:pPr algn="r" fontAlgn="b"/>
                      <a:r>
                        <a:rPr lang="fi-FI" sz="1800" b="0" i="0" u="none" strike="noStrike">
                          <a:solidFill>
                            <a:srgbClr val="000000"/>
                          </a:solidFill>
                          <a:effectLst/>
                          <a:latin typeface="Calibri" panose="020F0502020204030204" pitchFamily="34" charset="0"/>
                        </a:rPr>
                        <a:t>4</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0</a:t>
                      </a:r>
                    </a:p>
                  </a:txBody>
                  <a:tcPr marL="0" marR="144000" marT="0" marB="0" anchor="b"/>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4</a:t>
                      </a:r>
                    </a:p>
                  </a:txBody>
                  <a:tcPr marL="0" marR="144000" marT="0" marB="0" anchor="b">
                    <a:solidFill>
                      <a:schemeClr val="accent1"/>
                    </a:solidFill>
                  </a:tcPr>
                </a:tc>
                <a:tc>
                  <a:txBody>
                    <a:bodyPr/>
                    <a:lstStyle/>
                    <a:p>
                      <a:pPr algn="r" fontAlgn="b"/>
                      <a:r>
                        <a:rPr lang="fi-FI" sz="1800" b="0" i="0" u="none" strike="noStrike">
                          <a:solidFill>
                            <a:srgbClr val="000000"/>
                          </a:solidFill>
                          <a:effectLst/>
                          <a:latin typeface="Calibri" panose="020F0502020204030204" pitchFamily="34" charset="0"/>
                        </a:rPr>
                        <a:t>5</a:t>
                      </a:r>
                    </a:p>
                  </a:txBody>
                  <a:tcPr marL="0" marR="144000" marT="0" marB="0" anchor="b"/>
                </a:tc>
                <a:extLst>
                  <a:ext uri="{0D108BD9-81ED-4DB2-BD59-A6C34878D82A}">
                    <a16:rowId xmlns:a16="http://schemas.microsoft.com/office/drawing/2014/main" val="210219115"/>
                  </a:ext>
                </a:extLst>
              </a:tr>
              <a:tr h="243349">
                <a:tc>
                  <a:txBody>
                    <a:bodyPr/>
                    <a:lstStyle/>
                    <a:p>
                      <a:pPr algn="l" fontAlgn="b"/>
                      <a:r>
                        <a:rPr lang="fi-FI" sz="1800" b="0" i="0" u="none" strike="noStrike" dirty="0">
                          <a:solidFill>
                            <a:srgbClr val="000000"/>
                          </a:solidFill>
                          <a:effectLst/>
                          <a:latin typeface="Calibri" panose="020F0502020204030204" pitchFamily="34" charset="0"/>
                        </a:rPr>
                        <a:t>Hirvensalmi</a:t>
                      </a:r>
                    </a:p>
                  </a:txBody>
                  <a:tcPr marL="0" marR="0" marT="0" marB="0" anchor="b"/>
                </a:tc>
                <a:tc>
                  <a:txBody>
                    <a:bodyPr/>
                    <a:lstStyle/>
                    <a:p>
                      <a:pPr algn="r" fontAlgn="b"/>
                      <a:r>
                        <a:rPr lang="fi-FI" sz="1800" b="0" i="0" u="none" strike="noStrike">
                          <a:solidFill>
                            <a:srgbClr val="000000"/>
                          </a:solidFill>
                          <a:effectLst/>
                          <a:latin typeface="Calibri" panose="020F0502020204030204" pitchFamily="34" charset="0"/>
                        </a:rPr>
                        <a:t>100</a:t>
                      </a:r>
                    </a:p>
                  </a:txBody>
                  <a:tcPr marL="0" marR="144000" marT="0" marB="0" anchor="b"/>
                </a:tc>
                <a:tc>
                  <a:txBody>
                    <a:bodyPr/>
                    <a:lstStyle/>
                    <a:p>
                      <a:pPr algn="r" fontAlgn="b"/>
                      <a:r>
                        <a:rPr lang="fi-FI" sz="1800" b="0" i="0" u="none" strike="noStrike" dirty="0">
                          <a:solidFill>
                            <a:srgbClr val="000000"/>
                          </a:solidFill>
                          <a:effectLst/>
                          <a:latin typeface="Calibri" panose="020F0502020204030204" pitchFamily="34" charset="0"/>
                        </a:rPr>
                        <a:t>117</a:t>
                      </a:r>
                    </a:p>
                  </a:txBody>
                  <a:tcPr marL="0" marR="144000" marT="0" marB="0" anchor="b"/>
                </a:tc>
                <a:tc>
                  <a:txBody>
                    <a:bodyPr/>
                    <a:lstStyle/>
                    <a:p>
                      <a:pPr algn="r" fontAlgn="b"/>
                      <a:r>
                        <a:rPr lang="fi-FI" sz="1800" b="0" i="0" u="none" strike="noStrike" dirty="0">
                          <a:solidFill>
                            <a:schemeClr val="bg1"/>
                          </a:solidFill>
                          <a:effectLst/>
                          <a:latin typeface="Calibri" panose="020F0502020204030204" pitchFamily="34" charset="0"/>
                        </a:rPr>
                        <a:t>-17</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101</a:t>
                      </a:r>
                    </a:p>
                  </a:txBody>
                  <a:tcPr marL="0" marR="72000" marT="0" marB="0" anchor="b"/>
                </a:tc>
                <a:tc>
                  <a:txBody>
                    <a:bodyPr/>
                    <a:lstStyle/>
                    <a:p>
                      <a:pPr algn="r" fontAlgn="b"/>
                      <a:r>
                        <a:rPr lang="fi-FI" sz="1800" b="0" i="0" u="none" strike="noStrike">
                          <a:solidFill>
                            <a:srgbClr val="000000"/>
                          </a:solidFill>
                          <a:effectLst/>
                          <a:latin typeface="Calibri" panose="020F0502020204030204" pitchFamily="34" charset="0"/>
                        </a:rPr>
                        <a:t>13</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0</a:t>
                      </a:r>
                    </a:p>
                  </a:txBody>
                  <a:tcPr marL="0" marR="144000" marT="0" marB="0" anchor="b"/>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13</a:t>
                      </a:r>
                    </a:p>
                  </a:txBody>
                  <a:tcPr marL="0" marR="144000" marT="0" marB="0" anchor="b">
                    <a:solidFill>
                      <a:schemeClr val="accent1"/>
                    </a:solidFill>
                  </a:tcPr>
                </a:tc>
                <a:tc>
                  <a:txBody>
                    <a:bodyPr/>
                    <a:lstStyle/>
                    <a:p>
                      <a:pPr algn="r" fontAlgn="b"/>
                      <a:r>
                        <a:rPr lang="fi-FI" sz="1800" b="0" i="0" u="none" strike="noStrike">
                          <a:solidFill>
                            <a:srgbClr val="000000"/>
                          </a:solidFill>
                          <a:effectLst/>
                          <a:latin typeface="Calibri" panose="020F0502020204030204" pitchFamily="34" charset="0"/>
                        </a:rPr>
                        <a:t>-4</a:t>
                      </a:r>
                    </a:p>
                  </a:txBody>
                  <a:tcPr marL="0" marR="144000" marT="0" marB="0" anchor="b"/>
                </a:tc>
                <a:extLst>
                  <a:ext uri="{0D108BD9-81ED-4DB2-BD59-A6C34878D82A}">
                    <a16:rowId xmlns:a16="http://schemas.microsoft.com/office/drawing/2014/main" val="909348260"/>
                  </a:ext>
                </a:extLst>
              </a:tr>
              <a:tr h="243349">
                <a:tc>
                  <a:txBody>
                    <a:bodyPr/>
                    <a:lstStyle/>
                    <a:p>
                      <a:pPr algn="l" fontAlgn="b"/>
                      <a:r>
                        <a:rPr lang="fi-FI" sz="1800" b="0" i="0" u="none" strike="noStrike" dirty="0">
                          <a:solidFill>
                            <a:srgbClr val="000000"/>
                          </a:solidFill>
                          <a:effectLst/>
                          <a:latin typeface="Calibri" panose="020F0502020204030204" pitchFamily="34" charset="0"/>
                        </a:rPr>
                        <a:t>Juva</a:t>
                      </a:r>
                    </a:p>
                  </a:txBody>
                  <a:tcPr marL="0" marR="0" marT="0" marB="0" anchor="b"/>
                </a:tc>
                <a:tc>
                  <a:txBody>
                    <a:bodyPr/>
                    <a:lstStyle/>
                    <a:p>
                      <a:pPr algn="r" fontAlgn="b"/>
                      <a:r>
                        <a:rPr lang="fi-FI" sz="1800" b="0" i="0" u="none" strike="noStrike">
                          <a:solidFill>
                            <a:srgbClr val="000000"/>
                          </a:solidFill>
                          <a:effectLst/>
                          <a:latin typeface="Calibri" panose="020F0502020204030204" pitchFamily="34" charset="0"/>
                        </a:rPr>
                        <a:t>209</a:t>
                      </a:r>
                    </a:p>
                  </a:txBody>
                  <a:tcPr marL="0" marR="144000" marT="0" marB="0" anchor="b"/>
                </a:tc>
                <a:tc>
                  <a:txBody>
                    <a:bodyPr/>
                    <a:lstStyle/>
                    <a:p>
                      <a:pPr algn="r" fontAlgn="b"/>
                      <a:r>
                        <a:rPr lang="fi-FI" sz="1800" b="0" i="0" u="none" strike="noStrike" dirty="0">
                          <a:solidFill>
                            <a:srgbClr val="000000"/>
                          </a:solidFill>
                          <a:effectLst/>
                          <a:latin typeface="Calibri" panose="020F0502020204030204" pitchFamily="34" charset="0"/>
                        </a:rPr>
                        <a:t>223</a:t>
                      </a:r>
                    </a:p>
                  </a:txBody>
                  <a:tcPr marL="0" marR="144000" marT="0" marB="0" anchor="b"/>
                </a:tc>
                <a:tc>
                  <a:txBody>
                    <a:bodyPr/>
                    <a:lstStyle/>
                    <a:p>
                      <a:pPr algn="r" fontAlgn="b"/>
                      <a:r>
                        <a:rPr lang="fi-FI" sz="1800" b="0" i="0" u="none" strike="noStrike" dirty="0">
                          <a:solidFill>
                            <a:schemeClr val="bg1"/>
                          </a:solidFill>
                          <a:effectLst/>
                          <a:latin typeface="Calibri" panose="020F0502020204030204" pitchFamily="34" charset="0"/>
                        </a:rPr>
                        <a:t>-14</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356</a:t>
                      </a:r>
                    </a:p>
                  </a:txBody>
                  <a:tcPr marL="0" marR="72000" marT="0" marB="0" anchor="b"/>
                </a:tc>
                <a:tc>
                  <a:txBody>
                    <a:bodyPr/>
                    <a:lstStyle/>
                    <a:p>
                      <a:pPr algn="r" fontAlgn="b"/>
                      <a:r>
                        <a:rPr lang="fi-FI" sz="1800" b="0" i="0" u="none" strike="noStrike">
                          <a:solidFill>
                            <a:srgbClr val="000000"/>
                          </a:solidFill>
                          <a:effectLst/>
                          <a:latin typeface="Calibri" panose="020F0502020204030204" pitchFamily="34" charset="0"/>
                        </a:rPr>
                        <a:t>15</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3</a:t>
                      </a:r>
                    </a:p>
                  </a:txBody>
                  <a:tcPr marL="0" marR="144000" marT="0" marB="0" anchor="b"/>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12</a:t>
                      </a:r>
                    </a:p>
                  </a:txBody>
                  <a:tcPr marL="0" marR="144000" marT="0" marB="0" anchor="b">
                    <a:solidFill>
                      <a:schemeClr val="accent1"/>
                    </a:solidFill>
                  </a:tcPr>
                </a:tc>
                <a:tc>
                  <a:txBody>
                    <a:bodyPr/>
                    <a:lstStyle/>
                    <a:p>
                      <a:pPr algn="r" fontAlgn="b"/>
                      <a:r>
                        <a:rPr lang="fi-FI" sz="1800" b="0" i="0" u="none" strike="noStrike">
                          <a:solidFill>
                            <a:srgbClr val="000000"/>
                          </a:solidFill>
                          <a:effectLst/>
                          <a:latin typeface="Calibri" panose="020F0502020204030204" pitchFamily="34" charset="0"/>
                        </a:rPr>
                        <a:t>-2</a:t>
                      </a:r>
                    </a:p>
                  </a:txBody>
                  <a:tcPr marL="0" marR="144000" marT="0" marB="0" anchor="b"/>
                </a:tc>
                <a:extLst>
                  <a:ext uri="{0D108BD9-81ED-4DB2-BD59-A6C34878D82A}">
                    <a16:rowId xmlns:a16="http://schemas.microsoft.com/office/drawing/2014/main" val="2932265566"/>
                  </a:ext>
                </a:extLst>
              </a:tr>
              <a:tr h="243349">
                <a:tc>
                  <a:txBody>
                    <a:bodyPr/>
                    <a:lstStyle/>
                    <a:p>
                      <a:pPr algn="l" fontAlgn="b"/>
                      <a:r>
                        <a:rPr lang="fi-FI" sz="1800" b="0" i="0" u="none" strike="noStrike" dirty="0">
                          <a:solidFill>
                            <a:srgbClr val="000000"/>
                          </a:solidFill>
                          <a:effectLst/>
                          <a:latin typeface="Calibri" panose="020F0502020204030204" pitchFamily="34" charset="0"/>
                        </a:rPr>
                        <a:t>Kangasniemi</a:t>
                      </a:r>
                    </a:p>
                  </a:txBody>
                  <a:tcPr marL="0" marR="0" marT="0" marB="0" anchor="b"/>
                </a:tc>
                <a:tc>
                  <a:txBody>
                    <a:bodyPr/>
                    <a:lstStyle/>
                    <a:p>
                      <a:pPr algn="r" fontAlgn="b"/>
                      <a:r>
                        <a:rPr lang="fi-FI" sz="1800" b="0" i="0" u="none" strike="noStrike">
                          <a:solidFill>
                            <a:srgbClr val="000000"/>
                          </a:solidFill>
                          <a:effectLst/>
                          <a:latin typeface="Calibri" panose="020F0502020204030204" pitchFamily="34" charset="0"/>
                        </a:rPr>
                        <a:t>193</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209</a:t>
                      </a:r>
                    </a:p>
                  </a:txBody>
                  <a:tcPr marL="0" marR="144000" marT="0" marB="0" anchor="b"/>
                </a:tc>
                <a:tc>
                  <a:txBody>
                    <a:bodyPr/>
                    <a:lstStyle/>
                    <a:p>
                      <a:pPr algn="r" fontAlgn="b"/>
                      <a:r>
                        <a:rPr lang="fi-FI" sz="1800" b="0" i="0" u="none" strike="noStrike">
                          <a:solidFill>
                            <a:schemeClr val="bg1"/>
                          </a:solidFill>
                          <a:effectLst/>
                          <a:latin typeface="Calibri" panose="020F0502020204030204" pitchFamily="34" charset="0"/>
                        </a:rPr>
                        <a:t>-16</a:t>
                      </a:r>
                    </a:p>
                  </a:txBody>
                  <a:tcPr marL="0" marR="144000" marT="0" marB="0" anchor="b">
                    <a:solidFill>
                      <a:schemeClr val="accent1"/>
                    </a:solidFill>
                  </a:tcPr>
                </a:tc>
                <a:tc>
                  <a:txBody>
                    <a:bodyPr/>
                    <a:lstStyle/>
                    <a:p>
                      <a:pPr algn="r" fontAlgn="b"/>
                      <a:r>
                        <a:rPr lang="fi-FI" sz="1800" b="0" i="0" u="none" strike="noStrike">
                          <a:solidFill>
                            <a:srgbClr val="000000"/>
                          </a:solidFill>
                          <a:effectLst/>
                          <a:latin typeface="Calibri" panose="020F0502020204030204" pitchFamily="34" charset="0"/>
                        </a:rPr>
                        <a:t>264</a:t>
                      </a:r>
                    </a:p>
                  </a:txBody>
                  <a:tcPr marL="0" marR="72000" marT="0" marB="0" anchor="b"/>
                </a:tc>
                <a:tc>
                  <a:txBody>
                    <a:bodyPr/>
                    <a:lstStyle/>
                    <a:p>
                      <a:pPr algn="r" fontAlgn="b"/>
                      <a:r>
                        <a:rPr lang="fi-FI" sz="1800" b="0" i="0" u="none" strike="noStrike">
                          <a:solidFill>
                            <a:srgbClr val="000000"/>
                          </a:solidFill>
                          <a:effectLst/>
                          <a:latin typeface="Calibri" panose="020F0502020204030204" pitchFamily="34" charset="0"/>
                        </a:rPr>
                        <a:t>22</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4</a:t>
                      </a:r>
                    </a:p>
                  </a:txBody>
                  <a:tcPr marL="0" marR="144000" marT="0" marB="0" anchor="b"/>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18</a:t>
                      </a:r>
                    </a:p>
                  </a:txBody>
                  <a:tcPr marL="0" marR="144000" marT="0" marB="0" anchor="b">
                    <a:solidFill>
                      <a:schemeClr val="accent1"/>
                    </a:solidFill>
                  </a:tcPr>
                </a:tc>
                <a:tc>
                  <a:txBody>
                    <a:bodyPr/>
                    <a:lstStyle/>
                    <a:p>
                      <a:pPr algn="r" fontAlgn="b"/>
                      <a:r>
                        <a:rPr lang="fi-FI" sz="1800" b="0" i="0" u="none" strike="noStrike">
                          <a:solidFill>
                            <a:srgbClr val="000000"/>
                          </a:solidFill>
                          <a:effectLst/>
                          <a:latin typeface="Calibri" panose="020F0502020204030204" pitchFamily="34" charset="0"/>
                        </a:rPr>
                        <a:t>2</a:t>
                      </a:r>
                    </a:p>
                  </a:txBody>
                  <a:tcPr marL="0" marR="144000" marT="0" marB="0" anchor="b"/>
                </a:tc>
                <a:extLst>
                  <a:ext uri="{0D108BD9-81ED-4DB2-BD59-A6C34878D82A}">
                    <a16:rowId xmlns:a16="http://schemas.microsoft.com/office/drawing/2014/main" val="4186368778"/>
                  </a:ext>
                </a:extLst>
              </a:tr>
              <a:tr h="243349">
                <a:tc>
                  <a:txBody>
                    <a:bodyPr/>
                    <a:lstStyle/>
                    <a:p>
                      <a:pPr algn="l" fontAlgn="b"/>
                      <a:r>
                        <a:rPr lang="fi-FI" sz="1800" b="0" i="0" u="none" strike="noStrike">
                          <a:solidFill>
                            <a:srgbClr val="000000"/>
                          </a:solidFill>
                          <a:effectLst/>
                          <a:latin typeface="Calibri" panose="020F0502020204030204" pitchFamily="34" charset="0"/>
                        </a:rPr>
                        <a:t>Mikkeli</a:t>
                      </a:r>
                    </a:p>
                  </a:txBody>
                  <a:tcPr marL="0" marR="0" marT="0" marB="0" anchor="b"/>
                </a:tc>
                <a:tc>
                  <a:txBody>
                    <a:bodyPr/>
                    <a:lstStyle/>
                    <a:p>
                      <a:pPr algn="r" fontAlgn="b"/>
                      <a:r>
                        <a:rPr lang="fi-FI" sz="1800" b="0" i="0" u="none" strike="noStrike">
                          <a:solidFill>
                            <a:srgbClr val="000000"/>
                          </a:solidFill>
                          <a:effectLst/>
                          <a:latin typeface="Calibri" panose="020F0502020204030204" pitchFamily="34" charset="0"/>
                        </a:rPr>
                        <a:t>2 278</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2 314</a:t>
                      </a:r>
                    </a:p>
                  </a:txBody>
                  <a:tcPr marL="0" marR="144000" marT="0" marB="0" anchor="b"/>
                </a:tc>
                <a:tc>
                  <a:txBody>
                    <a:bodyPr/>
                    <a:lstStyle/>
                    <a:p>
                      <a:pPr algn="r" fontAlgn="b"/>
                      <a:r>
                        <a:rPr lang="fi-FI" sz="1800" b="0" i="0" u="none" strike="noStrike" dirty="0">
                          <a:solidFill>
                            <a:schemeClr val="bg1"/>
                          </a:solidFill>
                          <a:effectLst/>
                          <a:latin typeface="Calibri" panose="020F0502020204030204" pitchFamily="34" charset="0"/>
                        </a:rPr>
                        <a:t>-36</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5 727</a:t>
                      </a:r>
                    </a:p>
                  </a:txBody>
                  <a:tcPr marL="0" marR="72000" marT="0" marB="0" anchor="b"/>
                </a:tc>
                <a:tc>
                  <a:txBody>
                    <a:bodyPr/>
                    <a:lstStyle/>
                    <a:p>
                      <a:pPr algn="r" fontAlgn="b"/>
                      <a:r>
                        <a:rPr lang="fi-FI" sz="1800" b="0" i="0" u="none" strike="noStrike">
                          <a:solidFill>
                            <a:srgbClr val="000000"/>
                          </a:solidFill>
                          <a:effectLst/>
                          <a:latin typeface="Calibri" panose="020F0502020204030204" pitchFamily="34" charset="0"/>
                        </a:rPr>
                        <a:t>323</a:t>
                      </a:r>
                    </a:p>
                  </a:txBody>
                  <a:tcPr marL="0" marR="144000" marT="0" marB="0" anchor="b"/>
                </a:tc>
                <a:tc>
                  <a:txBody>
                    <a:bodyPr/>
                    <a:lstStyle/>
                    <a:p>
                      <a:pPr algn="r" fontAlgn="b"/>
                      <a:r>
                        <a:rPr lang="fi-FI" sz="1800" b="0" i="0" u="none" strike="noStrike" dirty="0">
                          <a:solidFill>
                            <a:srgbClr val="000000"/>
                          </a:solidFill>
                          <a:effectLst/>
                          <a:latin typeface="Calibri" panose="020F0502020204030204" pitchFamily="34" charset="0"/>
                        </a:rPr>
                        <a:t>77</a:t>
                      </a:r>
                    </a:p>
                  </a:txBody>
                  <a:tcPr marL="0" marR="144000" marT="0" marB="0" anchor="b"/>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246</a:t>
                      </a:r>
                    </a:p>
                  </a:txBody>
                  <a:tcPr marL="0" marR="144000" marT="0" marB="0" anchor="b">
                    <a:solidFill>
                      <a:schemeClr val="accent1"/>
                    </a:solidFill>
                  </a:tcPr>
                </a:tc>
                <a:tc>
                  <a:txBody>
                    <a:bodyPr/>
                    <a:lstStyle/>
                    <a:p>
                      <a:pPr algn="r" fontAlgn="b"/>
                      <a:r>
                        <a:rPr lang="fi-FI" sz="1800" b="0" i="0" u="none" strike="noStrike">
                          <a:solidFill>
                            <a:srgbClr val="000000"/>
                          </a:solidFill>
                          <a:effectLst/>
                          <a:latin typeface="Calibri" panose="020F0502020204030204" pitchFamily="34" charset="0"/>
                        </a:rPr>
                        <a:t>210</a:t>
                      </a:r>
                    </a:p>
                  </a:txBody>
                  <a:tcPr marL="0" marR="144000" marT="0" marB="0" anchor="b"/>
                </a:tc>
                <a:extLst>
                  <a:ext uri="{0D108BD9-81ED-4DB2-BD59-A6C34878D82A}">
                    <a16:rowId xmlns:a16="http://schemas.microsoft.com/office/drawing/2014/main" val="264609570"/>
                  </a:ext>
                </a:extLst>
              </a:tr>
              <a:tr h="243349">
                <a:tc>
                  <a:txBody>
                    <a:bodyPr/>
                    <a:lstStyle/>
                    <a:p>
                      <a:pPr algn="l" fontAlgn="b"/>
                      <a:r>
                        <a:rPr lang="fi-FI" sz="1800" b="0" i="0" u="none" strike="noStrike" dirty="0">
                          <a:solidFill>
                            <a:srgbClr val="000000"/>
                          </a:solidFill>
                          <a:effectLst/>
                          <a:latin typeface="Calibri" panose="020F0502020204030204" pitchFamily="34" charset="0"/>
                        </a:rPr>
                        <a:t>Mäntyharju</a:t>
                      </a:r>
                    </a:p>
                  </a:txBody>
                  <a:tcPr marL="0" marR="0" marT="0" marB="0" anchor="b"/>
                </a:tc>
                <a:tc>
                  <a:txBody>
                    <a:bodyPr/>
                    <a:lstStyle/>
                    <a:p>
                      <a:pPr algn="r" fontAlgn="b"/>
                      <a:r>
                        <a:rPr lang="fi-FI" sz="1800" b="0" i="0" u="none" strike="noStrike">
                          <a:solidFill>
                            <a:srgbClr val="000000"/>
                          </a:solidFill>
                          <a:effectLst/>
                          <a:latin typeface="Calibri" panose="020F0502020204030204" pitchFamily="34" charset="0"/>
                        </a:rPr>
                        <a:t>256</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254</a:t>
                      </a:r>
                    </a:p>
                  </a:txBody>
                  <a:tcPr marL="0" marR="144000" marT="0" marB="0" anchor="b"/>
                </a:tc>
                <a:tc>
                  <a:txBody>
                    <a:bodyPr/>
                    <a:lstStyle/>
                    <a:p>
                      <a:pPr algn="r" fontAlgn="b"/>
                      <a:r>
                        <a:rPr lang="fi-FI" sz="1800" b="0" i="0" u="none" strike="noStrike" dirty="0">
                          <a:solidFill>
                            <a:schemeClr val="bg1"/>
                          </a:solidFill>
                          <a:effectLst/>
                          <a:latin typeface="Calibri" panose="020F0502020204030204" pitchFamily="34" charset="0"/>
                        </a:rPr>
                        <a:t>2</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329</a:t>
                      </a:r>
                    </a:p>
                  </a:txBody>
                  <a:tcPr marL="0" marR="72000" marT="0" marB="0" anchor="b"/>
                </a:tc>
                <a:tc>
                  <a:txBody>
                    <a:bodyPr/>
                    <a:lstStyle/>
                    <a:p>
                      <a:pPr algn="r" fontAlgn="b"/>
                      <a:r>
                        <a:rPr lang="fi-FI" sz="1800" b="0" i="0" u="none" strike="noStrike">
                          <a:solidFill>
                            <a:srgbClr val="000000"/>
                          </a:solidFill>
                          <a:effectLst/>
                          <a:latin typeface="Calibri" panose="020F0502020204030204" pitchFamily="34" charset="0"/>
                        </a:rPr>
                        <a:t>20</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9</a:t>
                      </a:r>
                    </a:p>
                  </a:txBody>
                  <a:tcPr marL="0" marR="144000" marT="0" marB="0" anchor="b"/>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11</a:t>
                      </a:r>
                    </a:p>
                  </a:txBody>
                  <a:tcPr marL="0" marR="144000" marT="0" marB="0" anchor="b">
                    <a:solidFill>
                      <a:schemeClr val="accent1"/>
                    </a:solidFill>
                  </a:tcPr>
                </a:tc>
                <a:tc>
                  <a:txBody>
                    <a:bodyPr/>
                    <a:lstStyle/>
                    <a:p>
                      <a:pPr algn="r" fontAlgn="b"/>
                      <a:r>
                        <a:rPr lang="fi-FI" sz="1800" b="0" i="0" u="none" strike="noStrike">
                          <a:solidFill>
                            <a:srgbClr val="000000"/>
                          </a:solidFill>
                          <a:effectLst/>
                          <a:latin typeface="Calibri" panose="020F0502020204030204" pitchFamily="34" charset="0"/>
                        </a:rPr>
                        <a:t>13</a:t>
                      </a:r>
                    </a:p>
                  </a:txBody>
                  <a:tcPr marL="0" marR="144000" marT="0" marB="0" anchor="b"/>
                </a:tc>
                <a:extLst>
                  <a:ext uri="{0D108BD9-81ED-4DB2-BD59-A6C34878D82A}">
                    <a16:rowId xmlns:a16="http://schemas.microsoft.com/office/drawing/2014/main" val="844512866"/>
                  </a:ext>
                </a:extLst>
              </a:tr>
              <a:tr h="243349">
                <a:tc>
                  <a:txBody>
                    <a:bodyPr/>
                    <a:lstStyle/>
                    <a:p>
                      <a:pPr algn="l" fontAlgn="b"/>
                      <a:r>
                        <a:rPr lang="fi-FI" sz="1800" b="0" i="0" u="none" strike="noStrike">
                          <a:solidFill>
                            <a:srgbClr val="000000"/>
                          </a:solidFill>
                          <a:effectLst/>
                          <a:latin typeface="Calibri" panose="020F0502020204030204" pitchFamily="34" charset="0"/>
                        </a:rPr>
                        <a:t>Pertunmaa</a:t>
                      </a:r>
                    </a:p>
                  </a:txBody>
                  <a:tcPr marL="0" marR="0" marT="0" marB="0" anchor="b"/>
                </a:tc>
                <a:tc>
                  <a:txBody>
                    <a:bodyPr/>
                    <a:lstStyle/>
                    <a:p>
                      <a:pPr algn="r" fontAlgn="b"/>
                      <a:r>
                        <a:rPr lang="fi-FI" sz="1800" b="0" i="0" u="none" strike="noStrike">
                          <a:solidFill>
                            <a:srgbClr val="000000"/>
                          </a:solidFill>
                          <a:effectLst/>
                          <a:latin typeface="Calibri" panose="020F0502020204030204" pitchFamily="34" charset="0"/>
                        </a:rPr>
                        <a:t>97</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107</a:t>
                      </a:r>
                    </a:p>
                  </a:txBody>
                  <a:tcPr marL="0" marR="144000" marT="0" marB="0" anchor="b"/>
                </a:tc>
                <a:tc>
                  <a:txBody>
                    <a:bodyPr/>
                    <a:lstStyle/>
                    <a:p>
                      <a:pPr algn="r" fontAlgn="b"/>
                      <a:r>
                        <a:rPr lang="fi-FI" sz="1800" b="0" i="0" u="none" strike="noStrike" dirty="0">
                          <a:solidFill>
                            <a:schemeClr val="bg1"/>
                          </a:solidFill>
                          <a:effectLst/>
                          <a:latin typeface="Calibri" panose="020F0502020204030204" pitchFamily="34" charset="0"/>
                        </a:rPr>
                        <a:t>-10</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102</a:t>
                      </a:r>
                    </a:p>
                  </a:txBody>
                  <a:tcPr marL="0" marR="72000" marT="0" marB="0" anchor="b"/>
                </a:tc>
                <a:tc>
                  <a:txBody>
                    <a:bodyPr/>
                    <a:lstStyle/>
                    <a:p>
                      <a:pPr algn="r" fontAlgn="b"/>
                      <a:r>
                        <a:rPr lang="fi-FI" sz="1800" b="0" i="0" u="none" strike="noStrike">
                          <a:solidFill>
                            <a:srgbClr val="000000"/>
                          </a:solidFill>
                          <a:effectLst/>
                          <a:latin typeface="Calibri" panose="020F0502020204030204" pitchFamily="34" charset="0"/>
                        </a:rPr>
                        <a:t>3</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1</a:t>
                      </a:r>
                    </a:p>
                  </a:txBody>
                  <a:tcPr marL="0" marR="144000" marT="0" marB="0" anchor="b"/>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2</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-8</a:t>
                      </a:r>
                    </a:p>
                  </a:txBody>
                  <a:tcPr marL="0" marR="144000" marT="0" marB="0" anchor="b"/>
                </a:tc>
                <a:extLst>
                  <a:ext uri="{0D108BD9-81ED-4DB2-BD59-A6C34878D82A}">
                    <a16:rowId xmlns:a16="http://schemas.microsoft.com/office/drawing/2014/main" val="2206457131"/>
                  </a:ext>
                </a:extLst>
              </a:tr>
              <a:tr h="243349">
                <a:tc>
                  <a:txBody>
                    <a:bodyPr/>
                    <a:lstStyle/>
                    <a:p>
                      <a:pPr algn="l" fontAlgn="b"/>
                      <a:r>
                        <a:rPr lang="fi-FI" sz="1800" b="0" i="0" u="none" strike="noStrike" dirty="0">
                          <a:solidFill>
                            <a:srgbClr val="000000"/>
                          </a:solidFill>
                          <a:effectLst/>
                          <a:latin typeface="Calibri" panose="020F0502020204030204" pitchFamily="34" charset="0"/>
                        </a:rPr>
                        <a:t>Pieksämäki</a:t>
                      </a:r>
                    </a:p>
                  </a:txBody>
                  <a:tcPr marL="0" marR="0" marT="0" marB="0" anchor="b"/>
                </a:tc>
                <a:tc>
                  <a:txBody>
                    <a:bodyPr/>
                    <a:lstStyle/>
                    <a:p>
                      <a:pPr algn="r" fontAlgn="b"/>
                      <a:r>
                        <a:rPr lang="fi-FI" sz="1800" b="0" i="0" u="none" strike="noStrike">
                          <a:solidFill>
                            <a:srgbClr val="000000"/>
                          </a:solidFill>
                          <a:effectLst/>
                          <a:latin typeface="Calibri" panose="020F0502020204030204" pitchFamily="34" charset="0"/>
                        </a:rPr>
                        <a:t>629</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633</a:t>
                      </a:r>
                    </a:p>
                  </a:txBody>
                  <a:tcPr marL="0" marR="144000" marT="0" marB="0" anchor="b"/>
                </a:tc>
                <a:tc>
                  <a:txBody>
                    <a:bodyPr/>
                    <a:lstStyle/>
                    <a:p>
                      <a:pPr algn="r" fontAlgn="b"/>
                      <a:r>
                        <a:rPr lang="fi-FI" sz="1800" b="0" i="0" u="none" strike="noStrike" dirty="0">
                          <a:solidFill>
                            <a:schemeClr val="bg1"/>
                          </a:solidFill>
                          <a:effectLst/>
                          <a:latin typeface="Calibri" panose="020F0502020204030204" pitchFamily="34" charset="0"/>
                        </a:rPr>
                        <a:t>-4</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1 614</a:t>
                      </a:r>
                    </a:p>
                  </a:txBody>
                  <a:tcPr marL="0" marR="72000" marT="0" marB="0" anchor="b"/>
                </a:tc>
                <a:tc>
                  <a:txBody>
                    <a:bodyPr/>
                    <a:lstStyle/>
                    <a:p>
                      <a:pPr algn="r" fontAlgn="b"/>
                      <a:r>
                        <a:rPr lang="fi-FI" sz="1800" b="0" i="0" u="none" strike="noStrike">
                          <a:solidFill>
                            <a:srgbClr val="000000"/>
                          </a:solidFill>
                          <a:effectLst/>
                          <a:latin typeface="Calibri" panose="020F0502020204030204" pitchFamily="34" charset="0"/>
                        </a:rPr>
                        <a:t>86</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23</a:t>
                      </a:r>
                    </a:p>
                  </a:txBody>
                  <a:tcPr marL="0" marR="144000" marT="0" marB="0" anchor="b"/>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63</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59</a:t>
                      </a:r>
                    </a:p>
                  </a:txBody>
                  <a:tcPr marL="0" marR="144000" marT="0" marB="0" anchor="b"/>
                </a:tc>
                <a:extLst>
                  <a:ext uri="{0D108BD9-81ED-4DB2-BD59-A6C34878D82A}">
                    <a16:rowId xmlns:a16="http://schemas.microsoft.com/office/drawing/2014/main" val="1670358969"/>
                  </a:ext>
                </a:extLst>
              </a:tr>
              <a:tr h="243349">
                <a:tc>
                  <a:txBody>
                    <a:bodyPr/>
                    <a:lstStyle/>
                    <a:p>
                      <a:pPr algn="l" fontAlgn="b"/>
                      <a:r>
                        <a:rPr lang="fi-FI" sz="1800" b="0" i="0" u="none" strike="noStrike" dirty="0">
                          <a:solidFill>
                            <a:srgbClr val="000000"/>
                          </a:solidFill>
                          <a:effectLst/>
                          <a:latin typeface="Calibri" panose="020F0502020204030204" pitchFamily="34" charset="0"/>
                        </a:rPr>
                        <a:t>Puumala</a:t>
                      </a:r>
                    </a:p>
                  </a:txBody>
                  <a:tcPr marL="0" marR="0" marT="0" marB="0" anchor="b"/>
                </a:tc>
                <a:tc>
                  <a:txBody>
                    <a:bodyPr/>
                    <a:lstStyle/>
                    <a:p>
                      <a:pPr algn="r" fontAlgn="b"/>
                      <a:r>
                        <a:rPr lang="fi-FI" sz="1800" b="0" i="0" u="none" strike="noStrike">
                          <a:solidFill>
                            <a:srgbClr val="000000"/>
                          </a:solidFill>
                          <a:effectLst/>
                          <a:latin typeface="Calibri" panose="020F0502020204030204" pitchFamily="34" charset="0"/>
                        </a:rPr>
                        <a:t>93</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99</a:t>
                      </a:r>
                    </a:p>
                  </a:txBody>
                  <a:tcPr marL="0" marR="144000" marT="0" marB="0" anchor="b"/>
                </a:tc>
                <a:tc>
                  <a:txBody>
                    <a:bodyPr/>
                    <a:lstStyle/>
                    <a:p>
                      <a:pPr algn="r" fontAlgn="b"/>
                      <a:r>
                        <a:rPr lang="fi-FI" sz="1800" b="0" i="0" u="none" strike="noStrike" dirty="0">
                          <a:solidFill>
                            <a:schemeClr val="bg1"/>
                          </a:solidFill>
                          <a:effectLst/>
                          <a:latin typeface="Calibri" panose="020F0502020204030204" pitchFamily="34" charset="0"/>
                        </a:rPr>
                        <a:t>-6</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83</a:t>
                      </a:r>
                    </a:p>
                  </a:txBody>
                  <a:tcPr marL="0" marR="72000" marT="0" marB="0" anchor="b"/>
                </a:tc>
                <a:tc>
                  <a:txBody>
                    <a:bodyPr/>
                    <a:lstStyle/>
                    <a:p>
                      <a:pPr algn="r" fontAlgn="b"/>
                      <a:r>
                        <a:rPr lang="fi-FI" sz="1800" b="0" i="0" u="none" strike="noStrike">
                          <a:solidFill>
                            <a:srgbClr val="000000"/>
                          </a:solidFill>
                          <a:effectLst/>
                          <a:latin typeface="Calibri" panose="020F0502020204030204" pitchFamily="34" charset="0"/>
                        </a:rPr>
                        <a:t>22</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5</a:t>
                      </a:r>
                    </a:p>
                  </a:txBody>
                  <a:tcPr marL="0" marR="144000" marT="0" marB="0" anchor="b"/>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17</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11</a:t>
                      </a:r>
                    </a:p>
                  </a:txBody>
                  <a:tcPr marL="0" marR="144000" marT="0" marB="0" anchor="b"/>
                </a:tc>
                <a:extLst>
                  <a:ext uri="{0D108BD9-81ED-4DB2-BD59-A6C34878D82A}">
                    <a16:rowId xmlns:a16="http://schemas.microsoft.com/office/drawing/2014/main" val="2570318876"/>
                  </a:ext>
                </a:extLst>
              </a:tr>
              <a:tr h="243349">
                <a:tc>
                  <a:txBody>
                    <a:bodyPr/>
                    <a:lstStyle/>
                    <a:p>
                      <a:pPr algn="l" fontAlgn="b"/>
                      <a:r>
                        <a:rPr lang="fi-FI" sz="1800" b="0" i="0" u="none" strike="noStrike" dirty="0">
                          <a:solidFill>
                            <a:srgbClr val="000000"/>
                          </a:solidFill>
                          <a:effectLst/>
                          <a:latin typeface="Calibri" panose="020F0502020204030204" pitchFamily="34" charset="0"/>
                        </a:rPr>
                        <a:t>Rantasalmi</a:t>
                      </a:r>
                    </a:p>
                  </a:txBody>
                  <a:tcPr marL="0" marR="0" marT="0" marB="0" anchor="b"/>
                </a:tc>
                <a:tc>
                  <a:txBody>
                    <a:bodyPr/>
                    <a:lstStyle/>
                    <a:p>
                      <a:pPr algn="r" fontAlgn="b"/>
                      <a:r>
                        <a:rPr lang="fi-FI" sz="1800" b="0" i="0" u="none" strike="noStrike">
                          <a:solidFill>
                            <a:srgbClr val="000000"/>
                          </a:solidFill>
                          <a:effectLst/>
                          <a:latin typeface="Calibri" panose="020F0502020204030204" pitchFamily="34" charset="0"/>
                        </a:rPr>
                        <a:t>143</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148</a:t>
                      </a:r>
                    </a:p>
                  </a:txBody>
                  <a:tcPr marL="0" marR="144000" marT="0" marB="0" anchor="b"/>
                </a:tc>
                <a:tc>
                  <a:txBody>
                    <a:bodyPr/>
                    <a:lstStyle/>
                    <a:p>
                      <a:pPr algn="r" fontAlgn="b"/>
                      <a:r>
                        <a:rPr lang="fi-FI" sz="1800" b="0" i="0" u="none" strike="noStrike" dirty="0">
                          <a:solidFill>
                            <a:schemeClr val="bg1"/>
                          </a:solidFill>
                          <a:effectLst/>
                          <a:latin typeface="Calibri" panose="020F0502020204030204" pitchFamily="34" charset="0"/>
                        </a:rPr>
                        <a:t>-5</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209</a:t>
                      </a:r>
                    </a:p>
                  </a:txBody>
                  <a:tcPr marL="0" marR="72000" marT="0" marB="0" anchor="b"/>
                </a:tc>
                <a:tc>
                  <a:txBody>
                    <a:bodyPr/>
                    <a:lstStyle/>
                    <a:p>
                      <a:pPr algn="r" fontAlgn="b"/>
                      <a:r>
                        <a:rPr lang="fi-FI" sz="1800" b="0" i="0" u="none" strike="noStrike">
                          <a:solidFill>
                            <a:srgbClr val="000000"/>
                          </a:solidFill>
                          <a:effectLst/>
                          <a:latin typeface="Calibri" panose="020F0502020204030204" pitchFamily="34" charset="0"/>
                        </a:rPr>
                        <a:t>45</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4</a:t>
                      </a:r>
                    </a:p>
                  </a:txBody>
                  <a:tcPr marL="0" marR="144000" marT="0" marB="0" anchor="b"/>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41</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36</a:t>
                      </a:r>
                    </a:p>
                  </a:txBody>
                  <a:tcPr marL="0" marR="144000" marT="0" marB="0" anchor="b"/>
                </a:tc>
                <a:extLst>
                  <a:ext uri="{0D108BD9-81ED-4DB2-BD59-A6C34878D82A}">
                    <a16:rowId xmlns:a16="http://schemas.microsoft.com/office/drawing/2014/main" val="934612625"/>
                  </a:ext>
                </a:extLst>
              </a:tr>
              <a:tr h="243349">
                <a:tc>
                  <a:txBody>
                    <a:bodyPr/>
                    <a:lstStyle/>
                    <a:p>
                      <a:pPr algn="l" fontAlgn="b"/>
                      <a:r>
                        <a:rPr lang="fi-FI" sz="1800" b="0" i="0" u="none" strike="noStrike" dirty="0">
                          <a:solidFill>
                            <a:srgbClr val="000000"/>
                          </a:solidFill>
                          <a:effectLst/>
                          <a:latin typeface="Calibri" panose="020F0502020204030204" pitchFamily="34" charset="0"/>
                        </a:rPr>
                        <a:t>Savonlinna</a:t>
                      </a:r>
                    </a:p>
                  </a:txBody>
                  <a:tcPr marL="0" marR="0" marT="0" marB="0" anchor="b"/>
                </a:tc>
                <a:tc>
                  <a:txBody>
                    <a:bodyPr/>
                    <a:lstStyle/>
                    <a:p>
                      <a:pPr algn="r" fontAlgn="b"/>
                      <a:r>
                        <a:rPr lang="fi-FI" sz="1800" b="0" i="0" u="none" strike="noStrike">
                          <a:solidFill>
                            <a:srgbClr val="000000"/>
                          </a:solidFill>
                          <a:effectLst/>
                          <a:latin typeface="Calibri" panose="020F0502020204030204" pitchFamily="34" charset="0"/>
                        </a:rPr>
                        <a:t>1 237</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1 316</a:t>
                      </a:r>
                    </a:p>
                  </a:txBody>
                  <a:tcPr marL="0" marR="144000" marT="0" marB="0" anchor="b"/>
                </a:tc>
                <a:tc>
                  <a:txBody>
                    <a:bodyPr/>
                    <a:lstStyle/>
                    <a:p>
                      <a:pPr algn="r" fontAlgn="b"/>
                      <a:r>
                        <a:rPr lang="fi-FI" sz="1800" b="0" i="0" u="none" strike="noStrike" dirty="0">
                          <a:solidFill>
                            <a:schemeClr val="bg1"/>
                          </a:solidFill>
                          <a:effectLst/>
                          <a:latin typeface="Calibri" panose="020F0502020204030204" pitchFamily="34" charset="0"/>
                        </a:rPr>
                        <a:t>-79</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3 065</a:t>
                      </a:r>
                    </a:p>
                  </a:txBody>
                  <a:tcPr marL="0" marR="72000" marT="0" marB="0" anchor="b"/>
                </a:tc>
                <a:tc>
                  <a:txBody>
                    <a:bodyPr/>
                    <a:lstStyle/>
                    <a:p>
                      <a:pPr algn="r" fontAlgn="b"/>
                      <a:r>
                        <a:rPr lang="fi-FI" sz="1800" b="0" i="0" u="none" strike="noStrike">
                          <a:solidFill>
                            <a:srgbClr val="000000"/>
                          </a:solidFill>
                          <a:effectLst/>
                          <a:latin typeface="Calibri" panose="020F0502020204030204" pitchFamily="34" charset="0"/>
                        </a:rPr>
                        <a:t>116</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24</a:t>
                      </a:r>
                    </a:p>
                  </a:txBody>
                  <a:tcPr marL="0" marR="144000" marT="0" marB="0" anchor="b"/>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92</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13</a:t>
                      </a:r>
                    </a:p>
                  </a:txBody>
                  <a:tcPr marL="0" marR="144000" marT="0" marB="0" anchor="b"/>
                </a:tc>
                <a:extLst>
                  <a:ext uri="{0D108BD9-81ED-4DB2-BD59-A6C34878D82A}">
                    <a16:rowId xmlns:a16="http://schemas.microsoft.com/office/drawing/2014/main" val="1655574090"/>
                  </a:ext>
                </a:extLst>
              </a:tr>
              <a:tr h="243349">
                <a:tc>
                  <a:txBody>
                    <a:bodyPr/>
                    <a:lstStyle/>
                    <a:p>
                      <a:pPr algn="l" fontAlgn="b"/>
                      <a:r>
                        <a:rPr lang="fi-FI" sz="1800" b="0" i="0" u="none" strike="noStrike" dirty="0">
                          <a:solidFill>
                            <a:srgbClr val="000000"/>
                          </a:solidFill>
                          <a:effectLst/>
                          <a:latin typeface="Calibri" panose="020F0502020204030204" pitchFamily="34" charset="0"/>
                        </a:rPr>
                        <a:t>Sulkava</a:t>
                      </a:r>
                    </a:p>
                  </a:txBody>
                  <a:tcPr marL="0" marR="0" marT="0" marB="0" anchor="b"/>
                </a:tc>
                <a:tc>
                  <a:txBody>
                    <a:bodyPr/>
                    <a:lstStyle/>
                    <a:p>
                      <a:pPr algn="r" fontAlgn="b"/>
                      <a:r>
                        <a:rPr lang="fi-FI" sz="1800" b="0" i="0" u="none" strike="noStrike">
                          <a:solidFill>
                            <a:srgbClr val="000000"/>
                          </a:solidFill>
                          <a:effectLst/>
                          <a:latin typeface="Calibri" panose="020F0502020204030204" pitchFamily="34" charset="0"/>
                        </a:rPr>
                        <a:t>106</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118</a:t>
                      </a:r>
                    </a:p>
                  </a:txBody>
                  <a:tcPr marL="0" marR="144000" marT="0" marB="0" anchor="b"/>
                </a:tc>
                <a:tc>
                  <a:txBody>
                    <a:bodyPr/>
                    <a:lstStyle/>
                    <a:p>
                      <a:pPr algn="r" fontAlgn="b"/>
                      <a:r>
                        <a:rPr lang="fi-FI" sz="1800" b="0" i="0" u="none" strike="noStrike" dirty="0">
                          <a:solidFill>
                            <a:schemeClr val="bg1"/>
                          </a:solidFill>
                          <a:effectLst/>
                          <a:latin typeface="Calibri" panose="020F0502020204030204" pitchFamily="34" charset="0"/>
                        </a:rPr>
                        <a:t>-12</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129</a:t>
                      </a:r>
                    </a:p>
                  </a:txBody>
                  <a:tcPr marL="0" marR="72000" marT="0" marB="0" anchor="b"/>
                </a:tc>
                <a:tc>
                  <a:txBody>
                    <a:bodyPr/>
                    <a:lstStyle/>
                    <a:p>
                      <a:pPr algn="r" fontAlgn="b"/>
                      <a:r>
                        <a:rPr lang="fi-FI" sz="1800" b="0" i="0" u="none" strike="noStrike">
                          <a:solidFill>
                            <a:srgbClr val="000000"/>
                          </a:solidFill>
                          <a:effectLst/>
                          <a:latin typeface="Calibri" panose="020F0502020204030204" pitchFamily="34" charset="0"/>
                        </a:rPr>
                        <a:t>9</a:t>
                      </a:r>
                    </a:p>
                  </a:txBody>
                  <a:tcPr marL="0" marR="144000" marT="0" marB="0" anchor="b"/>
                </a:tc>
                <a:tc>
                  <a:txBody>
                    <a:bodyPr/>
                    <a:lstStyle/>
                    <a:p>
                      <a:pPr algn="r" fontAlgn="b"/>
                      <a:r>
                        <a:rPr lang="fi-FI" sz="1800" b="0" i="0" u="none" strike="noStrike">
                          <a:solidFill>
                            <a:srgbClr val="000000"/>
                          </a:solidFill>
                          <a:effectLst/>
                          <a:latin typeface="Calibri" panose="020F0502020204030204" pitchFamily="34" charset="0"/>
                        </a:rPr>
                        <a:t>6</a:t>
                      </a:r>
                    </a:p>
                  </a:txBody>
                  <a:tcPr marL="0" marR="144000" marT="0" marB="0" anchor="b"/>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3</a:t>
                      </a:r>
                    </a:p>
                  </a:txBody>
                  <a:tcPr marL="0" marR="144000" marT="0" marB="0" anchor="b">
                    <a:solidFill>
                      <a:schemeClr val="accent1"/>
                    </a:solidFill>
                  </a:tcPr>
                </a:tc>
                <a:tc>
                  <a:txBody>
                    <a:bodyPr/>
                    <a:lstStyle/>
                    <a:p>
                      <a:pPr algn="r" fontAlgn="b"/>
                      <a:r>
                        <a:rPr lang="fi-FI" sz="1800" b="0" i="0" u="none" strike="noStrike" dirty="0">
                          <a:solidFill>
                            <a:srgbClr val="000000"/>
                          </a:solidFill>
                          <a:effectLst/>
                          <a:latin typeface="Calibri" panose="020F0502020204030204" pitchFamily="34" charset="0"/>
                        </a:rPr>
                        <a:t>-9</a:t>
                      </a:r>
                    </a:p>
                  </a:txBody>
                  <a:tcPr marL="0" marR="144000" marT="0" marB="0" anchor="b"/>
                </a:tc>
                <a:extLst>
                  <a:ext uri="{0D108BD9-81ED-4DB2-BD59-A6C34878D82A}">
                    <a16:rowId xmlns:a16="http://schemas.microsoft.com/office/drawing/2014/main" val="1940802578"/>
                  </a:ext>
                </a:extLst>
              </a:tr>
              <a:tr h="354885">
                <a:tc>
                  <a:txBody>
                    <a:bodyPr/>
                    <a:lstStyle/>
                    <a:p>
                      <a:pPr algn="l" fontAlgn="ctr"/>
                      <a:r>
                        <a:rPr lang="fi-FI" sz="1800" b="1" i="0" u="none" strike="noStrike" dirty="0">
                          <a:solidFill>
                            <a:schemeClr val="bg1"/>
                          </a:solidFill>
                          <a:effectLst/>
                          <a:latin typeface="Calibri" panose="020F0502020204030204" pitchFamily="34" charset="0"/>
                        </a:rPr>
                        <a:t>ETELÄ-SAVO</a:t>
                      </a:r>
                    </a:p>
                  </a:txBody>
                  <a:tcPr marL="0" marR="0" marT="0" marB="0" anchor="ctr"/>
                </a:tc>
                <a:tc>
                  <a:txBody>
                    <a:bodyPr/>
                    <a:lstStyle/>
                    <a:p>
                      <a:pPr algn="r" fontAlgn="ctr"/>
                      <a:r>
                        <a:rPr lang="fi-FI" sz="1800" b="1" i="0" u="none" strike="noStrike">
                          <a:solidFill>
                            <a:schemeClr val="bg1"/>
                          </a:solidFill>
                          <a:effectLst/>
                          <a:latin typeface="Calibri" panose="020F0502020204030204" pitchFamily="34" charset="0"/>
                        </a:rPr>
                        <a:t>5 423</a:t>
                      </a:r>
                    </a:p>
                  </a:txBody>
                  <a:tcPr marL="0" marR="144000" marT="0" marB="0" anchor="ctr"/>
                </a:tc>
                <a:tc>
                  <a:txBody>
                    <a:bodyPr/>
                    <a:lstStyle/>
                    <a:p>
                      <a:pPr algn="r" fontAlgn="ctr"/>
                      <a:r>
                        <a:rPr lang="fi-FI" sz="1800" b="1" i="0" u="none" strike="noStrike">
                          <a:solidFill>
                            <a:schemeClr val="bg1"/>
                          </a:solidFill>
                          <a:effectLst/>
                          <a:latin typeface="Calibri" panose="020F0502020204030204" pitchFamily="34" charset="0"/>
                        </a:rPr>
                        <a:t>5 619</a:t>
                      </a:r>
                    </a:p>
                  </a:txBody>
                  <a:tcPr marL="0" marR="144000" marT="0" marB="0" anchor="ctr"/>
                </a:tc>
                <a:tc>
                  <a:txBody>
                    <a:bodyPr/>
                    <a:lstStyle/>
                    <a:p>
                      <a:pPr algn="r" fontAlgn="ctr"/>
                      <a:r>
                        <a:rPr lang="fi-FI" sz="1800" b="1" i="0" u="none" strike="noStrike" dirty="0">
                          <a:solidFill>
                            <a:schemeClr val="bg1"/>
                          </a:solidFill>
                          <a:effectLst/>
                          <a:latin typeface="Calibri" panose="020F0502020204030204" pitchFamily="34" charset="0"/>
                        </a:rPr>
                        <a:t>-196</a:t>
                      </a:r>
                    </a:p>
                  </a:txBody>
                  <a:tcPr marL="0" marR="144000" marT="0" marB="0" anchor="ctr">
                    <a:solidFill>
                      <a:schemeClr val="accent1"/>
                    </a:solidFill>
                  </a:tcPr>
                </a:tc>
                <a:tc>
                  <a:txBody>
                    <a:bodyPr/>
                    <a:lstStyle/>
                    <a:p>
                      <a:pPr algn="r" fontAlgn="ctr"/>
                      <a:r>
                        <a:rPr lang="fi-FI" sz="1800" b="1" i="0" u="none" strike="noStrike" dirty="0">
                          <a:solidFill>
                            <a:schemeClr val="bg1"/>
                          </a:solidFill>
                          <a:effectLst/>
                          <a:latin typeface="Calibri" panose="020F0502020204030204" pitchFamily="34" charset="0"/>
                        </a:rPr>
                        <a:t>12 058</a:t>
                      </a:r>
                    </a:p>
                  </a:txBody>
                  <a:tcPr marL="0" marR="72000" marT="0" marB="0" anchor="ctr"/>
                </a:tc>
                <a:tc>
                  <a:txBody>
                    <a:bodyPr/>
                    <a:lstStyle/>
                    <a:p>
                      <a:pPr algn="r" fontAlgn="ctr"/>
                      <a:r>
                        <a:rPr lang="fi-FI" sz="1800" b="1" i="0" u="none" strike="noStrike">
                          <a:solidFill>
                            <a:schemeClr val="bg1"/>
                          </a:solidFill>
                          <a:effectLst/>
                          <a:latin typeface="Calibri" panose="020F0502020204030204" pitchFamily="34" charset="0"/>
                        </a:rPr>
                        <a:t>678</a:t>
                      </a:r>
                    </a:p>
                  </a:txBody>
                  <a:tcPr marL="0" marR="144000" marT="0" marB="0" anchor="ctr"/>
                </a:tc>
                <a:tc>
                  <a:txBody>
                    <a:bodyPr/>
                    <a:lstStyle/>
                    <a:p>
                      <a:pPr algn="r" fontAlgn="ctr"/>
                      <a:r>
                        <a:rPr lang="fi-FI" sz="1800" b="1" i="0" u="none" strike="noStrike">
                          <a:solidFill>
                            <a:schemeClr val="bg1"/>
                          </a:solidFill>
                          <a:effectLst/>
                          <a:latin typeface="Calibri" panose="020F0502020204030204" pitchFamily="34" charset="0"/>
                        </a:rPr>
                        <a:t>156</a:t>
                      </a:r>
                    </a:p>
                  </a:txBody>
                  <a:tcPr marL="0" marR="144000" marT="0" marB="0" anchor="ctr"/>
                </a:tc>
                <a:tc>
                  <a:txBody>
                    <a:bodyPr/>
                    <a:lstStyle/>
                    <a:p>
                      <a:pPr marL="0" algn="r" defTabSz="914400" rtl="0" eaLnBrk="1" fontAlgn="b" latinLnBrk="0" hangingPunct="1"/>
                      <a:r>
                        <a:rPr lang="fi-FI" sz="1800" b="0" i="0" u="none" strike="noStrike" kern="1200" dirty="0">
                          <a:solidFill>
                            <a:schemeClr val="bg1"/>
                          </a:solidFill>
                          <a:effectLst/>
                          <a:latin typeface="Calibri" panose="020F0502020204030204" pitchFamily="34" charset="0"/>
                          <a:ea typeface="+mn-ea"/>
                          <a:cs typeface="+mn-cs"/>
                        </a:rPr>
                        <a:t>522</a:t>
                      </a:r>
                    </a:p>
                  </a:txBody>
                  <a:tcPr marL="0" marR="144000" marT="0" marB="0" anchor="ctr">
                    <a:solidFill>
                      <a:schemeClr val="accent1"/>
                    </a:solidFill>
                  </a:tcPr>
                </a:tc>
                <a:tc>
                  <a:txBody>
                    <a:bodyPr/>
                    <a:lstStyle/>
                    <a:p>
                      <a:pPr algn="r" fontAlgn="ctr"/>
                      <a:r>
                        <a:rPr lang="fi-FI" sz="1800" b="1" i="0" u="none" strike="noStrike" dirty="0">
                          <a:solidFill>
                            <a:schemeClr val="bg1"/>
                          </a:solidFill>
                          <a:effectLst/>
                          <a:latin typeface="Calibri" panose="020F0502020204030204" pitchFamily="34" charset="0"/>
                        </a:rPr>
                        <a:t>326</a:t>
                      </a:r>
                    </a:p>
                  </a:txBody>
                  <a:tcPr marL="0" marR="144000" marT="0" marB="0" anchor="ctr"/>
                </a:tc>
                <a:extLst>
                  <a:ext uri="{0D108BD9-81ED-4DB2-BD59-A6C34878D82A}">
                    <a16:rowId xmlns:a16="http://schemas.microsoft.com/office/drawing/2014/main" val="297632157"/>
                  </a:ext>
                </a:extLst>
              </a:tr>
            </a:tbl>
          </a:graphicData>
        </a:graphic>
      </p:graphicFrame>
    </p:spTree>
    <p:extLst>
      <p:ext uri="{BB962C8B-B14F-4D97-AF65-F5344CB8AC3E}">
        <p14:creationId xmlns:p14="http://schemas.microsoft.com/office/powerpoint/2010/main" val="486702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546A056-8C6F-42D9-BA5E-DB0EF7A1DAF5}"/>
              </a:ext>
            </a:extLst>
          </p:cNvPr>
          <p:cNvSpPr>
            <a:spLocks noGrp="1"/>
          </p:cNvSpPr>
          <p:nvPr>
            <p:ph type="title"/>
          </p:nvPr>
        </p:nvSpPr>
        <p:spPr>
          <a:xfrm>
            <a:off x="695400" y="404664"/>
            <a:ext cx="10873208" cy="544574"/>
          </a:xfrm>
        </p:spPr>
        <p:txBody>
          <a:bodyPr/>
          <a:lstStyle/>
          <a:p>
            <a:r>
              <a:rPr lang="fi-FI" dirty="0"/>
              <a:t>Kuntien välinen muuttoliike Etelä-Savossa 2010-2022, </a:t>
            </a:r>
            <a:r>
              <a:rPr lang="fi-FI" sz="2000" b="0" dirty="0"/>
              <a:t>1.1.2023 aluejako</a:t>
            </a:r>
            <a:endParaRPr lang="fi-FI" dirty="0"/>
          </a:p>
        </p:txBody>
      </p:sp>
      <p:sp>
        <p:nvSpPr>
          <p:cNvPr id="5" name="Title 11">
            <a:extLst>
              <a:ext uri="{FF2B5EF4-FFF2-40B4-BE49-F238E27FC236}">
                <a16:creationId xmlns:a16="http://schemas.microsoft.com/office/drawing/2014/main" id="{5517767B-144E-43F1-A5A4-B3AD4CF82F82}"/>
              </a:ext>
            </a:extLst>
          </p:cNvPr>
          <p:cNvSpPr txBox="1">
            <a:spLocks/>
          </p:cNvSpPr>
          <p:nvPr/>
        </p:nvSpPr>
        <p:spPr bwMode="auto">
          <a:xfrm>
            <a:off x="623392" y="6508576"/>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7.6.2023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 ja viivakaavio: kuntien välinen muuttoliike Etelä-Savossa 2010-2022. Lähtömuuttoa on tarkastelukaudella ollut joka vuosi enemmän kuin tulomuuttoa, joskin niistä syntyvä nettomuuton tappiollisuus on pienentynyt huomattavasti vuodesta 2020 lähtien. Kuntien välinen nettomuutto oli Etelä-Savossa vuonna 2022 yhteensä-196, kun se pahimpana vuonna 2018 oli -1 414.">
            <a:extLst>
              <a:ext uri="{FF2B5EF4-FFF2-40B4-BE49-F238E27FC236}">
                <a16:creationId xmlns:a16="http://schemas.microsoft.com/office/drawing/2014/main" id="{3226AC67-BBED-9D04-BBB5-F626B54BC352}"/>
              </a:ext>
            </a:extLst>
          </p:cNvPr>
          <p:cNvPicPr>
            <a:picLocks noChangeAspect="1"/>
          </p:cNvPicPr>
          <p:nvPr/>
        </p:nvPicPr>
        <p:blipFill>
          <a:blip r:embed="rId2"/>
          <a:stretch>
            <a:fillRect/>
          </a:stretch>
        </p:blipFill>
        <p:spPr>
          <a:xfrm>
            <a:off x="623392" y="1124744"/>
            <a:ext cx="9480106" cy="4919949"/>
          </a:xfrm>
          <a:prstGeom prst="rect">
            <a:avLst/>
          </a:prstGeom>
        </p:spPr>
      </p:pic>
    </p:spTree>
    <p:extLst>
      <p:ext uri="{BB962C8B-B14F-4D97-AF65-F5344CB8AC3E}">
        <p14:creationId xmlns:p14="http://schemas.microsoft.com/office/powerpoint/2010/main" val="229201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546A056-8C6F-42D9-BA5E-DB0EF7A1DAF5}"/>
              </a:ext>
            </a:extLst>
          </p:cNvPr>
          <p:cNvSpPr>
            <a:spLocks noGrp="1"/>
          </p:cNvSpPr>
          <p:nvPr>
            <p:ph type="title"/>
          </p:nvPr>
        </p:nvSpPr>
        <p:spPr>
          <a:xfrm>
            <a:off x="263352" y="404664"/>
            <a:ext cx="11809312" cy="544574"/>
          </a:xfrm>
        </p:spPr>
        <p:txBody>
          <a:bodyPr/>
          <a:lstStyle/>
          <a:p>
            <a:r>
              <a:rPr lang="fi-FI" dirty="0"/>
              <a:t>Tulo- ja lähtömuutto sekä kokonaisnettomuutto Etelä-Savossa 2010-2022, </a:t>
            </a:r>
            <a:r>
              <a:rPr lang="fi-FI" sz="2000" b="0" dirty="0"/>
              <a:t>1.1.2023 aluejako</a:t>
            </a:r>
            <a:endParaRPr lang="fi-FI" dirty="0"/>
          </a:p>
        </p:txBody>
      </p:sp>
      <p:pic>
        <p:nvPicPr>
          <p:cNvPr id="7" name="Kuva 6" descr="Palkki- ja viivakaavio: tulo- ja lähtömuutto sekä kokonaisnettomuutto Etelä-Savossa 2010-2022. Lähtömuuttoa on tarkastelukaudella kahta viimeistä vuotta lukuun ottamatta ollut joka vuosi enemmän kuin tulomuuttoa. Kokonaisnettomuutto on ollut positiivinen vuonna 2021 yhteensä 240 henkilön verran ja vuonna 2022 yhteensä 326 henkilön verran.">
            <a:extLst>
              <a:ext uri="{FF2B5EF4-FFF2-40B4-BE49-F238E27FC236}">
                <a16:creationId xmlns:a16="http://schemas.microsoft.com/office/drawing/2014/main" id="{3365D97F-BE11-661B-6114-5CF1A9E5119F}"/>
              </a:ext>
            </a:extLst>
          </p:cNvPr>
          <p:cNvPicPr>
            <a:picLocks noChangeAspect="1"/>
          </p:cNvPicPr>
          <p:nvPr/>
        </p:nvPicPr>
        <p:blipFill>
          <a:blip r:embed="rId2"/>
          <a:stretch>
            <a:fillRect/>
          </a:stretch>
        </p:blipFill>
        <p:spPr>
          <a:xfrm>
            <a:off x="263352" y="836712"/>
            <a:ext cx="9157507" cy="4752528"/>
          </a:xfrm>
          <a:prstGeom prst="rect">
            <a:avLst/>
          </a:prstGeom>
        </p:spPr>
      </p:pic>
      <p:sp>
        <p:nvSpPr>
          <p:cNvPr id="6" name="Tekstiruutu 5">
            <a:extLst>
              <a:ext uri="{FF2B5EF4-FFF2-40B4-BE49-F238E27FC236}">
                <a16:creationId xmlns:a16="http://schemas.microsoft.com/office/drawing/2014/main" id="{5F4481D0-DA2D-DF95-56D7-21B087C73544}"/>
              </a:ext>
            </a:extLst>
          </p:cNvPr>
          <p:cNvSpPr txBox="1"/>
          <p:nvPr/>
        </p:nvSpPr>
        <p:spPr>
          <a:xfrm>
            <a:off x="9584448" y="1467131"/>
            <a:ext cx="2324627" cy="3491689"/>
          </a:xfrm>
          <a:prstGeom prst="rect">
            <a:avLst/>
          </a:prstGeom>
          <a:noFill/>
          <a:ln w="25400">
            <a:solidFill>
              <a:srgbClr val="FF0000"/>
            </a:solidFill>
          </a:ln>
        </p:spPr>
        <p:txBody>
          <a:bodyPr wrap="square" lIns="144000" tIns="144000" rIns="144000" bIns="144000" rtlCol="0">
            <a:spAutoFit/>
          </a:bodyPr>
          <a:lstStyle/>
          <a:p>
            <a:pPr algn="l"/>
            <a:r>
              <a:rPr lang="fi-FI" sz="1600" dirty="0"/>
              <a:t>Kokonaisnettomuutto on kääntynyt positiiviseksi vuonna 2021 yhteensä 240 henkilön verran ja vuonna 2022 yhteensä 326 henkilön verran. </a:t>
            </a:r>
          </a:p>
          <a:p>
            <a:pPr algn="l"/>
            <a:r>
              <a:rPr lang="fi-FI" sz="1600" dirty="0"/>
              <a:t>Tämä johtuu siirtolaisuudesta, sillä kuntien välinen nettomuutto oli edelleen negatiivinen.</a:t>
            </a:r>
          </a:p>
        </p:txBody>
      </p:sp>
      <p:sp>
        <p:nvSpPr>
          <p:cNvPr id="8" name="Title 11">
            <a:extLst>
              <a:ext uri="{FF2B5EF4-FFF2-40B4-BE49-F238E27FC236}">
                <a16:creationId xmlns:a16="http://schemas.microsoft.com/office/drawing/2014/main" id="{BF433065-7608-0917-A2B6-B4D346E34B3E}"/>
              </a:ext>
            </a:extLst>
          </p:cNvPr>
          <p:cNvSpPr txBox="1">
            <a:spLocks/>
          </p:cNvSpPr>
          <p:nvPr/>
        </p:nvSpPr>
        <p:spPr bwMode="auto">
          <a:xfrm>
            <a:off x="263352" y="6381328"/>
            <a:ext cx="1180931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7.6.2023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265694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695400" y="404664"/>
            <a:ext cx="10441160" cy="814227"/>
          </a:xfrm>
        </p:spPr>
        <p:txBody>
          <a:bodyPr/>
          <a:lstStyle/>
          <a:p>
            <a:r>
              <a:rPr lang="fi-FI" dirty="0"/>
              <a:t>Kokonaisnettomuutto ikäryhmittäin </a:t>
            </a:r>
            <a:r>
              <a:rPr lang="fi-FI" sz="2400" dirty="0"/>
              <a:t>(7 ikäryhmää) </a:t>
            </a:r>
            <a:r>
              <a:rPr lang="fi-FI" dirty="0"/>
              <a:t>Etelä-Savossa 2005 - 2022</a:t>
            </a:r>
            <a:r>
              <a:rPr kumimoji="0" lang="fi-FI" sz="2800" b="1" i="0" u="none" strike="noStrike" kern="1200" cap="none" spc="0" normalizeH="0" baseline="0" noProof="0" dirty="0">
                <a:ln>
                  <a:noFill/>
                </a:ln>
                <a:solidFill>
                  <a:srgbClr val="2D3787"/>
                </a:solidFill>
                <a:effectLst/>
                <a:uLnTx/>
                <a:uFillTx/>
                <a:latin typeface="Times New Roman"/>
                <a:ea typeface="+mj-ea"/>
                <a:cs typeface="+mj-cs"/>
              </a:rPr>
              <a:t> , </a:t>
            </a:r>
            <a:r>
              <a:rPr kumimoji="0" lang="fi-FI" sz="2000" b="0" i="0" u="none" strike="noStrike" kern="1200" cap="none" spc="0" normalizeH="0" baseline="0" noProof="0" dirty="0">
                <a:ln>
                  <a:noFill/>
                </a:ln>
                <a:solidFill>
                  <a:srgbClr val="2D3787"/>
                </a:solidFill>
                <a:effectLst/>
                <a:uLnTx/>
                <a:uFillTx/>
                <a:latin typeface="Times New Roman"/>
                <a:ea typeface="+mj-ea"/>
                <a:cs typeface="+mj-cs"/>
              </a:rPr>
              <a:t>1.1.2023 aluejako</a:t>
            </a:r>
            <a:endParaRPr lang="fi-FI" dirty="0"/>
          </a:p>
        </p:txBody>
      </p:sp>
      <p:sp>
        <p:nvSpPr>
          <p:cNvPr id="7" name="Title 11">
            <a:extLst>
              <a:ext uri="{FF2B5EF4-FFF2-40B4-BE49-F238E27FC236}">
                <a16:creationId xmlns:a16="http://schemas.microsoft.com/office/drawing/2014/main" id="{F5E26847-0457-48F2-A7AE-B6DEA429BE67}"/>
              </a:ext>
            </a:extLst>
          </p:cNvPr>
          <p:cNvSpPr txBox="1">
            <a:spLocks/>
          </p:cNvSpPr>
          <p:nvPr/>
        </p:nvSpPr>
        <p:spPr bwMode="auto">
          <a:xfrm>
            <a:off x="623392" y="6381328"/>
            <a:ext cx="1144927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7.6.2023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Viivakaaviokuva kokonaisnettomuuttoluvuista ikäryhmittäin Etelä-Savossa 2005-2022. Koko ajanjakson ajan plussalla on ollut vain 40-64-vuotiaiden ikäryhmä. Vuonna 2021 ja 2022 kaikkien ikäryhmien yhteenlaskettu kokonaisnettomuutto oli positiivinen, ja plussalla olivat kaikki muut paitsi 15-19- ja 20-24-vuotiaiden ikäryhmä.">
            <a:extLst>
              <a:ext uri="{FF2B5EF4-FFF2-40B4-BE49-F238E27FC236}">
                <a16:creationId xmlns:a16="http://schemas.microsoft.com/office/drawing/2014/main" id="{4C6011D6-7AFA-9039-396E-DA8614D565CE}"/>
              </a:ext>
            </a:extLst>
          </p:cNvPr>
          <p:cNvPicPr>
            <a:picLocks noChangeAspect="1"/>
          </p:cNvPicPr>
          <p:nvPr/>
        </p:nvPicPr>
        <p:blipFill>
          <a:blip r:embed="rId3"/>
          <a:stretch>
            <a:fillRect/>
          </a:stretch>
        </p:blipFill>
        <p:spPr>
          <a:xfrm>
            <a:off x="767408" y="1301839"/>
            <a:ext cx="9245914" cy="4924532"/>
          </a:xfrm>
          <a:prstGeom prst="rect">
            <a:avLst/>
          </a:prstGeom>
        </p:spPr>
      </p:pic>
    </p:spTree>
    <p:extLst>
      <p:ext uri="{BB962C8B-B14F-4D97-AF65-F5344CB8AC3E}">
        <p14:creationId xmlns:p14="http://schemas.microsoft.com/office/powerpoint/2010/main" val="590385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546A056-8C6F-42D9-BA5E-DB0EF7A1DAF5}"/>
              </a:ext>
            </a:extLst>
          </p:cNvPr>
          <p:cNvSpPr>
            <a:spLocks noGrp="1"/>
          </p:cNvSpPr>
          <p:nvPr>
            <p:ph type="title"/>
          </p:nvPr>
        </p:nvSpPr>
        <p:spPr>
          <a:xfrm>
            <a:off x="695400" y="404664"/>
            <a:ext cx="10873208" cy="792088"/>
          </a:xfrm>
        </p:spPr>
        <p:txBody>
          <a:bodyPr/>
          <a:lstStyle/>
          <a:p>
            <a:r>
              <a:rPr lang="fi-FI" dirty="0"/>
              <a:t>Maakuntien välinen muuttoliike Etelä-Savon maakunnan osalta 2021, </a:t>
            </a:r>
            <a:r>
              <a:rPr lang="fi-FI" sz="2000" b="0" dirty="0"/>
              <a:t>1.1.2022 aluejako</a:t>
            </a:r>
            <a:endParaRPr lang="fi-FI" dirty="0"/>
          </a:p>
        </p:txBody>
      </p:sp>
      <p:sp>
        <p:nvSpPr>
          <p:cNvPr id="5" name="Title 11">
            <a:extLst>
              <a:ext uri="{FF2B5EF4-FFF2-40B4-BE49-F238E27FC236}">
                <a16:creationId xmlns:a16="http://schemas.microsoft.com/office/drawing/2014/main" id="{5517767B-144E-43F1-A5A4-B3AD4CF82F82}"/>
              </a:ext>
            </a:extLst>
          </p:cNvPr>
          <p:cNvSpPr txBox="1">
            <a:spLocks/>
          </p:cNvSpPr>
          <p:nvPr/>
        </p:nvSpPr>
        <p:spPr bwMode="auto">
          <a:xfrm>
            <a:off x="623392" y="6508576"/>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2.6.2022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Palkkikaavio: Maakuntien välinen muuttoliike Etelä-Savon maakunnan osalta 2021. Etelä-Savon osalta maakuntien välinen nettomuutto oli -56. Eniten Etelä-Savosta muutettiin Uudellemaalle, 1 130 henkilön verran sekä Uudeltamaalta 1 392 henkilön verran Etelä-Savoon päin.">
            <a:extLst>
              <a:ext uri="{FF2B5EF4-FFF2-40B4-BE49-F238E27FC236}">
                <a16:creationId xmlns:a16="http://schemas.microsoft.com/office/drawing/2014/main" id="{8758C64E-54BD-F465-0873-3C5144BBF298}"/>
              </a:ext>
            </a:extLst>
          </p:cNvPr>
          <p:cNvPicPr>
            <a:picLocks noChangeAspect="1"/>
          </p:cNvPicPr>
          <p:nvPr/>
        </p:nvPicPr>
        <p:blipFill>
          <a:blip r:embed="rId2"/>
          <a:stretch>
            <a:fillRect/>
          </a:stretch>
        </p:blipFill>
        <p:spPr>
          <a:xfrm>
            <a:off x="695400" y="1268760"/>
            <a:ext cx="9145016" cy="4920294"/>
          </a:xfrm>
          <a:prstGeom prst="rect">
            <a:avLst/>
          </a:prstGeom>
        </p:spPr>
      </p:pic>
    </p:spTree>
    <p:extLst>
      <p:ext uri="{BB962C8B-B14F-4D97-AF65-F5344CB8AC3E}">
        <p14:creationId xmlns:p14="http://schemas.microsoft.com/office/powerpoint/2010/main" val="982814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546A056-8C6F-42D9-BA5E-DB0EF7A1DAF5}"/>
              </a:ext>
            </a:extLst>
          </p:cNvPr>
          <p:cNvSpPr>
            <a:spLocks noGrp="1"/>
          </p:cNvSpPr>
          <p:nvPr>
            <p:ph type="title"/>
          </p:nvPr>
        </p:nvSpPr>
        <p:spPr>
          <a:xfrm>
            <a:off x="695400" y="404664"/>
            <a:ext cx="10873208" cy="792088"/>
          </a:xfrm>
        </p:spPr>
        <p:txBody>
          <a:bodyPr/>
          <a:lstStyle/>
          <a:p>
            <a:r>
              <a:rPr lang="fi-FI" dirty="0"/>
              <a:t>Maakuntien välinen muuttoliike Etelä-Savon maakunnan osalta 2022, </a:t>
            </a:r>
            <a:r>
              <a:rPr lang="fi-FI" sz="2000" b="0" dirty="0"/>
              <a:t>1.1.2023 aluejako</a:t>
            </a:r>
            <a:endParaRPr lang="fi-FI" dirty="0"/>
          </a:p>
        </p:txBody>
      </p:sp>
      <p:sp>
        <p:nvSpPr>
          <p:cNvPr id="5" name="Title 11">
            <a:extLst>
              <a:ext uri="{FF2B5EF4-FFF2-40B4-BE49-F238E27FC236}">
                <a16:creationId xmlns:a16="http://schemas.microsoft.com/office/drawing/2014/main" id="{5517767B-144E-43F1-A5A4-B3AD4CF82F82}"/>
              </a:ext>
            </a:extLst>
          </p:cNvPr>
          <p:cNvSpPr txBox="1">
            <a:spLocks/>
          </p:cNvSpPr>
          <p:nvPr/>
        </p:nvSpPr>
        <p:spPr bwMode="auto">
          <a:xfrm>
            <a:off x="623392" y="6508575"/>
            <a:ext cx="11449272" cy="315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7.6.2023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kaavio: Maakuntien välinen muuttoliike Etelä-Savon maakunnan osalta 2022. Etelä-Savon osalta maakuntien välinen nettomuutto oli -196. Eniten Etelä-Savosta muutettiin Uudellemaalle, 1 182 henkilön verran sekä Uudeltamaalta 1 261 henkilön verran Etelä-Savoon päin.">
            <a:extLst>
              <a:ext uri="{FF2B5EF4-FFF2-40B4-BE49-F238E27FC236}">
                <a16:creationId xmlns:a16="http://schemas.microsoft.com/office/drawing/2014/main" id="{8F11B934-B919-980E-F6B5-B0F377D793A4}"/>
              </a:ext>
            </a:extLst>
          </p:cNvPr>
          <p:cNvPicPr>
            <a:picLocks noChangeAspect="1"/>
          </p:cNvPicPr>
          <p:nvPr/>
        </p:nvPicPr>
        <p:blipFill>
          <a:blip r:embed="rId2"/>
          <a:stretch>
            <a:fillRect/>
          </a:stretch>
        </p:blipFill>
        <p:spPr>
          <a:xfrm>
            <a:off x="1199456" y="1231052"/>
            <a:ext cx="8424936" cy="5090349"/>
          </a:xfrm>
          <a:prstGeom prst="rect">
            <a:avLst/>
          </a:prstGeom>
        </p:spPr>
      </p:pic>
    </p:spTree>
    <p:extLst>
      <p:ext uri="{BB962C8B-B14F-4D97-AF65-F5344CB8AC3E}">
        <p14:creationId xmlns:p14="http://schemas.microsoft.com/office/powerpoint/2010/main" val="1848050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546A056-8C6F-42D9-BA5E-DB0EF7A1DAF5}"/>
              </a:ext>
            </a:extLst>
          </p:cNvPr>
          <p:cNvSpPr>
            <a:spLocks noGrp="1"/>
          </p:cNvSpPr>
          <p:nvPr>
            <p:ph type="title"/>
          </p:nvPr>
        </p:nvSpPr>
        <p:spPr>
          <a:xfrm>
            <a:off x="383318" y="229072"/>
            <a:ext cx="11233248" cy="504056"/>
          </a:xfrm>
        </p:spPr>
        <p:txBody>
          <a:bodyPr/>
          <a:lstStyle/>
          <a:p>
            <a:r>
              <a:rPr lang="fi-FI" dirty="0"/>
              <a:t>Tulomuutto Etelä-Savoon kunnittain ja maakunnittain 2022, </a:t>
            </a:r>
            <a:r>
              <a:rPr lang="fi-FI" sz="2000" b="0" dirty="0"/>
              <a:t>1.1.2023 aluejako</a:t>
            </a:r>
            <a:endParaRPr lang="fi-FI" dirty="0"/>
          </a:p>
        </p:txBody>
      </p:sp>
      <p:pic>
        <p:nvPicPr>
          <p:cNvPr id="7" name="Kuva 6" descr="Rengaskaavio tulomuutosta kunnittain Etelä-Savoon vuonna 2022. Eniten Etelä-Savon kuntiin muutettiin Helsingistä, Mikkelistä, Jyväskylästä, Kuopiosta ja Vantaalta. Yhteensä tulomuuttoja Etelä-Savoon muista kunnista oli 5 423 kappaletta.">
            <a:extLst>
              <a:ext uri="{FF2B5EF4-FFF2-40B4-BE49-F238E27FC236}">
                <a16:creationId xmlns:a16="http://schemas.microsoft.com/office/drawing/2014/main" id="{AFA6A073-BAA5-4CD0-A5E9-9EB99DCB68B9}"/>
              </a:ext>
            </a:extLst>
          </p:cNvPr>
          <p:cNvPicPr>
            <a:picLocks noChangeAspect="1"/>
          </p:cNvPicPr>
          <p:nvPr/>
        </p:nvPicPr>
        <p:blipFill>
          <a:blip r:embed="rId2"/>
          <a:stretch>
            <a:fillRect/>
          </a:stretch>
        </p:blipFill>
        <p:spPr>
          <a:xfrm>
            <a:off x="551384" y="980728"/>
            <a:ext cx="4990565" cy="4611938"/>
          </a:xfrm>
          <a:prstGeom prst="rect">
            <a:avLst/>
          </a:prstGeom>
        </p:spPr>
      </p:pic>
      <p:pic>
        <p:nvPicPr>
          <p:cNvPr id="2" name="Kuva 1" descr="Rengaskaavio tulomuutosta maakunnittain Etelä-Savoon vuonna 2022. Eniten Etelä-Savoon muutettiin Uudeltamaalta, Pohjois-Savosta, Keski-Suomesta ja Etelä-Karjalasta. Yhteensä  tulomuuttoja muista maakunnista Etelä-Savoon oli 4 175 kappaletta.">
            <a:extLst>
              <a:ext uri="{FF2B5EF4-FFF2-40B4-BE49-F238E27FC236}">
                <a16:creationId xmlns:a16="http://schemas.microsoft.com/office/drawing/2014/main" id="{3EC8A56C-3A36-1802-A55B-1C2608BF74FF}"/>
              </a:ext>
            </a:extLst>
          </p:cNvPr>
          <p:cNvPicPr>
            <a:picLocks noChangeAspect="1"/>
          </p:cNvPicPr>
          <p:nvPr/>
        </p:nvPicPr>
        <p:blipFill>
          <a:blip r:embed="rId3"/>
          <a:stretch>
            <a:fillRect/>
          </a:stretch>
        </p:blipFill>
        <p:spPr>
          <a:xfrm>
            <a:off x="5879976" y="1070299"/>
            <a:ext cx="4690546" cy="4518941"/>
          </a:xfrm>
          <a:prstGeom prst="rect">
            <a:avLst/>
          </a:prstGeom>
        </p:spPr>
      </p:pic>
      <p:sp>
        <p:nvSpPr>
          <p:cNvPr id="8" name="Title 11">
            <a:extLst>
              <a:ext uri="{FF2B5EF4-FFF2-40B4-BE49-F238E27FC236}">
                <a16:creationId xmlns:a16="http://schemas.microsoft.com/office/drawing/2014/main" id="{0F83F5F1-ACB2-2542-E2F0-C7729C808339}"/>
              </a:ext>
            </a:extLst>
          </p:cNvPr>
          <p:cNvSpPr txBox="1">
            <a:spLocks/>
          </p:cNvSpPr>
          <p:nvPr/>
        </p:nvSpPr>
        <p:spPr bwMode="auto">
          <a:xfrm>
            <a:off x="623392" y="6237312"/>
            <a:ext cx="1144927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Kuntien välinen tulomuutto sisältää myös Etelä-Savon maakunnan muista kunnista muuttaneet.</a:t>
            </a: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fi-FI" sz="1100" b="0" i="0" u="none" strike="noStrike" kern="1200" cap="none" spc="0" normalizeH="0" baseline="0" noProof="0" dirty="0">
              <a:ln>
                <a:noFill/>
              </a:ln>
              <a:solidFill>
                <a:srgbClr val="000000"/>
              </a:solidFill>
              <a:effectLst/>
              <a:uLnTx/>
              <a:uFillTx/>
              <a:latin typeface="Arial" charset="-52"/>
              <a:ea typeface="+mn-ea"/>
              <a:cs typeface="Arial" charset="-52"/>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29.5.2023 / </a:t>
            </a:r>
            <a:r>
              <a:rPr lang="fi-FI" sz="1000" dirty="0">
                <a:solidFill>
                  <a:srgbClr val="000000"/>
                </a:solidFill>
                <a:latin typeface="Arial" charset="-52"/>
                <a:cs typeface="Arial" charset="-52"/>
              </a:rPr>
              <a:t>h</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3757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BE0AE5F-9306-0A0B-01A4-DBA531685FC2}"/>
              </a:ext>
            </a:extLst>
          </p:cNvPr>
          <p:cNvSpPr>
            <a:spLocks noGrp="1"/>
          </p:cNvSpPr>
          <p:nvPr>
            <p:ph type="ctrTitle"/>
          </p:nvPr>
        </p:nvSpPr>
        <p:spPr>
          <a:xfrm>
            <a:off x="1487488" y="188640"/>
            <a:ext cx="8298000" cy="900000"/>
          </a:xfrm>
        </p:spPr>
        <p:txBody>
          <a:bodyPr/>
          <a:lstStyle/>
          <a:p>
            <a:r>
              <a:rPr lang="fi-FI" dirty="0"/>
              <a:t>Huomioita aineistosta</a:t>
            </a:r>
          </a:p>
        </p:txBody>
      </p:sp>
      <p:sp>
        <p:nvSpPr>
          <p:cNvPr id="5" name="Tekstin paikkamerkki 4">
            <a:extLst>
              <a:ext uri="{FF2B5EF4-FFF2-40B4-BE49-F238E27FC236}">
                <a16:creationId xmlns:a16="http://schemas.microsoft.com/office/drawing/2014/main" id="{8BD06528-AEE1-8B63-76A4-17D938DBBABF}"/>
              </a:ext>
            </a:extLst>
          </p:cNvPr>
          <p:cNvSpPr>
            <a:spLocks noGrp="1"/>
          </p:cNvSpPr>
          <p:nvPr>
            <p:ph type="body" sz="quarter" idx="14"/>
          </p:nvPr>
        </p:nvSpPr>
        <p:spPr>
          <a:xfrm>
            <a:off x="1487488" y="1212937"/>
            <a:ext cx="8424936" cy="5112568"/>
          </a:xfrm>
        </p:spPr>
        <p:txBody>
          <a:bodyPr>
            <a:noAutofit/>
          </a:bodyPr>
          <a:lstStyle/>
          <a:p>
            <a:r>
              <a:rPr lang="fi-FI" sz="1800" dirty="0"/>
              <a:t>Muuttoliike on kääntynyt parina viime vuotena plussalle Etelä-Savossa (kokonaisnettomuutto oli +240 vuonna 2021 ja +326 vuonna 2022.)</a:t>
            </a:r>
          </a:p>
          <a:p>
            <a:r>
              <a:rPr lang="fi-FI" sz="1800" dirty="0"/>
              <a:t>Opiskelijoiden nettomuutto oli eniten tappiolla, 192 hengen verran vuonna 2021 (-285 vuonna 2020). Eläkeläisissä sen sijaan oli eniten muuttovoittoa.</a:t>
            </a:r>
          </a:p>
          <a:p>
            <a:r>
              <a:rPr lang="fi-FI" sz="1800" dirty="0"/>
              <a:t>Ikäryhmittäin tarkasteltuna muuttovoittoa saatiin vuonna 2021 kaikissa tarkastelluissa yli 35-vuotiaiden ikäryhmissä, eniten 55-64-vuotiaiden ryhmässä (+156). Suurimmat tappiot koettiin 15-24-vuotiaiden ikäryhmässä (-434), kuten aiempinakin vuosina, mutta tappio oli kuitenkin 233 henkeä vähemmän kuin edellisenä vuonna. Vuonna 2022 tappio kuntien välisessä muutossa 15-24-vuotiaiden ikäryhmässä oli -517.</a:t>
            </a:r>
          </a:p>
          <a:p>
            <a:r>
              <a:rPr lang="fi-FI" sz="1800" dirty="0"/>
              <a:t>Koulutusaste huomioiden maakunta menetti eniten toisen asteen tutkinnon suorittaneita, muuttovoittoa saatiin sekä alemmassa että ylemmässä korkeakouluasteen suorittaneissa.</a:t>
            </a:r>
          </a:p>
          <a:p>
            <a:r>
              <a:rPr lang="fi-FI" sz="1800" dirty="0"/>
              <a:t>Muuttajien keskimääräisiä tuloja tarkasteltaessa on todettava, että maakunnasta pois muuttavien tulot olivat hieman matalammat kuin maakuntaan muuttavilla. </a:t>
            </a:r>
            <a:endParaRPr lang="fi-FI" sz="1800" dirty="0">
              <a:solidFill>
                <a:srgbClr val="FF0000"/>
              </a:solidFill>
            </a:endParaRPr>
          </a:p>
        </p:txBody>
      </p:sp>
    </p:spTree>
    <p:extLst>
      <p:ext uri="{BB962C8B-B14F-4D97-AF65-F5344CB8AC3E}">
        <p14:creationId xmlns:p14="http://schemas.microsoft.com/office/powerpoint/2010/main" val="142514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546A056-8C6F-42D9-BA5E-DB0EF7A1DAF5}"/>
              </a:ext>
            </a:extLst>
          </p:cNvPr>
          <p:cNvSpPr>
            <a:spLocks noGrp="1"/>
          </p:cNvSpPr>
          <p:nvPr>
            <p:ph type="title"/>
          </p:nvPr>
        </p:nvSpPr>
        <p:spPr>
          <a:xfrm>
            <a:off x="383318" y="229072"/>
            <a:ext cx="11449272" cy="504056"/>
          </a:xfrm>
        </p:spPr>
        <p:txBody>
          <a:bodyPr/>
          <a:lstStyle/>
          <a:p>
            <a:r>
              <a:rPr lang="fi-FI" dirty="0"/>
              <a:t>Lähtömuutto Etelä-Savosta kunnittain ja maakunnittain 2022, </a:t>
            </a:r>
            <a:r>
              <a:rPr lang="fi-FI" sz="2000" b="0" dirty="0"/>
              <a:t>1.1.2023 aluejako</a:t>
            </a:r>
            <a:endParaRPr lang="fi-FI" dirty="0"/>
          </a:p>
        </p:txBody>
      </p:sp>
      <p:pic>
        <p:nvPicPr>
          <p:cNvPr id="2" name="Kuva 1" descr="Rengaskaavio Etelä-Savon lähtömuutosta kunnittain vuonna 2022. Eniten Etelä-Savosta muutettiin Helsinkiin, Mikkeliin, Jyväskylään, Kuopioon, Tampereelle ja Espooseen. Yhteensä lähtömuuttoja Etelä-Savosta muihin kuntiin oli 5 619 kappaletta.">
            <a:extLst>
              <a:ext uri="{FF2B5EF4-FFF2-40B4-BE49-F238E27FC236}">
                <a16:creationId xmlns:a16="http://schemas.microsoft.com/office/drawing/2014/main" id="{0F00C6D7-148E-8B84-CDF7-DD3E4AF2A057}"/>
              </a:ext>
            </a:extLst>
          </p:cNvPr>
          <p:cNvPicPr>
            <a:picLocks noChangeAspect="1"/>
          </p:cNvPicPr>
          <p:nvPr/>
        </p:nvPicPr>
        <p:blipFill>
          <a:blip r:embed="rId2"/>
          <a:stretch>
            <a:fillRect/>
          </a:stretch>
        </p:blipFill>
        <p:spPr>
          <a:xfrm>
            <a:off x="551383" y="1026355"/>
            <a:ext cx="5165269" cy="4706901"/>
          </a:xfrm>
          <a:prstGeom prst="rect">
            <a:avLst/>
          </a:prstGeom>
        </p:spPr>
      </p:pic>
      <p:pic>
        <p:nvPicPr>
          <p:cNvPr id="7" name="Kuva 6" descr="Rengaskaavio Etelä-Savon lähtömuutosta maakunnittain vuonna 2022. Eniten Etelä-Savosta muutettiin Uudellemaalle, Pohjois-Savoon, Keski-Suomeen ja Etelä-Karjalaan. Yhteensä lähtömuuttoja Etelä-Savosta muihin maakuntiin oli 4 371 kappaletta.">
            <a:extLst>
              <a:ext uri="{FF2B5EF4-FFF2-40B4-BE49-F238E27FC236}">
                <a16:creationId xmlns:a16="http://schemas.microsoft.com/office/drawing/2014/main" id="{2F59C614-FED3-EFF2-A340-C55AD1755BE1}"/>
              </a:ext>
            </a:extLst>
          </p:cNvPr>
          <p:cNvPicPr>
            <a:picLocks noChangeAspect="1"/>
          </p:cNvPicPr>
          <p:nvPr/>
        </p:nvPicPr>
        <p:blipFill>
          <a:blip r:embed="rId3"/>
          <a:stretch>
            <a:fillRect/>
          </a:stretch>
        </p:blipFill>
        <p:spPr>
          <a:xfrm>
            <a:off x="5671520" y="977282"/>
            <a:ext cx="4888976" cy="4755974"/>
          </a:xfrm>
          <a:prstGeom prst="rect">
            <a:avLst/>
          </a:prstGeom>
        </p:spPr>
      </p:pic>
      <p:sp>
        <p:nvSpPr>
          <p:cNvPr id="9" name="Title 11">
            <a:extLst>
              <a:ext uri="{FF2B5EF4-FFF2-40B4-BE49-F238E27FC236}">
                <a16:creationId xmlns:a16="http://schemas.microsoft.com/office/drawing/2014/main" id="{64BF5717-6CA6-C2C0-696D-0B50211F8C75}"/>
              </a:ext>
            </a:extLst>
          </p:cNvPr>
          <p:cNvSpPr txBox="1">
            <a:spLocks/>
          </p:cNvSpPr>
          <p:nvPr/>
        </p:nvSpPr>
        <p:spPr bwMode="auto">
          <a:xfrm>
            <a:off x="623392" y="6237312"/>
            <a:ext cx="1144927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Kuntien välinen </a:t>
            </a:r>
            <a:r>
              <a:rPr lang="fi-FI" sz="1100" dirty="0">
                <a:solidFill>
                  <a:srgbClr val="000000"/>
                </a:solidFill>
                <a:latin typeface="Arial" charset="-52"/>
                <a:cs typeface="Arial" charset="-52"/>
              </a:rPr>
              <a:t>lähtö</a:t>
            </a: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muutto sisältää myös Etelä-Savon maakunnan muihin kuntiin muuttaneet.</a:t>
            </a: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fi-FI" sz="1100" b="0" i="0" u="none" strike="noStrike" kern="1200" cap="none" spc="0" normalizeH="0" baseline="0" noProof="0" dirty="0">
              <a:ln>
                <a:noFill/>
              </a:ln>
              <a:solidFill>
                <a:srgbClr val="000000"/>
              </a:solidFill>
              <a:effectLst/>
              <a:uLnTx/>
              <a:uFillTx/>
              <a:latin typeface="Arial" charset="-52"/>
              <a:ea typeface="+mn-ea"/>
              <a:cs typeface="Arial" charset="-52"/>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29.5.2023 / </a:t>
            </a:r>
            <a:r>
              <a:rPr lang="fi-FI" sz="1000" dirty="0">
                <a:solidFill>
                  <a:srgbClr val="000000"/>
                </a:solidFill>
                <a:latin typeface="Arial" charset="-52"/>
                <a:cs typeface="Arial" charset="-52"/>
              </a:rPr>
              <a:t>h</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991927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95400" y="476672"/>
            <a:ext cx="10729192" cy="792088"/>
          </a:xfrm>
          <a:noFill/>
          <a:ln/>
        </p:spPr>
        <p:txBody>
          <a:bodyPr/>
          <a:lstStyle/>
          <a:p>
            <a:r>
              <a:rPr lang="fi-FI" dirty="0"/>
              <a:t>Kokonaisnettomuutto ikäryhmittäin, kunnittain ja seutukunnittain  Etelä-Savossa 2021, </a:t>
            </a:r>
            <a:r>
              <a:rPr lang="fi-FI" sz="2000" b="0" dirty="0"/>
              <a:t>1.1.2022 aluejako</a:t>
            </a:r>
            <a:endParaRPr lang="en-GB" sz="1800" b="0" dirty="0"/>
          </a:p>
        </p:txBody>
      </p:sp>
      <p:sp>
        <p:nvSpPr>
          <p:cNvPr id="6" name="Title 11">
            <a:extLst>
              <a:ext uri="{FF2B5EF4-FFF2-40B4-BE49-F238E27FC236}">
                <a16:creationId xmlns:a16="http://schemas.microsoft.com/office/drawing/2014/main" id="{7CEC21C3-E471-4E6D-80DF-81A9C50EFFAA}"/>
              </a:ext>
            </a:extLst>
          </p:cNvPr>
          <p:cNvSpPr txBox="1">
            <a:spLocks/>
          </p:cNvSpPr>
          <p:nvPr/>
        </p:nvSpPr>
        <p:spPr bwMode="auto">
          <a:xfrm>
            <a:off x="623392" y="6381328"/>
            <a:ext cx="1144927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3.6.2022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2" name="Taulukko 1">
            <a:extLst>
              <a:ext uri="{FF2B5EF4-FFF2-40B4-BE49-F238E27FC236}">
                <a16:creationId xmlns:a16="http://schemas.microsoft.com/office/drawing/2014/main" id="{0DB07E43-0CB0-1B5F-7B1F-310E5BF7ABEA}"/>
              </a:ext>
            </a:extLst>
          </p:cNvPr>
          <p:cNvGraphicFramePr>
            <a:graphicFrameLocks noGrp="1"/>
          </p:cNvGraphicFramePr>
          <p:nvPr>
            <p:extLst>
              <p:ext uri="{D42A27DB-BD31-4B8C-83A1-F6EECF244321}">
                <p14:modId xmlns:p14="http://schemas.microsoft.com/office/powerpoint/2010/main" val="3869183909"/>
              </p:ext>
            </p:extLst>
          </p:nvPr>
        </p:nvGraphicFramePr>
        <p:xfrm>
          <a:off x="695400" y="1412776"/>
          <a:ext cx="9577061" cy="4737629"/>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146996389"/>
                    </a:ext>
                  </a:extLst>
                </a:gridCol>
                <a:gridCol w="612125">
                  <a:extLst>
                    <a:ext uri="{9D8B030D-6E8A-4147-A177-3AD203B41FA5}">
                      <a16:colId xmlns:a16="http://schemas.microsoft.com/office/drawing/2014/main" val="2140559173"/>
                    </a:ext>
                  </a:extLst>
                </a:gridCol>
                <a:gridCol w="447796">
                  <a:extLst>
                    <a:ext uri="{9D8B030D-6E8A-4147-A177-3AD203B41FA5}">
                      <a16:colId xmlns:a16="http://schemas.microsoft.com/office/drawing/2014/main" val="2822701385"/>
                    </a:ext>
                  </a:extLst>
                </a:gridCol>
                <a:gridCol w="447796">
                  <a:extLst>
                    <a:ext uri="{9D8B030D-6E8A-4147-A177-3AD203B41FA5}">
                      <a16:colId xmlns:a16="http://schemas.microsoft.com/office/drawing/2014/main" val="2612783022"/>
                    </a:ext>
                  </a:extLst>
                </a:gridCol>
                <a:gridCol w="447796">
                  <a:extLst>
                    <a:ext uri="{9D8B030D-6E8A-4147-A177-3AD203B41FA5}">
                      <a16:colId xmlns:a16="http://schemas.microsoft.com/office/drawing/2014/main" val="3960228125"/>
                    </a:ext>
                  </a:extLst>
                </a:gridCol>
                <a:gridCol w="447796">
                  <a:extLst>
                    <a:ext uri="{9D8B030D-6E8A-4147-A177-3AD203B41FA5}">
                      <a16:colId xmlns:a16="http://schemas.microsoft.com/office/drawing/2014/main" val="464766664"/>
                    </a:ext>
                  </a:extLst>
                </a:gridCol>
                <a:gridCol w="447796">
                  <a:extLst>
                    <a:ext uri="{9D8B030D-6E8A-4147-A177-3AD203B41FA5}">
                      <a16:colId xmlns:a16="http://schemas.microsoft.com/office/drawing/2014/main" val="2818544033"/>
                    </a:ext>
                  </a:extLst>
                </a:gridCol>
                <a:gridCol w="447796">
                  <a:extLst>
                    <a:ext uri="{9D8B030D-6E8A-4147-A177-3AD203B41FA5}">
                      <a16:colId xmlns:a16="http://schemas.microsoft.com/office/drawing/2014/main" val="1595673522"/>
                    </a:ext>
                  </a:extLst>
                </a:gridCol>
                <a:gridCol w="447796">
                  <a:extLst>
                    <a:ext uri="{9D8B030D-6E8A-4147-A177-3AD203B41FA5}">
                      <a16:colId xmlns:a16="http://schemas.microsoft.com/office/drawing/2014/main" val="496841134"/>
                    </a:ext>
                  </a:extLst>
                </a:gridCol>
                <a:gridCol w="447796">
                  <a:extLst>
                    <a:ext uri="{9D8B030D-6E8A-4147-A177-3AD203B41FA5}">
                      <a16:colId xmlns:a16="http://schemas.microsoft.com/office/drawing/2014/main" val="2279818647"/>
                    </a:ext>
                  </a:extLst>
                </a:gridCol>
                <a:gridCol w="447796">
                  <a:extLst>
                    <a:ext uri="{9D8B030D-6E8A-4147-A177-3AD203B41FA5}">
                      <a16:colId xmlns:a16="http://schemas.microsoft.com/office/drawing/2014/main" val="4068539797"/>
                    </a:ext>
                  </a:extLst>
                </a:gridCol>
                <a:gridCol w="447796">
                  <a:extLst>
                    <a:ext uri="{9D8B030D-6E8A-4147-A177-3AD203B41FA5}">
                      <a16:colId xmlns:a16="http://schemas.microsoft.com/office/drawing/2014/main" val="808793097"/>
                    </a:ext>
                  </a:extLst>
                </a:gridCol>
                <a:gridCol w="447796">
                  <a:extLst>
                    <a:ext uri="{9D8B030D-6E8A-4147-A177-3AD203B41FA5}">
                      <a16:colId xmlns:a16="http://schemas.microsoft.com/office/drawing/2014/main" val="1553166258"/>
                    </a:ext>
                  </a:extLst>
                </a:gridCol>
                <a:gridCol w="447796">
                  <a:extLst>
                    <a:ext uri="{9D8B030D-6E8A-4147-A177-3AD203B41FA5}">
                      <a16:colId xmlns:a16="http://schemas.microsoft.com/office/drawing/2014/main" val="1005284139"/>
                    </a:ext>
                  </a:extLst>
                </a:gridCol>
                <a:gridCol w="447796">
                  <a:extLst>
                    <a:ext uri="{9D8B030D-6E8A-4147-A177-3AD203B41FA5}">
                      <a16:colId xmlns:a16="http://schemas.microsoft.com/office/drawing/2014/main" val="4259024966"/>
                    </a:ext>
                  </a:extLst>
                </a:gridCol>
                <a:gridCol w="447796">
                  <a:extLst>
                    <a:ext uri="{9D8B030D-6E8A-4147-A177-3AD203B41FA5}">
                      <a16:colId xmlns:a16="http://schemas.microsoft.com/office/drawing/2014/main" val="1684977753"/>
                    </a:ext>
                  </a:extLst>
                </a:gridCol>
                <a:gridCol w="447796">
                  <a:extLst>
                    <a:ext uri="{9D8B030D-6E8A-4147-A177-3AD203B41FA5}">
                      <a16:colId xmlns:a16="http://schemas.microsoft.com/office/drawing/2014/main" val="2503910368"/>
                    </a:ext>
                  </a:extLst>
                </a:gridCol>
                <a:gridCol w="447796">
                  <a:extLst>
                    <a:ext uri="{9D8B030D-6E8A-4147-A177-3AD203B41FA5}">
                      <a16:colId xmlns:a16="http://schemas.microsoft.com/office/drawing/2014/main" val="4053675367"/>
                    </a:ext>
                  </a:extLst>
                </a:gridCol>
              </a:tblGrid>
              <a:tr h="491641">
                <a:tc>
                  <a:txBody>
                    <a:bodyPr/>
                    <a:lstStyle/>
                    <a:p>
                      <a:pPr algn="l" fontAlgn="ctr"/>
                      <a:r>
                        <a:rPr lang="fi-FI" sz="1300" u="none" strike="noStrike">
                          <a:effectLst/>
                        </a:rPr>
                        <a:t>Alue</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200" u="none" strike="noStrike" dirty="0">
                          <a:effectLst/>
                        </a:rPr>
                        <a:t>Yhteen-</a:t>
                      </a:r>
                      <a:r>
                        <a:rPr lang="fi-FI" sz="1200" u="none" strike="noStrike" dirty="0" err="1">
                          <a:effectLst/>
                        </a:rPr>
                        <a:t>sä</a:t>
                      </a:r>
                      <a:endParaRPr lang="fi-FI" sz="1200" b="1" i="0" u="none" strike="noStrike" dirty="0">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0-4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dirty="0">
                          <a:effectLst/>
                        </a:rPr>
                        <a:t>5-9</a:t>
                      </a:r>
                      <a:endParaRPr lang="fi-FI" sz="1300" b="1" i="0" u="none" strike="noStrike" dirty="0">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10-14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15-19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20-24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25-29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30-34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35-39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40-44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45-49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50-54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55-59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60-64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65-69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70-74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75-</a:t>
                      </a:r>
                      <a:endParaRPr lang="fi-FI" sz="1300" b="1" i="0" u="none" strike="noStrike">
                        <a:solidFill>
                          <a:srgbClr val="000000"/>
                        </a:solidFill>
                        <a:effectLst/>
                        <a:latin typeface="Arial" panose="020B0604020202020204" pitchFamily="34" charset="0"/>
                      </a:endParaRPr>
                    </a:p>
                  </a:txBody>
                  <a:tcPr marL="7093" marR="7093" marT="7093" marB="0" anchor="ctr"/>
                </a:tc>
                <a:extLst>
                  <a:ext uri="{0D108BD9-81ED-4DB2-BD59-A6C34878D82A}">
                    <a16:rowId xmlns:a16="http://schemas.microsoft.com/office/drawing/2014/main" val="730371005"/>
                  </a:ext>
                </a:extLst>
              </a:tr>
              <a:tr h="245820">
                <a:tc>
                  <a:txBody>
                    <a:bodyPr/>
                    <a:lstStyle/>
                    <a:p>
                      <a:pPr algn="l" fontAlgn="b"/>
                      <a:r>
                        <a:rPr lang="fi-FI" sz="1300" u="none" strike="noStrike">
                          <a:effectLst/>
                        </a:rPr>
                        <a:t>Enonkoski</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1231559777"/>
                  </a:ext>
                </a:extLst>
              </a:tr>
              <a:tr h="245820">
                <a:tc>
                  <a:txBody>
                    <a:bodyPr/>
                    <a:lstStyle/>
                    <a:p>
                      <a:pPr algn="l" fontAlgn="b"/>
                      <a:r>
                        <a:rPr lang="fi-FI" sz="1300" u="none" strike="noStrike">
                          <a:effectLst/>
                        </a:rPr>
                        <a:t>Hirvensalmi</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916010011"/>
                  </a:ext>
                </a:extLst>
              </a:tr>
              <a:tr h="245820">
                <a:tc>
                  <a:txBody>
                    <a:bodyPr/>
                    <a:lstStyle/>
                    <a:p>
                      <a:pPr algn="l" fontAlgn="b"/>
                      <a:r>
                        <a:rPr lang="fi-FI" sz="1300" u="none" strike="noStrike">
                          <a:effectLst/>
                        </a:rPr>
                        <a:t>Juva</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8</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8</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2171852477"/>
                  </a:ext>
                </a:extLst>
              </a:tr>
              <a:tr h="245820">
                <a:tc>
                  <a:txBody>
                    <a:bodyPr/>
                    <a:lstStyle/>
                    <a:p>
                      <a:pPr algn="l" fontAlgn="b"/>
                      <a:r>
                        <a:rPr lang="fi-FI" sz="1300" u="none" strike="noStrike">
                          <a:effectLst/>
                        </a:rPr>
                        <a:t>Kangasniemi</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2134488320"/>
                  </a:ext>
                </a:extLst>
              </a:tr>
              <a:tr h="245820">
                <a:tc>
                  <a:txBody>
                    <a:bodyPr/>
                    <a:lstStyle/>
                    <a:p>
                      <a:pPr algn="l" fontAlgn="b"/>
                      <a:r>
                        <a:rPr lang="fi-FI" sz="1300" u="none" strike="noStrike">
                          <a:effectLst/>
                        </a:rPr>
                        <a:t>Mikkeli</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-121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-114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-68</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15</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1389709526"/>
                  </a:ext>
                </a:extLst>
              </a:tr>
              <a:tr h="245820">
                <a:tc>
                  <a:txBody>
                    <a:bodyPr/>
                    <a:lstStyle/>
                    <a:p>
                      <a:pPr algn="l" fontAlgn="b"/>
                      <a:r>
                        <a:rPr lang="fi-FI" sz="1300" u="none" strike="noStrike">
                          <a:effectLst/>
                        </a:rPr>
                        <a:t>Mäntyharju</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-8</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3197797574"/>
                  </a:ext>
                </a:extLst>
              </a:tr>
              <a:tr h="245820">
                <a:tc>
                  <a:txBody>
                    <a:bodyPr/>
                    <a:lstStyle/>
                    <a:p>
                      <a:pPr algn="l" fontAlgn="b"/>
                      <a:r>
                        <a:rPr lang="fi-FI" sz="1300" u="none" strike="noStrike">
                          <a:effectLst/>
                        </a:rPr>
                        <a:t>Pertunmaa</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636780007"/>
                  </a:ext>
                </a:extLst>
              </a:tr>
              <a:tr h="245820">
                <a:tc>
                  <a:txBody>
                    <a:bodyPr/>
                    <a:lstStyle/>
                    <a:p>
                      <a:pPr algn="l" fontAlgn="b"/>
                      <a:r>
                        <a:rPr lang="fi-FI" sz="1300" u="none" strike="noStrike">
                          <a:effectLst/>
                        </a:rPr>
                        <a:t>Pieksämäki</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18</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-8</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8</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-10</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2123719258"/>
                  </a:ext>
                </a:extLst>
              </a:tr>
              <a:tr h="245820">
                <a:tc>
                  <a:txBody>
                    <a:bodyPr/>
                    <a:lstStyle/>
                    <a:p>
                      <a:pPr algn="l" fontAlgn="b"/>
                      <a:r>
                        <a:rPr lang="fi-FI" sz="1300" u="none" strike="noStrike">
                          <a:effectLst/>
                        </a:rPr>
                        <a:t>Puumala</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3153997723"/>
                  </a:ext>
                </a:extLst>
              </a:tr>
              <a:tr h="245820">
                <a:tc>
                  <a:txBody>
                    <a:bodyPr/>
                    <a:lstStyle/>
                    <a:p>
                      <a:pPr algn="l" fontAlgn="b"/>
                      <a:r>
                        <a:rPr lang="fi-FI" sz="1300" u="none" strike="noStrike">
                          <a:effectLst/>
                        </a:rPr>
                        <a:t>Rantasalmi</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8</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371654248"/>
                  </a:ext>
                </a:extLst>
              </a:tr>
              <a:tr h="245820">
                <a:tc>
                  <a:txBody>
                    <a:bodyPr/>
                    <a:lstStyle/>
                    <a:p>
                      <a:pPr algn="l" fontAlgn="b"/>
                      <a:r>
                        <a:rPr lang="fi-FI" sz="1300" u="none" strike="noStrike">
                          <a:effectLst/>
                        </a:rPr>
                        <a:t>Savonlinna</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216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8</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2064159377"/>
                  </a:ext>
                </a:extLst>
              </a:tr>
              <a:tr h="245820">
                <a:tc>
                  <a:txBody>
                    <a:bodyPr/>
                    <a:lstStyle/>
                    <a:p>
                      <a:pPr algn="l" fontAlgn="b"/>
                      <a:r>
                        <a:rPr lang="fi-FI" sz="1300" u="none" strike="noStrike">
                          <a:effectLst/>
                        </a:rPr>
                        <a:t>Sulkava</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-8</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8</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1549050437"/>
                  </a:ext>
                </a:extLst>
              </a:tr>
              <a:tr h="446951">
                <a:tc>
                  <a:txBody>
                    <a:bodyPr/>
                    <a:lstStyle/>
                    <a:p>
                      <a:pPr algn="l" fontAlgn="ctr"/>
                      <a:r>
                        <a:rPr lang="fi-FI" sz="1300" b="1" u="none" strike="noStrike">
                          <a:effectLst/>
                        </a:rPr>
                        <a:t>Etelä-Savon maakunta</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240</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17</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48</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-12</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-152</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-185</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11</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87</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59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28</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79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66</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94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60</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a:effectLst/>
                        </a:rPr>
                        <a:t>22</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r" fontAlgn="ctr"/>
                      <a:r>
                        <a:rPr lang="fi-FI" sz="1300" b="1" u="none" strike="noStrike" dirty="0">
                          <a:effectLst/>
                        </a:rPr>
                        <a:t>9</a:t>
                      </a:r>
                      <a:endParaRPr lang="fi-FI" sz="1300" b="1" i="0" u="none" strike="noStrike" dirty="0">
                        <a:solidFill>
                          <a:srgbClr val="000000"/>
                        </a:solidFill>
                        <a:effectLst/>
                        <a:latin typeface="Arial" panose="020B0604020202020204" pitchFamily="34" charset="0"/>
                      </a:endParaRPr>
                    </a:p>
                  </a:txBody>
                  <a:tcPr marL="7093" marR="7093" marT="7093" marB="0" anchor="ctr"/>
                </a:tc>
                <a:extLst>
                  <a:ext uri="{0D108BD9-81ED-4DB2-BD59-A6C34878D82A}">
                    <a16:rowId xmlns:a16="http://schemas.microsoft.com/office/drawing/2014/main" val="491396944"/>
                  </a:ext>
                </a:extLst>
              </a:tr>
              <a:tr h="245820">
                <a:tc>
                  <a:txBody>
                    <a:bodyPr/>
                    <a:lstStyle/>
                    <a:p>
                      <a:pPr algn="l" fontAlgn="b"/>
                      <a:r>
                        <a:rPr lang="fi-FI" sz="1300" u="none" strike="noStrike">
                          <a:effectLst/>
                        </a:rPr>
                        <a:t>Mikkelin seutukunta</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-8</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-130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28</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9</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1500982641"/>
                  </a:ext>
                </a:extLst>
              </a:tr>
              <a:tr h="346383">
                <a:tc>
                  <a:txBody>
                    <a:bodyPr/>
                    <a:lstStyle/>
                    <a:p>
                      <a:pPr algn="l" fontAlgn="b"/>
                      <a:r>
                        <a:rPr lang="fi-FI" sz="1300" u="none" strike="noStrike">
                          <a:effectLst/>
                        </a:rPr>
                        <a:t>Savonlinnan seutukunta</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223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49</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13</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5</a:t>
                      </a:r>
                      <a:endParaRPr lang="fi-FI" sz="1300" b="0" i="0" u="none" strike="noStrike">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4234273764"/>
                  </a:ext>
                </a:extLst>
              </a:tr>
              <a:tr h="256994">
                <a:tc>
                  <a:txBody>
                    <a:bodyPr/>
                    <a:lstStyle/>
                    <a:p>
                      <a:pPr algn="l" fontAlgn="b"/>
                      <a:r>
                        <a:rPr lang="fi-FI" sz="1300" u="none" strike="noStrike">
                          <a:effectLst/>
                        </a:rPr>
                        <a:t>Pieksämäen seutukunta</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71</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-42</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35</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27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0</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4</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17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6</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a:effectLst/>
                        </a:rPr>
                        <a:t>7</a:t>
                      </a:r>
                      <a:endParaRPr lang="fi-FI" sz="1300" b="0" i="0" u="none" strike="noStrike">
                        <a:solidFill>
                          <a:srgbClr val="000000"/>
                        </a:solidFill>
                        <a:effectLst/>
                        <a:latin typeface="Arial" panose="020B0604020202020204" pitchFamily="34" charset="0"/>
                      </a:endParaRPr>
                    </a:p>
                  </a:txBody>
                  <a:tcPr marL="7093" marR="7093" marT="7093" marB="0" anchor="b"/>
                </a:tc>
                <a:tc>
                  <a:txBody>
                    <a:bodyPr/>
                    <a:lstStyle/>
                    <a:p>
                      <a:pPr algn="r" fontAlgn="b"/>
                      <a:r>
                        <a:rPr lang="fi-FI" sz="1300" u="none" strike="noStrike" dirty="0">
                          <a:effectLst/>
                        </a:rPr>
                        <a:t>-5</a:t>
                      </a:r>
                      <a:endParaRPr lang="fi-FI" sz="1300" b="0" i="0" u="none" strike="noStrike" dirty="0">
                        <a:solidFill>
                          <a:srgbClr val="000000"/>
                        </a:solidFill>
                        <a:effectLst/>
                        <a:latin typeface="Arial" panose="020B0604020202020204" pitchFamily="34" charset="0"/>
                      </a:endParaRPr>
                    </a:p>
                  </a:txBody>
                  <a:tcPr marL="7093" marR="7093" marT="7093" marB="0" anchor="b"/>
                </a:tc>
                <a:extLst>
                  <a:ext uri="{0D108BD9-81ED-4DB2-BD59-A6C34878D82A}">
                    <a16:rowId xmlns:a16="http://schemas.microsoft.com/office/drawing/2014/main" val="3261103454"/>
                  </a:ext>
                </a:extLst>
              </a:tr>
            </a:tbl>
          </a:graphicData>
        </a:graphic>
      </p:graphicFrame>
    </p:spTree>
    <p:extLst>
      <p:ext uri="{BB962C8B-B14F-4D97-AF65-F5344CB8AC3E}">
        <p14:creationId xmlns:p14="http://schemas.microsoft.com/office/powerpoint/2010/main" val="4058762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95400" y="476672"/>
            <a:ext cx="10729192" cy="792088"/>
          </a:xfrm>
          <a:noFill/>
          <a:ln/>
        </p:spPr>
        <p:txBody>
          <a:bodyPr/>
          <a:lstStyle/>
          <a:p>
            <a:r>
              <a:rPr lang="fi-FI" dirty="0"/>
              <a:t>Kokonaisnettomuutto ikäryhmittäin, kunnittain ja seutukunnittain  Etelä-Savossa 2022, </a:t>
            </a:r>
            <a:r>
              <a:rPr lang="fi-FI" sz="2000" b="0" dirty="0"/>
              <a:t>1.1.2023 aluejako</a:t>
            </a:r>
            <a:endParaRPr lang="en-GB" sz="1800" b="0" dirty="0"/>
          </a:p>
        </p:txBody>
      </p:sp>
      <p:sp>
        <p:nvSpPr>
          <p:cNvPr id="6" name="Title 11">
            <a:extLst>
              <a:ext uri="{FF2B5EF4-FFF2-40B4-BE49-F238E27FC236}">
                <a16:creationId xmlns:a16="http://schemas.microsoft.com/office/drawing/2014/main" id="{7CEC21C3-E471-4E6D-80DF-81A9C50EFFAA}"/>
              </a:ext>
            </a:extLst>
          </p:cNvPr>
          <p:cNvSpPr txBox="1">
            <a:spLocks/>
          </p:cNvSpPr>
          <p:nvPr/>
        </p:nvSpPr>
        <p:spPr bwMode="auto">
          <a:xfrm>
            <a:off x="623392" y="6381328"/>
            <a:ext cx="1144927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Kokonaisnettomuutto sisältää sekä maan sisäisen muuton että siirtolaisuuden.</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7.6.2023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2" name="Taulukko 1">
            <a:extLst>
              <a:ext uri="{FF2B5EF4-FFF2-40B4-BE49-F238E27FC236}">
                <a16:creationId xmlns:a16="http://schemas.microsoft.com/office/drawing/2014/main" id="{0DB07E43-0CB0-1B5F-7B1F-310E5BF7ABEA}"/>
              </a:ext>
            </a:extLst>
          </p:cNvPr>
          <p:cNvGraphicFramePr>
            <a:graphicFrameLocks noGrp="1"/>
          </p:cNvGraphicFramePr>
          <p:nvPr>
            <p:extLst>
              <p:ext uri="{D42A27DB-BD31-4B8C-83A1-F6EECF244321}">
                <p14:modId xmlns:p14="http://schemas.microsoft.com/office/powerpoint/2010/main" val="2110940842"/>
              </p:ext>
            </p:extLst>
          </p:nvPr>
        </p:nvGraphicFramePr>
        <p:xfrm>
          <a:off x="695400" y="1412776"/>
          <a:ext cx="9577061" cy="4737629"/>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146996389"/>
                    </a:ext>
                  </a:extLst>
                </a:gridCol>
                <a:gridCol w="612125">
                  <a:extLst>
                    <a:ext uri="{9D8B030D-6E8A-4147-A177-3AD203B41FA5}">
                      <a16:colId xmlns:a16="http://schemas.microsoft.com/office/drawing/2014/main" val="2140559173"/>
                    </a:ext>
                  </a:extLst>
                </a:gridCol>
                <a:gridCol w="447796">
                  <a:extLst>
                    <a:ext uri="{9D8B030D-6E8A-4147-A177-3AD203B41FA5}">
                      <a16:colId xmlns:a16="http://schemas.microsoft.com/office/drawing/2014/main" val="2822701385"/>
                    </a:ext>
                  </a:extLst>
                </a:gridCol>
                <a:gridCol w="447796">
                  <a:extLst>
                    <a:ext uri="{9D8B030D-6E8A-4147-A177-3AD203B41FA5}">
                      <a16:colId xmlns:a16="http://schemas.microsoft.com/office/drawing/2014/main" val="2612783022"/>
                    </a:ext>
                  </a:extLst>
                </a:gridCol>
                <a:gridCol w="447796">
                  <a:extLst>
                    <a:ext uri="{9D8B030D-6E8A-4147-A177-3AD203B41FA5}">
                      <a16:colId xmlns:a16="http://schemas.microsoft.com/office/drawing/2014/main" val="3960228125"/>
                    </a:ext>
                  </a:extLst>
                </a:gridCol>
                <a:gridCol w="447796">
                  <a:extLst>
                    <a:ext uri="{9D8B030D-6E8A-4147-A177-3AD203B41FA5}">
                      <a16:colId xmlns:a16="http://schemas.microsoft.com/office/drawing/2014/main" val="464766664"/>
                    </a:ext>
                  </a:extLst>
                </a:gridCol>
                <a:gridCol w="447796">
                  <a:extLst>
                    <a:ext uri="{9D8B030D-6E8A-4147-A177-3AD203B41FA5}">
                      <a16:colId xmlns:a16="http://schemas.microsoft.com/office/drawing/2014/main" val="2818544033"/>
                    </a:ext>
                  </a:extLst>
                </a:gridCol>
                <a:gridCol w="447796">
                  <a:extLst>
                    <a:ext uri="{9D8B030D-6E8A-4147-A177-3AD203B41FA5}">
                      <a16:colId xmlns:a16="http://schemas.microsoft.com/office/drawing/2014/main" val="1595673522"/>
                    </a:ext>
                  </a:extLst>
                </a:gridCol>
                <a:gridCol w="447796">
                  <a:extLst>
                    <a:ext uri="{9D8B030D-6E8A-4147-A177-3AD203B41FA5}">
                      <a16:colId xmlns:a16="http://schemas.microsoft.com/office/drawing/2014/main" val="496841134"/>
                    </a:ext>
                  </a:extLst>
                </a:gridCol>
                <a:gridCol w="447796">
                  <a:extLst>
                    <a:ext uri="{9D8B030D-6E8A-4147-A177-3AD203B41FA5}">
                      <a16:colId xmlns:a16="http://schemas.microsoft.com/office/drawing/2014/main" val="2279818647"/>
                    </a:ext>
                  </a:extLst>
                </a:gridCol>
                <a:gridCol w="447796">
                  <a:extLst>
                    <a:ext uri="{9D8B030D-6E8A-4147-A177-3AD203B41FA5}">
                      <a16:colId xmlns:a16="http://schemas.microsoft.com/office/drawing/2014/main" val="4068539797"/>
                    </a:ext>
                  </a:extLst>
                </a:gridCol>
                <a:gridCol w="447796">
                  <a:extLst>
                    <a:ext uri="{9D8B030D-6E8A-4147-A177-3AD203B41FA5}">
                      <a16:colId xmlns:a16="http://schemas.microsoft.com/office/drawing/2014/main" val="808793097"/>
                    </a:ext>
                  </a:extLst>
                </a:gridCol>
                <a:gridCol w="447796">
                  <a:extLst>
                    <a:ext uri="{9D8B030D-6E8A-4147-A177-3AD203B41FA5}">
                      <a16:colId xmlns:a16="http://schemas.microsoft.com/office/drawing/2014/main" val="1553166258"/>
                    </a:ext>
                  </a:extLst>
                </a:gridCol>
                <a:gridCol w="447796">
                  <a:extLst>
                    <a:ext uri="{9D8B030D-6E8A-4147-A177-3AD203B41FA5}">
                      <a16:colId xmlns:a16="http://schemas.microsoft.com/office/drawing/2014/main" val="1005284139"/>
                    </a:ext>
                  </a:extLst>
                </a:gridCol>
                <a:gridCol w="447796">
                  <a:extLst>
                    <a:ext uri="{9D8B030D-6E8A-4147-A177-3AD203B41FA5}">
                      <a16:colId xmlns:a16="http://schemas.microsoft.com/office/drawing/2014/main" val="4259024966"/>
                    </a:ext>
                  </a:extLst>
                </a:gridCol>
                <a:gridCol w="447796">
                  <a:extLst>
                    <a:ext uri="{9D8B030D-6E8A-4147-A177-3AD203B41FA5}">
                      <a16:colId xmlns:a16="http://schemas.microsoft.com/office/drawing/2014/main" val="1684977753"/>
                    </a:ext>
                  </a:extLst>
                </a:gridCol>
                <a:gridCol w="447796">
                  <a:extLst>
                    <a:ext uri="{9D8B030D-6E8A-4147-A177-3AD203B41FA5}">
                      <a16:colId xmlns:a16="http://schemas.microsoft.com/office/drawing/2014/main" val="2503910368"/>
                    </a:ext>
                  </a:extLst>
                </a:gridCol>
                <a:gridCol w="447796">
                  <a:extLst>
                    <a:ext uri="{9D8B030D-6E8A-4147-A177-3AD203B41FA5}">
                      <a16:colId xmlns:a16="http://schemas.microsoft.com/office/drawing/2014/main" val="4053675367"/>
                    </a:ext>
                  </a:extLst>
                </a:gridCol>
              </a:tblGrid>
              <a:tr h="491641">
                <a:tc>
                  <a:txBody>
                    <a:bodyPr/>
                    <a:lstStyle/>
                    <a:p>
                      <a:pPr algn="l" fontAlgn="ctr"/>
                      <a:r>
                        <a:rPr lang="fi-FI" sz="1300" u="none" strike="noStrike">
                          <a:effectLst/>
                        </a:rPr>
                        <a:t>Alue</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200" u="none" strike="noStrike" dirty="0">
                          <a:effectLst/>
                        </a:rPr>
                        <a:t>Yhteen-</a:t>
                      </a:r>
                      <a:r>
                        <a:rPr lang="fi-FI" sz="1200" u="none" strike="noStrike" dirty="0" err="1">
                          <a:effectLst/>
                        </a:rPr>
                        <a:t>sä</a:t>
                      </a:r>
                      <a:endParaRPr lang="fi-FI" sz="1200" b="1" i="0" u="none" strike="noStrike" dirty="0">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0-4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dirty="0">
                          <a:effectLst/>
                        </a:rPr>
                        <a:t>5-9</a:t>
                      </a:r>
                      <a:endParaRPr lang="fi-FI" sz="1300" b="1" i="0" u="none" strike="noStrike" dirty="0">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10-14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15-19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20-24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25-29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30-34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35-39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40-44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45-49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50-54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55-59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60-64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65-69</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70-74</a:t>
                      </a:r>
                      <a:endParaRPr lang="fi-FI" sz="1300" b="1" i="0" u="none" strike="noStrike">
                        <a:solidFill>
                          <a:srgbClr val="000000"/>
                        </a:solidFill>
                        <a:effectLst/>
                        <a:latin typeface="Arial" panose="020B0604020202020204" pitchFamily="34" charset="0"/>
                      </a:endParaRPr>
                    </a:p>
                  </a:txBody>
                  <a:tcPr marL="7093" marR="7093" marT="7093" marB="0" anchor="ctr"/>
                </a:tc>
                <a:tc>
                  <a:txBody>
                    <a:bodyPr/>
                    <a:lstStyle/>
                    <a:p>
                      <a:pPr algn="ctr" fontAlgn="ctr"/>
                      <a:r>
                        <a:rPr lang="fi-FI" sz="1300" u="none" strike="noStrike">
                          <a:effectLst/>
                        </a:rPr>
                        <a:t>75-</a:t>
                      </a:r>
                      <a:endParaRPr lang="fi-FI" sz="1300" b="1" i="0" u="none" strike="noStrike">
                        <a:solidFill>
                          <a:srgbClr val="000000"/>
                        </a:solidFill>
                        <a:effectLst/>
                        <a:latin typeface="Arial" panose="020B0604020202020204" pitchFamily="34" charset="0"/>
                      </a:endParaRPr>
                    </a:p>
                  </a:txBody>
                  <a:tcPr marL="7093" marR="7093" marT="7093" marB="0" anchor="ctr"/>
                </a:tc>
                <a:extLst>
                  <a:ext uri="{0D108BD9-81ED-4DB2-BD59-A6C34878D82A}">
                    <a16:rowId xmlns:a16="http://schemas.microsoft.com/office/drawing/2014/main" val="730371005"/>
                  </a:ext>
                </a:extLst>
              </a:tr>
              <a:tr h="245820">
                <a:tc>
                  <a:txBody>
                    <a:bodyPr/>
                    <a:lstStyle/>
                    <a:p>
                      <a:pPr algn="l" fontAlgn="b"/>
                      <a:r>
                        <a:rPr lang="fi-FI" sz="1300" b="0" i="0" u="none" strike="noStrike">
                          <a:solidFill>
                            <a:srgbClr val="000000"/>
                          </a:solidFill>
                          <a:effectLst/>
                          <a:latin typeface="Arial" panose="020B0604020202020204" pitchFamily="34" charset="0"/>
                        </a:rPr>
                        <a:t>Enonkoski</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extLst>
                  <a:ext uri="{0D108BD9-81ED-4DB2-BD59-A6C34878D82A}">
                    <a16:rowId xmlns:a16="http://schemas.microsoft.com/office/drawing/2014/main" val="1231559777"/>
                  </a:ext>
                </a:extLst>
              </a:tr>
              <a:tr h="245820">
                <a:tc>
                  <a:txBody>
                    <a:bodyPr/>
                    <a:lstStyle/>
                    <a:p>
                      <a:pPr algn="l" fontAlgn="b"/>
                      <a:r>
                        <a:rPr lang="fi-FI" sz="1300" b="0" i="0" u="none" strike="noStrike">
                          <a:solidFill>
                            <a:srgbClr val="000000"/>
                          </a:solidFill>
                          <a:effectLst/>
                          <a:latin typeface="Arial" panose="020B0604020202020204" pitchFamily="34" charset="0"/>
                        </a:rPr>
                        <a:t>Hirvensalmi</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extLst>
                  <a:ext uri="{0D108BD9-81ED-4DB2-BD59-A6C34878D82A}">
                    <a16:rowId xmlns:a16="http://schemas.microsoft.com/office/drawing/2014/main" val="916010011"/>
                  </a:ext>
                </a:extLst>
              </a:tr>
              <a:tr h="245820">
                <a:tc>
                  <a:txBody>
                    <a:bodyPr/>
                    <a:lstStyle/>
                    <a:p>
                      <a:pPr algn="l" fontAlgn="b"/>
                      <a:r>
                        <a:rPr lang="fi-FI" sz="1300" b="0" i="0" u="none" strike="noStrike">
                          <a:solidFill>
                            <a:srgbClr val="000000"/>
                          </a:solidFill>
                          <a:effectLst/>
                          <a:latin typeface="Arial" panose="020B0604020202020204" pitchFamily="34" charset="0"/>
                        </a:rPr>
                        <a:t>Juva</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extLst>
                  <a:ext uri="{0D108BD9-81ED-4DB2-BD59-A6C34878D82A}">
                    <a16:rowId xmlns:a16="http://schemas.microsoft.com/office/drawing/2014/main" val="2171852477"/>
                  </a:ext>
                </a:extLst>
              </a:tr>
              <a:tr h="245820">
                <a:tc>
                  <a:txBody>
                    <a:bodyPr/>
                    <a:lstStyle/>
                    <a:p>
                      <a:pPr algn="l" fontAlgn="b"/>
                      <a:r>
                        <a:rPr lang="fi-FI" sz="1300" b="0" i="0" u="none" strike="noStrike">
                          <a:solidFill>
                            <a:srgbClr val="000000"/>
                          </a:solidFill>
                          <a:effectLst/>
                          <a:latin typeface="Arial" panose="020B0604020202020204" pitchFamily="34" charset="0"/>
                        </a:rPr>
                        <a:t>Kangasniemi</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extLst>
                  <a:ext uri="{0D108BD9-81ED-4DB2-BD59-A6C34878D82A}">
                    <a16:rowId xmlns:a16="http://schemas.microsoft.com/office/drawing/2014/main" val="2134488320"/>
                  </a:ext>
                </a:extLst>
              </a:tr>
              <a:tr h="245820">
                <a:tc>
                  <a:txBody>
                    <a:bodyPr/>
                    <a:lstStyle/>
                    <a:p>
                      <a:pPr algn="l" fontAlgn="b"/>
                      <a:r>
                        <a:rPr lang="fi-FI" sz="1300" b="0" i="0" u="none" strike="noStrike">
                          <a:solidFill>
                            <a:srgbClr val="000000"/>
                          </a:solidFill>
                          <a:effectLst/>
                          <a:latin typeface="Arial" panose="020B0604020202020204" pitchFamily="34" charset="0"/>
                        </a:rPr>
                        <a:t>Mikkeli</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210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-105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62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extLst>
                  <a:ext uri="{0D108BD9-81ED-4DB2-BD59-A6C34878D82A}">
                    <a16:rowId xmlns:a16="http://schemas.microsoft.com/office/drawing/2014/main" val="1389709526"/>
                  </a:ext>
                </a:extLst>
              </a:tr>
              <a:tr h="245820">
                <a:tc>
                  <a:txBody>
                    <a:bodyPr/>
                    <a:lstStyle/>
                    <a:p>
                      <a:pPr algn="l" fontAlgn="b"/>
                      <a:r>
                        <a:rPr lang="fi-FI" sz="1300" b="0" i="0" u="none" strike="noStrike">
                          <a:solidFill>
                            <a:srgbClr val="000000"/>
                          </a:solidFill>
                          <a:effectLst/>
                          <a:latin typeface="Arial" panose="020B0604020202020204" pitchFamily="34" charset="0"/>
                        </a:rPr>
                        <a:t>Mäntyharju</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extLst>
                  <a:ext uri="{0D108BD9-81ED-4DB2-BD59-A6C34878D82A}">
                    <a16:rowId xmlns:a16="http://schemas.microsoft.com/office/drawing/2014/main" val="3197797574"/>
                  </a:ext>
                </a:extLst>
              </a:tr>
              <a:tr h="245820">
                <a:tc>
                  <a:txBody>
                    <a:bodyPr/>
                    <a:lstStyle/>
                    <a:p>
                      <a:pPr algn="l" fontAlgn="b"/>
                      <a:r>
                        <a:rPr lang="fi-FI" sz="1300" b="0" i="0" u="none" strike="noStrike">
                          <a:solidFill>
                            <a:srgbClr val="000000"/>
                          </a:solidFill>
                          <a:effectLst/>
                          <a:latin typeface="Arial" panose="020B0604020202020204" pitchFamily="34" charset="0"/>
                        </a:rPr>
                        <a:t>Pertunmaa</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extLst>
                  <a:ext uri="{0D108BD9-81ED-4DB2-BD59-A6C34878D82A}">
                    <a16:rowId xmlns:a16="http://schemas.microsoft.com/office/drawing/2014/main" val="636780007"/>
                  </a:ext>
                </a:extLst>
              </a:tr>
              <a:tr h="245820">
                <a:tc>
                  <a:txBody>
                    <a:bodyPr/>
                    <a:lstStyle/>
                    <a:p>
                      <a:pPr algn="l" fontAlgn="b"/>
                      <a:r>
                        <a:rPr lang="fi-FI" sz="1300" b="0" i="0" u="none" strike="noStrike">
                          <a:solidFill>
                            <a:srgbClr val="000000"/>
                          </a:solidFill>
                          <a:effectLst/>
                          <a:latin typeface="Arial" panose="020B0604020202020204" pitchFamily="34" charset="0"/>
                        </a:rPr>
                        <a:t>Pieksämäki</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-7</a:t>
                      </a:r>
                    </a:p>
                  </a:txBody>
                  <a:tcPr marL="0" marR="0" marT="0" marB="0" anchor="b"/>
                </a:tc>
                <a:extLst>
                  <a:ext uri="{0D108BD9-81ED-4DB2-BD59-A6C34878D82A}">
                    <a16:rowId xmlns:a16="http://schemas.microsoft.com/office/drawing/2014/main" val="2123719258"/>
                  </a:ext>
                </a:extLst>
              </a:tr>
              <a:tr h="245820">
                <a:tc>
                  <a:txBody>
                    <a:bodyPr/>
                    <a:lstStyle/>
                    <a:p>
                      <a:pPr algn="l" fontAlgn="b"/>
                      <a:r>
                        <a:rPr lang="fi-FI" sz="1300" b="0" i="0" u="none" strike="noStrike">
                          <a:solidFill>
                            <a:srgbClr val="000000"/>
                          </a:solidFill>
                          <a:effectLst/>
                          <a:latin typeface="Arial" panose="020B0604020202020204" pitchFamily="34" charset="0"/>
                        </a:rPr>
                        <a:t>Puumala</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extLst>
                  <a:ext uri="{0D108BD9-81ED-4DB2-BD59-A6C34878D82A}">
                    <a16:rowId xmlns:a16="http://schemas.microsoft.com/office/drawing/2014/main" val="3153997723"/>
                  </a:ext>
                </a:extLst>
              </a:tr>
              <a:tr h="245820">
                <a:tc>
                  <a:txBody>
                    <a:bodyPr/>
                    <a:lstStyle/>
                    <a:p>
                      <a:pPr algn="l" fontAlgn="b"/>
                      <a:r>
                        <a:rPr lang="fi-FI" sz="1300" b="0" i="0" u="none" strike="noStrike">
                          <a:solidFill>
                            <a:srgbClr val="000000"/>
                          </a:solidFill>
                          <a:effectLst/>
                          <a:latin typeface="Arial" panose="020B0604020202020204" pitchFamily="34" charset="0"/>
                        </a:rPr>
                        <a:t>Rantasalmi</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extLst>
                  <a:ext uri="{0D108BD9-81ED-4DB2-BD59-A6C34878D82A}">
                    <a16:rowId xmlns:a16="http://schemas.microsoft.com/office/drawing/2014/main" val="371654248"/>
                  </a:ext>
                </a:extLst>
              </a:tr>
              <a:tr h="245820">
                <a:tc>
                  <a:txBody>
                    <a:bodyPr/>
                    <a:lstStyle/>
                    <a:p>
                      <a:pPr algn="l" fontAlgn="b"/>
                      <a:r>
                        <a:rPr lang="fi-FI" sz="1300" b="0" i="0" u="none" strike="noStrike">
                          <a:solidFill>
                            <a:srgbClr val="000000"/>
                          </a:solidFill>
                          <a:effectLst/>
                          <a:latin typeface="Arial" panose="020B0604020202020204" pitchFamily="34" charset="0"/>
                        </a:rPr>
                        <a:t>Savonlinna</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-113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extLst>
                  <a:ext uri="{0D108BD9-81ED-4DB2-BD59-A6C34878D82A}">
                    <a16:rowId xmlns:a16="http://schemas.microsoft.com/office/drawing/2014/main" val="2064159377"/>
                  </a:ext>
                </a:extLst>
              </a:tr>
              <a:tr h="245820">
                <a:tc>
                  <a:txBody>
                    <a:bodyPr/>
                    <a:lstStyle/>
                    <a:p>
                      <a:pPr algn="l" fontAlgn="b"/>
                      <a:r>
                        <a:rPr lang="fi-FI" sz="1300" b="0" i="0" u="none" strike="noStrike">
                          <a:solidFill>
                            <a:srgbClr val="000000"/>
                          </a:solidFill>
                          <a:effectLst/>
                          <a:latin typeface="Arial" panose="020B0604020202020204" pitchFamily="34" charset="0"/>
                        </a:rPr>
                        <a:t>Sulkava</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0</a:t>
                      </a:r>
                    </a:p>
                  </a:txBody>
                  <a:tcPr marL="0" marR="0" marT="0" marB="0" anchor="b"/>
                </a:tc>
                <a:extLst>
                  <a:ext uri="{0D108BD9-81ED-4DB2-BD59-A6C34878D82A}">
                    <a16:rowId xmlns:a16="http://schemas.microsoft.com/office/drawing/2014/main" val="1549050437"/>
                  </a:ext>
                </a:extLst>
              </a:tr>
              <a:tr h="446951">
                <a:tc>
                  <a:txBody>
                    <a:bodyPr/>
                    <a:lstStyle/>
                    <a:p>
                      <a:pPr algn="l" fontAlgn="ctr"/>
                      <a:r>
                        <a:rPr lang="fi-FI" sz="1300" b="1" i="0" u="none" strike="noStrike">
                          <a:solidFill>
                            <a:srgbClr val="000000"/>
                          </a:solidFill>
                          <a:effectLst/>
                          <a:latin typeface="Arial" panose="020B0604020202020204" pitchFamily="34" charset="0"/>
                        </a:rPr>
                        <a:t>Etelä-Savon maakunta</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326</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50</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41</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37</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-86</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-321</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-1</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135</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86</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68</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93</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25</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69</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73</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65</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4</a:t>
                      </a:r>
                    </a:p>
                  </a:txBody>
                  <a:tcPr marL="0" marR="0" marT="0" marB="0" anchor="ctr"/>
                </a:tc>
                <a:tc>
                  <a:txBody>
                    <a:bodyPr/>
                    <a:lstStyle/>
                    <a:p>
                      <a:pPr algn="r" fontAlgn="ctr"/>
                      <a:r>
                        <a:rPr lang="fi-FI" sz="1300" b="1" i="0" u="none" strike="noStrike">
                          <a:solidFill>
                            <a:srgbClr val="000000"/>
                          </a:solidFill>
                          <a:effectLst/>
                          <a:latin typeface="Arial" panose="020B0604020202020204" pitchFamily="34" charset="0"/>
                        </a:rPr>
                        <a:t>-12</a:t>
                      </a:r>
                    </a:p>
                  </a:txBody>
                  <a:tcPr marL="0" marR="0" marT="0" marB="0" anchor="ctr"/>
                </a:tc>
                <a:extLst>
                  <a:ext uri="{0D108BD9-81ED-4DB2-BD59-A6C34878D82A}">
                    <a16:rowId xmlns:a16="http://schemas.microsoft.com/office/drawing/2014/main" val="491396944"/>
                  </a:ext>
                </a:extLst>
              </a:tr>
              <a:tr h="245820">
                <a:tc>
                  <a:txBody>
                    <a:bodyPr/>
                    <a:lstStyle/>
                    <a:p>
                      <a:pPr algn="l" fontAlgn="b"/>
                      <a:r>
                        <a:rPr lang="fi-FI" sz="1300" b="0" i="0" u="none" strike="noStrike">
                          <a:solidFill>
                            <a:srgbClr val="000000"/>
                          </a:solidFill>
                          <a:effectLst/>
                          <a:latin typeface="Arial" panose="020B0604020202020204" pitchFamily="34" charset="0"/>
                        </a:rPr>
                        <a:t>Mikkelin seutukunta</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224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-144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90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21</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extLst>
                  <a:ext uri="{0D108BD9-81ED-4DB2-BD59-A6C34878D82A}">
                    <a16:rowId xmlns:a16="http://schemas.microsoft.com/office/drawing/2014/main" val="1500982641"/>
                  </a:ext>
                </a:extLst>
              </a:tr>
              <a:tr h="346383">
                <a:tc>
                  <a:txBody>
                    <a:bodyPr/>
                    <a:lstStyle/>
                    <a:p>
                      <a:pPr algn="l" fontAlgn="b"/>
                      <a:r>
                        <a:rPr lang="fi-FI" sz="1300" b="0" i="0" u="none" strike="noStrike">
                          <a:solidFill>
                            <a:srgbClr val="000000"/>
                          </a:solidFill>
                          <a:effectLst/>
                          <a:latin typeface="Arial" panose="020B0604020202020204" pitchFamily="34" charset="0"/>
                        </a:rPr>
                        <a:t>Savonlinnan seutukunta</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-129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30</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a:t>
                      </a:r>
                    </a:p>
                  </a:txBody>
                  <a:tcPr marL="0" marR="0" marT="0" marB="0" anchor="b"/>
                </a:tc>
                <a:extLst>
                  <a:ext uri="{0D108BD9-81ED-4DB2-BD59-A6C34878D82A}">
                    <a16:rowId xmlns:a16="http://schemas.microsoft.com/office/drawing/2014/main" val="4234273764"/>
                  </a:ext>
                </a:extLst>
              </a:tr>
              <a:tr h="256994">
                <a:tc>
                  <a:txBody>
                    <a:bodyPr/>
                    <a:lstStyle/>
                    <a:p>
                      <a:pPr algn="l" fontAlgn="b"/>
                      <a:r>
                        <a:rPr lang="fi-FI" sz="1300" b="0" i="0" u="none" strike="noStrike">
                          <a:solidFill>
                            <a:srgbClr val="000000"/>
                          </a:solidFill>
                          <a:effectLst/>
                          <a:latin typeface="Arial" panose="020B0604020202020204" pitchFamily="34" charset="0"/>
                        </a:rPr>
                        <a:t>Pieksämäen seutukunta</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6</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5</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28</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23</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-4</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12</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19</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27</a:t>
                      </a:r>
                    </a:p>
                  </a:txBody>
                  <a:tcPr marL="0" marR="0" marT="0" marB="0" anchor="b"/>
                </a:tc>
                <a:tc>
                  <a:txBody>
                    <a:bodyPr/>
                    <a:lstStyle/>
                    <a:p>
                      <a:pPr algn="r" fontAlgn="b"/>
                      <a:r>
                        <a:rPr lang="fi-FI" sz="1300" b="0" i="0" u="none" strike="noStrike">
                          <a:solidFill>
                            <a:srgbClr val="000000"/>
                          </a:solidFill>
                          <a:effectLst/>
                          <a:latin typeface="Arial" panose="020B0604020202020204" pitchFamily="34" charset="0"/>
                        </a:rPr>
                        <a:t>-10</a:t>
                      </a:r>
                    </a:p>
                  </a:txBody>
                  <a:tcPr marL="0" marR="0" marT="0" marB="0" anchor="b"/>
                </a:tc>
                <a:tc>
                  <a:txBody>
                    <a:bodyPr/>
                    <a:lstStyle/>
                    <a:p>
                      <a:pPr algn="r" fontAlgn="b"/>
                      <a:r>
                        <a:rPr lang="fi-FI" sz="1300" b="0" i="0" u="none" strike="noStrike" dirty="0">
                          <a:solidFill>
                            <a:srgbClr val="000000"/>
                          </a:solidFill>
                          <a:effectLst/>
                          <a:latin typeface="Arial" panose="020B0604020202020204" pitchFamily="34" charset="0"/>
                        </a:rPr>
                        <a:t>-10</a:t>
                      </a:r>
                    </a:p>
                  </a:txBody>
                  <a:tcPr marL="0" marR="0" marT="0" marB="0" anchor="b"/>
                </a:tc>
                <a:extLst>
                  <a:ext uri="{0D108BD9-81ED-4DB2-BD59-A6C34878D82A}">
                    <a16:rowId xmlns:a16="http://schemas.microsoft.com/office/drawing/2014/main" val="3261103454"/>
                  </a:ext>
                </a:extLst>
              </a:tr>
            </a:tbl>
          </a:graphicData>
        </a:graphic>
      </p:graphicFrame>
    </p:spTree>
    <p:extLst>
      <p:ext uri="{BB962C8B-B14F-4D97-AF65-F5344CB8AC3E}">
        <p14:creationId xmlns:p14="http://schemas.microsoft.com/office/powerpoint/2010/main" val="275851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Tulomuuttajat ikäryhmittäin vuonna 2021</a:t>
            </a:r>
          </a:p>
        </p:txBody>
      </p:sp>
      <p:pic>
        <p:nvPicPr>
          <p:cNvPr id="3" name="Kuva 2" descr="Pylväskaavio tulomuuttajista ikäryhmittäin ja kunnittain Etelä-Savossa vuonna 2021. Eniten tulomuuttajia oli 15-24-vuotiaiden sekä 25-34-vuotiaiden ikäryhmässä. Eniten Etelä-Savossa väkeä muutti Mikkeliin, 2 099 henkeä, Savonlinnaan 1 360 henkeä ja Pieksämäelle 650 henkeä.">
            <a:extLst>
              <a:ext uri="{FF2B5EF4-FFF2-40B4-BE49-F238E27FC236}">
                <a16:creationId xmlns:a16="http://schemas.microsoft.com/office/drawing/2014/main" id="{CF29C303-09C7-AF68-8D2E-E9110A2A7C20}"/>
              </a:ext>
            </a:extLst>
          </p:cNvPr>
          <p:cNvPicPr>
            <a:picLocks noChangeAspect="1"/>
          </p:cNvPicPr>
          <p:nvPr/>
        </p:nvPicPr>
        <p:blipFill>
          <a:blip r:embed="rId2"/>
          <a:stretch>
            <a:fillRect/>
          </a:stretch>
        </p:blipFill>
        <p:spPr>
          <a:xfrm>
            <a:off x="623391" y="404664"/>
            <a:ext cx="11015730" cy="5616624"/>
          </a:xfrm>
          <a:prstGeom prst="rect">
            <a:avLst/>
          </a:prstGeom>
        </p:spPr>
      </p:pic>
    </p:spTree>
    <p:extLst>
      <p:ext uri="{BB962C8B-B14F-4D97-AF65-F5344CB8AC3E}">
        <p14:creationId xmlns:p14="http://schemas.microsoft.com/office/powerpoint/2010/main" val="15474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Lähtömuuttajat ikäryhmittäin vuonna 2021</a:t>
            </a:r>
          </a:p>
        </p:txBody>
      </p:sp>
      <p:pic>
        <p:nvPicPr>
          <p:cNvPr id="4" name="Kuva 3" descr="Pylväskaavio lähtömuuttajista ikäryhmittäin ja kunnittain Etelä-Savossa vuonna 2021. Eniten lähtömuuttajia oli 15-24-vuotiaiden sekä 25-34-vuotiaiden ikäryhmässä. Eniten Etelä-Savossa väkeä muutti pois Mikkelistä, 3 170 henkeä, Savonlinnasta 1 218  henkeä ja Pieksämäeltä 629 henkeä.">
            <a:extLst>
              <a:ext uri="{FF2B5EF4-FFF2-40B4-BE49-F238E27FC236}">
                <a16:creationId xmlns:a16="http://schemas.microsoft.com/office/drawing/2014/main" id="{473F2135-8B9F-5BBB-1DA7-FB48C4C34356}"/>
              </a:ext>
            </a:extLst>
          </p:cNvPr>
          <p:cNvPicPr>
            <a:picLocks noChangeAspect="1"/>
          </p:cNvPicPr>
          <p:nvPr/>
        </p:nvPicPr>
        <p:blipFill>
          <a:blip r:embed="rId2"/>
          <a:stretch>
            <a:fillRect/>
          </a:stretch>
        </p:blipFill>
        <p:spPr>
          <a:xfrm>
            <a:off x="765095" y="260648"/>
            <a:ext cx="10935190" cy="5760640"/>
          </a:xfrm>
          <a:prstGeom prst="rect">
            <a:avLst/>
          </a:prstGeom>
        </p:spPr>
      </p:pic>
    </p:spTree>
    <p:extLst>
      <p:ext uri="{BB962C8B-B14F-4D97-AF65-F5344CB8AC3E}">
        <p14:creationId xmlns:p14="http://schemas.microsoft.com/office/powerpoint/2010/main" val="424040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Nettomuuttajat ikäryhmittäin vuonna 2021</a:t>
            </a:r>
          </a:p>
        </p:txBody>
      </p:sp>
      <p:pic>
        <p:nvPicPr>
          <p:cNvPr id="3" name="Kuva 2" descr="Pylväskaavio kuntien välisestä nettomuutosta ikäryhmittäin ja kunnittain Etelä-Savossa vuonna 2021. Nettomuutto oli miinuksella 15-24-vuotiaiden sekä 25-34-vuotiaiden ikäryhmässä, ja muissa tarkastelluissa ikäryhmissä positiivinen. Eniten muuttovoittoa tuli 55-64-vuotiaiden ikäryhmässä, yhteensä 156 henkilöä.">
            <a:extLst>
              <a:ext uri="{FF2B5EF4-FFF2-40B4-BE49-F238E27FC236}">
                <a16:creationId xmlns:a16="http://schemas.microsoft.com/office/drawing/2014/main" id="{6F23777B-F05D-FEBC-4349-39735ECFD512}"/>
              </a:ext>
            </a:extLst>
          </p:cNvPr>
          <p:cNvPicPr>
            <a:picLocks noChangeAspect="1"/>
          </p:cNvPicPr>
          <p:nvPr/>
        </p:nvPicPr>
        <p:blipFill>
          <a:blip r:embed="rId2"/>
          <a:stretch>
            <a:fillRect/>
          </a:stretch>
        </p:blipFill>
        <p:spPr>
          <a:xfrm>
            <a:off x="551384" y="188640"/>
            <a:ext cx="10996989" cy="5688632"/>
          </a:xfrm>
          <a:prstGeom prst="rect">
            <a:avLst/>
          </a:prstGeom>
        </p:spPr>
      </p:pic>
      <p:sp>
        <p:nvSpPr>
          <p:cNvPr id="9" name="Tekstiruutu 8">
            <a:extLst>
              <a:ext uri="{FF2B5EF4-FFF2-40B4-BE49-F238E27FC236}">
                <a16:creationId xmlns:a16="http://schemas.microsoft.com/office/drawing/2014/main" id="{5D9D4DD5-8A1D-87DE-B822-294DF37A12B4}"/>
              </a:ext>
            </a:extLst>
          </p:cNvPr>
          <p:cNvSpPr txBox="1"/>
          <p:nvPr/>
        </p:nvSpPr>
        <p:spPr>
          <a:xfrm>
            <a:off x="5951984" y="2492896"/>
            <a:ext cx="5384238" cy="954107"/>
          </a:xfrm>
          <a:prstGeom prst="rect">
            <a:avLst/>
          </a:prstGeom>
          <a:solidFill>
            <a:schemeClr val="bg1"/>
          </a:solidFill>
          <a:ln w="25400">
            <a:solidFill>
              <a:srgbClr val="FF0000"/>
            </a:solidFill>
          </a:ln>
        </p:spPr>
        <p:txBody>
          <a:bodyPr wrap="square" rtlCol="0">
            <a:spAutoFit/>
          </a:bodyPr>
          <a:lstStyle/>
          <a:p>
            <a:pPr algn="l"/>
            <a:r>
              <a:rPr lang="fi-FI" sz="1400" dirty="0"/>
              <a:t>Etelä-Savon nettomuutto oli miinuksella 15-24-vuotiaiden sekä 25-34-vuotiaiden ikäryhmässä, ja muissa tarkastelluissa ikäryhmissä positiivinen. Eniten muuttovoittoa tuli 55-64-vuotiaiden ikäryhmässä, yhteensä 156 henkilöä.</a:t>
            </a:r>
          </a:p>
        </p:txBody>
      </p:sp>
    </p:spTree>
    <p:extLst>
      <p:ext uri="{BB962C8B-B14F-4D97-AF65-F5344CB8AC3E}">
        <p14:creationId xmlns:p14="http://schemas.microsoft.com/office/powerpoint/2010/main" val="261158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Nettomuutto ikäryhmittäin Etelä-Savossa 2010 - 2022</a:t>
            </a:r>
          </a:p>
        </p:txBody>
      </p:sp>
      <p:sp>
        <p:nvSpPr>
          <p:cNvPr id="3" name="Title 11">
            <a:extLst>
              <a:ext uri="{FF2B5EF4-FFF2-40B4-BE49-F238E27FC236}">
                <a16:creationId xmlns:a16="http://schemas.microsoft.com/office/drawing/2014/main" id="{3967A3F3-757C-3E11-1A56-9337DC646544}"/>
              </a:ext>
            </a:extLst>
          </p:cNvPr>
          <p:cNvSpPr txBox="1">
            <a:spLocks/>
          </p:cNvSpPr>
          <p:nvPr/>
        </p:nvSpPr>
        <p:spPr bwMode="auto">
          <a:xfrm>
            <a:off x="263352" y="6574126"/>
            <a:ext cx="11809312" cy="311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100" b="0" i="0" u="none" strike="noStrike" kern="1200" cap="none" spc="0" normalizeH="0" baseline="0" noProof="0" dirty="0" err="1">
                <a:ln>
                  <a:noFill/>
                </a:ln>
                <a:solidFill>
                  <a:srgbClr val="000000"/>
                </a:solidFill>
                <a:effectLst/>
                <a:uLnTx/>
                <a:uFillTx/>
                <a:latin typeface="Arial" charset="-52"/>
                <a:ea typeface="+mn-ea"/>
                <a:cs typeface="Arial" charset="-52"/>
              </a:rPr>
              <a:t>Statfin</a:t>
            </a: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-tietokanta)							                            </a:t>
            </a:r>
            <a:r>
              <a:rPr lang="fi-FI" sz="1100" dirty="0">
                <a:solidFill>
                  <a:srgbClr val="000000"/>
                </a:solidFill>
                <a:latin typeface="Arial" charset="-52"/>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7.6</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 kuntien välisestä nettomuutosta ikäryhmittäin Etelä-Savossa 2010-2022. Muuttovoittoa on tarkastelujaksolla aina ollut eniten 55-64-vuotiaiden ikäryhmässä, ja muuttotappiota eniten 15-24-vuotiaiden ikäryhmässä. Vuodesta 2019 alkaen muuttoliike on parantunut huomattavasti sekä 15-24-vuotiaiden että 25-34-vuotiaiden ikäryhmässä, vaikka nämä ovatkin ainoat tarkastellut ikäryhmät, joissa muuttoliike oli miinuksella sekä vuonna 2021 että vuonna 2022.">
            <a:extLst>
              <a:ext uri="{FF2B5EF4-FFF2-40B4-BE49-F238E27FC236}">
                <a16:creationId xmlns:a16="http://schemas.microsoft.com/office/drawing/2014/main" id="{FD13A940-5BAF-D910-483D-513DF9BDF646}"/>
              </a:ext>
            </a:extLst>
          </p:cNvPr>
          <p:cNvPicPr>
            <a:picLocks noChangeAspect="1"/>
          </p:cNvPicPr>
          <p:nvPr/>
        </p:nvPicPr>
        <p:blipFill>
          <a:blip r:embed="rId2"/>
          <a:stretch>
            <a:fillRect/>
          </a:stretch>
        </p:blipFill>
        <p:spPr>
          <a:xfrm>
            <a:off x="407368" y="201905"/>
            <a:ext cx="10009112" cy="5531351"/>
          </a:xfrm>
          <a:prstGeom prst="rect">
            <a:avLst/>
          </a:prstGeom>
        </p:spPr>
      </p:pic>
    </p:spTree>
    <p:extLst>
      <p:ext uri="{BB962C8B-B14F-4D97-AF65-F5344CB8AC3E}">
        <p14:creationId xmlns:p14="http://schemas.microsoft.com/office/powerpoint/2010/main" val="379393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Tulomuuttajat ikäryhmittäin vuonna 2022</a:t>
            </a:r>
          </a:p>
        </p:txBody>
      </p:sp>
      <p:sp>
        <p:nvSpPr>
          <p:cNvPr id="4" name="Title 11">
            <a:extLst>
              <a:ext uri="{FF2B5EF4-FFF2-40B4-BE49-F238E27FC236}">
                <a16:creationId xmlns:a16="http://schemas.microsoft.com/office/drawing/2014/main" id="{B4BC7DCD-AE56-BD8F-53E3-FC18329C193C}"/>
              </a:ext>
            </a:extLst>
          </p:cNvPr>
          <p:cNvSpPr txBox="1">
            <a:spLocks/>
          </p:cNvSpPr>
          <p:nvPr/>
        </p:nvSpPr>
        <p:spPr bwMode="auto">
          <a:xfrm>
            <a:off x="263352" y="6574126"/>
            <a:ext cx="11809312" cy="311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100" b="0" i="0" u="none" strike="noStrike" kern="1200" cap="none" spc="0" normalizeH="0" baseline="0" noProof="0" dirty="0" err="1">
                <a:ln>
                  <a:noFill/>
                </a:ln>
                <a:solidFill>
                  <a:srgbClr val="000000"/>
                </a:solidFill>
                <a:effectLst/>
                <a:uLnTx/>
                <a:uFillTx/>
                <a:latin typeface="Arial" charset="-52"/>
                <a:ea typeface="+mn-ea"/>
                <a:cs typeface="Arial" charset="-52"/>
              </a:rPr>
              <a:t>Statfin</a:t>
            </a: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-tietokanta)							                            </a:t>
            </a:r>
            <a:r>
              <a:rPr lang="fi-FI" sz="1100" dirty="0">
                <a:solidFill>
                  <a:srgbClr val="000000"/>
                </a:solidFill>
                <a:latin typeface="Arial" charset="-52"/>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7.6</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5" name="Kuva 4" descr="&#10;Pylväskaavio tulomuuttajista ikäryhmittäin ja kunnittain Etelä-Savossa vuonna 2022. Eniten tulomuuttajia oli 15-24-vuotiaiden sekä 25-34-vuotiaiden ikäryhmässä. Eniten Etelä-Savossa väkeä muutti Mikkeliin, 2 278 henkeä, Savonlinnaan 1 237 henkeä ja Pieksämäelle 629 henkeä.&#10;">
            <a:extLst>
              <a:ext uri="{FF2B5EF4-FFF2-40B4-BE49-F238E27FC236}">
                <a16:creationId xmlns:a16="http://schemas.microsoft.com/office/drawing/2014/main" id="{B9D9A907-1583-B4DF-BD98-516451645871}"/>
              </a:ext>
            </a:extLst>
          </p:cNvPr>
          <p:cNvPicPr>
            <a:picLocks noChangeAspect="1"/>
          </p:cNvPicPr>
          <p:nvPr/>
        </p:nvPicPr>
        <p:blipFill>
          <a:blip r:embed="rId2"/>
          <a:stretch>
            <a:fillRect/>
          </a:stretch>
        </p:blipFill>
        <p:spPr>
          <a:xfrm>
            <a:off x="717065" y="332656"/>
            <a:ext cx="10275479" cy="5416925"/>
          </a:xfrm>
          <a:prstGeom prst="rect">
            <a:avLst/>
          </a:prstGeom>
        </p:spPr>
      </p:pic>
    </p:spTree>
    <p:extLst>
      <p:ext uri="{BB962C8B-B14F-4D97-AF65-F5344CB8AC3E}">
        <p14:creationId xmlns:p14="http://schemas.microsoft.com/office/powerpoint/2010/main" val="323436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Lähtömuuttajat ikäryhmittäin vuonna 2022</a:t>
            </a:r>
          </a:p>
        </p:txBody>
      </p:sp>
      <p:pic>
        <p:nvPicPr>
          <p:cNvPr id="2" name="Kuva 1" descr="Pylväskaavio lähtömuuttajista ikäryhmittäin ja kunnittain Etelä-Savossa vuonna 2022. Eniten lähtömuuttajia oli 15-24-vuotiaiden sekä 25-34-vuotiaiden ikäryhmässä. Eniten Etelä-Savossa väkeä muutti pois Mikkelistä, 2 314 henkeä, Savonlinnasta 1 316  henkeä ja Pieksämäeltä 633 henkeä.&#10;">
            <a:extLst>
              <a:ext uri="{FF2B5EF4-FFF2-40B4-BE49-F238E27FC236}">
                <a16:creationId xmlns:a16="http://schemas.microsoft.com/office/drawing/2014/main" id="{C2CE384B-23CA-93B0-AD6D-29B3D33E283B}"/>
              </a:ext>
            </a:extLst>
          </p:cNvPr>
          <p:cNvPicPr>
            <a:picLocks noChangeAspect="1"/>
          </p:cNvPicPr>
          <p:nvPr/>
        </p:nvPicPr>
        <p:blipFill>
          <a:blip r:embed="rId2"/>
          <a:stretch>
            <a:fillRect/>
          </a:stretch>
        </p:blipFill>
        <p:spPr>
          <a:xfrm>
            <a:off x="983432" y="332656"/>
            <a:ext cx="10513168" cy="5538320"/>
          </a:xfrm>
          <a:prstGeom prst="rect">
            <a:avLst/>
          </a:prstGeom>
        </p:spPr>
      </p:pic>
      <p:sp>
        <p:nvSpPr>
          <p:cNvPr id="3" name="Title 11">
            <a:extLst>
              <a:ext uri="{FF2B5EF4-FFF2-40B4-BE49-F238E27FC236}">
                <a16:creationId xmlns:a16="http://schemas.microsoft.com/office/drawing/2014/main" id="{AFFCF485-4D0E-BF71-5309-ADDDF8ADF0BB}"/>
              </a:ext>
            </a:extLst>
          </p:cNvPr>
          <p:cNvSpPr txBox="1">
            <a:spLocks/>
          </p:cNvSpPr>
          <p:nvPr/>
        </p:nvSpPr>
        <p:spPr bwMode="auto">
          <a:xfrm>
            <a:off x="263352" y="6597352"/>
            <a:ext cx="11809312" cy="311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Muuttoliike (</a:t>
            </a:r>
            <a:r>
              <a:rPr kumimoji="0" lang="fi-FI" sz="1100" b="0" i="0" u="none" strike="noStrike" kern="1200" cap="none" spc="0" normalizeH="0" baseline="0" noProof="0" dirty="0" err="1">
                <a:ln>
                  <a:noFill/>
                </a:ln>
                <a:solidFill>
                  <a:srgbClr val="000000"/>
                </a:solidFill>
                <a:effectLst/>
                <a:uLnTx/>
                <a:uFillTx/>
                <a:latin typeface="Arial" charset="-52"/>
                <a:ea typeface="+mn-ea"/>
                <a:cs typeface="Arial" charset="-52"/>
              </a:rPr>
              <a:t>Statfin</a:t>
            </a: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-tietokanta)							                            </a:t>
            </a:r>
            <a:r>
              <a:rPr lang="fi-FI" sz="1100" dirty="0">
                <a:solidFill>
                  <a:srgbClr val="000000"/>
                </a:solidFill>
                <a:latin typeface="Arial" charset="-52"/>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7.6</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263270161"/>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2022 Powerpoint -esitysmalli.pptx" id="{3AD5A31A-D575-418F-96D1-7B91149A1A8A}" vid="{83C8B2C6-8981-40BC-BD1B-CE4E7A7BBC1B}"/>
    </a:ext>
  </a:extLst>
</a:theme>
</file>

<file path=ppt/theme/theme2.xml><?xml version="1.0" encoding="utf-8"?>
<a:theme xmlns:a="http://schemas.openxmlformats.org/drawingml/2006/main" name="1_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ESAVO 2022 Powerpoint -esitysmalli</Template>
  <TotalTime>33741</TotalTime>
  <Words>2245</Words>
  <Application>Microsoft Office PowerPoint</Application>
  <PresentationFormat>Laajakuva</PresentationFormat>
  <Paragraphs>953</Paragraphs>
  <Slides>32</Slides>
  <Notes>1</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32</vt:i4>
      </vt:variant>
    </vt:vector>
  </HeadingPairs>
  <TitlesOfParts>
    <vt:vector size="38" baseType="lpstr">
      <vt:lpstr>Arial</vt:lpstr>
      <vt:lpstr>Arial Black</vt:lpstr>
      <vt:lpstr>Calibri</vt:lpstr>
      <vt:lpstr>Times New Roman</vt:lpstr>
      <vt:lpstr>ESAVO</vt:lpstr>
      <vt:lpstr>1_ESAVO</vt:lpstr>
      <vt:lpstr>Muuttaneiden taustatiedot Etelä-Savossa v. 2021</vt:lpstr>
      <vt:lpstr>Aineisto</vt:lpstr>
      <vt:lpstr>Huomioita aineistosta</vt:lpstr>
      <vt:lpstr>Tulomuuttajat ikäryhmittäin vuonna 2021</vt:lpstr>
      <vt:lpstr>Lähtömuuttajat ikäryhmittäin vuonna 2021</vt:lpstr>
      <vt:lpstr>Nettomuuttajat ikäryhmittäin vuonna 2021</vt:lpstr>
      <vt:lpstr>Nettomuutto ikäryhmittäin Etelä-Savossa 2010 - 2022</vt:lpstr>
      <vt:lpstr>Tulomuuttajat ikäryhmittäin vuonna 2022</vt:lpstr>
      <vt:lpstr>Lähtömuuttajat ikäryhmittäin vuonna 2022</vt:lpstr>
      <vt:lpstr>Nettomuuttajat ikäryhmittäin vuonna 2022</vt:lpstr>
      <vt:lpstr>Tulomuuttajien koulutusaste vuonna 2021</vt:lpstr>
      <vt:lpstr>Lähtömuuttajien koulutusaste vuonna 2021</vt:lpstr>
      <vt:lpstr>Nettomuutto koulutusasteittain 2021</vt:lpstr>
      <vt:lpstr>Nettomuutto koulutusasteen mukaan Etelä-Savossa 2010 - 2021</vt:lpstr>
      <vt:lpstr>Tulomuuttajien pääasiallinen toiminta vuonna 2021</vt:lpstr>
      <vt:lpstr>Lähtömuuttajien pääasiallinen toiminta vuonna 2021</vt:lpstr>
      <vt:lpstr>Nettomuutto pääasiallisen toiminnan mukaan vuonna 2021</vt:lpstr>
      <vt:lpstr>Nettomuutto pääasiallisen toiminnan mukaan Etelä-Savossa 2010 - 2021</vt:lpstr>
      <vt:lpstr>Tulo- ja lähtömuuttajien keskimääräiset tulot vuonna 2021</vt:lpstr>
      <vt:lpstr>Tulo- ja lähtömuuttajien keskimääräiset tulot vuonna 2010-2021</vt:lpstr>
      <vt:lpstr>Muuttoliiketietoja 2021 ja 2022:</vt:lpstr>
      <vt:lpstr>Muuttoliike kunnittain Etelä-Savossa 2021, 1.1.2022 aluejako</vt:lpstr>
      <vt:lpstr>Muuttoliike kunnittain Etelä-Savossa 2022, 1.1.2023 aluejako</vt:lpstr>
      <vt:lpstr>Kuntien välinen muuttoliike Etelä-Savossa 2010-2022, 1.1.2023 aluejako</vt:lpstr>
      <vt:lpstr>Tulo- ja lähtömuutto sekä kokonaisnettomuutto Etelä-Savossa 2010-2022, 1.1.2023 aluejako</vt:lpstr>
      <vt:lpstr>Kokonaisnettomuutto ikäryhmittäin (7 ikäryhmää) Etelä-Savossa 2005 - 2022 , 1.1.2023 aluejako</vt:lpstr>
      <vt:lpstr>Maakuntien välinen muuttoliike Etelä-Savon maakunnan osalta 2021, 1.1.2022 aluejako</vt:lpstr>
      <vt:lpstr>Maakuntien välinen muuttoliike Etelä-Savon maakunnan osalta 2022, 1.1.2023 aluejako</vt:lpstr>
      <vt:lpstr>Tulomuutto Etelä-Savoon kunnittain ja maakunnittain 2022, 1.1.2023 aluejako</vt:lpstr>
      <vt:lpstr>Lähtömuutto Etelä-Savosta kunnittain ja maakunnittain 2022, 1.1.2023 aluejako</vt:lpstr>
      <vt:lpstr>Kokonaisnettomuutto ikäryhmittäin, kunnittain ja seutukunnittain  Etelä-Savossa 2021, 1.1.2022 aluejako</vt:lpstr>
      <vt:lpstr>Kokonaisnettomuutto ikäryhmittäin, kunnittain ja seutukunnittain  Etelä-Savossa 2022, 1.1.2023 aluejako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Muuttaneiden taustatiedot 2021</dc:title>
  <dc:creator>Jaana Kokkonen</dc:creator>
  <cp:lastModifiedBy>Jaana Kokkonen</cp:lastModifiedBy>
  <cp:revision>1</cp:revision>
  <dcterms:created xsi:type="dcterms:W3CDTF">2023-03-24T07:53:27Z</dcterms:created>
  <dcterms:modified xsi:type="dcterms:W3CDTF">2023-06-15T05:51:25Z</dcterms:modified>
</cp:coreProperties>
</file>