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31"/>
  </p:notesMasterIdLst>
  <p:sldIdLst>
    <p:sldId id="1010" r:id="rId2"/>
    <p:sldId id="1014" r:id="rId3"/>
    <p:sldId id="327" r:id="rId4"/>
    <p:sldId id="328" r:id="rId5"/>
    <p:sldId id="329" r:id="rId6"/>
    <p:sldId id="330" r:id="rId7"/>
    <p:sldId id="1012" r:id="rId8"/>
    <p:sldId id="331" r:id="rId9"/>
    <p:sldId id="774" r:id="rId10"/>
    <p:sldId id="332" r:id="rId11"/>
    <p:sldId id="1015" r:id="rId12"/>
    <p:sldId id="775" r:id="rId13"/>
    <p:sldId id="1016" r:id="rId14"/>
    <p:sldId id="313" r:id="rId15"/>
    <p:sldId id="314" r:id="rId16"/>
    <p:sldId id="776" r:id="rId17"/>
    <p:sldId id="777" r:id="rId18"/>
    <p:sldId id="335" r:id="rId19"/>
    <p:sldId id="343" r:id="rId20"/>
    <p:sldId id="778" r:id="rId21"/>
    <p:sldId id="779" r:id="rId22"/>
    <p:sldId id="780" r:id="rId23"/>
    <p:sldId id="787" r:id="rId24"/>
    <p:sldId id="336" r:id="rId25"/>
    <p:sldId id="781" r:id="rId26"/>
    <p:sldId id="782" r:id="rId27"/>
    <p:sldId id="783" r:id="rId28"/>
    <p:sldId id="784" r:id="rId29"/>
    <p:sldId id="7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C10D63-27B0-40C0-80B6-7DD4319A234E}" v="49" dt="2024-06-05T10:48:27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3" autoAdjust="0"/>
    <p:restoredTop sz="95220" autoAdjust="0"/>
  </p:normalViewPr>
  <p:slideViewPr>
    <p:cSldViewPr showGuides="1">
      <p:cViewPr varScale="1">
        <p:scale>
          <a:sx n="78" d="100"/>
          <a:sy n="78" d="100"/>
        </p:scale>
        <p:origin x="2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Kokkonen" userId="fd0ea1af-346e-4258-bc54-cec630bd1122" providerId="ADAL" clId="{EFC10D63-27B0-40C0-80B6-7DD4319A234E}"/>
    <pc:docChg chg="undo custSel modSld">
      <pc:chgData name="Jaana Kokkonen" userId="fd0ea1af-346e-4258-bc54-cec630bd1122" providerId="ADAL" clId="{EFC10D63-27B0-40C0-80B6-7DD4319A234E}" dt="2024-06-05T10:51:06.005" v="4739" actId="13244"/>
      <pc:docMkLst>
        <pc:docMk/>
      </pc:docMkLst>
      <pc:sldChg chg="addSp delSp modSp mod">
        <pc:chgData name="Jaana Kokkonen" userId="fd0ea1af-346e-4258-bc54-cec630bd1122" providerId="ADAL" clId="{EFC10D63-27B0-40C0-80B6-7DD4319A234E}" dt="2024-06-05T10:48:27.130" v="4720"/>
        <pc:sldMkLst>
          <pc:docMk/>
          <pc:sldMk cId="3105127073" sldId="313"/>
        </pc:sldMkLst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3105127073" sldId="313"/>
            <ac:spMk id="6" creationId="{F840247C-6939-4101-8A43-A3450BDC0482}"/>
          </ac:spMkLst>
        </pc:spChg>
        <pc:spChg chg="mod">
          <ac:chgData name="Jaana Kokkonen" userId="fd0ea1af-346e-4258-bc54-cec630bd1122" providerId="ADAL" clId="{EFC10D63-27B0-40C0-80B6-7DD4319A234E}" dt="2024-06-03T06:24:13.074" v="1261" actId="20577"/>
          <ac:spMkLst>
            <pc:docMk/>
            <pc:sldMk cId="3105127073" sldId="313"/>
            <ac:spMk id="39938" creationId="{00000000-0000-0000-0000-000000000000}"/>
          </ac:spMkLst>
        </pc:spChg>
        <pc:picChg chg="add mod">
          <ac:chgData name="Jaana Kokkonen" userId="fd0ea1af-346e-4258-bc54-cec630bd1122" providerId="ADAL" clId="{EFC10D63-27B0-40C0-80B6-7DD4319A234E}" dt="2024-06-05T10:46:23.489" v="4719" actId="962"/>
          <ac:picMkLst>
            <pc:docMk/>
            <pc:sldMk cId="3105127073" sldId="313"/>
            <ac:picMk id="2" creationId="{27235378-2B3F-B4FD-F7AA-DAE93E2A438E}"/>
          </ac:picMkLst>
        </pc:picChg>
        <pc:picChg chg="add del mod">
          <ac:chgData name="Jaana Kokkonen" userId="fd0ea1af-346e-4258-bc54-cec630bd1122" providerId="ADAL" clId="{EFC10D63-27B0-40C0-80B6-7DD4319A234E}" dt="2024-06-03T06:32:09.172" v="1278" actId="478"/>
          <ac:picMkLst>
            <pc:docMk/>
            <pc:sldMk cId="3105127073" sldId="313"/>
            <ac:picMk id="2" creationId="{7A5BE72A-DC86-1082-7369-BA2877B12EE8}"/>
          </ac:picMkLst>
        </pc:picChg>
        <pc:picChg chg="del">
          <ac:chgData name="Jaana Kokkonen" userId="fd0ea1af-346e-4258-bc54-cec630bd1122" providerId="ADAL" clId="{EFC10D63-27B0-40C0-80B6-7DD4319A234E}" dt="2024-06-03T06:29:57.290" v="1264" actId="478"/>
          <ac:picMkLst>
            <pc:docMk/>
            <pc:sldMk cId="3105127073" sldId="313"/>
            <ac:picMk id="3" creationId="{E391C4F6-C47B-9272-FE6C-1F6A9AF3C961}"/>
          </ac:picMkLst>
        </pc:picChg>
        <pc:picChg chg="add del mod">
          <ac:chgData name="Jaana Kokkonen" userId="fd0ea1af-346e-4258-bc54-cec630bd1122" providerId="ADAL" clId="{EFC10D63-27B0-40C0-80B6-7DD4319A234E}" dt="2024-06-03T06:48:35.021" v="1425" actId="478"/>
          <ac:picMkLst>
            <pc:docMk/>
            <pc:sldMk cId="3105127073" sldId="313"/>
            <ac:picMk id="4" creationId="{81EF659A-48B9-C9AD-80F2-0A6704CBBE93}"/>
          </ac:picMkLst>
        </pc:picChg>
        <pc:picChg chg="add del mod">
          <ac:chgData name="Jaana Kokkonen" userId="fd0ea1af-346e-4258-bc54-cec630bd1122" providerId="ADAL" clId="{EFC10D63-27B0-40C0-80B6-7DD4319A234E}" dt="2024-06-05T10:46:09.470" v="4711" actId="478"/>
          <ac:picMkLst>
            <pc:docMk/>
            <pc:sldMk cId="3105127073" sldId="313"/>
            <ac:picMk id="5" creationId="{9C86C1D6-8114-BFAD-6E13-9AB9379A23BD}"/>
          </ac:picMkLst>
        </pc:picChg>
      </pc:sldChg>
      <pc:sldChg chg="addSp delSp modSp mod">
        <pc:chgData name="Jaana Kokkonen" userId="fd0ea1af-346e-4258-bc54-cec630bd1122" providerId="ADAL" clId="{EFC10D63-27B0-40C0-80B6-7DD4319A234E}" dt="2024-06-05T10:48:27.130" v="4720"/>
        <pc:sldMkLst>
          <pc:docMk/>
          <pc:sldMk cId="2324252249" sldId="314"/>
        </pc:sldMkLst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2324252249" sldId="314"/>
            <ac:spMk id="7" creationId="{3FD6942B-74C8-4979-82FD-332AD714E0BE}"/>
          </ac:spMkLst>
        </pc:spChg>
        <pc:spChg chg="mod">
          <ac:chgData name="Jaana Kokkonen" userId="fd0ea1af-346e-4258-bc54-cec630bd1122" providerId="ADAL" clId="{EFC10D63-27B0-40C0-80B6-7DD4319A234E}" dt="2024-06-05T10:35:15.646" v="4704" actId="1037"/>
          <ac:spMkLst>
            <pc:docMk/>
            <pc:sldMk cId="2324252249" sldId="314"/>
            <ac:spMk id="10244" creationId="{00000000-0000-0000-0000-000000000000}"/>
          </ac:spMkLst>
        </pc:spChg>
        <pc:picChg chg="add mod">
          <ac:chgData name="Jaana Kokkonen" userId="fd0ea1af-346e-4258-bc54-cec630bd1122" providerId="ADAL" clId="{EFC10D63-27B0-40C0-80B6-7DD4319A234E}" dt="2024-06-05T10:35:33.028" v="4707" actId="1038"/>
          <ac:picMkLst>
            <pc:docMk/>
            <pc:sldMk cId="2324252249" sldId="314"/>
            <ac:picMk id="2" creationId="{D03D0A77-111E-0812-0CC9-DCBD47601D57}"/>
          </ac:picMkLst>
        </pc:picChg>
        <pc:picChg chg="del">
          <ac:chgData name="Jaana Kokkonen" userId="fd0ea1af-346e-4258-bc54-cec630bd1122" providerId="ADAL" clId="{EFC10D63-27B0-40C0-80B6-7DD4319A234E}" dt="2024-06-03T06:54:12.348" v="1437" actId="478"/>
          <ac:picMkLst>
            <pc:docMk/>
            <pc:sldMk cId="2324252249" sldId="314"/>
            <ac:picMk id="2" creationId="{D4A0198A-B0D2-A2FE-AEA9-4666FDA5D34B}"/>
          </ac:picMkLst>
        </pc:picChg>
        <pc:picChg chg="add del mod">
          <ac:chgData name="Jaana Kokkonen" userId="fd0ea1af-346e-4258-bc54-cec630bd1122" providerId="ADAL" clId="{EFC10D63-27B0-40C0-80B6-7DD4319A234E}" dt="2024-06-05T10:34:40.956" v="4697" actId="478"/>
          <ac:picMkLst>
            <pc:docMk/>
            <pc:sldMk cId="2324252249" sldId="314"/>
            <ac:picMk id="3" creationId="{F8567B76-D674-AF1A-7935-FDA347D849C2}"/>
          </ac:picMkLst>
        </pc:picChg>
      </pc:sldChg>
      <pc:sldChg chg="addSp delSp modSp mod">
        <pc:chgData name="Jaana Kokkonen" userId="fd0ea1af-346e-4258-bc54-cec630bd1122" providerId="ADAL" clId="{EFC10D63-27B0-40C0-80B6-7DD4319A234E}" dt="2024-06-05T10:48:27.130" v="4720"/>
        <pc:sldMkLst>
          <pc:docMk/>
          <pc:sldMk cId="2292018791" sldId="327"/>
        </pc:sldMkLst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2292018791" sldId="327"/>
            <ac:spMk id="2" creationId="{1A97B1BC-6128-4532-87A6-D87D45F08C57}"/>
          </ac:spMkLst>
        </pc:spChg>
        <pc:spChg chg="mod">
          <ac:chgData name="Jaana Kokkonen" userId="fd0ea1af-346e-4258-bc54-cec630bd1122" providerId="ADAL" clId="{EFC10D63-27B0-40C0-80B6-7DD4319A234E}" dt="2024-05-24T06:20:49.297" v="3" actId="20577"/>
          <ac:spMkLst>
            <pc:docMk/>
            <pc:sldMk cId="2292018791" sldId="327"/>
            <ac:spMk id="4" creationId="{D546A056-8C6F-42D9-BA5E-DB0EF7A1DAF5}"/>
          </ac:spMkLst>
        </pc:spChg>
        <pc:picChg chg="del mod">
          <ac:chgData name="Jaana Kokkonen" userId="fd0ea1af-346e-4258-bc54-cec630bd1122" providerId="ADAL" clId="{EFC10D63-27B0-40C0-80B6-7DD4319A234E}" dt="2024-05-24T06:26:49.217" v="13" actId="478"/>
          <ac:picMkLst>
            <pc:docMk/>
            <pc:sldMk cId="2292018791" sldId="327"/>
            <ac:picMk id="3" creationId="{D99C5F87-5DBB-1E5E-2321-7996434CD829}"/>
          </ac:picMkLst>
        </pc:picChg>
        <pc:picChg chg="add del mod">
          <ac:chgData name="Jaana Kokkonen" userId="fd0ea1af-346e-4258-bc54-cec630bd1122" providerId="ADAL" clId="{EFC10D63-27B0-40C0-80B6-7DD4319A234E}" dt="2024-05-24T06:22:30.870" v="7" actId="478"/>
          <ac:picMkLst>
            <pc:docMk/>
            <pc:sldMk cId="2292018791" sldId="327"/>
            <ac:picMk id="5" creationId="{B56F1B63-EF26-F4BE-70CD-086306F366DA}"/>
          </ac:picMkLst>
        </pc:picChg>
        <pc:picChg chg="add mod">
          <ac:chgData name="Jaana Kokkonen" userId="fd0ea1af-346e-4258-bc54-cec630bd1122" providerId="ADAL" clId="{EFC10D63-27B0-40C0-80B6-7DD4319A234E}" dt="2024-05-24T06:27:55.330" v="48" actId="962"/>
          <ac:picMkLst>
            <pc:docMk/>
            <pc:sldMk cId="2292018791" sldId="327"/>
            <ac:picMk id="6" creationId="{C32F034B-1FD9-8407-2094-9FB888728144}"/>
          </ac:picMkLst>
        </pc:picChg>
      </pc:sldChg>
      <pc:sldChg chg="addSp delSp modSp mod">
        <pc:chgData name="Jaana Kokkonen" userId="fd0ea1af-346e-4258-bc54-cec630bd1122" providerId="ADAL" clId="{EFC10D63-27B0-40C0-80B6-7DD4319A234E}" dt="2024-06-05T10:48:27.130" v="4720"/>
        <pc:sldMkLst>
          <pc:docMk/>
          <pc:sldMk cId="629504840" sldId="328"/>
        </pc:sldMkLst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629504840" sldId="328"/>
            <ac:spMk id="3" creationId="{7F5823E3-A0F0-C4CE-D2CF-F2A39BA0C775}"/>
          </ac:spMkLst>
        </pc:spChg>
        <pc:spChg chg="mod">
          <ac:chgData name="Jaana Kokkonen" userId="fd0ea1af-346e-4258-bc54-cec630bd1122" providerId="ADAL" clId="{EFC10D63-27B0-40C0-80B6-7DD4319A234E}" dt="2024-05-24T11:43:18.060" v="58" actId="20577"/>
          <ac:spMkLst>
            <pc:docMk/>
            <pc:sldMk cId="629504840" sldId="328"/>
            <ac:spMk id="7" creationId="{75BA246A-769F-4D9E-BDA4-3C5F5E8BF399}"/>
          </ac:spMkLst>
        </pc:spChg>
        <pc:picChg chg="del">
          <ac:chgData name="Jaana Kokkonen" userId="fd0ea1af-346e-4258-bc54-cec630bd1122" providerId="ADAL" clId="{EFC10D63-27B0-40C0-80B6-7DD4319A234E}" dt="2024-05-24T11:42:59.136" v="52" actId="478"/>
          <ac:picMkLst>
            <pc:docMk/>
            <pc:sldMk cId="629504840" sldId="328"/>
            <ac:picMk id="2" creationId="{885A69E5-1E2D-4ED6-A977-7724C8B593F8}"/>
          </ac:picMkLst>
        </pc:picChg>
        <pc:picChg chg="add mod">
          <ac:chgData name="Jaana Kokkonen" userId="fd0ea1af-346e-4258-bc54-cec630bd1122" providerId="ADAL" clId="{EFC10D63-27B0-40C0-80B6-7DD4319A234E}" dt="2024-05-24T11:58:31.175" v="393" actId="1036"/>
          <ac:picMkLst>
            <pc:docMk/>
            <pc:sldMk cId="629504840" sldId="328"/>
            <ac:picMk id="4" creationId="{CCA90608-C491-DE3C-012A-4B6741FBFC65}"/>
          </ac:picMkLst>
        </pc:picChg>
      </pc:sldChg>
      <pc:sldChg chg="addSp delSp modSp mod">
        <pc:chgData name="Jaana Kokkonen" userId="fd0ea1af-346e-4258-bc54-cec630bd1122" providerId="ADAL" clId="{EFC10D63-27B0-40C0-80B6-7DD4319A234E}" dt="2024-06-05T10:48:27.130" v="4720"/>
        <pc:sldMkLst>
          <pc:docMk/>
          <pc:sldMk cId="2165737779" sldId="329"/>
        </pc:sldMkLst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2165737779" sldId="329"/>
            <ac:spMk id="3" creationId="{38281359-0B91-72BD-AB7F-678A99F00DBE}"/>
          </ac:spMkLst>
        </pc:spChg>
        <pc:spChg chg="mod">
          <ac:chgData name="Jaana Kokkonen" userId="fd0ea1af-346e-4258-bc54-cec630bd1122" providerId="ADAL" clId="{EFC10D63-27B0-40C0-80B6-7DD4319A234E}" dt="2024-05-24T11:45:16.311" v="158" actId="20577"/>
          <ac:spMkLst>
            <pc:docMk/>
            <pc:sldMk cId="2165737779" sldId="329"/>
            <ac:spMk id="4" creationId="{AFC9B852-8EAF-4B00-BAC3-D218F3DAD187}"/>
          </ac:spMkLst>
        </pc:spChg>
        <pc:picChg chg="del">
          <ac:chgData name="Jaana Kokkonen" userId="fd0ea1af-346e-4258-bc54-cec630bd1122" providerId="ADAL" clId="{EFC10D63-27B0-40C0-80B6-7DD4319A234E}" dt="2024-05-24T11:45:51.097" v="160" actId="478"/>
          <ac:picMkLst>
            <pc:docMk/>
            <pc:sldMk cId="2165737779" sldId="329"/>
            <ac:picMk id="2" creationId="{D3EE270A-CADA-6A17-91CA-3F2B59BB8132}"/>
          </ac:picMkLst>
        </pc:picChg>
        <pc:picChg chg="add del mod">
          <ac:chgData name="Jaana Kokkonen" userId="fd0ea1af-346e-4258-bc54-cec630bd1122" providerId="ADAL" clId="{EFC10D63-27B0-40C0-80B6-7DD4319A234E}" dt="2024-05-24T11:57:28.974" v="385" actId="478"/>
          <ac:picMkLst>
            <pc:docMk/>
            <pc:sldMk cId="2165737779" sldId="329"/>
            <ac:picMk id="5" creationId="{1A9B2695-7A64-1941-FE36-BF3770D4AD64}"/>
          </ac:picMkLst>
        </pc:picChg>
        <pc:picChg chg="add mod">
          <ac:chgData name="Jaana Kokkonen" userId="fd0ea1af-346e-4258-bc54-cec630bd1122" providerId="ADAL" clId="{EFC10D63-27B0-40C0-80B6-7DD4319A234E}" dt="2024-05-24T11:57:41.603" v="390" actId="962"/>
          <ac:picMkLst>
            <pc:docMk/>
            <pc:sldMk cId="2165737779" sldId="329"/>
            <ac:picMk id="6" creationId="{E83D33B5-7A1A-E0DA-12CC-1DEF9553FAA1}"/>
          </ac:picMkLst>
        </pc:picChg>
      </pc:sldChg>
      <pc:sldChg chg="modSp mod">
        <pc:chgData name="Jaana Kokkonen" userId="fd0ea1af-346e-4258-bc54-cec630bd1122" providerId="ADAL" clId="{EFC10D63-27B0-40C0-80B6-7DD4319A234E}" dt="2024-06-05T10:48:27.130" v="4720"/>
        <pc:sldMkLst>
          <pc:docMk/>
          <pc:sldMk cId="3299788359" sldId="330"/>
        </pc:sldMkLst>
        <pc:spChg chg="mod">
          <ac:chgData name="Jaana Kokkonen" userId="fd0ea1af-346e-4258-bc54-cec630bd1122" providerId="ADAL" clId="{EFC10D63-27B0-40C0-80B6-7DD4319A234E}" dt="2024-05-24T11:51:27.870" v="375" actId="20577"/>
          <ac:spMkLst>
            <pc:docMk/>
            <pc:sldMk cId="3299788359" sldId="330"/>
            <ac:spMk id="4" creationId="{AFC9B852-8EAF-4B00-BAC3-D218F3DAD187}"/>
          </ac:spMkLst>
        </pc:spChg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3299788359" sldId="330"/>
            <ac:spMk id="9" creationId="{7F8EFDB8-F748-47C7-939F-FAC137D31AA4}"/>
          </ac:spMkLst>
        </pc:spChg>
        <pc:graphicFrameChg chg="mod modGraphic">
          <ac:chgData name="Jaana Kokkonen" userId="fd0ea1af-346e-4258-bc54-cec630bd1122" providerId="ADAL" clId="{EFC10D63-27B0-40C0-80B6-7DD4319A234E}" dt="2024-05-24T11:55:22.867" v="383" actId="3064"/>
          <ac:graphicFrameMkLst>
            <pc:docMk/>
            <pc:sldMk cId="3299788359" sldId="330"/>
            <ac:graphicFrameMk id="5" creationId="{18342D8B-5269-E4F3-6E69-7F0CB174190B}"/>
          </ac:graphicFrameMkLst>
        </pc:graphicFrameChg>
      </pc:sldChg>
      <pc:sldChg chg="addSp delSp modSp mod">
        <pc:chgData name="Jaana Kokkonen" userId="fd0ea1af-346e-4258-bc54-cec630bd1122" providerId="ADAL" clId="{EFC10D63-27B0-40C0-80B6-7DD4319A234E}" dt="2024-06-05T10:48:27.130" v="4720"/>
        <pc:sldMkLst>
          <pc:docMk/>
          <pc:sldMk cId="675653183" sldId="331"/>
        </pc:sldMkLst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675653183" sldId="331"/>
            <ac:spMk id="2" creationId="{FD84385B-F876-5896-D728-A39C9E09B418}"/>
          </ac:spMkLst>
        </pc:spChg>
        <pc:spChg chg="mod">
          <ac:chgData name="Jaana Kokkonen" userId="fd0ea1af-346e-4258-bc54-cec630bd1122" providerId="ADAL" clId="{EFC10D63-27B0-40C0-80B6-7DD4319A234E}" dt="2024-05-24T12:43:15.283" v="404" actId="20577"/>
          <ac:spMkLst>
            <pc:docMk/>
            <pc:sldMk cId="675653183" sldId="331"/>
            <ac:spMk id="9" creationId="{40CC19E5-3443-490B-83B3-1E6F95ACD00B}"/>
          </ac:spMkLst>
        </pc:spChg>
        <pc:picChg chg="del">
          <ac:chgData name="Jaana Kokkonen" userId="fd0ea1af-346e-4258-bc54-cec630bd1122" providerId="ADAL" clId="{EFC10D63-27B0-40C0-80B6-7DD4319A234E}" dt="2024-05-24T12:57:24.775" v="459" actId="478"/>
          <ac:picMkLst>
            <pc:docMk/>
            <pc:sldMk cId="675653183" sldId="331"/>
            <ac:picMk id="3" creationId="{59F8C70E-781D-B6FA-CF38-768A3A7DC9C4}"/>
          </ac:picMkLst>
        </pc:picChg>
        <pc:picChg chg="add mod">
          <ac:chgData name="Jaana Kokkonen" userId="fd0ea1af-346e-4258-bc54-cec630bd1122" providerId="ADAL" clId="{EFC10D63-27B0-40C0-80B6-7DD4319A234E}" dt="2024-05-24T12:59:03.269" v="492" actId="1037"/>
          <ac:picMkLst>
            <pc:docMk/>
            <pc:sldMk cId="675653183" sldId="331"/>
            <ac:picMk id="4" creationId="{52B90AA9-3E5B-565C-F3AE-503A121DD0FA}"/>
          </ac:picMkLst>
        </pc:picChg>
      </pc:sldChg>
      <pc:sldChg chg="addSp delSp modSp mod">
        <pc:chgData name="Jaana Kokkonen" userId="fd0ea1af-346e-4258-bc54-cec630bd1122" providerId="ADAL" clId="{EFC10D63-27B0-40C0-80B6-7DD4319A234E}" dt="2024-06-05T10:48:27.130" v="4720"/>
        <pc:sldMkLst>
          <pc:docMk/>
          <pc:sldMk cId="859693308" sldId="332"/>
        </pc:sldMkLst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859693308" sldId="332"/>
            <ac:spMk id="6" creationId="{C89EEC20-F1D8-4449-BA90-80400F3D875B}"/>
          </ac:spMkLst>
        </pc:spChg>
        <pc:spChg chg="mod">
          <ac:chgData name="Jaana Kokkonen" userId="fd0ea1af-346e-4258-bc54-cec630bd1122" providerId="ADAL" clId="{EFC10D63-27B0-40C0-80B6-7DD4319A234E}" dt="2024-05-24T12:43:04.629" v="400" actId="20577"/>
          <ac:spMkLst>
            <pc:docMk/>
            <pc:sldMk cId="859693308" sldId="332"/>
            <ac:spMk id="9" creationId="{E88CF920-A5D7-44FF-AF2B-B95816F3F933}"/>
          </ac:spMkLst>
        </pc:spChg>
        <pc:picChg chg="del">
          <ac:chgData name="Jaana Kokkonen" userId="fd0ea1af-346e-4258-bc54-cec630bd1122" providerId="ADAL" clId="{EFC10D63-27B0-40C0-80B6-7DD4319A234E}" dt="2024-05-24T13:03:26.534" v="551" actId="478"/>
          <ac:picMkLst>
            <pc:docMk/>
            <pc:sldMk cId="859693308" sldId="332"/>
            <ac:picMk id="2" creationId="{DA7CB0F8-C617-2D62-8D53-7F3F52CDC655}"/>
          </ac:picMkLst>
        </pc:picChg>
        <pc:picChg chg="add mod">
          <ac:chgData name="Jaana Kokkonen" userId="fd0ea1af-346e-4258-bc54-cec630bd1122" providerId="ADAL" clId="{EFC10D63-27B0-40C0-80B6-7DD4319A234E}" dt="2024-05-24T13:06:17.012" v="718" actId="962"/>
          <ac:picMkLst>
            <pc:docMk/>
            <pc:sldMk cId="859693308" sldId="332"/>
            <ac:picMk id="3" creationId="{ADC5BF43-30E5-355A-933B-F6A4A5928922}"/>
          </ac:picMkLst>
        </pc:picChg>
      </pc:sldChg>
      <pc:sldChg chg="addSp delSp modSp mod">
        <pc:chgData name="Jaana Kokkonen" userId="fd0ea1af-346e-4258-bc54-cec630bd1122" providerId="ADAL" clId="{EFC10D63-27B0-40C0-80B6-7DD4319A234E}" dt="2024-06-05T10:48:27.130" v="4720"/>
        <pc:sldMkLst>
          <pc:docMk/>
          <pc:sldMk cId="2966581637" sldId="335"/>
        </pc:sldMkLst>
        <pc:spChg chg="mod">
          <ac:chgData name="Jaana Kokkonen" userId="fd0ea1af-346e-4258-bc54-cec630bd1122" providerId="ADAL" clId="{EFC10D63-27B0-40C0-80B6-7DD4319A234E}" dt="2024-06-03T08:41:15.426" v="1678" actId="20577"/>
          <ac:spMkLst>
            <pc:docMk/>
            <pc:sldMk cId="2966581637" sldId="335"/>
            <ac:spMk id="6" creationId="{00000000-0000-0000-0000-000000000000}"/>
          </ac:spMkLst>
        </pc:spChg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2966581637" sldId="335"/>
            <ac:spMk id="8" creationId="{546CEC3D-AE5F-445D-A3E5-A02174BDAFF0}"/>
          </ac:spMkLst>
        </pc:spChg>
        <pc:picChg chg="add mod">
          <ac:chgData name="Jaana Kokkonen" userId="fd0ea1af-346e-4258-bc54-cec630bd1122" providerId="ADAL" clId="{EFC10D63-27B0-40C0-80B6-7DD4319A234E}" dt="2024-06-03T08:43:31.742" v="1738" actId="962"/>
          <ac:picMkLst>
            <pc:docMk/>
            <pc:sldMk cId="2966581637" sldId="335"/>
            <ac:picMk id="2" creationId="{16CD8836-E00F-6B9E-6CA6-D09E99251359}"/>
          </ac:picMkLst>
        </pc:picChg>
        <pc:picChg chg="del">
          <ac:chgData name="Jaana Kokkonen" userId="fd0ea1af-346e-4258-bc54-cec630bd1122" providerId="ADAL" clId="{EFC10D63-27B0-40C0-80B6-7DD4319A234E}" dt="2024-06-03T08:41:29.941" v="1681" actId="478"/>
          <ac:picMkLst>
            <pc:docMk/>
            <pc:sldMk cId="2966581637" sldId="335"/>
            <ac:picMk id="3" creationId="{05022546-E12E-3133-F44C-53AAE2834A8D}"/>
          </ac:picMkLst>
        </pc:picChg>
      </pc:sldChg>
      <pc:sldChg chg="addSp delSp modSp mod">
        <pc:chgData name="Jaana Kokkonen" userId="fd0ea1af-346e-4258-bc54-cec630bd1122" providerId="ADAL" clId="{EFC10D63-27B0-40C0-80B6-7DD4319A234E}" dt="2024-06-05T10:49:38.136" v="4724" actId="13244"/>
        <pc:sldMkLst>
          <pc:docMk/>
          <pc:sldMk cId="2981409132" sldId="336"/>
        </pc:sldMkLst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2981409132" sldId="336"/>
            <ac:spMk id="6" creationId="{D9303B6A-8D6D-4126-8E71-3212AAC2F589}"/>
          </ac:spMkLst>
        </pc:spChg>
        <pc:spChg chg="mod ord">
          <ac:chgData name="Jaana Kokkonen" userId="fd0ea1af-346e-4258-bc54-cec630bd1122" providerId="ADAL" clId="{EFC10D63-27B0-40C0-80B6-7DD4319A234E}" dt="2024-06-05T10:49:38.136" v="4724" actId="13244"/>
          <ac:spMkLst>
            <pc:docMk/>
            <pc:sldMk cId="2981409132" sldId="336"/>
            <ac:spMk id="38914" creationId="{00000000-0000-0000-0000-000000000000}"/>
          </ac:spMkLst>
        </pc:spChg>
        <pc:picChg chg="del">
          <ac:chgData name="Jaana Kokkonen" userId="fd0ea1af-346e-4258-bc54-cec630bd1122" providerId="ADAL" clId="{EFC10D63-27B0-40C0-80B6-7DD4319A234E}" dt="2024-06-05T09:11:50.285" v="2049" actId="478"/>
          <ac:picMkLst>
            <pc:docMk/>
            <pc:sldMk cId="2981409132" sldId="336"/>
            <ac:picMk id="2" creationId="{55FE2D37-7C42-7404-D40F-B97330CF4F84}"/>
          </ac:picMkLst>
        </pc:picChg>
        <pc:picChg chg="del">
          <ac:chgData name="Jaana Kokkonen" userId="fd0ea1af-346e-4258-bc54-cec630bd1122" providerId="ADAL" clId="{EFC10D63-27B0-40C0-80B6-7DD4319A234E}" dt="2024-06-05T09:13:03.568" v="2101" actId="478"/>
          <ac:picMkLst>
            <pc:docMk/>
            <pc:sldMk cId="2981409132" sldId="336"/>
            <ac:picMk id="3" creationId="{190BA046-F9AC-4CC1-9397-80F5AC46669C}"/>
          </ac:picMkLst>
        </pc:picChg>
        <pc:picChg chg="add mod ord">
          <ac:chgData name="Jaana Kokkonen" userId="fd0ea1af-346e-4258-bc54-cec630bd1122" providerId="ADAL" clId="{EFC10D63-27B0-40C0-80B6-7DD4319A234E}" dt="2024-06-05T10:49:33.457" v="4723" actId="13244"/>
          <ac:picMkLst>
            <pc:docMk/>
            <pc:sldMk cId="2981409132" sldId="336"/>
            <ac:picMk id="4" creationId="{5E835CB0-ACCB-3F47-EF09-3EEF0CD7E821}"/>
          </ac:picMkLst>
        </pc:picChg>
        <pc:picChg chg="add mod ord">
          <ac:chgData name="Jaana Kokkonen" userId="fd0ea1af-346e-4258-bc54-cec630bd1122" providerId="ADAL" clId="{EFC10D63-27B0-40C0-80B6-7DD4319A234E}" dt="2024-06-05T09:39:16.867" v="2645" actId="962"/>
          <ac:picMkLst>
            <pc:docMk/>
            <pc:sldMk cId="2981409132" sldId="336"/>
            <ac:picMk id="5" creationId="{FD68613C-C004-1DEB-C1BA-2FE0297FFC99}"/>
          </ac:picMkLst>
        </pc:picChg>
      </pc:sldChg>
      <pc:sldChg chg="addSp delSp modSp mod">
        <pc:chgData name="Jaana Kokkonen" userId="fd0ea1af-346e-4258-bc54-cec630bd1122" providerId="ADAL" clId="{EFC10D63-27B0-40C0-80B6-7DD4319A234E}" dt="2024-06-05T10:48:27.130" v="4720"/>
        <pc:sldMkLst>
          <pc:docMk/>
          <pc:sldMk cId="3536850440" sldId="343"/>
        </pc:sldMkLst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3536850440" sldId="343"/>
            <ac:spMk id="6" creationId="{9BFA1E97-F1BF-4DCC-87CF-C9E966D7E081}"/>
          </ac:spMkLst>
        </pc:spChg>
        <pc:spChg chg="mod">
          <ac:chgData name="Jaana Kokkonen" userId="fd0ea1af-346e-4258-bc54-cec630bd1122" providerId="ADAL" clId="{EFC10D63-27B0-40C0-80B6-7DD4319A234E}" dt="2024-06-03T08:43:59.002" v="1742" actId="20577"/>
          <ac:spMkLst>
            <pc:docMk/>
            <pc:sldMk cId="3536850440" sldId="343"/>
            <ac:spMk id="38914" creationId="{00000000-0000-0000-0000-000000000000}"/>
          </ac:spMkLst>
        </pc:spChg>
        <pc:picChg chg="add mod ord">
          <ac:chgData name="Jaana Kokkonen" userId="fd0ea1af-346e-4258-bc54-cec630bd1122" providerId="ADAL" clId="{EFC10D63-27B0-40C0-80B6-7DD4319A234E}" dt="2024-06-03T08:45:43.054" v="1776" actId="962"/>
          <ac:picMkLst>
            <pc:docMk/>
            <pc:sldMk cId="3536850440" sldId="343"/>
            <ac:picMk id="2" creationId="{CA73F89B-8E38-9113-FE7C-30BAA1CD48F3}"/>
          </ac:picMkLst>
        </pc:picChg>
        <pc:picChg chg="del">
          <ac:chgData name="Jaana Kokkonen" userId="fd0ea1af-346e-4258-bc54-cec630bd1122" providerId="ADAL" clId="{EFC10D63-27B0-40C0-80B6-7DD4319A234E}" dt="2024-06-03T08:44:30.924" v="1745" actId="478"/>
          <ac:picMkLst>
            <pc:docMk/>
            <pc:sldMk cId="3536850440" sldId="343"/>
            <ac:picMk id="3" creationId="{ADCD28E6-8587-CB0F-905E-7FCAA346409F}"/>
          </ac:picMkLst>
        </pc:picChg>
      </pc:sldChg>
      <pc:sldChg chg="addSp delSp modSp mod">
        <pc:chgData name="Jaana Kokkonen" userId="fd0ea1af-346e-4258-bc54-cec630bd1122" providerId="ADAL" clId="{EFC10D63-27B0-40C0-80B6-7DD4319A234E}" dt="2024-06-05T10:48:27.130" v="4720"/>
        <pc:sldMkLst>
          <pc:docMk/>
          <pc:sldMk cId="3703110166" sldId="774"/>
        </pc:sldMkLst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3703110166" sldId="774"/>
            <ac:spMk id="2" creationId="{374EE8EE-13EA-7454-28C2-C82B05643712}"/>
          </ac:spMkLst>
        </pc:spChg>
        <pc:spChg chg="mod">
          <ac:chgData name="Jaana Kokkonen" userId="fd0ea1af-346e-4258-bc54-cec630bd1122" providerId="ADAL" clId="{EFC10D63-27B0-40C0-80B6-7DD4319A234E}" dt="2024-05-24T12:43:10.299" v="402" actId="20577"/>
          <ac:spMkLst>
            <pc:docMk/>
            <pc:sldMk cId="3703110166" sldId="774"/>
            <ac:spMk id="7" creationId="{00000000-0000-0000-0000-000000000000}"/>
          </ac:spMkLst>
        </pc:spChg>
        <pc:picChg chg="del">
          <ac:chgData name="Jaana Kokkonen" userId="fd0ea1af-346e-4258-bc54-cec630bd1122" providerId="ADAL" clId="{EFC10D63-27B0-40C0-80B6-7DD4319A234E}" dt="2024-05-24T13:00:22.915" v="495" actId="478"/>
          <ac:picMkLst>
            <pc:docMk/>
            <pc:sldMk cId="3703110166" sldId="774"/>
            <ac:picMk id="3" creationId="{FF35BEC7-BC05-A276-B28C-A2FAA3A706C7}"/>
          </ac:picMkLst>
        </pc:picChg>
        <pc:picChg chg="add mod">
          <ac:chgData name="Jaana Kokkonen" userId="fd0ea1af-346e-4258-bc54-cec630bd1122" providerId="ADAL" clId="{EFC10D63-27B0-40C0-80B6-7DD4319A234E}" dt="2024-05-24T13:01:29.067" v="536" actId="1037"/>
          <ac:picMkLst>
            <pc:docMk/>
            <pc:sldMk cId="3703110166" sldId="774"/>
            <ac:picMk id="4" creationId="{2E241EE8-34FF-563B-9FF6-68BCBBB5699A}"/>
          </ac:picMkLst>
        </pc:picChg>
      </pc:sldChg>
      <pc:sldChg chg="addSp delSp modSp mod">
        <pc:chgData name="Jaana Kokkonen" userId="fd0ea1af-346e-4258-bc54-cec630bd1122" providerId="ADAL" clId="{EFC10D63-27B0-40C0-80B6-7DD4319A234E}" dt="2024-06-05T10:48:27.130" v="4720"/>
        <pc:sldMkLst>
          <pc:docMk/>
          <pc:sldMk cId="1800659471" sldId="775"/>
        </pc:sldMkLst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1800659471" sldId="775"/>
            <ac:spMk id="6" creationId="{2F846B3F-7772-46F6-9F58-30DA53DD7E32}"/>
          </ac:spMkLst>
        </pc:spChg>
        <pc:spChg chg="mod">
          <ac:chgData name="Jaana Kokkonen" userId="fd0ea1af-346e-4258-bc54-cec630bd1122" providerId="ADAL" clId="{EFC10D63-27B0-40C0-80B6-7DD4319A234E}" dt="2024-05-29T09:54:01.608" v="720" actId="20577"/>
          <ac:spMkLst>
            <pc:docMk/>
            <pc:sldMk cId="1800659471" sldId="775"/>
            <ac:spMk id="10244" creationId="{00000000-0000-0000-0000-000000000000}"/>
          </ac:spMkLst>
        </pc:spChg>
        <pc:picChg chg="add mod">
          <ac:chgData name="Jaana Kokkonen" userId="fd0ea1af-346e-4258-bc54-cec630bd1122" providerId="ADAL" clId="{EFC10D63-27B0-40C0-80B6-7DD4319A234E}" dt="2024-05-29T09:58:56.142" v="960" actId="962"/>
          <ac:picMkLst>
            <pc:docMk/>
            <pc:sldMk cId="1800659471" sldId="775"/>
            <ac:picMk id="2" creationId="{A8D7302B-8DB7-0B02-9460-083B28C1AAB1}"/>
          </ac:picMkLst>
        </pc:picChg>
        <pc:picChg chg="del">
          <ac:chgData name="Jaana Kokkonen" userId="fd0ea1af-346e-4258-bc54-cec630bd1122" providerId="ADAL" clId="{EFC10D63-27B0-40C0-80B6-7DD4319A234E}" dt="2024-05-29T09:56:20.487" v="723" actId="478"/>
          <ac:picMkLst>
            <pc:docMk/>
            <pc:sldMk cId="1800659471" sldId="775"/>
            <ac:picMk id="3" creationId="{2192D6CF-B7B1-36FA-BE4A-C3702B9A4638}"/>
          </ac:picMkLst>
        </pc:picChg>
      </pc:sldChg>
      <pc:sldChg chg="modSp mod">
        <pc:chgData name="Jaana Kokkonen" userId="fd0ea1af-346e-4258-bc54-cec630bd1122" providerId="ADAL" clId="{EFC10D63-27B0-40C0-80B6-7DD4319A234E}" dt="2024-06-05T10:48:27.130" v="4720"/>
        <pc:sldMkLst>
          <pc:docMk/>
          <pc:sldMk cId="1338037198" sldId="776"/>
        </pc:sldMkLst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1338037198" sldId="776"/>
            <ac:spMk id="6" creationId="{B3F3F9EF-B826-43F8-BC22-2395F3FA0893}"/>
          </ac:spMkLst>
        </pc:spChg>
        <pc:spChg chg="mod">
          <ac:chgData name="Jaana Kokkonen" userId="fd0ea1af-346e-4258-bc54-cec630bd1122" providerId="ADAL" clId="{EFC10D63-27B0-40C0-80B6-7DD4319A234E}" dt="2024-06-03T07:05:57.295" v="1581" actId="20577"/>
          <ac:spMkLst>
            <pc:docMk/>
            <pc:sldMk cId="1338037198" sldId="776"/>
            <ac:spMk id="10244" creationId="{00000000-0000-0000-0000-000000000000}"/>
          </ac:spMkLst>
        </pc:spChg>
        <pc:graphicFrameChg chg="modGraphic">
          <ac:chgData name="Jaana Kokkonen" userId="fd0ea1af-346e-4258-bc54-cec630bd1122" providerId="ADAL" clId="{EFC10D63-27B0-40C0-80B6-7DD4319A234E}" dt="2024-06-03T07:02:00.489" v="1579" actId="113"/>
          <ac:graphicFrameMkLst>
            <pc:docMk/>
            <pc:sldMk cId="1338037198" sldId="776"/>
            <ac:graphicFrameMk id="3" creationId="{6A81F57B-0E3C-420A-A34A-B72E493238F7}"/>
          </ac:graphicFrameMkLst>
        </pc:graphicFrameChg>
      </pc:sldChg>
      <pc:sldChg chg="addSp delSp modSp mod">
        <pc:chgData name="Jaana Kokkonen" userId="fd0ea1af-346e-4258-bc54-cec630bd1122" providerId="ADAL" clId="{EFC10D63-27B0-40C0-80B6-7DD4319A234E}" dt="2024-06-05T10:48:27.130" v="4720"/>
        <pc:sldMkLst>
          <pc:docMk/>
          <pc:sldMk cId="3985686572" sldId="777"/>
        </pc:sldMkLst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3985686572" sldId="777"/>
            <ac:spMk id="6" creationId="{CA99B25E-788D-40C9-9703-EC47C6D063B5}"/>
          </ac:spMkLst>
        </pc:spChg>
        <pc:spChg chg="mod">
          <ac:chgData name="Jaana Kokkonen" userId="fd0ea1af-346e-4258-bc54-cec630bd1122" providerId="ADAL" clId="{EFC10D63-27B0-40C0-80B6-7DD4319A234E}" dt="2024-06-03T07:19:57.698" v="1676" actId="20577"/>
          <ac:spMkLst>
            <pc:docMk/>
            <pc:sldMk cId="3985686572" sldId="777"/>
            <ac:spMk id="10244" creationId="{00000000-0000-0000-0000-000000000000}"/>
          </ac:spMkLst>
        </pc:spChg>
        <pc:picChg chg="add mod">
          <ac:chgData name="Jaana Kokkonen" userId="fd0ea1af-346e-4258-bc54-cec630bd1122" providerId="ADAL" clId="{EFC10D63-27B0-40C0-80B6-7DD4319A234E}" dt="2024-06-03T07:19:31.580" v="1674" actId="962"/>
          <ac:picMkLst>
            <pc:docMk/>
            <pc:sldMk cId="3985686572" sldId="777"/>
            <ac:picMk id="2" creationId="{F3095423-675B-DE65-8335-5246FFCABBFE}"/>
          </ac:picMkLst>
        </pc:picChg>
        <pc:picChg chg="del">
          <ac:chgData name="Jaana Kokkonen" userId="fd0ea1af-346e-4258-bc54-cec630bd1122" providerId="ADAL" clId="{EFC10D63-27B0-40C0-80B6-7DD4319A234E}" dt="2024-06-03T07:17:44.677" v="1584" actId="478"/>
          <ac:picMkLst>
            <pc:docMk/>
            <pc:sldMk cId="3985686572" sldId="777"/>
            <ac:picMk id="4" creationId="{88E3E7AE-380B-A79F-75DE-9F92EC9C6A3E}"/>
          </ac:picMkLst>
        </pc:picChg>
      </pc:sldChg>
      <pc:sldChg chg="modSp mod">
        <pc:chgData name="Jaana Kokkonen" userId="fd0ea1af-346e-4258-bc54-cec630bd1122" providerId="ADAL" clId="{EFC10D63-27B0-40C0-80B6-7DD4319A234E}" dt="2024-06-05T10:48:27.130" v="4720"/>
        <pc:sldMkLst>
          <pc:docMk/>
          <pc:sldMk cId="3371994521" sldId="778"/>
        </pc:sldMkLst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3371994521" sldId="778"/>
            <ac:spMk id="6" creationId="{7C04C945-6428-4FA9-B57F-1BDAF0883CB5}"/>
          </ac:spMkLst>
        </pc:spChg>
        <pc:spChg chg="mod">
          <ac:chgData name="Jaana Kokkonen" userId="fd0ea1af-346e-4258-bc54-cec630bd1122" providerId="ADAL" clId="{EFC10D63-27B0-40C0-80B6-7DD4319A234E}" dt="2024-06-03T08:47:05.412" v="1780" actId="20577"/>
          <ac:spMkLst>
            <pc:docMk/>
            <pc:sldMk cId="3371994521" sldId="778"/>
            <ac:spMk id="38914" creationId="{00000000-0000-0000-0000-000000000000}"/>
          </ac:spMkLst>
        </pc:spChg>
        <pc:graphicFrameChg chg="mod modGraphic">
          <ac:chgData name="Jaana Kokkonen" userId="fd0ea1af-346e-4258-bc54-cec630bd1122" providerId="ADAL" clId="{EFC10D63-27B0-40C0-80B6-7DD4319A234E}" dt="2024-06-03T08:56:07.006" v="1867" actId="14734"/>
          <ac:graphicFrameMkLst>
            <pc:docMk/>
            <pc:sldMk cId="3371994521" sldId="778"/>
            <ac:graphicFrameMk id="3" creationId="{33A08207-AD26-BFE1-B131-999CA4C84FA3}"/>
          </ac:graphicFrameMkLst>
        </pc:graphicFrameChg>
      </pc:sldChg>
      <pc:sldChg chg="addSp delSp modSp mod">
        <pc:chgData name="Jaana Kokkonen" userId="fd0ea1af-346e-4258-bc54-cec630bd1122" providerId="ADAL" clId="{EFC10D63-27B0-40C0-80B6-7DD4319A234E}" dt="2024-06-05T10:49:10.635" v="4722" actId="20577"/>
        <pc:sldMkLst>
          <pc:docMk/>
          <pc:sldMk cId="767138946" sldId="779"/>
        </pc:sldMkLst>
        <pc:spChg chg="mod">
          <ac:chgData name="Jaana Kokkonen" userId="fd0ea1af-346e-4258-bc54-cec630bd1122" providerId="ADAL" clId="{EFC10D63-27B0-40C0-80B6-7DD4319A234E}" dt="2024-06-05T10:49:10.635" v="4722" actId="20577"/>
          <ac:spMkLst>
            <pc:docMk/>
            <pc:sldMk cId="767138946" sldId="779"/>
            <ac:spMk id="6" creationId="{00000000-0000-0000-0000-000000000000}"/>
          </ac:spMkLst>
        </pc:spChg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767138946" sldId="779"/>
            <ac:spMk id="7" creationId="{F5E26847-0457-48F2-A7AE-B6DEA429BE67}"/>
          </ac:spMkLst>
        </pc:spChg>
        <pc:picChg chg="del">
          <ac:chgData name="Jaana Kokkonen" userId="fd0ea1af-346e-4258-bc54-cec630bd1122" providerId="ADAL" clId="{EFC10D63-27B0-40C0-80B6-7DD4319A234E}" dt="2024-06-05T08:01:28.544" v="1883" actId="478"/>
          <ac:picMkLst>
            <pc:docMk/>
            <pc:sldMk cId="767138946" sldId="779"/>
            <ac:picMk id="2" creationId="{4C6011D6-7AFA-9039-396E-DA8614D565CE}"/>
          </ac:picMkLst>
        </pc:picChg>
        <pc:picChg chg="add mod">
          <ac:chgData name="Jaana Kokkonen" userId="fd0ea1af-346e-4258-bc54-cec630bd1122" providerId="ADAL" clId="{EFC10D63-27B0-40C0-80B6-7DD4319A234E}" dt="2024-06-05T08:04:19.518" v="1949" actId="962"/>
          <ac:picMkLst>
            <pc:docMk/>
            <pc:sldMk cId="767138946" sldId="779"/>
            <ac:picMk id="3" creationId="{7742889D-1829-C406-56C6-E0140F8BFF99}"/>
          </ac:picMkLst>
        </pc:picChg>
      </pc:sldChg>
      <pc:sldChg chg="modSp mod">
        <pc:chgData name="Jaana Kokkonen" userId="fd0ea1af-346e-4258-bc54-cec630bd1122" providerId="ADAL" clId="{EFC10D63-27B0-40C0-80B6-7DD4319A234E}" dt="2024-06-05T10:48:27.130" v="4720"/>
        <pc:sldMkLst>
          <pc:docMk/>
          <pc:sldMk cId="2529661477" sldId="780"/>
        </pc:sldMkLst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2529661477" sldId="780"/>
            <ac:spMk id="6" creationId="{DEEAA30C-2F48-4E0E-87D9-76E4340E633F}"/>
          </ac:spMkLst>
        </pc:spChg>
        <pc:spChg chg="mod">
          <ac:chgData name="Jaana Kokkonen" userId="fd0ea1af-346e-4258-bc54-cec630bd1122" providerId="ADAL" clId="{EFC10D63-27B0-40C0-80B6-7DD4319A234E}" dt="2024-06-05T10:25:53.724" v="4691" actId="1037"/>
          <ac:spMkLst>
            <pc:docMk/>
            <pc:sldMk cId="2529661477" sldId="780"/>
            <ac:spMk id="38914" creationId="{00000000-0000-0000-0000-000000000000}"/>
          </ac:spMkLst>
        </pc:spChg>
        <pc:graphicFrameChg chg="mod modGraphic">
          <ac:chgData name="Jaana Kokkonen" userId="fd0ea1af-346e-4258-bc54-cec630bd1122" providerId="ADAL" clId="{EFC10D63-27B0-40C0-80B6-7DD4319A234E}" dt="2024-06-05T10:26:02.170" v="4695" actId="1035"/>
          <ac:graphicFrameMkLst>
            <pc:docMk/>
            <pc:sldMk cId="2529661477" sldId="780"/>
            <ac:graphicFrameMk id="3" creationId="{05648889-3ABD-412C-C455-A726EA11FC1F}"/>
          </ac:graphicFrameMkLst>
        </pc:graphicFrameChg>
      </pc:sldChg>
      <pc:sldChg chg="addSp delSp modSp mod">
        <pc:chgData name="Jaana Kokkonen" userId="fd0ea1af-346e-4258-bc54-cec630bd1122" providerId="ADAL" clId="{EFC10D63-27B0-40C0-80B6-7DD4319A234E}" dt="2024-06-05T10:49:58.742" v="4727" actId="13244"/>
        <pc:sldMkLst>
          <pc:docMk/>
          <pc:sldMk cId="2938574618" sldId="781"/>
        </pc:sldMkLst>
        <pc:spChg chg="mod ord">
          <ac:chgData name="Jaana Kokkonen" userId="fd0ea1af-346e-4258-bc54-cec630bd1122" providerId="ADAL" clId="{EFC10D63-27B0-40C0-80B6-7DD4319A234E}" dt="2024-06-05T10:49:58.742" v="4727" actId="13244"/>
          <ac:spMkLst>
            <pc:docMk/>
            <pc:sldMk cId="2938574618" sldId="781"/>
            <ac:spMk id="6" creationId="{A92E3309-0F50-4863-AD8B-A6E32E2C5AD9}"/>
          </ac:spMkLst>
        </pc:spChg>
        <pc:spChg chg="mod ord">
          <ac:chgData name="Jaana Kokkonen" userId="fd0ea1af-346e-4258-bc54-cec630bd1122" providerId="ADAL" clId="{EFC10D63-27B0-40C0-80B6-7DD4319A234E}" dt="2024-06-05T10:49:52.052" v="4725" actId="13244"/>
          <ac:spMkLst>
            <pc:docMk/>
            <pc:sldMk cId="2938574618" sldId="781"/>
            <ac:spMk id="8" creationId="{4DCDBC3B-5BBA-4C27-9DE2-535685653434}"/>
          </ac:spMkLst>
        </pc:spChg>
        <pc:picChg chg="del mod">
          <ac:chgData name="Jaana Kokkonen" userId="fd0ea1af-346e-4258-bc54-cec630bd1122" providerId="ADAL" clId="{EFC10D63-27B0-40C0-80B6-7DD4319A234E}" dt="2024-06-05T09:40:13.845" v="2651" actId="478"/>
          <ac:picMkLst>
            <pc:docMk/>
            <pc:sldMk cId="2938574618" sldId="781"/>
            <ac:picMk id="2" creationId="{B21A8948-5E8C-8D55-9205-7A0E3DB052C9}"/>
          </ac:picMkLst>
        </pc:picChg>
        <pc:picChg chg="del mod">
          <ac:chgData name="Jaana Kokkonen" userId="fd0ea1af-346e-4258-bc54-cec630bd1122" providerId="ADAL" clId="{EFC10D63-27B0-40C0-80B6-7DD4319A234E}" dt="2024-06-05T09:40:39.186" v="2698" actId="478"/>
          <ac:picMkLst>
            <pc:docMk/>
            <pc:sldMk cId="2938574618" sldId="781"/>
            <ac:picMk id="3" creationId="{C5B18D03-5B00-4C86-E14F-6A1A17B1C021}"/>
          </ac:picMkLst>
        </pc:picChg>
        <pc:picChg chg="add mod">
          <ac:chgData name="Jaana Kokkonen" userId="fd0ea1af-346e-4258-bc54-cec630bd1122" providerId="ADAL" clId="{EFC10D63-27B0-40C0-80B6-7DD4319A234E}" dt="2024-06-05T09:43:00.497" v="2791" actId="962"/>
          <ac:picMkLst>
            <pc:docMk/>
            <pc:sldMk cId="2938574618" sldId="781"/>
            <ac:picMk id="4" creationId="{95FDCDFE-05AA-3BB8-83D7-83B6444EFE87}"/>
          </ac:picMkLst>
        </pc:picChg>
        <pc:picChg chg="add mod ord">
          <ac:chgData name="Jaana Kokkonen" userId="fd0ea1af-346e-4258-bc54-cec630bd1122" providerId="ADAL" clId="{EFC10D63-27B0-40C0-80B6-7DD4319A234E}" dt="2024-06-05T10:49:55.997" v="4726" actId="13244"/>
          <ac:picMkLst>
            <pc:docMk/>
            <pc:sldMk cId="2938574618" sldId="781"/>
            <ac:picMk id="5" creationId="{93C10AB6-F402-FAAB-F60B-FE9B311CFCB6}"/>
          </ac:picMkLst>
        </pc:picChg>
      </pc:sldChg>
      <pc:sldChg chg="addSp delSp modSp mod">
        <pc:chgData name="Jaana Kokkonen" userId="fd0ea1af-346e-4258-bc54-cec630bd1122" providerId="ADAL" clId="{EFC10D63-27B0-40C0-80B6-7DD4319A234E}" dt="2024-06-05T10:50:17.809" v="4730" actId="13244"/>
        <pc:sldMkLst>
          <pc:docMk/>
          <pc:sldMk cId="3137004876" sldId="782"/>
        </pc:sldMkLst>
        <pc:spChg chg="mod ord">
          <ac:chgData name="Jaana Kokkonen" userId="fd0ea1af-346e-4258-bc54-cec630bd1122" providerId="ADAL" clId="{EFC10D63-27B0-40C0-80B6-7DD4319A234E}" dt="2024-06-05T10:50:17.809" v="4730" actId="13244"/>
          <ac:spMkLst>
            <pc:docMk/>
            <pc:sldMk cId="3137004876" sldId="782"/>
            <ac:spMk id="6" creationId="{A92E3309-0F50-4863-AD8B-A6E32E2C5AD9}"/>
          </ac:spMkLst>
        </pc:spChg>
        <pc:spChg chg="mod ord">
          <ac:chgData name="Jaana Kokkonen" userId="fd0ea1af-346e-4258-bc54-cec630bd1122" providerId="ADAL" clId="{EFC10D63-27B0-40C0-80B6-7DD4319A234E}" dt="2024-06-05T10:50:11.463" v="4728" actId="13244"/>
          <ac:spMkLst>
            <pc:docMk/>
            <pc:sldMk cId="3137004876" sldId="782"/>
            <ac:spMk id="8" creationId="{4DCDBC3B-5BBA-4C27-9DE2-535685653434}"/>
          </ac:spMkLst>
        </pc:spChg>
        <pc:picChg chg="del">
          <ac:chgData name="Jaana Kokkonen" userId="fd0ea1af-346e-4258-bc54-cec630bd1122" providerId="ADAL" clId="{EFC10D63-27B0-40C0-80B6-7DD4319A234E}" dt="2024-06-05T09:46:16.705" v="2869" actId="478"/>
          <ac:picMkLst>
            <pc:docMk/>
            <pc:sldMk cId="3137004876" sldId="782"/>
            <ac:picMk id="2" creationId="{25D3166A-B7C3-94E5-1408-B6BD80B0A9BE}"/>
          </ac:picMkLst>
        </pc:picChg>
        <pc:picChg chg="del">
          <ac:chgData name="Jaana Kokkonen" userId="fd0ea1af-346e-4258-bc54-cec630bd1122" providerId="ADAL" clId="{EFC10D63-27B0-40C0-80B6-7DD4319A234E}" dt="2024-06-05T09:46:54.409" v="2918" actId="478"/>
          <ac:picMkLst>
            <pc:docMk/>
            <pc:sldMk cId="3137004876" sldId="782"/>
            <ac:picMk id="3" creationId="{B2C8CBEA-A9F3-10D0-75B0-86244DAF51A9}"/>
          </ac:picMkLst>
        </pc:picChg>
        <pc:picChg chg="add mod">
          <ac:chgData name="Jaana Kokkonen" userId="fd0ea1af-346e-4258-bc54-cec630bd1122" providerId="ADAL" clId="{EFC10D63-27B0-40C0-80B6-7DD4319A234E}" dt="2024-06-05T09:53:21.454" v="3111" actId="962"/>
          <ac:picMkLst>
            <pc:docMk/>
            <pc:sldMk cId="3137004876" sldId="782"/>
            <ac:picMk id="4" creationId="{B086AE9C-4F99-C0E8-3E83-C7567ADEF0E0}"/>
          </ac:picMkLst>
        </pc:picChg>
        <pc:picChg chg="add mod ord">
          <ac:chgData name="Jaana Kokkonen" userId="fd0ea1af-346e-4258-bc54-cec630bd1122" providerId="ADAL" clId="{EFC10D63-27B0-40C0-80B6-7DD4319A234E}" dt="2024-06-05T10:50:14.886" v="4729" actId="13244"/>
          <ac:picMkLst>
            <pc:docMk/>
            <pc:sldMk cId="3137004876" sldId="782"/>
            <ac:picMk id="5" creationId="{A9BF32FB-457A-2B17-C10C-8BD1EE90DA66}"/>
          </ac:picMkLst>
        </pc:picChg>
      </pc:sldChg>
      <pc:sldChg chg="addSp delSp modSp mod">
        <pc:chgData name="Jaana Kokkonen" userId="fd0ea1af-346e-4258-bc54-cec630bd1122" providerId="ADAL" clId="{EFC10D63-27B0-40C0-80B6-7DD4319A234E}" dt="2024-06-05T10:50:35.084" v="4733" actId="13244"/>
        <pc:sldMkLst>
          <pc:docMk/>
          <pc:sldMk cId="4112426959" sldId="783"/>
        </pc:sldMkLst>
        <pc:spChg chg="mod ord">
          <ac:chgData name="Jaana Kokkonen" userId="fd0ea1af-346e-4258-bc54-cec630bd1122" providerId="ADAL" clId="{EFC10D63-27B0-40C0-80B6-7DD4319A234E}" dt="2024-06-05T10:50:28.910" v="4731" actId="13244"/>
          <ac:spMkLst>
            <pc:docMk/>
            <pc:sldMk cId="4112426959" sldId="783"/>
            <ac:spMk id="6" creationId="{A92E3309-0F50-4863-AD8B-A6E32E2C5AD9}"/>
          </ac:spMkLst>
        </pc:spChg>
        <pc:spChg chg="mod ord">
          <ac:chgData name="Jaana Kokkonen" userId="fd0ea1af-346e-4258-bc54-cec630bd1122" providerId="ADAL" clId="{EFC10D63-27B0-40C0-80B6-7DD4319A234E}" dt="2024-06-05T10:50:31.124" v="4732" actId="13244"/>
          <ac:spMkLst>
            <pc:docMk/>
            <pc:sldMk cId="4112426959" sldId="783"/>
            <ac:spMk id="8" creationId="{4DCDBC3B-5BBA-4C27-9DE2-535685653434}"/>
          </ac:spMkLst>
        </pc:spChg>
        <pc:picChg chg="del">
          <ac:chgData name="Jaana Kokkonen" userId="fd0ea1af-346e-4258-bc54-cec630bd1122" providerId="ADAL" clId="{EFC10D63-27B0-40C0-80B6-7DD4319A234E}" dt="2024-06-05T09:56:40.987" v="3364" actId="478"/>
          <ac:picMkLst>
            <pc:docMk/>
            <pc:sldMk cId="4112426959" sldId="783"/>
            <ac:picMk id="2" creationId="{EFFBE731-8CF4-1BD3-EE90-CAF23967B396}"/>
          </ac:picMkLst>
        </pc:picChg>
        <pc:picChg chg="del">
          <ac:chgData name="Jaana Kokkonen" userId="fd0ea1af-346e-4258-bc54-cec630bd1122" providerId="ADAL" clId="{EFC10D63-27B0-40C0-80B6-7DD4319A234E}" dt="2024-06-05T09:56:04.368" v="3313" actId="478"/>
          <ac:picMkLst>
            <pc:docMk/>
            <pc:sldMk cId="4112426959" sldId="783"/>
            <ac:picMk id="3" creationId="{AA0AEDF3-1095-AA29-CE01-5A04B824EF81}"/>
          </ac:picMkLst>
        </pc:picChg>
        <pc:picChg chg="add mod ord">
          <ac:chgData name="Jaana Kokkonen" userId="fd0ea1af-346e-4258-bc54-cec630bd1122" providerId="ADAL" clId="{EFC10D63-27B0-40C0-80B6-7DD4319A234E}" dt="2024-06-05T10:50:35.084" v="4733" actId="13244"/>
          <ac:picMkLst>
            <pc:docMk/>
            <pc:sldMk cId="4112426959" sldId="783"/>
            <ac:picMk id="4" creationId="{8E03092D-A988-42B2-53AA-A4D2D16E1011}"/>
          </ac:picMkLst>
        </pc:picChg>
        <pc:picChg chg="add mod ord">
          <ac:chgData name="Jaana Kokkonen" userId="fd0ea1af-346e-4258-bc54-cec630bd1122" providerId="ADAL" clId="{EFC10D63-27B0-40C0-80B6-7DD4319A234E}" dt="2024-06-05T10:02:52.809" v="3955" actId="962"/>
          <ac:picMkLst>
            <pc:docMk/>
            <pc:sldMk cId="4112426959" sldId="783"/>
            <ac:picMk id="5" creationId="{F0C038A6-12B2-31D0-CBC1-D6532471E6D9}"/>
          </ac:picMkLst>
        </pc:picChg>
      </pc:sldChg>
      <pc:sldChg chg="addSp delSp modSp mod">
        <pc:chgData name="Jaana Kokkonen" userId="fd0ea1af-346e-4258-bc54-cec630bd1122" providerId="ADAL" clId="{EFC10D63-27B0-40C0-80B6-7DD4319A234E}" dt="2024-06-05T10:50:52.934" v="4736" actId="13244"/>
        <pc:sldMkLst>
          <pc:docMk/>
          <pc:sldMk cId="3310456118" sldId="784"/>
        </pc:sldMkLst>
        <pc:spChg chg="mod ord">
          <ac:chgData name="Jaana Kokkonen" userId="fd0ea1af-346e-4258-bc54-cec630bd1122" providerId="ADAL" clId="{EFC10D63-27B0-40C0-80B6-7DD4319A234E}" dt="2024-06-05T10:50:52.934" v="4736" actId="13244"/>
          <ac:spMkLst>
            <pc:docMk/>
            <pc:sldMk cId="3310456118" sldId="784"/>
            <ac:spMk id="6" creationId="{A92E3309-0F50-4863-AD8B-A6E32E2C5AD9}"/>
          </ac:spMkLst>
        </pc:spChg>
        <pc:spChg chg="mod ord">
          <ac:chgData name="Jaana Kokkonen" userId="fd0ea1af-346e-4258-bc54-cec630bd1122" providerId="ADAL" clId="{EFC10D63-27B0-40C0-80B6-7DD4319A234E}" dt="2024-06-05T10:50:47.414" v="4734" actId="13244"/>
          <ac:spMkLst>
            <pc:docMk/>
            <pc:sldMk cId="3310456118" sldId="784"/>
            <ac:spMk id="8" creationId="{4DCDBC3B-5BBA-4C27-9DE2-535685653434}"/>
          </ac:spMkLst>
        </pc:spChg>
        <pc:picChg chg="del">
          <ac:chgData name="Jaana Kokkonen" userId="fd0ea1af-346e-4258-bc54-cec630bd1122" providerId="ADAL" clId="{EFC10D63-27B0-40C0-80B6-7DD4319A234E}" dt="2024-06-05T10:03:43.506" v="3957" actId="478"/>
          <ac:picMkLst>
            <pc:docMk/>
            <pc:sldMk cId="3310456118" sldId="784"/>
            <ac:picMk id="2" creationId="{3A3B8204-2A7F-5A60-18AA-5177BE7F1C08}"/>
          </ac:picMkLst>
        </pc:picChg>
        <pc:picChg chg="del mod">
          <ac:chgData name="Jaana Kokkonen" userId="fd0ea1af-346e-4258-bc54-cec630bd1122" providerId="ADAL" clId="{EFC10D63-27B0-40C0-80B6-7DD4319A234E}" dt="2024-06-05T10:04:17.874" v="4008" actId="478"/>
          <ac:picMkLst>
            <pc:docMk/>
            <pc:sldMk cId="3310456118" sldId="784"/>
            <ac:picMk id="3" creationId="{22DF3A34-7FB0-B7E0-CEFB-FDA7E4A7798B}"/>
          </ac:picMkLst>
        </pc:picChg>
        <pc:picChg chg="add mod">
          <ac:chgData name="Jaana Kokkonen" userId="fd0ea1af-346e-4258-bc54-cec630bd1122" providerId="ADAL" clId="{EFC10D63-27B0-40C0-80B6-7DD4319A234E}" dt="2024-06-05T10:06:30.400" v="4114" actId="962"/>
          <ac:picMkLst>
            <pc:docMk/>
            <pc:sldMk cId="3310456118" sldId="784"/>
            <ac:picMk id="4" creationId="{4B273D77-1C9B-36FC-B769-6BCB3FA56849}"/>
          </ac:picMkLst>
        </pc:picChg>
        <pc:picChg chg="add mod ord">
          <ac:chgData name="Jaana Kokkonen" userId="fd0ea1af-346e-4258-bc54-cec630bd1122" providerId="ADAL" clId="{EFC10D63-27B0-40C0-80B6-7DD4319A234E}" dt="2024-06-05T10:50:49.445" v="4735" actId="13244"/>
          <ac:picMkLst>
            <pc:docMk/>
            <pc:sldMk cId="3310456118" sldId="784"/>
            <ac:picMk id="5" creationId="{132E4307-96ED-9CD4-48BF-D953B379720E}"/>
          </ac:picMkLst>
        </pc:picChg>
      </pc:sldChg>
      <pc:sldChg chg="addSp delSp modSp mod">
        <pc:chgData name="Jaana Kokkonen" userId="fd0ea1af-346e-4258-bc54-cec630bd1122" providerId="ADAL" clId="{EFC10D63-27B0-40C0-80B6-7DD4319A234E}" dt="2024-06-05T10:51:06.005" v="4739" actId="13244"/>
        <pc:sldMkLst>
          <pc:docMk/>
          <pc:sldMk cId="3566059658" sldId="785"/>
        </pc:sldMkLst>
        <pc:spChg chg="mod ord">
          <ac:chgData name="Jaana Kokkonen" userId="fd0ea1af-346e-4258-bc54-cec630bd1122" providerId="ADAL" clId="{EFC10D63-27B0-40C0-80B6-7DD4319A234E}" dt="2024-06-05T10:51:06.005" v="4739" actId="13244"/>
          <ac:spMkLst>
            <pc:docMk/>
            <pc:sldMk cId="3566059658" sldId="785"/>
            <ac:spMk id="6" creationId="{A92E3309-0F50-4863-AD8B-A6E32E2C5AD9}"/>
          </ac:spMkLst>
        </pc:spChg>
        <pc:spChg chg="mod ord">
          <ac:chgData name="Jaana Kokkonen" userId="fd0ea1af-346e-4258-bc54-cec630bd1122" providerId="ADAL" clId="{EFC10D63-27B0-40C0-80B6-7DD4319A234E}" dt="2024-06-05T10:50:59.345" v="4737" actId="13244"/>
          <ac:spMkLst>
            <pc:docMk/>
            <pc:sldMk cId="3566059658" sldId="785"/>
            <ac:spMk id="8" creationId="{4DCDBC3B-5BBA-4C27-9DE2-535685653434}"/>
          </ac:spMkLst>
        </pc:spChg>
        <pc:picChg chg="del">
          <ac:chgData name="Jaana Kokkonen" userId="fd0ea1af-346e-4258-bc54-cec630bd1122" providerId="ADAL" clId="{EFC10D63-27B0-40C0-80B6-7DD4319A234E}" dt="2024-06-05T10:10:49.561" v="4271" actId="478"/>
          <ac:picMkLst>
            <pc:docMk/>
            <pc:sldMk cId="3566059658" sldId="785"/>
            <ac:picMk id="2" creationId="{18F4287F-5D31-5A51-B76C-AC018790304D}"/>
          </ac:picMkLst>
        </pc:picChg>
        <pc:picChg chg="del">
          <ac:chgData name="Jaana Kokkonen" userId="fd0ea1af-346e-4258-bc54-cec630bd1122" providerId="ADAL" clId="{EFC10D63-27B0-40C0-80B6-7DD4319A234E}" dt="2024-06-05T10:16:24.809" v="4274" actId="478"/>
          <ac:picMkLst>
            <pc:docMk/>
            <pc:sldMk cId="3566059658" sldId="785"/>
            <ac:picMk id="3" creationId="{040D6E21-AE36-5791-C4E1-821B41F3D38A}"/>
          </ac:picMkLst>
        </pc:picChg>
        <pc:picChg chg="add mod">
          <ac:chgData name="Jaana Kokkonen" userId="fd0ea1af-346e-4258-bc54-cec630bd1122" providerId="ADAL" clId="{EFC10D63-27B0-40C0-80B6-7DD4319A234E}" dt="2024-06-05T10:19:37.500" v="4515" actId="962"/>
          <ac:picMkLst>
            <pc:docMk/>
            <pc:sldMk cId="3566059658" sldId="785"/>
            <ac:picMk id="4" creationId="{61675024-714E-B805-22BE-F85369B322B5}"/>
          </ac:picMkLst>
        </pc:picChg>
        <pc:picChg chg="add mod ord">
          <ac:chgData name="Jaana Kokkonen" userId="fd0ea1af-346e-4258-bc54-cec630bd1122" providerId="ADAL" clId="{EFC10D63-27B0-40C0-80B6-7DD4319A234E}" dt="2024-06-05T10:51:02.562" v="4738" actId="13244"/>
          <ac:picMkLst>
            <pc:docMk/>
            <pc:sldMk cId="3566059658" sldId="785"/>
            <ac:picMk id="5" creationId="{67096D22-7E09-482F-2E04-63773DBA0C9D}"/>
          </ac:picMkLst>
        </pc:picChg>
        <pc:picChg chg="add del mod">
          <ac:chgData name="Jaana Kokkonen" userId="fd0ea1af-346e-4258-bc54-cec630bd1122" providerId="ADAL" clId="{EFC10D63-27B0-40C0-80B6-7DD4319A234E}" dt="2024-06-05T10:16:46.490" v="4296" actId="478"/>
          <ac:picMkLst>
            <pc:docMk/>
            <pc:sldMk cId="3566059658" sldId="785"/>
            <ac:picMk id="7" creationId="{C949C2E0-70C1-16F1-D903-699BE4698A6A}"/>
          </ac:picMkLst>
        </pc:picChg>
        <pc:picChg chg="add del mod">
          <ac:chgData name="Jaana Kokkonen" userId="fd0ea1af-346e-4258-bc54-cec630bd1122" providerId="ADAL" clId="{EFC10D63-27B0-40C0-80B6-7DD4319A234E}" dt="2024-06-05T10:16:46.490" v="4296" actId="478"/>
          <ac:picMkLst>
            <pc:docMk/>
            <pc:sldMk cId="3566059658" sldId="785"/>
            <ac:picMk id="9" creationId="{05593A4E-D544-59A7-7BED-D47602182745}"/>
          </ac:picMkLst>
        </pc:picChg>
      </pc:sldChg>
      <pc:sldChg chg="addSp delSp modSp mod">
        <pc:chgData name="Jaana Kokkonen" userId="fd0ea1af-346e-4258-bc54-cec630bd1122" providerId="ADAL" clId="{EFC10D63-27B0-40C0-80B6-7DD4319A234E}" dt="2024-06-05T10:48:27.130" v="4720"/>
        <pc:sldMkLst>
          <pc:docMk/>
          <pc:sldMk cId="4058762450" sldId="787"/>
        </pc:sldMkLst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4058762450" sldId="787"/>
            <ac:spMk id="6" creationId="{7CEC21C3-E471-4E6D-80DF-81A9C50EFFAA}"/>
          </ac:spMkLst>
        </pc:spChg>
        <pc:spChg chg="mod">
          <ac:chgData name="Jaana Kokkonen" userId="fd0ea1af-346e-4258-bc54-cec630bd1122" providerId="ADAL" clId="{EFC10D63-27B0-40C0-80B6-7DD4319A234E}" dt="2024-06-05T08:17:22.782" v="2021" actId="1035"/>
          <ac:spMkLst>
            <pc:docMk/>
            <pc:sldMk cId="4058762450" sldId="787"/>
            <ac:spMk id="38914" creationId="{00000000-0000-0000-0000-000000000000}"/>
          </ac:spMkLst>
        </pc:spChg>
        <pc:graphicFrameChg chg="del modGraphic">
          <ac:chgData name="Jaana Kokkonen" userId="fd0ea1af-346e-4258-bc54-cec630bd1122" providerId="ADAL" clId="{EFC10D63-27B0-40C0-80B6-7DD4319A234E}" dt="2024-06-05T08:14:28.343" v="1996" actId="478"/>
          <ac:graphicFrameMkLst>
            <pc:docMk/>
            <pc:sldMk cId="4058762450" sldId="787"/>
            <ac:graphicFrameMk id="2" creationId="{0DB07E43-0CB0-1B5F-7B1F-310E5BF7ABEA}"/>
          </ac:graphicFrameMkLst>
        </pc:graphicFrameChg>
        <pc:graphicFrameChg chg="add del mod modGraphic">
          <ac:chgData name="Jaana Kokkonen" userId="fd0ea1af-346e-4258-bc54-cec630bd1122" providerId="ADAL" clId="{EFC10D63-27B0-40C0-80B6-7DD4319A234E}" dt="2024-06-05T08:12:59.405" v="1985" actId="478"/>
          <ac:graphicFrameMkLst>
            <pc:docMk/>
            <pc:sldMk cId="4058762450" sldId="787"/>
            <ac:graphicFrameMk id="3" creationId="{7EAAE116-BA2B-6B7E-ABE0-6A955AAC43D5}"/>
          </ac:graphicFrameMkLst>
        </pc:graphicFrameChg>
        <pc:graphicFrameChg chg="add mod modGraphic">
          <ac:chgData name="Jaana Kokkonen" userId="fd0ea1af-346e-4258-bc54-cec630bd1122" providerId="ADAL" clId="{EFC10D63-27B0-40C0-80B6-7DD4319A234E}" dt="2024-06-05T10:25:09.737" v="4684" actId="3064"/>
          <ac:graphicFrameMkLst>
            <pc:docMk/>
            <pc:sldMk cId="4058762450" sldId="787"/>
            <ac:graphicFrameMk id="4" creationId="{8E11878B-A220-0A1B-9566-5044055CBBB6}"/>
          </ac:graphicFrameMkLst>
        </pc:graphicFrameChg>
      </pc:sldChg>
      <pc:sldChg chg="modSp mod">
        <pc:chgData name="Jaana Kokkonen" userId="fd0ea1af-346e-4258-bc54-cec630bd1122" providerId="ADAL" clId="{EFC10D63-27B0-40C0-80B6-7DD4319A234E}" dt="2024-05-24T05:41:41.153" v="1" actId="20577"/>
        <pc:sldMkLst>
          <pc:docMk/>
          <pc:sldMk cId="2207914428" sldId="1010"/>
        </pc:sldMkLst>
        <pc:spChg chg="mod">
          <ac:chgData name="Jaana Kokkonen" userId="fd0ea1af-346e-4258-bc54-cec630bd1122" providerId="ADAL" clId="{EFC10D63-27B0-40C0-80B6-7DD4319A234E}" dt="2024-05-24T05:41:41.153" v="1" actId="20577"/>
          <ac:spMkLst>
            <pc:docMk/>
            <pc:sldMk cId="2207914428" sldId="1010"/>
            <ac:spMk id="2" creationId="{81A73B43-1EB6-4A1D-81F2-91C5559DF55E}"/>
          </ac:spMkLst>
        </pc:spChg>
      </pc:sldChg>
      <pc:sldChg chg="addSp delSp modSp mod">
        <pc:chgData name="Jaana Kokkonen" userId="fd0ea1af-346e-4258-bc54-cec630bd1122" providerId="ADAL" clId="{EFC10D63-27B0-40C0-80B6-7DD4319A234E}" dt="2024-06-05T10:48:27.130" v="4720"/>
        <pc:sldMkLst>
          <pc:docMk/>
          <pc:sldMk cId="2023622604" sldId="1012"/>
        </pc:sldMkLst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2023622604" sldId="1012"/>
            <ac:spMk id="2" creationId="{60549041-C029-BA91-BFBE-3AAEB69A883D}"/>
          </ac:spMkLst>
        </pc:spChg>
        <pc:spChg chg="mod">
          <ac:chgData name="Jaana Kokkonen" userId="fd0ea1af-346e-4258-bc54-cec630bd1122" providerId="ADAL" clId="{EFC10D63-27B0-40C0-80B6-7DD4319A234E}" dt="2024-05-24T12:43:21.343" v="406" actId="20577"/>
          <ac:spMkLst>
            <pc:docMk/>
            <pc:sldMk cId="2023622604" sldId="1012"/>
            <ac:spMk id="9" creationId="{CD7E0073-2FCE-401C-8B40-3DF4ED5A6A3E}"/>
          </ac:spMkLst>
        </pc:spChg>
        <pc:picChg chg="del">
          <ac:chgData name="Jaana Kokkonen" userId="fd0ea1af-346e-4258-bc54-cec630bd1122" providerId="ADAL" clId="{EFC10D63-27B0-40C0-80B6-7DD4319A234E}" dt="2024-05-24T12:46:36.164" v="409" actId="478"/>
          <ac:picMkLst>
            <pc:docMk/>
            <pc:sldMk cId="2023622604" sldId="1012"/>
            <ac:picMk id="3" creationId="{745F3A65-3E59-8294-488A-115B7F973F60}"/>
          </ac:picMkLst>
        </pc:picChg>
        <pc:picChg chg="add del mod">
          <ac:chgData name="Jaana Kokkonen" userId="fd0ea1af-346e-4258-bc54-cec630bd1122" providerId="ADAL" clId="{EFC10D63-27B0-40C0-80B6-7DD4319A234E}" dt="2024-05-24T12:49:05.249" v="446" actId="478"/>
          <ac:picMkLst>
            <pc:docMk/>
            <pc:sldMk cId="2023622604" sldId="1012"/>
            <ac:picMk id="4" creationId="{C5E31F16-59C7-F322-1D8E-A995E9844175}"/>
          </ac:picMkLst>
        </pc:picChg>
        <pc:picChg chg="add mod">
          <ac:chgData name="Jaana Kokkonen" userId="fd0ea1af-346e-4258-bc54-cec630bd1122" providerId="ADAL" clId="{EFC10D63-27B0-40C0-80B6-7DD4319A234E}" dt="2024-05-24T12:49:21.671" v="456" actId="962"/>
          <ac:picMkLst>
            <pc:docMk/>
            <pc:sldMk cId="2023622604" sldId="1012"/>
            <ac:picMk id="5" creationId="{ADF68C95-EDA5-3E21-1C30-ACBB44C6996F}"/>
          </ac:picMkLst>
        </pc:picChg>
      </pc:sldChg>
      <pc:sldChg chg="addSp delSp modSp mod">
        <pc:chgData name="Jaana Kokkonen" userId="fd0ea1af-346e-4258-bc54-cec630bd1122" providerId="ADAL" clId="{EFC10D63-27B0-40C0-80B6-7DD4319A234E}" dt="2024-06-05T10:48:27.130" v="4720"/>
        <pc:sldMkLst>
          <pc:docMk/>
          <pc:sldMk cId="1400806401" sldId="1016"/>
        </pc:sldMkLst>
        <pc:spChg chg="mod">
          <ac:chgData name="Jaana Kokkonen" userId="fd0ea1af-346e-4258-bc54-cec630bd1122" providerId="ADAL" clId="{EFC10D63-27B0-40C0-80B6-7DD4319A234E}" dt="2024-06-05T10:48:27.130" v="4720"/>
          <ac:spMkLst>
            <pc:docMk/>
            <pc:sldMk cId="1400806401" sldId="1016"/>
            <ac:spMk id="6" creationId="{2F846B3F-7772-46F6-9F58-30DA53DD7E32}"/>
          </ac:spMkLst>
        </pc:spChg>
        <pc:spChg chg="mod">
          <ac:chgData name="Jaana Kokkonen" userId="fd0ea1af-346e-4258-bc54-cec630bd1122" providerId="ADAL" clId="{EFC10D63-27B0-40C0-80B6-7DD4319A234E}" dt="2024-05-29T09:59:33.463" v="964" actId="20577"/>
          <ac:spMkLst>
            <pc:docMk/>
            <pc:sldMk cId="1400806401" sldId="1016"/>
            <ac:spMk id="10244" creationId="{00000000-0000-0000-0000-000000000000}"/>
          </ac:spMkLst>
        </pc:spChg>
        <pc:picChg chg="add mod">
          <ac:chgData name="Jaana Kokkonen" userId="fd0ea1af-346e-4258-bc54-cec630bd1122" providerId="ADAL" clId="{EFC10D63-27B0-40C0-80B6-7DD4319A234E}" dt="2024-05-29T10:16:18.449" v="1259" actId="962"/>
          <ac:picMkLst>
            <pc:docMk/>
            <pc:sldMk cId="1400806401" sldId="1016"/>
            <ac:picMk id="2" creationId="{F5061EE5-C1CC-AF1D-CCC0-B0B60D300CD0}"/>
          </ac:picMkLst>
        </pc:picChg>
        <pc:picChg chg="del">
          <ac:chgData name="Jaana Kokkonen" userId="fd0ea1af-346e-4258-bc54-cec630bd1122" providerId="ADAL" clId="{EFC10D63-27B0-40C0-80B6-7DD4319A234E}" dt="2024-05-29T10:11:35.325" v="967" actId="478"/>
          <ac:picMkLst>
            <pc:docMk/>
            <pc:sldMk cId="1400806401" sldId="1016"/>
            <ac:picMk id="4" creationId="{FFA1BFA0-BB86-CFA1-35BF-333FCE5241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B138-173C-46F0-B529-FC07560AB81E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122-1841-446F-A209-09DB18BC1F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9C122-1841-446F-A209-09DB18BC1FB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74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9C122-1841-446F-A209-09DB18BC1FB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40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2134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383615"/>
            <a:ext cx="622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00" y="4740322"/>
            <a:ext cx="622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52" name="Otsikko 1">
            <a:extLst>
              <a:ext uri="{FF2B5EF4-FFF2-40B4-BE49-F238E27FC236}">
                <a16:creationId xmlns:a16="http://schemas.microsoft.com/office/drawing/2014/main" id="{0FF9F245-1E1A-448D-91E2-6190B0BF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14" y="5684258"/>
            <a:ext cx="5736185" cy="900000"/>
          </a:xfrm>
        </p:spPr>
        <p:txBody>
          <a:bodyPr anchor="b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9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649" y="3734807"/>
            <a:ext cx="4823939" cy="1807156"/>
          </a:xfrm>
        </p:spPr>
        <p:txBody>
          <a:bodyPr anchor="t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1DCAA7-5504-4BFF-84F4-D86AF053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6" y="985012"/>
            <a:ext cx="188574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09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3130915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2" name="Kuvan paikkamerkki 6">
            <a:extLst>
              <a:ext uri="{FF2B5EF4-FFF2-40B4-BE49-F238E27FC236}">
                <a16:creationId xmlns:a16="http://schemas.microsoft.com/office/drawing/2014/main" id="{D6A75CB5-A60D-4F27-912C-E9E35A752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6977" y="369000"/>
            <a:ext cx="7960373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89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38" y="1880050"/>
            <a:ext cx="4478762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37" y="2891099"/>
            <a:ext cx="4478337" cy="2441249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3237" y="5436474"/>
            <a:ext cx="4478761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Väliotsikko</a:t>
            </a:r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3238" y="5781700"/>
            <a:ext cx="4478524" cy="71117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6523401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396" y="1089000"/>
            <a:ext cx="2818603" cy="169105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238" y="2891099"/>
            <a:ext cx="2818336" cy="3601776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1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C23E018D-28CE-43C5-B8B0-378E8180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102" name="Kuva 101">
            <a:extLst>
              <a:ext uri="{FF2B5EF4-FFF2-40B4-BE49-F238E27FC236}">
                <a16:creationId xmlns:a16="http://schemas.microsoft.com/office/drawing/2014/main" id="{AD593AE4-F009-4670-A00D-FE70E2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9172793D-AC5E-4116-A505-F56C8A4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9F32C795-722B-443A-9BDF-1FCD2E9D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17326-2570-491B-8862-26E0B2C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3C4BAA-863D-4C2B-A49E-6787B4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86A4B-B0D1-45E1-8161-745750A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F02EBB-2840-4B98-91F4-0BA5D03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015DB-8E17-4D1B-B989-6CC39D5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7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71F7-7B46-4998-9D4A-96B1357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0AFE91-F0AE-4F4E-8AB4-2FFCE4AE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EF4D-E262-4CAF-9228-D048DEA1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961130-5A16-4348-8FFD-870010FF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51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539355-C800-4593-86D9-17ADB80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3A70F-7960-4ADF-AB46-B19FD9A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95B99D-6028-4A07-8A8A-A0DE45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383615"/>
            <a:ext cx="829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740322"/>
            <a:ext cx="829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0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3813" y="2559050"/>
            <a:ext cx="6227762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999" y="4110549"/>
            <a:ext cx="622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000" y="4455775"/>
            <a:ext cx="6227762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2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000" y="2559050"/>
            <a:ext cx="8298000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110549"/>
            <a:ext cx="829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4455775"/>
            <a:ext cx="8298000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6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813" y="2587625"/>
            <a:ext cx="6221412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2587625"/>
            <a:ext cx="8298000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141F0D0-0FEA-4058-9143-828F1654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62" y="1269000"/>
            <a:ext cx="3672000" cy="48444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22" y="2036763"/>
            <a:ext cx="3904578" cy="3130550"/>
          </a:xfrm>
        </p:spPr>
        <p:txBody>
          <a:bodyPr anchor="ctr"/>
          <a:lstStyle>
            <a:lvl1pPr algn="l">
              <a:lnSpc>
                <a:spcPts val="4800"/>
              </a:lnSpc>
              <a:defRPr sz="5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543" y="2536825"/>
            <a:ext cx="4194000" cy="2630488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1600" b="0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9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2EF62F-D49B-4A44-92B5-38DF0E4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1548000"/>
            <a:ext cx="8298000" cy="900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89960-CB8D-4F48-B4C6-33518F04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000" y="2592000"/>
            <a:ext cx="8298000" cy="28800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7348C-6486-4251-801A-85B0E848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97000"/>
            <a:ext cx="1404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6DC6F5ED-C14C-4DA4-AA51-40B6CDE4D00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CDB72-9EDA-48DC-98AB-E1016A1D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4000" y="6597000"/>
            <a:ext cx="41148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9A56-7B18-44D6-99B0-B87596D5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32" y="260412"/>
            <a:ext cx="80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37A535CD-8113-4A51-8B3F-7B541E72E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10" y="5532240"/>
            <a:ext cx="177816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90">
          <p15:clr>
            <a:srgbClr val="F26B43"/>
          </p15:clr>
        </p15:guide>
        <p15:guide id="6" pos="7444">
          <p15:clr>
            <a:srgbClr val="F26B43"/>
          </p15:clr>
        </p15:guide>
        <p15:guide id="7" orient="horz" pos="1283">
          <p15:clr>
            <a:srgbClr val="F26B43"/>
          </p15:clr>
        </p15:guide>
        <p15:guide id="8" orient="horz" pos="3255">
          <p15:clr>
            <a:srgbClr val="F26B43"/>
          </p15:clr>
        </p15:guide>
        <p15:guide id="9" orient="horz" pos="3491">
          <p15:clr>
            <a:srgbClr val="F26B43"/>
          </p15:clr>
        </p15:guide>
        <p15:guide id="10" pos="1100">
          <p15:clr>
            <a:srgbClr val="F26B43"/>
          </p15:clr>
        </p15:guide>
        <p15:guide id="11" pos="1327">
          <p15:clr>
            <a:srgbClr val="F26B43"/>
          </p15:clr>
        </p15:guide>
        <p15:guide id="12" pos="2199">
          <p15:clr>
            <a:srgbClr val="F26B43"/>
          </p15:clr>
        </p15:guide>
        <p15:guide id="13" pos="2426">
          <p15:clr>
            <a:srgbClr val="F26B43"/>
          </p15:clr>
        </p15:guide>
        <p15:guide id="14" pos="3273">
          <p15:clr>
            <a:srgbClr val="F26B43"/>
          </p15:clr>
        </p15:guide>
        <p15:guide id="15" pos="3517">
          <p15:clr>
            <a:srgbClr val="F26B43"/>
          </p15:clr>
        </p15:guide>
        <p15:guide id="16" pos="6334">
          <p15:clr>
            <a:srgbClr val="F26B43"/>
          </p15:clr>
        </p15:guide>
        <p15:guide id="17" pos="65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73B43-1EB6-4A1D-81F2-91C5559DF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Muuttoliike 2023</a:t>
            </a:r>
          </a:p>
        </p:txBody>
      </p:sp>
    </p:spTree>
    <p:extLst>
      <p:ext uri="{BB962C8B-B14F-4D97-AF65-F5344CB8AC3E}">
        <p14:creationId xmlns:p14="http://schemas.microsoft.com/office/powerpoint/2010/main" val="220791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E88CF920-A5D7-44FF-AF2B-B95816F3F933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23392" y="548680"/>
            <a:ext cx="10945216" cy="648072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Maassamuutto ikäryhmittäin Pieksämäen seutukunnassa 2023 </a:t>
            </a:r>
            <a:br>
              <a:rPr kumimoji="0" lang="fi-FI" alt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i-FI" altLang="fi-FI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(ei siirtolaisuutta mukana)</a:t>
            </a:r>
            <a:endParaRPr kumimoji="0" lang="en-GB" altLang="fi-FI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C89EEC20-F1D8-4449-BA90-80400F3D875B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4492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Palkkikaaviot kuntien välisestä tulo- ja lähtömuutosta sekä nettomuutosta ikäryhmittäin Pieksämäen seutukunnassa 2023. Kuntien välinen nettomuutto oli Pieksämäen seutukunnassa -134. Viisivuotisikäryhmittäin katsottuna eniten muuttivat 15-29-vuotiaat, ja näistä vielä eniten ikäryhmä 20-24-vuotiaat, joiden nettomuutto oli yhteensä -67 sekä 15-19-vuotiaat, joiden nettomuutto oli yhteensä -80.">
            <a:extLst>
              <a:ext uri="{FF2B5EF4-FFF2-40B4-BE49-F238E27FC236}">
                <a16:creationId xmlns:a16="http://schemas.microsoft.com/office/drawing/2014/main" id="{ADC5BF43-30E5-355A-933B-F6A4A5928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52" y="1565071"/>
            <a:ext cx="9747078" cy="42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9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95259-E4B9-9280-8B65-805FA5F3EA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Kokonaisnettomuutto </a:t>
            </a:r>
            <a:br>
              <a:rPr lang="fi-FI" dirty="0"/>
            </a:br>
            <a:r>
              <a:rPr lang="fi-FI" sz="2400" b="0" dirty="0"/>
              <a:t>(sisältää sekä maan sisäisen muuton että siirtolaisuuden)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265568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95400" y="404664"/>
            <a:ext cx="10513168" cy="504056"/>
          </a:xfrm>
          <a:noFill/>
          <a:ln/>
        </p:spPr>
        <p:txBody>
          <a:bodyPr/>
          <a:lstStyle/>
          <a:p>
            <a:r>
              <a:rPr lang="fi-FI" dirty="0"/>
              <a:t>Kokonaisnettomuutto maakunnittain 2023</a:t>
            </a:r>
            <a:endParaRPr lang="en-GB" sz="1800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2F846B3F-7772-46F6-9F58-30DA53DD7E32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Palkkikaavio: kokonaisnettomuutto maakunnittain vuonna 2023. Kokonaisnettomuutto oli kaikissa maakunnissa positiivinen, eniten Uudellamaalla, +25 342, Pirkanmaalla, +8 115 ja Varsinais-Suomessa, +6 944. Etelä-Savossa kokonaisnettomuutto oli +757, joka on maakunnista viidenneksi pienin luku.">
            <a:extLst>
              <a:ext uri="{FF2B5EF4-FFF2-40B4-BE49-F238E27FC236}">
                <a16:creationId xmlns:a16="http://schemas.microsoft.com/office/drawing/2014/main" id="{A8D7302B-8DB7-0B02-9460-083B28C1A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980728"/>
            <a:ext cx="9289032" cy="500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5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95400" y="404664"/>
            <a:ext cx="10513168" cy="504056"/>
          </a:xfrm>
          <a:noFill/>
          <a:ln/>
        </p:spPr>
        <p:txBody>
          <a:bodyPr/>
          <a:lstStyle/>
          <a:p>
            <a:r>
              <a:rPr lang="fi-FI" dirty="0"/>
              <a:t>Kokonaisnettomuutto maakunnittain 2022 - 2023</a:t>
            </a:r>
            <a:endParaRPr lang="en-GB" sz="1800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2F846B3F-7772-46F6-9F58-30DA53DD7E32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Palkkikaavio: kokonaisnettomuutto maakunnittain vuosina 2022-2023. Kokonaisnettomuutto oli vuonna 2023 positiivinen ja kasvoi kaikissa maakunnissa edellisvuodesta. Kokonaisnettomuutto kasvoi eniten  vuodesta 2022 ja oli korkein Uudellamaalla, +25 342. Seuraavaksi eniten kokonaisnettomuutto oli plussalla vuonna 2023 Pirkanmaalla, +8 115 ja Varsinais-Suomessa, +6 944. ">
            <a:extLst>
              <a:ext uri="{FF2B5EF4-FFF2-40B4-BE49-F238E27FC236}">
                <a16:creationId xmlns:a16="http://schemas.microsoft.com/office/drawing/2014/main" id="{F5061EE5-C1CC-AF1D-CCC0-B0B60D300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24" y="980728"/>
            <a:ext cx="9783256" cy="51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06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1089232" cy="5040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i-FI" dirty="0"/>
              <a:t>Kokonaisnettomuutto eräissä maakunnissa 2000 - 2023</a:t>
            </a:r>
            <a:endParaRPr lang="en-GB" sz="1800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F840247C-6939-4101-8A43-A3450BDC0482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Viivakaavio: Kokonaisnettomuutto eräissä maakunnissa vuosina 2000-2023. Tarkasteltavista maakunnista kokonaisnettomuutto oli vuonna 2023 paras Pohjois-Savossa +2 008, seuraavaksi Pohjois-Karjalassa, +979, Etelä-Karjalassa +951, Etelä-Savossa +757, Kymenlaaksossa +701 ja Kainuussa +395. Kokonaisnettomuutto nousi edellisvuodesta kaikissa maakunnissa.">
            <a:extLst>
              <a:ext uri="{FF2B5EF4-FFF2-40B4-BE49-F238E27FC236}">
                <a16:creationId xmlns:a16="http://schemas.microsoft.com/office/drawing/2014/main" id="{27235378-2B3F-B4FD-F7AA-DAE93E2A4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980728"/>
            <a:ext cx="9649072" cy="485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2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551384" y="260648"/>
            <a:ext cx="10729192" cy="504056"/>
          </a:xfrm>
          <a:noFill/>
          <a:ln/>
        </p:spPr>
        <p:txBody>
          <a:bodyPr/>
          <a:lstStyle/>
          <a:p>
            <a:r>
              <a:rPr lang="fi-FI" dirty="0"/>
              <a:t>Kokonaisnettomuutto seutukunnittain Etelä-Savossa 2000 - 2023</a:t>
            </a:r>
            <a:endParaRPr lang="en-GB" sz="1800" b="0" dirty="0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3FD6942B-74C8-4979-82FD-332AD714E0BE}"/>
              </a:ext>
            </a:extLst>
          </p:cNvPr>
          <p:cNvSpPr txBox="1">
            <a:spLocks/>
          </p:cNvSpPr>
          <p:nvPr/>
        </p:nvSpPr>
        <p:spPr bwMode="auto">
          <a:xfrm>
            <a:off x="551384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 , 1.1.2024 aluejako 							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Viivakaavio: kokonaisnettomuutto seutukunnittain Etelä-Savossa 2000 - 2023. Kokonaisnettomuutto on ollut enimmäkseen negatiivinen koko seurantajakson ajan muissa seutukunnissa paitsi Mikkelin seutukunnassa, jossa se oli pitkän aikaa positiivinen (vuodesta 2009 vuoteen 2016, korkeimmillaan +153 vuonna 2014). Viime vuosina Savonlinnan seutukunnan kokonaisnettomuutto on parantunut huomattavasti, ollen +167 vuonna 2023. Myös Pieksämäen seutukunnan kokonaisnettomuutto oli positiivinen 182 henkilön verran vuonna 2023, sekä Mikkelin seutukunnan +408 henkilön verran. Seurantajaksolla ensimmäistä kertaa kaikkien seutukuntien kokonaisnettomuutto oli positiivinen vuonna 2022 ja vuonna 2023.">
            <a:extLst>
              <a:ext uri="{FF2B5EF4-FFF2-40B4-BE49-F238E27FC236}">
                <a16:creationId xmlns:a16="http://schemas.microsoft.com/office/drawing/2014/main" id="{D03D0A77-111E-0812-0CC9-DCBD47601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07" y="921947"/>
            <a:ext cx="9920765" cy="501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52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551384" y="260648"/>
            <a:ext cx="10801200" cy="864096"/>
          </a:xfrm>
          <a:noFill/>
          <a:ln/>
        </p:spPr>
        <p:txBody>
          <a:bodyPr/>
          <a:lstStyle/>
          <a:p>
            <a:r>
              <a:rPr lang="fi-FI" dirty="0"/>
              <a:t>Kokonaisnettomuutto seutukunnittain ja kunnittain Etelä-Savossa 2000 - 2023</a:t>
            </a:r>
            <a:endParaRPr lang="en-GB" sz="1800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B3F3F9EF-B826-43F8-BC22-2395F3FA0893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1.1.2024 aluejako							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6A81F57B-0E3C-420A-A34A-B72E49323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93139"/>
              </p:ext>
            </p:extLst>
          </p:nvPr>
        </p:nvGraphicFramePr>
        <p:xfrm>
          <a:off x="551384" y="1268760"/>
          <a:ext cx="10549231" cy="402421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605192">
                  <a:extLst>
                    <a:ext uri="{9D8B030D-6E8A-4147-A177-3AD203B41FA5}">
                      <a16:colId xmlns:a16="http://schemas.microsoft.com/office/drawing/2014/main" val="1561696814"/>
                    </a:ext>
                  </a:extLst>
                </a:gridCol>
                <a:gridCol w="376977">
                  <a:extLst>
                    <a:ext uri="{9D8B030D-6E8A-4147-A177-3AD203B41FA5}">
                      <a16:colId xmlns:a16="http://schemas.microsoft.com/office/drawing/2014/main" val="3566387942"/>
                    </a:ext>
                  </a:extLst>
                </a:gridCol>
                <a:gridCol w="376977">
                  <a:extLst>
                    <a:ext uri="{9D8B030D-6E8A-4147-A177-3AD203B41FA5}">
                      <a16:colId xmlns:a16="http://schemas.microsoft.com/office/drawing/2014/main" val="1044497617"/>
                    </a:ext>
                  </a:extLst>
                </a:gridCol>
                <a:gridCol w="376977">
                  <a:extLst>
                    <a:ext uri="{9D8B030D-6E8A-4147-A177-3AD203B41FA5}">
                      <a16:colId xmlns:a16="http://schemas.microsoft.com/office/drawing/2014/main" val="4139552964"/>
                    </a:ext>
                  </a:extLst>
                </a:gridCol>
                <a:gridCol w="376977">
                  <a:extLst>
                    <a:ext uri="{9D8B030D-6E8A-4147-A177-3AD203B41FA5}">
                      <a16:colId xmlns:a16="http://schemas.microsoft.com/office/drawing/2014/main" val="1745567323"/>
                    </a:ext>
                  </a:extLst>
                </a:gridCol>
                <a:gridCol w="376977">
                  <a:extLst>
                    <a:ext uri="{9D8B030D-6E8A-4147-A177-3AD203B41FA5}">
                      <a16:colId xmlns:a16="http://schemas.microsoft.com/office/drawing/2014/main" val="1577313086"/>
                    </a:ext>
                  </a:extLst>
                </a:gridCol>
                <a:gridCol w="376977">
                  <a:extLst>
                    <a:ext uri="{9D8B030D-6E8A-4147-A177-3AD203B41FA5}">
                      <a16:colId xmlns:a16="http://schemas.microsoft.com/office/drawing/2014/main" val="459523633"/>
                    </a:ext>
                  </a:extLst>
                </a:gridCol>
                <a:gridCol w="376977">
                  <a:extLst>
                    <a:ext uri="{9D8B030D-6E8A-4147-A177-3AD203B41FA5}">
                      <a16:colId xmlns:a16="http://schemas.microsoft.com/office/drawing/2014/main" val="530528972"/>
                    </a:ext>
                  </a:extLst>
                </a:gridCol>
                <a:gridCol w="376977">
                  <a:extLst>
                    <a:ext uri="{9D8B030D-6E8A-4147-A177-3AD203B41FA5}">
                      <a16:colId xmlns:a16="http://schemas.microsoft.com/office/drawing/2014/main" val="3322058029"/>
                    </a:ext>
                  </a:extLst>
                </a:gridCol>
                <a:gridCol w="376977">
                  <a:extLst>
                    <a:ext uri="{9D8B030D-6E8A-4147-A177-3AD203B41FA5}">
                      <a16:colId xmlns:a16="http://schemas.microsoft.com/office/drawing/2014/main" val="570565565"/>
                    </a:ext>
                  </a:extLst>
                </a:gridCol>
                <a:gridCol w="376977">
                  <a:extLst>
                    <a:ext uri="{9D8B030D-6E8A-4147-A177-3AD203B41FA5}">
                      <a16:colId xmlns:a16="http://schemas.microsoft.com/office/drawing/2014/main" val="2950547449"/>
                    </a:ext>
                  </a:extLst>
                </a:gridCol>
                <a:gridCol w="376977">
                  <a:extLst>
                    <a:ext uri="{9D8B030D-6E8A-4147-A177-3AD203B41FA5}">
                      <a16:colId xmlns:a16="http://schemas.microsoft.com/office/drawing/2014/main" val="2808733103"/>
                    </a:ext>
                  </a:extLst>
                </a:gridCol>
                <a:gridCol w="376977">
                  <a:extLst>
                    <a:ext uri="{9D8B030D-6E8A-4147-A177-3AD203B41FA5}">
                      <a16:colId xmlns:a16="http://schemas.microsoft.com/office/drawing/2014/main" val="2236274642"/>
                    </a:ext>
                  </a:extLst>
                </a:gridCol>
                <a:gridCol w="376977">
                  <a:extLst>
                    <a:ext uri="{9D8B030D-6E8A-4147-A177-3AD203B41FA5}">
                      <a16:colId xmlns:a16="http://schemas.microsoft.com/office/drawing/2014/main" val="3721893015"/>
                    </a:ext>
                  </a:extLst>
                </a:gridCol>
                <a:gridCol w="376977">
                  <a:extLst>
                    <a:ext uri="{9D8B030D-6E8A-4147-A177-3AD203B41FA5}">
                      <a16:colId xmlns:a16="http://schemas.microsoft.com/office/drawing/2014/main" val="2895554272"/>
                    </a:ext>
                  </a:extLst>
                </a:gridCol>
                <a:gridCol w="376977">
                  <a:extLst>
                    <a:ext uri="{9D8B030D-6E8A-4147-A177-3AD203B41FA5}">
                      <a16:colId xmlns:a16="http://schemas.microsoft.com/office/drawing/2014/main" val="2482617320"/>
                    </a:ext>
                  </a:extLst>
                </a:gridCol>
                <a:gridCol w="376977">
                  <a:extLst>
                    <a:ext uri="{9D8B030D-6E8A-4147-A177-3AD203B41FA5}">
                      <a16:colId xmlns:a16="http://schemas.microsoft.com/office/drawing/2014/main" val="2246760185"/>
                    </a:ext>
                  </a:extLst>
                </a:gridCol>
                <a:gridCol w="376977">
                  <a:extLst>
                    <a:ext uri="{9D8B030D-6E8A-4147-A177-3AD203B41FA5}">
                      <a16:colId xmlns:a16="http://schemas.microsoft.com/office/drawing/2014/main" val="266167243"/>
                    </a:ext>
                  </a:extLst>
                </a:gridCol>
                <a:gridCol w="376977">
                  <a:extLst>
                    <a:ext uri="{9D8B030D-6E8A-4147-A177-3AD203B41FA5}">
                      <a16:colId xmlns:a16="http://schemas.microsoft.com/office/drawing/2014/main" val="637346051"/>
                    </a:ext>
                  </a:extLst>
                </a:gridCol>
                <a:gridCol w="409585">
                  <a:extLst>
                    <a:ext uri="{9D8B030D-6E8A-4147-A177-3AD203B41FA5}">
                      <a16:colId xmlns:a16="http://schemas.microsoft.com/office/drawing/2014/main" val="4071025965"/>
                    </a:ext>
                  </a:extLst>
                </a:gridCol>
                <a:gridCol w="378840">
                  <a:extLst>
                    <a:ext uri="{9D8B030D-6E8A-4147-A177-3AD203B41FA5}">
                      <a16:colId xmlns:a16="http://schemas.microsoft.com/office/drawing/2014/main" val="2203535604"/>
                    </a:ext>
                  </a:extLst>
                </a:gridCol>
                <a:gridCol w="342507">
                  <a:extLst>
                    <a:ext uri="{9D8B030D-6E8A-4147-A177-3AD203B41FA5}">
                      <a16:colId xmlns:a16="http://schemas.microsoft.com/office/drawing/2014/main" val="3416085271"/>
                    </a:ext>
                  </a:extLst>
                </a:gridCol>
                <a:gridCol w="342507">
                  <a:extLst>
                    <a:ext uri="{9D8B030D-6E8A-4147-A177-3AD203B41FA5}">
                      <a16:colId xmlns:a16="http://schemas.microsoft.com/office/drawing/2014/main" val="2872491228"/>
                    </a:ext>
                  </a:extLst>
                </a:gridCol>
                <a:gridCol w="342507">
                  <a:extLst>
                    <a:ext uri="{9D8B030D-6E8A-4147-A177-3AD203B41FA5}">
                      <a16:colId xmlns:a16="http://schemas.microsoft.com/office/drawing/2014/main" val="3371018992"/>
                    </a:ext>
                  </a:extLst>
                </a:gridCol>
                <a:gridCol w="342507">
                  <a:extLst>
                    <a:ext uri="{9D8B030D-6E8A-4147-A177-3AD203B41FA5}">
                      <a16:colId xmlns:a16="http://schemas.microsoft.com/office/drawing/2014/main" val="2940828900"/>
                    </a:ext>
                  </a:extLst>
                </a:gridCol>
              </a:tblGrid>
              <a:tr h="459526">
                <a:tc>
                  <a:txBody>
                    <a:bodyPr/>
                    <a:lstStyle/>
                    <a:p>
                      <a:pPr algn="l" fontAlgn="b"/>
                      <a:r>
                        <a:rPr lang="fi-FI" sz="1050" u="none" strike="noStrike" dirty="0">
                          <a:effectLst/>
                        </a:rPr>
                        <a:t> </a:t>
                      </a:r>
                      <a:endParaRPr lang="fi-FI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2000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2001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2002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2003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2004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2005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2006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2007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2008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2009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2010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2011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2012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2013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2014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2015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2016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2017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2018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2019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2020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6359" marR="6359" marT="6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6359" marR="6359" marT="6359" marB="0" anchor="ctr"/>
                </a:tc>
                <a:extLst>
                  <a:ext uri="{0D108BD9-81ED-4DB2-BD59-A6C34878D82A}">
                    <a16:rowId xmlns:a16="http://schemas.microsoft.com/office/drawing/2014/main" val="479870434"/>
                  </a:ext>
                </a:extLst>
              </a:tr>
              <a:tr h="21487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Mikkelin sk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44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-161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-213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-55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-94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15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-77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-259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-89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21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55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66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124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127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153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152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123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-98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-266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-512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-227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-54</a:t>
                      </a: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0270779"/>
                  </a:ext>
                </a:extLst>
              </a:tr>
              <a:tr h="21487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..Hirvensalmi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08779982"/>
                  </a:ext>
                </a:extLst>
              </a:tr>
              <a:tr h="21487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..Kangasniemi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</a:t>
                      </a: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679035"/>
                  </a:ext>
                </a:extLst>
              </a:tr>
              <a:tr h="21487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..Mikkeli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-146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-188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90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62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151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88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170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76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209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-184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-442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-313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-121</a:t>
                      </a: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51107055"/>
                  </a:ext>
                </a:extLst>
              </a:tr>
              <a:tr h="21487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..Mäntyharju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-86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-38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212993"/>
                  </a:ext>
                </a:extLst>
              </a:tr>
              <a:tr h="21487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..Pertunmaa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-17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2138081"/>
                  </a:ext>
                </a:extLst>
              </a:tr>
              <a:tr h="21487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..Puumala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-50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-17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5711241"/>
                  </a:ext>
                </a:extLst>
              </a:tr>
              <a:tr h="21487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Savonlinnan sk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-448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-341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-134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-214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-65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-144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-137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-354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-277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-113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35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-107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-65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-106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-107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-192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-137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-413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-778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-338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38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8383428"/>
                  </a:ext>
                </a:extLst>
              </a:tr>
              <a:tr h="21487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..Enonkoski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69194234"/>
                  </a:ext>
                </a:extLst>
              </a:tr>
              <a:tr h="21487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..Rantasalmi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-59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4867352"/>
                  </a:ext>
                </a:extLst>
              </a:tr>
              <a:tr h="21487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..Savonlinna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-365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-266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-143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-291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-204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-148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-329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-762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-283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9401811"/>
                  </a:ext>
                </a:extLst>
              </a:tr>
              <a:tr h="21487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..Sulkava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</a:t>
                      </a: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4997160"/>
                  </a:ext>
                </a:extLst>
              </a:tr>
              <a:tr h="21487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Pieksämäen sk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-363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-256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-284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-61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-82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-44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-134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-233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-89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-59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-166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-121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-173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-34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-58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-92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-178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-98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-144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-136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-218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0333780"/>
                  </a:ext>
                </a:extLst>
              </a:tr>
              <a:tr h="21487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..Juva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-81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-51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62795072"/>
                  </a:ext>
                </a:extLst>
              </a:tr>
              <a:tr h="21487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..Pieksämäki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-237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-175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-132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-167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-56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-132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-91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-56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-91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-95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-99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-115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6951501"/>
                  </a:ext>
                </a:extLst>
              </a:tr>
              <a:tr h="13911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ETELÄ-SAVON MAAKUNTA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-767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-758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-631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-330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-241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-173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-348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-846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-455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-151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-162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-114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-132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-192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-609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-1188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-986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-</a:t>
                      </a:r>
                      <a:r>
                        <a:rPr lang="fi-FI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</a:t>
                      </a: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326</a:t>
                      </a: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757</a:t>
                      </a:r>
                    </a:p>
                  </a:txBody>
                  <a:tcPr marL="6359" marR="6359" marT="6359" marB="0" anchor="b"/>
                </a:tc>
                <a:extLst>
                  <a:ext uri="{0D108BD9-81ED-4DB2-BD59-A6C34878D82A}">
                    <a16:rowId xmlns:a16="http://schemas.microsoft.com/office/drawing/2014/main" val="727376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037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95400" y="332656"/>
            <a:ext cx="11089232" cy="504056"/>
          </a:xfrm>
          <a:noFill/>
          <a:ln/>
        </p:spPr>
        <p:txBody>
          <a:bodyPr/>
          <a:lstStyle/>
          <a:p>
            <a:r>
              <a:rPr lang="fi-FI" dirty="0"/>
              <a:t>Kokonaisnettomuutto seutukunnittain ja kunnittain Etelä-Savossa 2023</a:t>
            </a:r>
            <a:endParaRPr lang="en-GB" sz="1800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CA99B25E-788D-40C9-9703-EC47C6D063B5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Kaavio: kokonaisnettomuutto seutukunnittain ja kunnittain Etelä-Savossa 2023. Mikkelin seutukunnassa luku oli +408, Savonlinnan seutukunnassa +167 ja Pieksämäen seutukunnassa +182. Kunnista positiivisin kokonaisnettomuutto oli Mikkelissä, +323. Kunnista negatiiviset kokonaisnettomuuttoluvut olivat vain Pertunmaalla -13, Hirvensalmella -12 ja Enonkoskella -6.">
            <a:extLst>
              <a:ext uri="{FF2B5EF4-FFF2-40B4-BE49-F238E27FC236}">
                <a16:creationId xmlns:a16="http://schemas.microsoft.com/office/drawing/2014/main" id="{F3095423-675B-DE65-8335-5246FFCAB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052736"/>
            <a:ext cx="8640960" cy="48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86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404664"/>
            <a:ext cx="8856983" cy="504056"/>
          </a:xfrm>
          <a:noFill/>
          <a:ln/>
        </p:spPr>
        <p:txBody>
          <a:bodyPr/>
          <a:lstStyle/>
          <a:p>
            <a:r>
              <a:rPr lang="fi-FI" dirty="0"/>
              <a:t>Kokonaisnettomuutto ikäryhmittäin Etelä-Savossa 2023</a:t>
            </a:r>
            <a:endParaRPr lang="en-GB" sz="1800" b="0" dirty="0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546CEC3D-AE5F-445D-A3E5-A02174BDAFF0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Palkkikaavio kokonaisnettomuutosta viisivuotisikäryhmittäin Etelä-Savossa 2023. Kokonaisnettomuutto oli Etelä-Savon maakunnassa yhteensä +757. Viisivuotisikäryhmittäin katsottuna  Etelä-Savossa muuttotappiota tuli 20-24-vuotiaiden ikäryhmässä,  -322 sekä 15-19-vuotiaiden ikäryhmässä, -61. Eniten Etelä-Savossa saatiin muuttovoittoa 30-39-vuotiaiden ikäryhmistä.">
            <a:extLst>
              <a:ext uri="{FF2B5EF4-FFF2-40B4-BE49-F238E27FC236}">
                <a16:creationId xmlns:a16="http://schemas.microsoft.com/office/drawing/2014/main" id="{16CD8836-E00F-6B9E-6CA6-D09E99251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945585"/>
            <a:ext cx="8352928" cy="496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81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alkkikaavio; Vuodesta 2014 vuoteen 2023 kokonaisnettomuutto oli Etelä-Savon maakunnassa keskimäärin -220 per vuosi. Viisivuotisikäryhmittäin katsottuna eniten muuttotappiota tuli 15-29-vuotiaissa, ja näistä vielä eniten ikäryhmässä 20-24-vuotiaat, joiden kokonaisnettomuutto oli keskimäärin -363. per vuosi. Muuttovoittoa tulee eniten vuosittain yli 35-vuotiaista 69-vuotiasiin.">
            <a:extLst>
              <a:ext uri="{FF2B5EF4-FFF2-40B4-BE49-F238E27FC236}">
                <a16:creationId xmlns:a16="http://schemas.microsoft.com/office/drawing/2014/main" id="{CA73F89B-8E38-9113-FE7C-30BAA1CD4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949534"/>
            <a:ext cx="7848872" cy="5004848"/>
          </a:xfrm>
          <a:prstGeom prst="rect">
            <a:avLst/>
          </a:prstGeom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1017224" cy="864096"/>
          </a:xfrm>
          <a:noFill/>
          <a:ln/>
        </p:spPr>
        <p:txBody>
          <a:bodyPr/>
          <a:lstStyle/>
          <a:p>
            <a:r>
              <a:rPr lang="fi-FI" dirty="0"/>
              <a:t>Kokonaisnettomuutto ikäryhmittäin Etelä-Savossa 2014 - 2023, keskimäärin/v.</a:t>
            </a:r>
            <a:endParaRPr lang="en-GB" sz="1800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9BFA1E97-F1BF-4DCC-87CF-C9E966D7E081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53685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5D08B3-F21A-754C-8A6F-052E9D271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Maan sisäinen muuttoliike</a:t>
            </a:r>
          </a:p>
        </p:txBody>
      </p:sp>
    </p:spTree>
    <p:extLst>
      <p:ext uri="{BB962C8B-B14F-4D97-AF65-F5344CB8AC3E}">
        <p14:creationId xmlns:p14="http://schemas.microsoft.com/office/powerpoint/2010/main" val="4161778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404664"/>
            <a:ext cx="10044955" cy="504056"/>
          </a:xfrm>
          <a:noFill/>
          <a:ln/>
        </p:spPr>
        <p:txBody>
          <a:bodyPr/>
          <a:lstStyle/>
          <a:p>
            <a:r>
              <a:rPr lang="fi-FI" dirty="0"/>
              <a:t>Kokonaisnettomuutto ikäryhmittäin Etelä-Savossa 2014 - 2023</a:t>
            </a:r>
            <a:endParaRPr lang="en-GB" sz="1800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7C04C945-6428-4FA9-B57F-1BDAF0883CB5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33A08207-AD26-BFE1-B131-999CA4C84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815584"/>
              </p:ext>
            </p:extLst>
          </p:nvPr>
        </p:nvGraphicFramePr>
        <p:xfrm>
          <a:off x="767408" y="1268760"/>
          <a:ext cx="9001000" cy="4482244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837060">
                  <a:extLst>
                    <a:ext uri="{9D8B030D-6E8A-4147-A177-3AD203B41FA5}">
                      <a16:colId xmlns:a16="http://schemas.microsoft.com/office/drawing/2014/main" val="1448744982"/>
                    </a:ext>
                  </a:extLst>
                </a:gridCol>
                <a:gridCol w="608771">
                  <a:extLst>
                    <a:ext uri="{9D8B030D-6E8A-4147-A177-3AD203B41FA5}">
                      <a16:colId xmlns:a16="http://schemas.microsoft.com/office/drawing/2014/main" val="84229513"/>
                    </a:ext>
                  </a:extLst>
                </a:gridCol>
                <a:gridCol w="608771">
                  <a:extLst>
                    <a:ext uri="{9D8B030D-6E8A-4147-A177-3AD203B41FA5}">
                      <a16:colId xmlns:a16="http://schemas.microsoft.com/office/drawing/2014/main" val="2526788741"/>
                    </a:ext>
                  </a:extLst>
                </a:gridCol>
                <a:gridCol w="608771">
                  <a:extLst>
                    <a:ext uri="{9D8B030D-6E8A-4147-A177-3AD203B41FA5}">
                      <a16:colId xmlns:a16="http://schemas.microsoft.com/office/drawing/2014/main" val="4204817567"/>
                    </a:ext>
                  </a:extLst>
                </a:gridCol>
                <a:gridCol w="532674">
                  <a:extLst>
                    <a:ext uri="{9D8B030D-6E8A-4147-A177-3AD203B41FA5}">
                      <a16:colId xmlns:a16="http://schemas.microsoft.com/office/drawing/2014/main" val="2858154624"/>
                    </a:ext>
                  </a:extLst>
                </a:gridCol>
                <a:gridCol w="684867">
                  <a:extLst>
                    <a:ext uri="{9D8B030D-6E8A-4147-A177-3AD203B41FA5}">
                      <a16:colId xmlns:a16="http://schemas.microsoft.com/office/drawing/2014/main" val="3320773204"/>
                    </a:ext>
                  </a:extLst>
                </a:gridCol>
                <a:gridCol w="608771">
                  <a:extLst>
                    <a:ext uri="{9D8B030D-6E8A-4147-A177-3AD203B41FA5}">
                      <a16:colId xmlns:a16="http://schemas.microsoft.com/office/drawing/2014/main" val="626920796"/>
                    </a:ext>
                  </a:extLst>
                </a:gridCol>
                <a:gridCol w="608771">
                  <a:extLst>
                    <a:ext uri="{9D8B030D-6E8A-4147-A177-3AD203B41FA5}">
                      <a16:colId xmlns:a16="http://schemas.microsoft.com/office/drawing/2014/main" val="3254289026"/>
                    </a:ext>
                  </a:extLst>
                </a:gridCol>
                <a:gridCol w="608771">
                  <a:extLst>
                    <a:ext uri="{9D8B030D-6E8A-4147-A177-3AD203B41FA5}">
                      <a16:colId xmlns:a16="http://schemas.microsoft.com/office/drawing/2014/main" val="1178929259"/>
                    </a:ext>
                  </a:extLst>
                </a:gridCol>
                <a:gridCol w="557469">
                  <a:extLst>
                    <a:ext uri="{9D8B030D-6E8A-4147-A177-3AD203B41FA5}">
                      <a16:colId xmlns:a16="http://schemas.microsoft.com/office/drawing/2014/main" val="3247969024"/>
                    </a:ext>
                  </a:extLst>
                </a:gridCol>
                <a:gridCol w="888361">
                  <a:extLst>
                    <a:ext uri="{9D8B030D-6E8A-4147-A177-3AD203B41FA5}">
                      <a16:colId xmlns:a16="http://schemas.microsoft.com/office/drawing/2014/main" val="635032153"/>
                    </a:ext>
                  </a:extLst>
                </a:gridCol>
                <a:gridCol w="978529">
                  <a:extLst>
                    <a:ext uri="{9D8B030D-6E8A-4147-A177-3AD203B41FA5}">
                      <a16:colId xmlns:a16="http://schemas.microsoft.com/office/drawing/2014/main" val="2887649163"/>
                    </a:ext>
                  </a:extLst>
                </a:gridCol>
                <a:gridCol w="869414">
                  <a:extLst>
                    <a:ext uri="{9D8B030D-6E8A-4147-A177-3AD203B41FA5}">
                      <a16:colId xmlns:a16="http://schemas.microsoft.com/office/drawing/2014/main" val="1243863086"/>
                    </a:ext>
                  </a:extLst>
                </a:gridCol>
              </a:tblGrid>
              <a:tr h="60463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Ikä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i-FI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2014-2023 yhteensä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keski-määrin/v.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7280030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0 - 4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</a:t>
                      </a:r>
                    </a:p>
                  </a:txBody>
                  <a:tcPr marL="0" marR="108000" marT="0" marB="0" anchor="b"/>
                </a:tc>
                <a:extLst>
                  <a:ext uri="{0D108BD9-81ED-4DB2-BD59-A6C34878D82A}">
                    <a16:rowId xmlns:a16="http://schemas.microsoft.com/office/drawing/2014/main" val="4047385636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5 - 9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</a:t>
                      </a:r>
                    </a:p>
                  </a:txBody>
                  <a:tcPr marL="0" marR="108000" marT="0" marB="0" anchor="b"/>
                </a:tc>
                <a:extLst>
                  <a:ext uri="{0D108BD9-81ED-4DB2-BD59-A6C34878D82A}">
                    <a16:rowId xmlns:a16="http://schemas.microsoft.com/office/drawing/2014/main" val="2368290617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10 - 14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96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</a:p>
                  </a:txBody>
                  <a:tcPr marL="0" marR="108000" marT="0" marB="0" anchor="b"/>
                </a:tc>
                <a:extLst>
                  <a:ext uri="{0D108BD9-81ED-4DB2-BD59-A6C34878D82A}">
                    <a16:rowId xmlns:a16="http://schemas.microsoft.com/office/drawing/2014/main" val="1826949448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15 - 19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-90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-90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-171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-176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-86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-61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-1 074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-107 </a:t>
                      </a:r>
                    </a:p>
                  </a:txBody>
                  <a:tcPr marL="0" marR="108000" marT="0" marB="0" anchor="b"/>
                </a:tc>
                <a:extLst>
                  <a:ext uri="{0D108BD9-81ED-4DB2-BD59-A6C34878D82A}">
                    <a16:rowId xmlns:a16="http://schemas.microsoft.com/office/drawing/2014/main" val="3784183578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20 - 24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-256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-221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-436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-695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-526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-453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-321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-322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-3 627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-363 </a:t>
                      </a:r>
                    </a:p>
                  </a:txBody>
                  <a:tcPr marL="0" marR="108000" marT="0" marB="0" anchor="b"/>
                </a:tc>
                <a:extLst>
                  <a:ext uri="{0D108BD9-81ED-4DB2-BD59-A6C34878D82A}">
                    <a16:rowId xmlns:a16="http://schemas.microsoft.com/office/drawing/2014/main" val="1618680065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25 - 29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-71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-104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-285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-210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-61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-918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-92 </a:t>
                      </a:r>
                    </a:p>
                  </a:txBody>
                  <a:tcPr marL="0" marR="108000" marT="0" marB="0" anchor="b"/>
                </a:tc>
                <a:extLst>
                  <a:ext uri="{0D108BD9-81ED-4DB2-BD59-A6C34878D82A}">
                    <a16:rowId xmlns:a16="http://schemas.microsoft.com/office/drawing/2014/main" val="1305518486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30 - 34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-30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-143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</a:t>
                      </a:r>
                    </a:p>
                  </a:txBody>
                  <a:tcPr marL="0" marR="108000" marT="0" marB="0" anchor="b"/>
                </a:tc>
                <a:extLst>
                  <a:ext uri="{0D108BD9-81ED-4DB2-BD59-A6C34878D82A}">
                    <a16:rowId xmlns:a16="http://schemas.microsoft.com/office/drawing/2014/main" val="149340209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35 - 39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-43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203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</a:t>
                      </a:r>
                    </a:p>
                  </a:txBody>
                  <a:tcPr marL="0" marR="108000" marT="0" marB="0" anchor="b"/>
                </a:tc>
                <a:extLst>
                  <a:ext uri="{0D108BD9-81ED-4DB2-BD59-A6C34878D82A}">
                    <a16:rowId xmlns:a16="http://schemas.microsoft.com/office/drawing/2014/main" val="856306131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40 - 44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97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</a:t>
                      </a:r>
                    </a:p>
                  </a:txBody>
                  <a:tcPr marL="0" marR="108000" marT="0" marB="0" anchor="b"/>
                </a:tc>
                <a:extLst>
                  <a:ext uri="{0D108BD9-81ED-4DB2-BD59-A6C34878D82A}">
                    <a16:rowId xmlns:a16="http://schemas.microsoft.com/office/drawing/2014/main" val="2266378793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45 - 49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</a:t>
                      </a:r>
                    </a:p>
                  </a:txBody>
                  <a:tcPr marL="0" marR="108000" marT="0" marB="0" anchor="b"/>
                </a:tc>
                <a:extLst>
                  <a:ext uri="{0D108BD9-81ED-4DB2-BD59-A6C34878D82A}">
                    <a16:rowId xmlns:a16="http://schemas.microsoft.com/office/drawing/2014/main" val="1030313349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50 - 54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</a:t>
                      </a:r>
                    </a:p>
                  </a:txBody>
                  <a:tcPr marL="0" marR="108000" marT="0" marB="0" anchor="b"/>
                </a:tc>
                <a:extLst>
                  <a:ext uri="{0D108BD9-81ED-4DB2-BD59-A6C34878D82A}">
                    <a16:rowId xmlns:a16="http://schemas.microsoft.com/office/drawing/2014/main" val="3176586664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55 - 59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</a:t>
                      </a:r>
                    </a:p>
                  </a:txBody>
                  <a:tcPr marL="0" marR="108000" marT="0" marB="0" anchor="b"/>
                </a:tc>
                <a:extLst>
                  <a:ext uri="{0D108BD9-81ED-4DB2-BD59-A6C34878D82A}">
                    <a16:rowId xmlns:a16="http://schemas.microsoft.com/office/drawing/2014/main" val="2407234310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60 - 64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686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</a:t>
                      </a:r>
                    </a:p>
                  </a:txBody>
                  <a:tcPr marL="0" marR="108000" marT="0" marB="0" anchor="b"/>
                </a:tc>
                <a:extLst>
                  <a:ext uri="{0D108BD9-81ED-4DB2-BD59-A6C34878D82A}">
                    <a16:rowId xmlns:a16="http://schemas.microsoft.com/office/drawing/2014/main" val="4194235782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65 - 69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</a:t>
                      </a:r>
                    </a:p>
                  </a:txBody>
                  <a:tcPr marL="0" marR="108000" marT="0" marB="0" anchor="b"/>
                </a:tc>
                <a:extLst>
                  <a:ext uri="{0D108BD9-81ED-4DB2-BD59-A6C34878D82A}">
                    <a16:rowId xmlns:a16="http://schemas.microsoft.com/office/drawing/2014/main" val="705328540"/>
                  </a:ext>
                </a:extLst>
              </a:tr>
              <a:tr h="27121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70 - 74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</a:p>
                  </a:txBody>
                  <a:tcPr marL="0" marR="108000" marT="0" marB="0" anchor="b"/>
                </a:tc>
                <a:extLst>
                  <a:ext uri="{0D108BD9-81ED-4DB2-BD59-A6C34878D82A}">
                    <a16:rowId xmlns:a16="http://schemas.microsoft.com/office/drawing/2014/main" val="4177515766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75 -  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-23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-23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-175 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 </a:t>
                      </a:r>
                    </a:p>
                  </a:txBody>
                  <a:tcPr marL="0" marR="108000" marT="0" marB="0" anchor="b"/>
                </a:tc>
                <a:extLst>
                  <a:ext uri="{0D108BD9-81ED-4DB2-BD59-A6C34878D82A}">
                    <a16:rowId xmlns:a16="http://schemas.microsoft.com/office/drawing/2014/main" val="3582284554"/>
                  </a:ext>
                </a:extLst>
              </a:tr>
              <a:tr h="406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yhteensä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-132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-192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-609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-1 188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-986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-407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326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457200" lvl="1" algn="r" defTabSz="914400" rtl="0" eaLnBrk="1" fontAlgn="ctr" latinLnBrk="0" hangingPunct="1"/>
                      <a:r>
                        <a:rPr lang="fi-FI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757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-2 203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-220 </a:t>
                      </a: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387796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994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07368" y="332656"/>
            <a:ext cx="11593288" cy="504057"/>
          </a:xfrm>
        </p:spPr>
        <p:txBody>
          <a:bodyPr/>
          <a:lstStyle/>
          <a:p>
            <a:r>
              <a:rPr lang="fi-FI" dirty="0"/>
              <a:t>Kokonaisnettomuutto ikäryhmittäin </a:t>
            </a:r>
            <a:r>
              <a:rPr lang="fi-FI" sz="2400" dirty="0"/>
              <a:t>(7 ikäryhmää) </a:t>
            </a:r>
            <a:r>
              <a:rPr lang="fi-FI" dirty="0"/>
              <a:t>Etelä-Savossa 2005 - 2023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F5E26847-0457-48F2-A7AE-B6DEA429BE67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Viivakaaviokuva kokonaisnettomuuttoluvuista ikäryhmittäin Etelä-Savossa 2005-2023. Koko ajanjakson ajan plussalla on ollut vain 40-64-vuotiaiden ikäryhmä. Viime vuosina kaikkien ikäryhmien yhteenlaskettu kokonaisnettomuutto oli positiivinen, ja plussalla olivat kaikki muut paitsi 15-19- ja 20-24-vuotiaiden ikäryhmä.">
            <a:extLst>
              <a:ext uri="{FF2B5EF4-FFF2-40B4-BE49-F238E27FC236}">
                <a16:creationId xmlns:a16="http://schemas.microsoft.com/office/drawing/2014/main" id="{7742889D-1829-C406-56C6-E0140F8BF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02" y="1052736"/>
            <a:ext cx="9245914" cy="491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3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260648"/>
            <a:ext cx="11305256" cy="504056"/>
          </a:xfrm>
          <a:noFill/>
          <a:ln/>
        </p:spPr>
        <p:txBody>
          <a:bodyPr/>
          <a:lstStyle/>
          <a:p>
            <a:r>
              <a:rPr lang="fi-FI" dirty="0"/>
              <a:t>Kokonaisnettomuutto ikäryhmittäin </a:t>
            </a:r>
            <a:r>
              <a:rPr lang="fi-FI" sz="2400" dirty="0"/>
              <a:t>(7 ikäryhmää) </a:t>
            </a:r>
            <a:r>
              <a:rPr lang="fi-FI" dirty="0"/>
              <a:t>Etelä-Savossa 2005-2023</a:t>
            </a:r>
            <a:endParaRPr lang="en-GB" sz="1800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DEEAA30C-2F48-4E0E-87D9-76E4340E633F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05648889-3ABD-412C-C455-A726EA11F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509398"/>
              </p:ext>
            </p:extLst>
          </p:nvPr>
        </p:nvGraphicFramePr>
        <p:xfrm>
          <a:off x="911424" y="980728"/>
          <a:ext cx="8640960" cy="501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955">
                  <a:extLst>
                    <a:ext uri="{9D8B030D-6E8A-4147-A177-3AD203B41FA5}">
                      <a16:colId xmlns:a16="http://schemas.microsoft.com/office/drawing/2014/main" val="1930381979"/>
                    </a:ext>
                  </a:extLst>
                </a:gridCol>
                <a:gridCol w="872824">
                  <a:extLst>
                    <a:ext uri="{9D8B030D-6E8A-4147-A177-3AD203B41FA5}">
                      <a16:colId xmlns:a16="http://schemas.microsoft.com/office/drawing/2014/main" val="1055183569"/>
                    </a:ext>
                  </a:extLst>
                </a:gridCol>
                <a:gridCol w="872824">
                  <a:extLst>
                    <a:ext uri="{9D8B030D-6E8A-4147-A177-3AD203B41FA5}">
                      <a16:colId xmlns:a16="http://schemas.microsoft.com/office/drawing/2014/main" val="3618671461"/>
                    </a:ext>
                  </a:extLst>
                </a:gridCol>
                <a:gridCol w="872824">
                  <a:extLst>
                    <a:ext uri="{9D8B030D-6E8A-4147-A177-3AD203B41FA5}">
                      <a16:colId xmlns:a16="http://schemas.microsoft.com/office/drawing/2014/main" val="3799361216"/>
                    </a:ext>
                  </a:extLst>
                </a:gridCol>
                <a:gridCol w="872824">
                  <a:extLst>
                    <a:ext uri="{9D8B030D-6E8A-4147-A177-3AD203B41FA5}">
                      <a16:colId xmlns:a16="http://schemas.microsoft.com/office/drawing/2014/main" val="733412088"/>
                    </a:ext>
                  </a:extLst>
                </a:gridCol>
                <a:gridCol w="872824">
                  <a:extLst>
                    <a:ext uri="{9D8B030D-6E8A-4147-A177-3AD203B41FA5}">
                      <a16:colId xmlns:a16="http://schemas.microsoft.com/office/drawing/2014/main" val="3054256791"/>
                    </a:ext>
                  </a:extLst>
                </a:gridCol>
                <a:gridCol w="872824">
                  <a:extLst>
                    <a:ext uri="{9D8B030D-6E8A-4147-A177-3AD203B41FA5}">
                      <a16:colId xmlns:a16="http://schemas.microsoft.com/office/drawing/2014/main" val="2910039917"/>
                    </a:ext>
                  </a:extLst>
                </a:gridCol>
                <a:gridCol w="763722">
                  <a:extLst>
                    <a:ext uri="{9D8B030D-6E8A-4147-A177-3AD203B41FA5}">
                      <a16:colId xmlns:a16="http://schemas.microsoft.com/office/drawing/2014/main" val="4109842202"/>
                    </a:ext>
                  </a:extLst>
                </a:gridCol>
                <a:gridCol w="1418339">
                  <a:extLst>
                    <a:ext uri="{9D8B030D-6E8A-4147-A177-3AD203B41FA5}">
                      <a16:colId xmlns:a16="http://schemas.microsoft.com/office/drawing/2014/main" val="3467991582"/>
                    </a:ext>
                  </a:extLst>
                </a:gridCol>
              </a:tblGrid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Vuosi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0-14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15 - 19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20 - 24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25 - 29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30-39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40-64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65+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>
                          <a:effectLst/>
                        </a:rPr>
                        <a:t>Yhteensä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extLst>
                  <a:ext uri="{0D108BD9-81ED-4DB2-BD59-A6C34878D82A}">
                    <a16:rowId xmlns:a16="http://schemas.microsoft.com/office/drawing/2014/main" val="2836455679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2005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-116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-367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-126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-173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3303661066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</a:rPr>
                        <a:t>2006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-156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-525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-149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-348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465629516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2007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-236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-515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-268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-15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-846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3456337999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</a:rPr>
                        <a:t>2008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-191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-362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-188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-455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2218567928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</a:rPr>
                        <a:t>2009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-182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-361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-151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2234523347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2010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105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-106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-292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-27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-76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4107128646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</a:rPr>
                        <a:t>2011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-197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-249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-31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-162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590904431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2012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-97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-313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-131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-114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3618670961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</a:rPr>
                        <a:t>2013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-134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-231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-14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224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-13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1546918901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</a:rPr>
                        <a:t>2014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-90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-256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-71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212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-12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4195203804"/>
                  </a:ext>
                </a:extLst>
              </a:tr>
              <a:tr h="2462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2015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-90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-221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-108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-24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-132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3889216953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</a:rPr>
                        <a:t>2016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-7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-212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-138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-8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-11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-192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3013407653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2017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-59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-436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-104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-18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-33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-609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400459131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</a:rPr>
                        <a:t>2018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-47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-171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-695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-285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-89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-14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-1 188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1514226579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2019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-182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-526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-210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-138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-44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-986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1939453017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2020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-176</a:t>
                      </a: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-453</a:t>
                      </a: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-61</a:t>
                      </a: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-407</a:t>
                      </a: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920011029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2021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-152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solidFill>
                            <a:schemeClr val="tx1"/>
                          </a:solidFill>
                          <a:effectLst/>
                        </a:rPr>
                        <a:t>-185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326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1508747666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0" marR="21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-86</a:t>
                      </a:r>
                    </a:p>
                  </a:txBody>
                  <a:tcPr marL="0" marR="21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-321</a:t>
                      </a:r>
                    </a:p>
                  </a:txBody>
                  <a:tcPr marL="0" marR="21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0" marR="21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221</a:t>
                      </a:r>
                    </a:p>
                  </a:txBody>
                  <a:tcPr marL="0" marR="21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328</a:t>
                      </a:r>
                    </a:p>
                  </a:txBody>
                  <a:tcPr marL="0" marR="21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21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326</a:t>
                      </a:r>
                    </a:p>
                  </a:txBody>
                  <a:tcPr marL="0" marR="396000" marT="0" marB="0" anchor="b"/>
                </a:tc>
                <a:extLst>
                  <a:ext uri="{0D108BD9-81ED-4DB2-BD59-A6C34878D82A}">
                    <a16:rowId xmlns:a16="http://schemas.microsoft.com/office/drawing/2014/main" val="3871629980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0" marR="21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-61</a:t>
                      </a:r>
                    </a:p>
                  </a:txBody>
                  <a:tcPr marL="0" marR="21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-322</a:t>
                      </a:r>
                    </a:p>
                  </a:txBody>
                  <a:tcPr marL="0" marR="21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0" marR="21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0" marR="21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417</a:t>
                      </a:r>
                    </a:p>
                  </a:txBody>
                  <a:tcPr marL="0" marR="21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0" marR="21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757</a:t>
                      </a:r>
                    </a:p>
                  </a:txBody>
                  <a:tcPr marL="0" marR="396000" marT="0" marB="0" anchor="b"/>
                </a:tc>
                <a:extLst>
                  <a:ext uri="{0D108BD9-81ED-4DB2-BD59-A6C34878D82A}">
                    <a16:rowId xmlns:a16="http://schemas.microsoft.com/office/drawing/2014/main" val="141591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661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260648"/>
            <a:ext cx="10729192" cy="792088"/>
          </a:xfrm>
          <a:noFill/>
          <a:ln/>
        </p:spPr>
        <p:txBody>
          <a:bodyPr/>
          <a:lstStyle/>
          <a:p>
            <a:r>
              <a:rPr lang="fi-FI" dirty="0"/>
              <a:t>Kokonaisnettomuutto ikäryhmittäin, kunnittain ja seutukunnittain  Etelä-Savossa 2023</a:t>
            </a:r>
            <a:endParaRPr lang="en-GB" sz="1800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7CEC21C3-E471-4E6D-80DF-81A9C50EFFAA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 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E11878B-A220-0A1B-9566-5044055CB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620965"/>
              </p:ext>
            </p:extLst>
          </p:nvPr>
        </p:nvGraphicFramePr>
        <p:xfrm>
          <a:off x="695400" y="1052736"/>
          <a:ext cx="10657188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195">
                  <a:extLst>
                    <a:ext uri="{9D8B030D-6E8A-4147-A177-3AD203B41FA5}">
                      <a16:colId xmlns:a16="http://schemas.microsoft.com/office/drawing/2014/main" val="2193588071"/>
                    </a:ext>
                  </a:extLst>
                </a:gridCol>
                <a:gridCol w="869193">
                  <a:extLst>
                    <a:ext uri="{9D8B030D-6E8A-4147-A177-3AD203B41FA5}">
                      <a16:colId xmlns:a16="http://schemas.microsoft.com/office/drawing/2014/main" val="2043506336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601701133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3178789244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2056774667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3569162866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3113940724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1244343513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3645640407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3769319616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2357926662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273188281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3093428107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1384404540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1217170772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846580677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2693829651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111607048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Alue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yhteensä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0-4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5-9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10-14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15-19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20-24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25-29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30-34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35-39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40-44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45-49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50-54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55-59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60-64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65-69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70-74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75-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6478173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Enonkoski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-6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-4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0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-2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-4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7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3434428153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Hirvensalmi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-12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13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-9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-6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400030701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Juva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30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-30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1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-2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117438479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Kangasniemi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-22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0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2214267834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Mikkeli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323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55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77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-196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61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86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12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21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3636855492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Mäntyharju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47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-32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-16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0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-6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2780769112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Pertunmaa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-13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-11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-3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2171564760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Pieksämäki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152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-33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-37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46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0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11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1813619277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Puumala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1892439857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Rantasalmi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-3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1527034134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Savonlinna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114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-55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-13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3832120121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Sulkava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1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1359610468"/>
                  </a:ext>
                </a:extLst>
              </a:tr>
              <a:tr h="463795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u="none" strike="noStrike">
                          <a:effectLst/>
                        </a:rPr>
                        <a:t>Etelä-Savon maakunta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>
                          <a:effectLst/>
                        </a:rPr>
                        <a:t>757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>
                          <a:effectLst/>
                        </a:rPr>
                        <a:t>67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>
                          <a:effectLst/>
                        </a:rPr>
                        <a:t>95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>
                          <a:effectLst/>
                        </a:rPr>
                        <a:t>96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>
                          <a:effectLst/>
                        </a:rPr>
                        <a:t>-61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>
                          <a:effectLst/>
                        </a:rPr>
                        <a:t>-322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>
                          <a:effectLst/>
                        </a:rPr>
                        <a:t>49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>
                          <a:effectLst/>
                        </a:rPr>
                        <a:t>162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>
                          <a:effectLst/>
                        </a:rPr>
                        <a:t>203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>
                          <a:effectLst/>
                        </a:rPr>
                        <a:t>97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>
                          <a:effectLst/>
                        </a:rPr>
                        <a:t>86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>
                          <a:effectLst/>
                        </a:rPr>
                        <a:t>84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>
                          <a:effectLst/>
                        </a:rPr>
                        <a:t>62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>
                          <a:effectLst/>
                        </a:rPr>
                        <a:t>88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>
                          <a:effectLst/>
                        </a:rPr>
                        <a:t>22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>
                          <a:effectLst/>
                        </a:rPr>
                        <a:t>20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</a:rPr>
                        <a:t>9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1955644677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Mikkelin seutukunta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408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48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53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-225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102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116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47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42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8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2497110907"/>
                  </a:ext>
                </a:extLst>
              </a:tr>
              <a:tr h="368374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Savonlinnan seutukunta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167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-60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-8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37356578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Pieksämäen seutukunta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182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-63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-37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40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53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-8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9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595484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762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404664"/>
            <a:ext cx="11377264" cy="504056"/>
          </a:xfrm>
          <a:noFill/>
          <a:ln/>
        </p:spPr>
        <p:txBody>
          <a:bodyPr/>
          <a:lstStyle/>
          <a:p>
            <a:r>
              <a:rPr lang="fi-FI" dirty="0"/>
              <a:t>Kokonaisnettomuutto ikäryhmittäin Enonkoskella ja Hirvensalmella 2023</a:t>
            </a:r>
            <a:endParaRPr lang="en-GB" sz="1800" b="0" dirty="0"/>
          </a:p>
        </p:txBody>
      </p:sp>
      <p:pic>
        <p:nvPicPr>
          <p:cNvPr id="4" name="Kuva 3" descr="Palkkikaavio kokonaisnettomuutosta ikäryhmittäin Enonkoskella vuonna 2023. Kokonaisnettomuutto oli Enonkoskella yhteensä -6. Viisivuotisikäryhmittäin katsottuna  muuttovoittoa tuli eniten yli 75-vuotiaiden ikäryhmässä, 7 hengen verran sekä 55-59-vuotiaiden ikäryhmässä, 5 hengen verran. Muuttotappiota tuli eniten 15-19-vuotiaiden ikäryhmässä, 6 hengen verran sekä 40-44-vuotiaiden ja 0-4-vuotiaiden ikäryhmissä molemmissa 4 hengen verran. ">
            <a:extLst>
              <a:ext uri="{FF2B5EF4-FFF2-40B4-BE49-F238E27FC236}">
                <a16:creationId xmlns:a16="http://schemas.microsoft.com/office/drawing/2014/main" id="{5E835CB0-ACCB-3F47-EF09-3EEF0CD7E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147571"/>
            <a:ext cx="4945331" cy="4794820"/>
          </a:xfrm>
          <a:prstGeom prst="rect">
            <a:avLst/>
          </a:prstGeom>
        </p:spPr>
      </p:pic>
      <p:pic>
        <p:nvPicPr>
          <p:cNvPr id="5" name="Kuva 4" descr="Palkkikaavio kokonaisnettomuutosta ikäryhmittäin Hirvensalmella vuonna 2023. Kokonaisnettomuutto oli Hirvensalmella yhteensä -12. Viisivuotisikäryhmittäin katsottuna eniten muuttotappiota tuli ikäryhmissä 55-59-vuotiaat sekä 20-24- ja yli 75-vuotiaat. &#10;Muuttovoittoa tuli eniten ikäryhmissä 50-54-vuotiaat, 13 hengen verran ja 45-49-vuotiaat, 8 hengen verran. ">
            <a:extLst>
              <a:ext uri="{FF2B5EF4-FFF2-40B4-BE49-F238E27FC236}">
                <a16:creationId xmlns:a16="http://schemas.microsoft.com/office/drawing/2014/main" id="{FD68613C-C004-1DEB-C1BA-2FE0297FF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0" y="1167843"/>
            <a:ext cx="4945331" cy="4781437"/>
          </a:xfrm>
          <a:prstGeom prst="rect">
            <a:avLst/>
          </a:prstGeom>
        </p:spPr>
      </p:pic>
      <p:sp>
        <p:nvSpPr>
          <p:cNvPr id="6" name="Title 11">
            <a:extLst>
              <a:ext uri="{FF2B5EF4-FFF2-40B4-BE49-F238E27FC236}">
                <a16:creationId xmlns:a16="http://schemas.microsoft.com/office/drawing/2014/main" id="{D9303B6A-8D6D-4126-8E71-3212AAC2F589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 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981409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DCDBC3B-5BBA-4C27-9DE2-53568565343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623392" y="404664"/>
            <a:ext cx="11377264" cy="5040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Kokonaisnettomuutto ikäryhmittäin Juvalla ja Kangasniemellä 2023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Kuva 3" descr="Palkkikaavio kokonaisnettomuutosta ikäryhmittäin Juvalla vuonna 2023. Kokonaisnettomuutto oli Juvalla yhteensä +30. Viisivuotisikäryhmittäin katsottuna muuttovoittoa tuli eniten 55-59-vuotiaiden sekä 30-34-vuotiaiden ikäryhmissä. Muuttotappiota tuli eniten ikäryhmässä 15-19-vuotiaat, 30 hengen verran. ">
            <a:extLst>
              <a:ext uri="{FF2B5EF4-FFF2-40B4-BE49-F238E27FC236}">
                <a16:creationId xmlns:a16="http://schemas.microsoft.com/office/drawing/2014/main" id="{95FDCDFE-05AA-3BB8-83D7-83B6444EF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170427"/>
            <a:ext cx="4978566" cy="4778853"/>
          </a:xfrm>
          <a:prstGeom prst="rect">
            <a:avLst/>
          </a:prstGeom>
        </p:spPr>
      </p:pic>
      <p:pic>
        <p:nvPicPr>
          <p:cNvPr id="5" name="Kuva 4" descr="Palkkikaavio kokonaisnettomuutosta ikäryhmittäin Kangasniemellä vuonna 2023. Kokonaisnettomuutto oli Kangasniemellä yhteensä +34. Viisivuotisikäryhmittäin katsottuna eniten muuttotappiota tuli ikäryhmässä 15-19-vuotiaat, 22 henkilön verran sekä ikäryhmässä 20-24-vuotiaat, 8 hengen verran. Muuttovoittoa tuli eniten 30-34-vuotiaitten ikäryhmässä, 11 hengen verran sekä 40-44-vuotiaiden ikäryhmässä, 10 henkilön verran.">
            <a:extLst>
              <a:ext uri="{FF2B5EF4-FFF2-40B4-BE49-F238E27FC236}">
                <a16:creationId xmlns:a16="http://schemas.microsoft.com/office/drawing/2014/main" id="{93C10AB6-F402-FAAB-F60B-FE9B311CF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313" y="1170427"/>
            <a:ext cx="4957167" cy="4778852"/>
          </a:xfrm>
          <a:prstGeom prst="rect">
            <a:avLst/>
          </a:prstGeom>
        </p:spPr>
      </p:pic>
      <p:sp>
        <p:nvSpPr>
          <p:cNvPr id="6" name="Title 11">
            <a:extLst>
              <a:ext uri="{FF2B5EF4-FFF2-40B4-BE49-F238E27FC236}">
                <a16:creationId xmlns:a16="http://schemas.microsoft.com/office/drawing/2014/main" id="{A92E3309-0F50-4863-AD8B-A6E32E2C5AD9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 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938574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DCDBC3B-5BBA-4C27-9DE2-53568565343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623392" y="332656"/>
            <a:ext cx="11377264" cy="5040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Kokonaisnettomuutto ikäryhmittäin Mikkelissä ja Mäntyharjulla 2023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Kuva 3" descr="Palkkikaavio kokonaisnettomuutosta ikäryhmittäin Mikkelissä vuonna 2023. Kokonaisnettomuutto oli Mikkelissä yhteensä +323. Viisivuotisikäryhmittäin katsottuna muuttotappiota tuli vain ikäryhmässä 20-24-vuotiaat, 196 hengen verran. Muuttovoittoa tuli eniten ikäryhmässä 35-39-vuotiaat, 86 hengen verran sekä 15-19-vuotiaat, 77 hengen verran.">
            <a:extLst>
              <a:ext uri="{FF2B5EF4-FFF2-40B4-BE49-F238E27FC236}">
                <a16:creationId xmlns:a16="http://schemas.microsoft.com/office/drawing/2014/main" id="{B086AE9C-4F99-C0E8-3E83-C7567ADEF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114437"/>
            <a:ext cx="5132741" cy="4629125"/>
          </a:xfrm>
          <a:prstGeom prst="rect">
            <a:avLst/>
          </a:prstGeom>
        </p:spPr>
      </p:pic>
      <p:pic>
        <p:nvPicPr>
          <p:cNvPr id="5" name="Kuva 4" descr="Palkkikaavio kokonaisnettomuutosta ikäryhmittäin Mäntyharjulla vuonna 2023. Kokonaisnettomuutto oli Mäntyharjulla yhteensä +47. Viisivuotisikäryhmittäin katsottuna eniten muuttovoittoa tuli ikäryhmissä 30-34-vuotiaat, 25 hengen verran ja 35-39-vuotiaat, 24 hengen verran. Muuttotappiota tuli eniten ikäryhmissä 55-19-vuotiaat, 32 hengen verran sekä 20-24-vuotiaat, 16 hengen verran.">
            <a:extLst>
              <a:ext uri="{FF2B5EF4-FFF2-40B4-BE49-F238E27FC236}">
                <a16:creationId xmlns:a16="http://schemas.microsoft.com/office/drawing/2014/main" id="{A9BF32FB-457A-2B17-C10C-8BD1EE90D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109" y="1114436"/>
            <a:ext cx="4953371" cy="4629127"/>
          </a:xfrm>
          <a:prstGeom prst="rect">
            <a:avLst/>
          </a:prstGeom>
        </p:spPr>
      </p:pic>
      <p:sp>
        <p:nvSpPr>
          <p:cNvPr id="6" name="Title 11">
            <a:extLst>
              <a:ext uri="{FF2B5EF4-FFF2-40B4-BE49-F238E27FC236}">
                <a16:creationId xmlns:a16="http://schemas.microsoft.com/office/drawing/2014/main" id="{A92E3309-0F50-4863-AD8B-A6E32E2C5AD9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 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137004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DCDBC3B-5BBA-4C27-9DE2-53568565343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623392" y="404664"/>
            <a:ext cx="11377264" cy="3867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Kokonaisnettomuutto ikäryhmittäin Pertunmaalla ja Pieksämäellä 2023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Kuva 3" descr="Palkkikaavio kokonaisnettomuutosta ikäryhmittäin Pertunmaalla vuonna 2023. Kokonaisnettomuutto oli Pertunmaalla yhteensä -13. Viisivuotisikäryhmittäin katsottuna eniten muuttotappiota tuli ikäryhmässä 15-19-vuotiaat, 11 henkilön verran. Muuttovoittoa tuli ikäryhmissä 20-24-vuotiaista 55-59-vuotiaisiin muutama per ikäryhmä pois lukien 50-54-vuotiaat, joiden ikäryhmässä tuli muuttotappiota.">
            <a:extLst>
              <a:ext uri="{FF2B5EF4-FFF2-40B4-BE49-F238E27FC236}">
                <a16:creationId xmlns:a16="http://schemas.microsoft.com/office/drawing/2014/main" id="{8E03092D-A988-42B2-53AA-A4D2D16E1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052736"/>
            <a:ext cx="5020803" cy="4847173"/>
          </a:xfrm>
          <a:prstGeom prst="rect">
            <a:avLst/>
          </a:prstGeom>
        </p:spPr>
      </p:pic>
      <p:pic>
        <p:nvPicPr>
          <p:cNvPr id="5" name="Kuva 4" descr="Palkkikaavio kokonaisnettomuutosta ikäryhmittäin Pieksämäellä vuonna 2023. Kokonaisnettomuutto oli Pieksämäellä yhteensä +152. Viisivuotisikäryhmittäin katsottuna eniten muuttotappiota tuli ikäryhmässä 20-24-vuotiaat, 37 hengen verran ja 15-19-vuotiaat, 33 hengen verran. Muuttovoittoa tuli eniten ikäryhmissä 25 ja 64-vuotaiden välillä, näistä eniten ikäryhmässä 35-39-vuotiaat, 46 hengen verran.">
            <a:extLst>
              <a:ext uri="{FF2B5EF4-FFF2-40B4-BE49-F238E27FC236}">
                <a16:creationId xmlns:a16="http://schemas.microsoft.com/office/drawing/2014/main" id="{F0C038A6-12B2-31D0-CBC1-D6532471E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216" y="1052737"/>
            <a:ext cx="5035272" cy="4847172"/>
          </a:xfrm>
          <a:prstGeom prst="rect">
            <a:avLst/>
          </a:prstGeom>
        </p:spPr>
      </p:pic>
      <p:sp>
        <p:nvSpPr>
          <p:cNvPr id="6" name="Title 11">
            <a:extLst>
              <a:ext uri="{FF2B5EF4-FFF2-40B4-BE49-F238E27FC236}">
                <a16:creationId xmlns:a16="http://schemas.microsoft.com/office/drawing/2014/main" id="{A92E3309-0F50-4863-AD8B-A6E32E2C5AD9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 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112426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DCDBC3B-5BBA-4C27-9DE2-53568565343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623392" y="404664"/>
            <a:ext cx="11377264" cy="4320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Kokonaisnettomuutto ikäryhmittäin Puumalassa ja Rantasalmella 2023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Kuva 3" descr="Palkkikaavio kokonaisnettomuutosta ikäryhmittäin Puumalassa vuonna 2023. Kokonaisnettomuutto oli Puumalassa yhteensä +29. Viisivuotisikäryhmittäin katsottuna muuttovoittoa tuli lähes kaikissa yli 30-vuotiaiden ikäryhmissä, eniten 60-64-vuotiaiden ikäryhmässä, 13 hengen verran. Eniten muuttotappiota tuli ikäryhmässä 15-19-vuotiaat, 6 hengen verran.">
            <a:extLst>
              <a:ext uri="{FF2B5EF4-FFF2-40B4-BE49-F238E27FC236}">
                <a16:creationId xmlns:a16="http://schemas.microsoft.com/office/drawing/2014/main" id="{4B273D77-1C9B-36FC-B769-6BCB3FA56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117223"/>
            <a:ext cx="4964657" cy="4557717"/>
          </a:xfrm>
          <a:prstGeom prst="rect">
            <a:avLst/>
          </a:prstGeom>
        </p:spPr>
      </p:pic>
      <p:pic>
        <p:nvPicPr>
          <p:cNvPr id="5" name="Kuva 4" descr="Palkkikaavio kokonaisnettomuutosta ikäryhmittäin Rantasalmella vuonna 2023. Kokonaisnettomuutto oli Rantasalmella yhteensä +31. Viisivuotisikäryhmittäin katsottuna muuttotappiota tuli eniten ikäryhmässä 15-19-vuotiaat, 7 henkilön verran. Muuttovoittoa tuli eniten ikäryhmissä 35-39-vuotiaat ja 5-9-vuotiaat, molemmissa 13 hengen verran.">
            <a:extLst>
              <a:ext uri="{FF2B5EF4-FFF2-40B4-BE49-F238E27FC236}">
                <a16:creationId xmlns:a16="http://schemas.microsoft.com/office/drawing/2014/main" id="{132E4307-96ED-9CD4-48BF-D953B3797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68" y="1117222"/>
            <a:ext cx="4985004" cy="4557719"/>
          </a:xfrm>
          <a:prstGeom prst="rect">
            <a:avLst/>
          </a:prstGeom>
        </p:spPr>
      </p:pic>
      <p:sp>
        <p:nvSpPr>
          <p:cNvPr id="6" name="Title 11">
            <a:extLst>
              <a:ext uri="{FF2B5EF4-FFF2-40B4-BE49-F238E27FC236}">
                <a16:creationId xmlns:a16="http://schemas.microsoft.com/office/drawing/2014/main" id="{A92E3309-0F50-4863-AD8B-A6E32E2C5AD9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 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310456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DCDBC3B-5BBA-4C27-9DE2-53568565343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623392" y="404664"/>
            <a:ext cx="11377264" cy="5040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Kokonaisnettomuutto ikäryhmittäin Savonlinnassa ja Sulkavalla 2023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Kuva 3" descr="Palkkikaavio kokonaisnettomuutosta ikäryhmittäin Savonlinnassa vuonna 2023. Kokonaisnettomuutto oli Savonlinnassa yhteensä +114. Viisivuotisikäryhmittäin katsottuna muuttovoittoa tuli eniten ikäryhmässä 50-54-vuotiaat, 27 hengen verran, 60-64-vuotiaat, 26 hengen verran sekä 0-4-vuotiaat, 24 hengen verran. Muuttotappiota tuli eniten ikäryhmässä 20-24-vuotiaat, 55 hengen verran.">
            <a:extLst>
              <a:ext uri="{FF2B5EF4-FFF2-40B4-BE49-F238E27FC236}">
                <a16:creationId xmlns:a16="http://schemas.microsoft.com/office/drawing/2014/main" id="{61675024-714E-B805-22BE-F85369B32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34" y="1077543"/>
            <a:ext cx="4999125" cy="4799729"/>
          </a:xfrm>
          <a:prstGeom prst="rect">
            <a:avLst/>
          </a:prstGeom>
        </p:spPr>
      </p:pic>
      <p:pic>
        <p:nvPicPr>
          <p:cNvPr id="5" name="Kuva 4" descr="Palkkikaavio kokonaisnettomuutosta ikäryhmittäin Sulkavalla vuonna 2023. Kokonaisnettomuutto oli  Sulkavalla yhteensä +28. Viisivuotisikäryhmittäin katsottuna muuttotappiota tuli 15-29 vuotiaiden ikäryhmissä sekä 55-59-vuotiaat. Muuttovoittoa tuli eniten 60-64-vuotiaiden ikäryhmässä, 10 hengen verran.">
            <a:extLst>
              <a:ext uri="{FF2B5EF4-FFF2-40B4-BE49-F238E27FC236}">
                <a16:creationId xmlns:a16="http://schemas.microsoft.com/office/drawing/2014/main" id="{67096D22-7E09-482F-2E04-63773DBA0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477" y="1074084"/>
            <a:ext cx="4992003" cy="4806851"/>
          </a:xfrm>
          <a:prstGeom prst="rect">
            <a:avLst/>
          </a:prstGeom>
        </p:spPr>
      </p:pic>
      <p:sp>
        <p:nvSpPr>
          <p:cNvPr id="6" name="Title 11">
            <a:extLst>
              <a:ext uri="{FF2B5EF4-FFF2-40B4-BE49-F238E27FC236}">
                <a16:creationId xmlns:a16="http://schemas.microsoft.com/office/drawing/2014/main" id="{A92E3309-0F50-4863-AD8B-A6E32E2C5AD9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 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56605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546A056-8C6F-42D9-BA5E-DB0EF7A1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664"/>
            <a:ext cx="10873208" cy="504056"/>
          </a:xfrm>
        </p:spPr>
        <p:txBody>
          <a:bodyPr/>
          <a:lstStyle/>
          <a:p>
            <a:r>
              <a:rPr lang="fi-FI" dirty="0"/>
              <a:t>Maakuntien välinen muuttoliike Etelä-Savon maakunnan osalta 2023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1A97B1BC-6128-4532-87A6-D87D45F08C57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4492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6" name="Kuva 5" descr="Palkkikaavio: Maakuntien välinen muuttoliike Etelä-Savon maakunnan osalta 2023. Etelä-Savon osalta maakuntien välinen nettomuutto oli -536. Eniten Etelä-Savosta muutettiin Uudellemaalle, 1 107 henkilön verran sekä Uudeltamaalta 1 125 henkilön verran Etelä-Savoon päin.">
            <a:extLst>
              <a:ext uri="{FF2B5EF4-FFF2-40B4-BE49-F238E27FC236}">
                <a16:creationId xmlns:a16="http://schemas.microsoft.com/office/drawing/2014/main" id="{C32F034B-1FD9-8407-2094-9FB888728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052736"/>
            <a:ext cx="8418131" cy="509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1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5BA246A-769F-4D9E-BDA4-3C5F5E8B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664"/>
            <a:ext cx="10801200" cy="504056"/>
          </a:xfrm>
        </p:spPr>
        <p:txBody>
          <a:bodyPr/>
          <a:lstStyle/>
          <a:p>
            <a:r>
              <a:rPr lang="fi-FI" dirty="0"/>
              <a:t>Maakuntien välinen muuttoliike 2023</a:t>
            </a:r>
            <a:endParaRPr lang="fi-FI" b="0" dirty="0"/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7F5823E3-A0F0-C4CE-D2CF-F2A39BA0C775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4492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4" name="Kuva 3" descr="Palkkikaavio: Maakuntien välinen muuttoliike 2023. Maakuntien välinen muuttoliike oli plussalla neljässä maakunnassa, eniten  Pirkanmaalla, Uudellamaalla ja Varsinais-Suomessa. &#10;Muuttotappiota kertyi eniten Pohjanmaalla ja Pohjois-Pohjanmaalla.">
            <a:extLst>
              <a:ext uri="{FF2B5EF4-FFF2-40B4-BE49-F238E27FC236}">
                <a16:creationId xmlns:a16="http://schemas.microsoft.com/office/drawing/2014/main" id="{CCA90608-C491-DE3C-012A-4B6741FBF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96" y="1117601"/>
            <a:ext cx="9210620" cy="511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0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FC9B852-8EAF-4B00-BAC3-D218F3DA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664"/>
            <a:ext cx="10513168" cy="504056"/>
          </a:xfrm>
        </p:spPr>
        <p:txBody>
          <a:bodyPr/>
          <a:lstStyle/>
          <a:p>
            <a:r>
              <a:rPr lang="fi-FI" dirty="0"/>
              <a:t>Maakuntien välinen nettomuutto 2023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38281359-0B91-72BD-AB7F-678A99F00DBE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4492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6" name="Kuva 5" descr="Palkkikaavio: Maakuntien välinen nettomuutto 2023. Maakuntien välinen muuttoliike oli plussalla neljässä maakunnassa, eniten  Pirkanmaalla, +3 790, Uudellamaalla, +3 591, ja Varsinais-Suomessa, +935. &#10;Muuttotappiota kertyi eniten Pohjanmaalla, -1 084 henkilöä ja Pohjois-Pohjanmaalla, -1 030 henkilöä.">
            <a:extLst>
              <a:ext uri="{FF2B5EF4-FFF2-40B4-BE49-F238E27FC236}">
                <a16:creationId xmlns:a16="http://schemas.microsoft.com/office/drawing/2014/main" id="{E83D33B5-7A1A-E0DA-12CC-1DEF9553F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959629"/>
            <a:ext cx="8928992" cy="511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3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FC9B852-8EAF-4B00-BAC3-D218F3DAD1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8531" y="116632"/>
            <a:ext cx="10514013" cy="503237"/>
          </a:xfrm>
        </p:spPr>
        <p:txBody>
          <a:bodyPr/>
          <a:lstStyle/>
          <a:p>
            <a:r>
              <a:rPr lang="fi-FI" dirty="0"/>
              <a:t>Maakuntien välinen muuttoliike tulo- ja lähtömaakunnittain 2023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7F8EFDB8-F748-47C7-939F-FAC137D31AA4}"/>
              </a:ext>
            </a:extLst>
          </p:cNvPr>
          <p:cNvSpPr txBox="1">
            <a:spLocks/>
          </p:cNvSpPr>
          <p:nvPr/>
        </p:nvSpPr>
        <p:spPr bwMode="auto">
          <a:xfrm>
            <a:off x="407368" y="6525344"/>
            <a:ext cx="116652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1.1.2024 aluejako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18342D8B-5269-E4F3-6E69-7F0CB1741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274954"/>
              </p:ext>
            </p:extLst>
          </p:nvPr>
        </p:nvGraphicFramePr>
        <p:xfrm>
          <a:off x="479389" y="836710"/>
          <a:ext cx="11233235" cy="5400602"/>
        </p:xfrm>
        <a:graphic>
          <a:graphicData uri="http://schemas.openxmlformats.org/drawingml/2006/table">
            <a:tbl>
              <a:tblPr firstRow="1"/>
              <a:tblGrid>
                <a:gridCol w="1800187">
                  <a:extLst>
                    <a:ext uri="{9D8B030D-6E8A-4147-A177-3AD203B41FA5}">
                      <a16:colId xmlns:a16="http://schemas.microsoft.com/office/drawing/2014/main" val="4289035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54022263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35619636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5775976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97484166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428051096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55460024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78119533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29216599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50225432"/>
                    </a:ext>
                  </a:extLst>
                </a:gridCol>
                <a:gridCol w="441656">
                  <a:extLst>
                    <a:ext uri="{9D8B030D-6E8A-4147-A177-3AD203B41FA5}">
                      <a16:colId xmlns:a16="http://schemas.microsoft.com/office/drawing/2014/main" val="2685687414"/>
                    </a:ext>
                  </a:extLst>
                </a:gridCol>
                <a:gridCol w="494448">
                  <a:extLst>
                    <a:ext uri="{9D8B030D-6E8A-4147-A177-3AD203B41FA5}">
                      <a16:colId xmlns:a16="http://schemas.microsoft.com/office/drawing/2014/main" val="346597134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04245039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61499483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20383767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40810453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36435037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09119867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41704523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407647048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303566616"/>
                    </a:ext>
                  </a:extLst>
                </a:gridCol>
              </a:tblGrid>
              <a:tr h="876207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KOKO MAA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MK01 Uusimaa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MK02 Varsinais-Suomi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MK04 Satakunta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MK05 Kanta-Häme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MK06 Pirkanmaa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MK07 Päijät-Häme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MK08 Kymenlaakso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MK09 Etelä-Karjala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MK10 Etelä-Savo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MK11 Pohjois-Savo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MK12 Pohjois-Karjala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MK13 Keski-Suomi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MK14 Etelä-Pohjanmaa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MK15 Pohjanmaa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MK16 Keski-Pohjanmaa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MK17 Pohjois-Pohjanmaa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MK18 Kainuu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MK19 Lappi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MK21 Ahvenanmaa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122141"/>
                  </a:ext>
                </a:extLst>
              </a:tr>
              <a:tr h="2281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KOKO MAA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133 006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33 702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11 688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4 443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5 423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17 240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5 775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3 610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3 331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3 617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6 593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4 053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8 041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3 651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3 453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1 741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8 658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1 839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5 821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107266"/>
                  </a:ext>
                </a:extLst>
              </a:tr>
              <a:tr h="2190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MK01 Uusimaa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30 111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4 934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2 429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4 637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2 673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1 624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1 261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1 125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1 491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1 179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2 092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1 954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1 374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375781"/>
                  </a:ext>
                </a:extLst>
              </a:tr>
              <a:tr h="2190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MK02 Varsinais-Suomi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10 753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4 845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1 287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1 419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88715"/>
                  </a:ext>
                </a:extLst>
              </a:tr>
              <a:tr h="2190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MK04 Satakunta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5 195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1 109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1 468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1 380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20679"/>
                  </a:ext>
                </a:extLst>
              </a:tr>
              <a:tr h="2190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MK05 Kanta-Häme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5 772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2 318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1 309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35031"/>
                  </a:ext>
                </a:extLst>
              </a:tr>
              <a:tr h="2190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MK06 Pirkanmaa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13 450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4 592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1 292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1 266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003177"/>
                  </a:ext>
                </a:extLst>
              </a:tr>
              <a:tr h="2190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MK07 Päijät-Häme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5 929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2 513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396782"/>
                  </a:ext>
                </a:extLst>
              </a:tr>
              <a:tr h="2190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MK08 Kymenlaakso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4 358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1 901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69468"/>
                  </a:ext>
                </a:extLst>
              </a:tr>
              <a:tr h="2190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MK09 Etelä-Karjala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4 045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1 773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793699"/>
                  </a:ext>
                </a:extLst>
              </a:tr>
              <a:tr h="2190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MK10 Etelä-Savo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4 153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1 107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071066"/>
                  </a:ext>
                </a:extLst>
              </a:tr>
              <a:tr h="2190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MK11 Pohjois-Savo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6 609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1 698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026174"/>
                  </a:ext>
                </a:extLst>
              </a:tr>
              <a:tr h="2190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MK12 Pohjois-Karjala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4 817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1 448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1693"/>
                  </a:ext>
                </a:extLst>
              </a:tr>
              <a:tr h="2190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MK13 Keski-Suomi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8 364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2 598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1 622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561956"/>
                  </a:ext>
                </a:extLst>
              </a:tr>
              <a:tr h="2190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MK14 Etelä-Pohjanmaa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4 613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1 105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58919"/>
                  </a:ext>
                </a:extLst>
              </a:tr>
              <a:tr h="2190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MK15 Pohjanmaa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4 537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1 781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461814"/>
                  </a:ext>
                </a:extLst>
              </a:tr>
              <a:tr h="2190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MK16 Keski-Pohjanmaa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2 037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3930"/>
                  </a:ext>
                </a:extLst>
              </a:tr>
              <a:tr h="3441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MK17 Pohjois-Pohjanmaa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9 688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2 799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1 759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684948"/>
                  </a:ext>
                </a:extLst>
              </a:tr>
              <a:tr h="2190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MK18 Kainuu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2 421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69786"/>
                  </a:ext>
                </a:extLst>
              </a:tr>
              <a:tr h="2190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MK19 Lappi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5 833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1 352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1 980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95651"/>
                  </a:ext>
                </a:extLst>
              </a:tr>
              <a:tr h="2281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MK21 Ahvenanmaa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80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78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CD7E0073-2FCE-401C-8B40-3DF4ED5A6A3E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23392" y="548680"/>
            <a:ext cx="8631238" cy="648072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Maassamuutto ikäryhmittäin Etelä-Savossa 2023 </a:t>
            </a:r>
            <a:br>
              <a:rPr kumimoji="0" lang="fi-FI" alt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i-FI" altLang="fi-FI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(ei siirtolaisuutta mukana)</a:t>
            </a:r>
            <a:endParaRPr kumimoji="0" lang="en-GB" altLang="fi-FI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60549041-C029-BA91-BFBE-3AAEB69A883D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4492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5" name="Kuva 4" descr="Palkkikaaviot kuntien välisestä tulo- ja lähtömuutosta sekä nettomuutosta ikäryhmittäin Etelä-Savossa 2023. Kuntien välinen nettomuutto oli Etelä-Savon maakunnassa -536. Viisivuotisikäryhmittäin katsottuna eniten Etelä-Savossa muuttivat 15-29-vuotiaat, ja näistä vielä eniten ikäryhmä 20-24-vuotiaat, joiden nettomuutto oli -421.">
            <a:extLst>
              <a:ext uri="{FF2B5EF4-FFF2-40B4-BE49-F238E27FC236}">
                <a16:creationId xmlns:a16="http://schemas.microsoft.com/office/drawing/2014/main" id="{ADF68C95-EDA5-3E21-1C30-ACBB44C69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484784"/>
            <a:ext cx="9721080" cy="42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2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40CC19E5-3443-490B-83B3-1E6F95ACD00B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23392" y="548680"/>
            <a:ext cx="10801200" cy="648072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Maassamuutto ikäryhmittäin Mikkelin seutukunnassa 2023 </a:t>
            </a:r>
            <a:br>
              <a:rPr kumimoji="0" lang="fi-FI" alt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i-FI" altLang="fi-FI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(ei siirtolaisuutta mukana)</a:t>
            </a:r>
            <a:endParaRPr kumimoji="0" lang="en-GB" altLang="fi-FI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FD84385B-F876-5896-D728-A39C9E09B418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4492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4" name="Kuva 3" descr="Palkkikaaviot kuntien välisestä tulo- ja lähtömuutosta sekä nettomuutosta ikäryhmittäin Mikkelin seutukunnassa 2023. Kuntien välinen nettomuutto oli Mikkelin seutukunnassa -259. Viisivuotisikäryhmittäin katsottuna eniten muuttivat 15-29-vuotiaat, ja näistä vielä eniten ikäryhmä 20-24-vuotiaat, joiden nettomuutto oli -273.">
            <a:extLst>
              <a:ext uri="{FF2B5EF4-FFF2-40B4-BE49-F238E27FC236}">
                <a16:creationId xmlns:a16="http://schemas.microsoft.com/office/drawing/2014/main" id="{52B90AA9-3E5B-565C-F3AE-503A121D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484784"/>
            <a:ext cx="975376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5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23392" y="548680"/>
            <a:ext cx="11089232" cy="648072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Maassamuutto ikäryhmittäin Savonlinnan seutukunnassa 2023 </a:t>
            </a:r>
            <a:br>
              <a:rPr kumimoji="0" lang="fi-FI" alt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i-FI" altLang="fi-FI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(ei siirtolaisuutta mukana)</a:t>
            </a:r>
            <a:endParaRPr kumimoji="0" lang="en-GB" altLang="fi-FI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374EE8EE-13EA-7454-28C2-C82B05643712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4492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1.1.2024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5.6.2024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4" name="Kuva 3" descr="Palkkikaaviot kuntien välisestä tulo- ja lähtömuutosta sekä nettomuutosta ikäryhmittäin Savonlinnan seutukunnassa 2023. Kuntien välinen nettomuutto oli Savonlinnan seutukunnassa -143. Viisivuotisikäryhmittäin katsottuna eniten muuttivat 15-29-vuotiaat, ja näistä vielä eniten ikäryhmä 20-24-vuotiaat, joiden nettomuutto oli -81.">
            <a:extLst>
              <a:ext uri="{FF2B5EF4-FFF2-40B4-BE49-F238E27FC236}">
                <a16:creationId xmlns:a16="http://schemas.microsoft.com/office/drawing/2014/main" id="{2E241EE8-34FF-563B-9FF6-68BCBBB56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486966"/>
            <a:ext cx="9748752" cy="42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10166"/>
      </p:ext>
    </p:extLst>
  </p:cSld>
  <p:clrMapOvr>
    <a:masterClrMapping/>
  </p:clrMapOvr>
</p:sld>
</file>

<file path=ppt/theme/theme1.xml><?xml version="1.0" encoding="utf-8"?>
<a:theme xmlns:a="http://schemas.openxmlformats.org/drawingml/2006/main" name="ESAVO">
  <a:themeElements>
    <a:clrScheme name="ESAVO">
      <a:dk1>
        <a:sysClr val="windowText" lastClr="000000"/>
      </a:dk1>
      <a:lt1>
        <a:sysClr val="window" lastClr="FFFFFF"/>
      </a:lt1>
      <a:dk2>
        <a:srgbClr val="2D3787"/>
      </a:dk2>
      <a:lt2>
        <a:srgbClr val="C8E1FA"/>
      </a:lt2>
      <a:accent1>
        <a:srgbClr val="2D3787"/>
      </a:accent1>
      <a:accent2>
        <a:srgbClr val="009BE1"/>
      </a:accent2>
      <a:accent3>
        <a:srgbClr val="469B46"/>
      </a:accent3>
      <a:accent4>
        <a:srgbClr val="C8D228"/>
      </a:accent4>
      <a:accent5>
        <a:srgbClr val="F0CD14"/>
      </a:accent5>
      <a:accent6>
        <a:srgbClr val="DCA0C3"/>
      </a:accent6>
      <a:hlink>
        <a:srgbClr val="3C5491"/>
      </a:hlink>
      <a:folHlink>
        <a:srgbClr val="325A3C"/>
      </a:folHlink>
    </a:clrScheme>
    <a:fontScheme name="ESAV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AVO PowerPoint-esitysmalli.potx" id="{FC6D9E71-C548-4608-9588-675994E901C0}" vid="{9F200EB2-B4F4-46AA-A27E-0EF2FB91152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ESAVO PowerPoint-esitysmalli</Template>
  <TotalTime>10934</TotalTime>
  <Words>3242</Words>
  <Application>Microsoft Office PowerPoint</Application>
  <PresentationFormat>Laajakuva</PresentationFormat>
  <Paragraphs>1662</Paragraphs>
  <Slides>29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ESAVO</vt:lpstr>
      <vt:lpstr>Muuttoliike 2023</vt:lpstr>
      <vt:lpstr>Maan sisäinen muuttoliike</vt:lpstr>
      <vt:lpstr>Maakuntien välinen muuttoliike Etelä-Savon maakunnan osalta 2023</vt:lpstr>
      <vt:lpstr>Maakuntien välinen muuttoliike 2023</vt:lpstr>
      <vt:lpstr>Maakuntien välinen nettomuutto 2023</vt:lpstr>
      <vt:lpstr>Maakuntien välinen muuttoliike tulo- ja lähtömaakunnittain 2023</vt:lpstr>
      <vt:lpstr>Maassamuutto ikäryhmittäin Etelä-Savossa 2023  (ei siirtolaisuutta mukana)</vt:lpstr>
      <vt:lpstr>Maassamuutto ikäryhmittäin Mikkelin seutukunnassa 2023  (ei siirtolaisuutta mukana)</vt:lpstr>
      <vt:lpstr>Maassamuutto ikäryhmittäin Savonlinnan seutukunnassa 2023  (ei siirtolaisuutta mukana)</vt:lpstr>
      <vt:lpstr>Maassamuutto ikäryhmittäin Pieksämäen seutukunnassa 2023  (ei siirtolaisuutta mukana)</vt:lpstr>
      <vt:lpstr>Kokonaisnettomuutto  (sisältää sekä maan sisäisen muuton että siirtolaisuuden)</vt:lpstr>
      <vt:lpstr>Kokonaisnettomuutto maakunnittain 2023</vt:lpstr>
      <vt:lpstr>Kokonaisnettomuutto maakunnittain 2022 - 2023</vt:lpstr>
      <vt:lpstr>Kokonaisnettomuutto eräissä maakunnissa 2000 - 2023</vt:lpstr>
      <vt:lpstr>Kokonaisnettomuutto seutukunnittain Etelä-Savossa 2000 - 2023</vt:lpstr>
      <vt:lpstr>Kokonaisnettomuutto seutukunnittain ja kunnittain Etelä-Savossa 2000 - 2023</vt:lpstr>
      <vt:lpstr>Kokonaisnettomuutto seutukunnittain ja kunnittain Etelä-Savossa 2023</vt:lpstr>
      <vt:lpstr>Kokonaisnettomuutto ikäryhmittäin Etelä-Savossa 2023</vt:lpstr>
      <vt:lpstr>Kokonaisnettomuutto ikäryhmittäin Etelä-Savossa 2014 - 2023, keskimäärin/v.</vt:lpstr>
      <vt:lpstr>Kokonaisnettomuutto ikäryhmittäin Etelä-Savossa 2014 - 2023</vt:lpstr>
      <vt:lpstr>Kokonaisnettomuutto ikäryhmittäin (7 ikäryhmää) Etelä-Savossa 2005 - 2023</vt:lpstr>
      <vt:lpstr>Kokonaisnettomuutto ikäryhmittäin (7 ikäryhmää) Etelä-Savossa 2005-2023</vt:lpstr>
      <vt:lpstr>Kokonaisnettomuutto ikäryhmittäin, kunnittain ja seutukunnittain  Etelä-Savossa 2023</vt:lpstr>
      <vt:lpstr>Kokonaisnettomuutto ikäryhmittäin Enonkoskella ja Hirvensalmella 2023</vt:lpstr>
      <vt:lpstr>Kokonaisnettomuutto ikäryhmittäin Juvalla ja Kangasniemellä 2023</vt:lpstr>
      <vt:lpstr>Kokonaisnettomuutto ikäryhmittäin Mikkelissä ja Mäntyharjulla 2023</vt:lpstr>
      <vt:lpstr>Kokonaisnettomuutto ikäryhmittäin Pertunmaalla ja Pieksämäellä 2023</vt:lpstr>
      <vt:lpstr>Kokonaisnettomuutto ikäryhmittäin Puumalassa ja Rantasalmella 2023</vt:lpstr>
      <vt:lpstr>Kokonaisnettomuutto ikäryhmittäin Savonlinnassa ja Sulkavalla 2023</vt:lpstr>
    </vt:vector>
  </TitlesOfParts>
  <Company>Etelä-Savon maakuntaliitto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Jaana Kokkonen</dc:creator>
  <cp:lastModifiedBy>Jaana Kokkonen</cp:lastModifiedBy>
  <cp:revision>42</cp:revision>
  <dcterms:created xsi:type="dcterms:W3CDTF">2020-02-25T14:36:39Z</dcterms:created>
  <dcterms:modified xsi:type="dcterms:W3CDTF">2024-06-05T10:51:06Z</dcterms:modified>
</cp:coreProperties>
</file>