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31"/>
  </p:notesMasterIdLst>
  <p:sldIdLst>
    <p:sldId id="1010" r:id="rId2"/>
    <p:sldId id="1014" r:id="rId3"/>
    <p:sldId id="327" r:id="rId4"/>
    <p:sldId id="328" r:id="rId5"/>
    <p:sldId id="329" r:id="rId6"/>
    <p:sldId id="330" r:id="rId7"/>
    <p:sldId id="1012" r:id="rId8"/>
    <p:sldId id="331" r:id="rId9"/>
    <p:sldId id="774" r:id="rId10"/>
    <p:sldId id="332" r:id="rId11"/>
    <p:sldId id="1015" r:id="rId12"/>
    <p:sldId id="775" r:id="rId13"/>
    <p:sldId id="1016" r:id="rId14"/>
    <p:sldId id="313" r:id="rId15"/>
    <p:sldId id="314" r:id="rId16"/>
    <p:sldId id="776" r:id="rId17"/>
    <p:sldId id="777" r:id="rId18"/>
    <p:sldId id="335" r:id="rId19"/>
    <p:sldId id="343" r:id="rId20"/>
    <p:sldId id="778" r:id="rId21"/>
    <p:sldId id="779" r:id="rId22"/>
    <p:sldId id="780" r:id="rId23"/>
    <p:sldId id="787" r:id="rId24"/>
    <p:sldId id="336" r:id="rId25"/>
    <p:sldId id="781" r:id="rId26"/>
    <p:sldId id="782" r:id="rId27"/>
    <p:sldId id="783" r:id="rId28"/>
    <p:sldId id="784" r:id="rId29"/>
    <p:sldId id="7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0F0DB-126F-4E62-9D12-02EA4E0520ED}" v="50" dt="2025-06-11T11:56:01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3" autoAdjust="0"/>
    <p:restoredTop sz="95033" autoAdjust="0"/>
  </p:normalViewPr>
  <p:slideViewPr>
    <p:cSldViewPr showGuides="1">
      <p:cViewPr varScale="1">
        <p:scale>
          <a:sx n="82" d="100"/>
          <a:sy n="82" d="100"/>
        </p:scale>
        <p:origin x="1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Kokkonen" userId="fd0ea1af-346e-4258-bc54-cec630bd1122" providerId="ADAL" clId="{7650F0DB-126F-4E62-9D12-02EA4E0520ED}"/>
    <pc:docChg chg="undo custSel modSld">
      <pc:chgData name="Jaana Kokkonen" userId="fd0ea1af-346e-4258-bc54-cec630bd1122" providerId="ADAL" clId="{7650F0DB-126F-4E62-9D12-02EA4E0520ED}" dt="2025-06-11T12:02:13.987" v="4258" actId="13244"/>
      <pc:docMkLst>
        <pc:docMk/>
      </pc:docMkLst>
      <pc:sldChg chg="addSp delSp modSp mod">
        <pc:chgData name="Jaana Kokkonen" userId="fd0ea1af-346e-4258-bc54-cec630bd1122" providerId="ADAL" clId="{7650F0DB-126F-4E62-9D12-02EA4E0520ED}" dt="2025-06-11T11:56:01.829" v="4243"/>
        <pc:sldMkLst>
          <pc:docMk/>
          <pc:sldMk cId="3105127073" sldId="313"/>
        </pc:sldMkLst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3105127073" sldId="313"/>
            <ac:spMk id="6" creationId="{F840247C-6939-4101-8A43-A3450BDC0482}"/>
          </ac:spMkLst>
        </pc:spChg>
        <pc:spChg chg="mod">
          <ac:chgData name="Jaana Kokkonen" userId="fd0ea1af-346e-4258-bc54-cec630bd1122" providerId="ADAL" clId="{7650F0DB-126F-4E62-9D12-02EA4E0520ED}" dt="2025-06-03T13:26:28.720" v="36" actId="313"/>
          <ac:spMkLst>
            <pc:docMk/>
            <pc:sldMk cId="3105127073" sldId="313"/>
            <ac:spMk id="39938" creationId="{00000000-0000-0000-0000-000000000000}"/>
          </ac:spMkLst>
        </pc:spChg>
        <pc:picChg chg="add mod">
          <ac:chgData name="Jaana Kokkonen" userId="fd0ea1af-346e-4258-bc54-cec630bd1122" providerId="ADAL" clId="{7650F0DB-126F-4E62-9D12-02EA4E0520ED}" dt="2025-06-06T10:18:42.947" v="1259" actId="962"/>
          <ac:picMkLst>
            <pc:docMk/>
            <pc:sldMk cId="3105127073" sldId="313"/>
            <ac:picMk id="3" creationId="{8E3C1544-179F-9ECF-3A4D-AA2D7EC24D13}"/>
          </ac:picMkLst>
        </pc:picChg>
      </pc:sldChg>
      <pc:sldChg chg="addSp delSp modSp mod">
        <pc:chgData name="Jaana Kokkonen" userId="fd0ea1af-346e-4258-bc54-cec630bd1122" providerId="ADAL" clId="{7650F0DB-126F-4E62-9D12-02EA4E0520ED}" dt="2025-06-11T11:56:01.829" v="4243"/>
        <pc:sldMkLst>
          <pc:docMk/>
          <pc:sldMk cId="2324252249" sldId="314"/>
        </pc:sldMkLst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2324252249" sldId="314"/>
            <ac:spMk id="7" creationId="{3FD6942B-74C8-4979-82FD-332AD714E0BE}"/>
          </ac:spMkLst>
        </pc:spChg>
        <pc:spChg chg="mod">
          <ac:chgData name="Jaana Kokkonen" userId="fd0ea1af-346e-4258-bc54-cec630bd1122" providerId="ADAL" clId="{7650F0DB-126F-4E62-9D12-02EA4E0520ED}" dt="2025-06-03T13:25:13.711" v="16" actId="313"/>
          <ac:spMkLst>
            <pc:docMk/>
            <pc:sldMk cId="2324252249" sldId="314"/>
            <ac:spMk id="10244" creationId="{00000000-0000-0000-0000-000000000000}"/>
          </ac:spMkLst>
        </pc:spChg>
        <pc:picChg chg="add mod">
          <ac:chgData name="Jaana Kokkonen" userId="fd0ea1af-346e-4258-bc54-cec630bd1122" providerId="ADAL" clId="{7650F0DB-126F-4E62-9D12-02EA4E0520ED}" dt="2025-06-06T10:10:43.935" v="957" actId="962"/>
          <ac:picMkLst>
            <pc:docMk/>
            <pc:sldMk cId="2324252249" sldId="314"/>
            <ac:picMk id="3" creationId="{1ED2053F-3061-1D39-FED5-261EEAE13F60}"/>
          </ac:picMkLst>
        </pc:picChg>
      </pc:sldChg>
      <pc:sldChg chg="addSp delSp modSp mod">
        <pc:chgData name="Jaana Kokkonen" userId="fd0ea1af-346e-4258-bc54-cec630bd1122" providerId="ADAL" clId="{7650F0DB-126F-4E62-9D12-02EA4E0520ED}" dt="2025-06-11T11:56:01.829" v="4243"/>
        <pc:sldMkLst>
          <pc:docMk/>
          <pc:sldMk cId="2292018791" sldId="327"/>
        </pc:sldMkLst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2292018791" sldId="327"/>
            <ac:spMk id="2" creationId="{1A97B1BC-6128-4532-87A6-D87D45F08C57}"/>
          </ac:spMkLst>
        </pc:spChg>
        <pc:spChg chg="mod">
          <ac:chgData name="Jaana Kokkonen" userId="fd0ea1af-346e-4258-bc54-cec630bd1122" providerId="ADAL" clId="{7650F0DB-126F-4E62-9D12-02EA4E0520ED}" dt="2025-06-03T13:24:47.130" v="3" actId="313"/>
          <ac:spMkLst>
            <pc:docMk/>
            <pc:sldMk cId="2292018791" sldId="327"/>
            <ac:spMk id="4" creationId="{D546A056-8C6F-42D9-BA5E-DB0EF7A1DAF5}"/>
          </ac:spMkLst>
        </pc:spChg>
        <pc:picChg chg="add mod">
          <ac:chgData name="Jaana Kokkonen" userId="fd0ea1af-346e-4258-bc54-cec630bd1122" providerId="ADAL" clId="{7650F0DB-126F-4E62-9D12-02EA4E0520ED}" dt="2025-06-04T10:14:18.778" v="94" actId="962"/>
          <ac:picMkLst>
            <pc:docMk/>
            <pc:sldMk cId="2292018791" sldId="327"/>
            <ac:picMk id="3" creationId="{8DC5D0B8-16E2-46B1-E53F-71C090E04303}"/>
          </ac:picMkLst>
        </pc:picChg>
      </pc:sldChg>
      <pc:sldChg chg="addSp delSp modSp mod">
        <pc:chgData name="Jaana Kokkonen" userId="fd0ea1af-346e-4258-bc54-cec630bd1122" providerId="ADAL" clId="{7650F0DB-126F-4E62-9D12-02EA4E0520ED}" dt="2025-06-11T11:56:01.829" v="4243"/>
        <pc:sldMkLst>
          <pc:docMk/>
          <pc:sldMk cId="629504840" sldId="328"/>
        </pc:sldMkLst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629504840" sldId="328"/>
            <ac:spMk id="3" creationId="{7F5823E3-A0F0-C4CE-D2CF-F2A39BA0C775}"/>
          </ac:spMkLst>
        </pc:spChg>
        <pc:spChg chg="mod">
          <ac:chgData name="Jaana Kokkonen" userId="fd0ea1af-346e-4258-bc54-cec630bd1122" providerId="ADAL" clId="{7650F0DB-126F-4E62-9D12-02EA4E0520ED}" dt="2025-06-03T13:24:48.120" v="4" actId="313"/>
          <ac:spMkLst>
            <pc:docMk/>
            <pc:sldMk cId="629504840" sldId="328"/>
            <ac:spMk id="7" creationId="{75BA246A-769F-4D9E-BDA4-3C5F5E8BF399}"/>
          </ac:spMkLst>
        </pc:spChg>
        <pc:picChg chg="add mod">
          <ac:chgData name="Jaana Kokkonen" userId="fd0ea1af-346e-4258-bc54-cec630bd1122" providerId="ADAL" clId="{7650F0DB-126F-4E62-9D12-02EA4E0520ED}" dt="2025-06-05T05:20:16.275" v="135" actId="962"/>
          <ac:picMkLst>
            <pc:docMk/>
            <pc:sldMk cId="629504840" sldId="328"/>
            <ac:picMk id="2" creationId="{6BD8F0A4-038A-657E-079D-937C1D0F8D9A}"/>
          </ac:picMkLst>
        </pc:picChg>
      </pc:sldChg>
      <pc:sldChg chg="addSp delSp modSp mod">
        <pc:chgData name="Jaana Kokkonen" userId="fd0ea1af-346e-4258-bc54-cec630bd1122" providerId="ADAL" clId="{7650F0DB-126F-4E62-9D12-02EA4E0520ED}" dt="2025-06-11T11:56:01.829" v="4243"/>
        <pc:sldMkLst>
          <pc:docMk/>
          <pc:sldMk cId="2165737779" sldId="329"/>
        </pc:sldMkLst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2165737779" sldId="329"/>
            <ac:spMk id="3" creationId="{38281359-0B91-72BD-AB7F-678A99F00DBE}"/>
          </ac:spMkLst>
        </pc:spChg>
        <pc:spChg chg="mod">
          <ac:chgData name="Jaana Kokkonen" userId="fd0ea1af-346e-4258-bc54-cec630bd1122" providerId="ADAL" clId="{7650F0DB-126F-4E62-9D12-02EA4E0520ED}" dt="2025-06-03T13:24:49.157" v="5" actId="313"/>
          <ac:spMkLst>
            <pc:docMk/>
            <pc:sldMk cId="2165737779" sldId="329"/>
            <ac:spMk id="4" creationId="{AFC9B852-8EAF-4B00-BAC3-D218F3DAD187}"/>
          </ac:spMkLst>
        </pc:spChg>
        <pc:picChg chg="add mod">
          <ac:chgData name="Jaana Kokkonen" userId="fd0ea1af-346e-4258-bc54-cec630bd1122" providerId="ADAL" clId="{7650F0DB-126F-4E62-9D12-02EA4E0520ED}" dt="2025-06-05T05:23:58.309" v="244" actId="962"/>
          <ac:picMkLst>
            <pc:docMk/>
            <pc:sldMk cId="2165737779" sldId="329"/>
            <ac:picMk id="2" creationId="{989D78A5-48E6-92C4-070A-8D3A972DDDA0}"/>
          </ac:picMkLst>
        </pc:picChg>
      </pc:sldChg>
      <pc:sldChg chg="modSp mod">
        <pc:chgData name="Jaana Kokkonen" userId="fd0ea1af-346e-4258-bc54-cec630bd1122" providerId="ADAL" clId="{7650F0DB-126F-4E62-9D12-02EA4E0520ED}" dt="2025-06-11T11:56:01.829" v="4243"/>
        <pc:sldMkLst>
          <pc:docMk/>
          <pc:sldMk cId="3299788359" sldId="330"/>
        </pc:sldMkLst>
        <pc:spChg chg="mod">
          <ac:chgData name="Jaana Kokkonen" userId="fd0ea1af-346e-4258-bc54-cec630bd1122" providerId="ADAL" clId="{7650F0DB-126F-4E62-9D12-02EA4E0520ED}" dt="2025-06-03T13:24:50.458" v="6" actId="313"/>
          <ac:spMkLst>
            <pc:docMk/>
            <pc:sldMk cId="3299788359" sldId="330"/>
            <ac:spMk id="4" creationId="{AFC9B852-8EAF-4B00-BAC3-D218F3DAD187}"/>
          </ac:spMkLst>
        </pc:spChg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3299788359" sldId="330"/>
            <ac:spMk id="9" creationId="{7F8EFDB8-F748-47C7-939F-FAC137D31AA4}"/>
          </ac:spMkLst>
        </pc:spChg>
        <pc:graphicFrameChg chg="mod modGraphic">
          <ac:chgData name="Jaana Kokkonen" userId="fd0ea1af-346e-4258-bc54-cec630bd1122" providerId="ADAL" clId="{7650F0DB-126F-4E62-9D12-02EA4E0520ED}" dt="2025-06-05T05:44:54.548" v="297" actId="3064"/>
          <ac:graphicFrameMkLst>
            <pc:docMk/>
            <pc:sldMk cId="3299788359" sldId="330"/>
            <ac:graphicFrameMk id="5" creationId="{18342D8B-5269-E4F3-6E69-7F0CB174190B}"/>
          </ac:graphicFrameMkLst>
        </pc:graphicFrameChg>
      </pc:sldChg>
      <pc:sldChg chg="addSp delSp modSp mod">
        <pc:chgData name="Jaana Kokkonen" userId="fd0ea1af-346e-4258-bc54-cec630bd1122" providerId="ADAL" clId="{7650F0DB-126F-4E62-9D12-02EA4E0520ED}" dt="2025-06-11T11:56:01.829" v="4243"/>
        <pc:sldMkLst>
          <pc:docMk/>
          <pc:sldMk cId="675653183" sldId="331"/>
        </pc:sldMkLst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675653183" sldId="331"/>
            <ac:spMk id="2" creationId="{FD84385B-F876-5896-D728-A39C9E09B418}"/>
          </ac:spMkLst>
        </pc:spChg>
        <pc:spChg chg="mod">
          <ac:chgData name="Jaana Kokkonen" userId="fd0ea1af-346e-4258-bc54-cec630bd1122" providerId="ADAL" clId="{7650F0DB-126F-4E62-9D12-02EA4E0520ED}" dt="2025-06-03T13:24:52.225" v="8" actId="313"/>
          <ac:spMkLst>
            <pc:docMk/>
            <pc:sldMk cId="675653183" sldId="331"/>
            <ac:spMk id="9" creationId="{40CC19E5-3443-490B-83B3-1E6F95ACD00B}"/>
          </ac:spMkLst>
        </pc:spChg>
        <pc:picChg chg="add mod">
          <ac:chgData name="Jaana Kokkonen" userId="fd0ea1af-346e-4258-bc54-cec630bd1122" providerId="ADAL" clId="{7650F0DB-126F-4E62-9D12-02EA4E0520ED}" dt="2025-06-05T07:09:14.629" v="414" actId="962"/>
          <ac:picMkLst>
            <pc:docMk/>
            <pc:sldMk cId="675653183" sldId="331"/>
            <ac:picMk id="3" creationId="{7BA950F1-2A88-DC74-E277-C29E1C5AEB00}"/>
          </ac:picMkLst>
        </pc:picChg>
      </pc:sldChg>
      <pc:sldChg chg="addSp delSp modSp mod">
        <pc:chgData name="Jaana Kokkonen" userId="fd0ea1af-346e-4258-bc54-cec630bd1122" providerId="ADAL" clId="{7650F0DB-126F-4E62-9D12-02EA4E0520ED}" dt="2025-06-11T11:56:01.829" v="4243"/>
        <pc:sldMkLst>
          <pc:docMk/>
          <pc:sldMk cId="859693308" sldId="332"/>
        </pc:sldMkLst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859693308" sldId="332"/>
            <ac:spMk id="6" creationId="{C89EEC20-F1D8-4449-BA90-80400F3D875B}"/>
          </ac:spMkLst>
        </pc:spChg>
        <pc:spChg chg="mod">
          <ac:chgData name="Jaana Kokkonen" userId="fd0ea1af-346e-4258-bc54-cec630bd1122" providerId="ADAL" clId="{7650F0DB-126F-4E62-9D12-02EA4E0520ED}" dt="2025-06-03T13:24:54.940" v="10" actId="313"/>
          <ac:spMkLst>
            <pc:docMk/>
            <pc:sldMk cId="859693308" sldId="332"/>
            <ac:spMk id="9" creationId="{E88CF920-A5D7-44FF-AF2B-B95816F3F933}"/>
          </ac:spMkLst>
        </pc:spChg>
        <pc:picChg chg="add mod">
          <ac:chgData name="Jaana Kokkonen" userId="fd0ea1af-346e-4258-bc54-cec630bd1122" providerId="ADAL" clId="{7650F0DB-126F-4E62-9D12-02EA4E0520ED}" dt="2025-06-05T07:14:55.580" v="516" actId="962"/>
          <ac:picMkLst>
            <pc:docMk/>
            <pc:sldMk cId="859693308" sldId="332"/>
            <ac:picMk id="2" creationId="{E590159B-6F71-5431-96E5-6E72961397B2}"/>
          </ac:picMkLst>
        </pc:picChg>
      </pc:sldChg>
      <pc:sldChg chg="addSp delSp modSp mod">
        <pc:chgData name="Jaana Kokkonen" userId="fd0ea1af-346e-4258-bc54-cec630bd1122" providerId="ADAL" clId="{7650F0DB-126F-4E62-9D12-02EA4E0520ED}" dt="2025-06-11T11:56:01.829" v="4243"/>
        <pc:sldMkLst>
          <pc:docMk/>
          <pc:sldMk cId="2966581637" sldId="335"/>
        </pc:sldMkLst>
        <pc:spChg chg="mod">
          <ac:chgData name="Jaana Kokkonen" userId="fd0ea1af-346e-4258-bc54-cec630bd1122" providerId="ADAL" clId="{7650F0DB-126F-4E62-9D12-02EA4E0520ED}" dt="2025-06-03T13:25:22.806" v="19" actId="313"/>
          <ac:spMkLst>
            <pc:docMk/>
            <pc:sldMk cId="2966581637" sldId="335"/>
            <ac:spMk id="6" creationId="{00000000-0000-0000-0000-000000000000}"/>
          </ac:spMkLst>
        </pc:spChg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2966581637" sldId="335"/>
            <ac:spMk id="8" creationId="{546CEC3D-AE5F-445D-A3E5-A02174BDAFF0}"/>
          </ac:spMkLst>
        </pc:spChg>
        <pc:picChg chg="del">
          <ac:chgData name="Jaana Kokkonen" userId="fd0ea1af-346e-4258-bc54-cec630bd1122" providerId="ADAL" clId="{7650F0DB-126F-4E62-9D12-02EA4E0520ED}" dt="2025-06-11T06:27:18.097" v="1589" actId="478"/>
          <ac:picMkLst>
            <pc:docMk/>
            <pc:sldMk cId="2966581637" sldId="335"/>
            <ac:picMk id="2" creationId="{16CD8836-E00F-6B9E-6CA6-D09E99251359}"/>
          </ac:picMkLst>
        </pc:picChg>
        <pc:picChg chg="add mod">
          <ac:chgData name="Jaana Kokkonen" userId="fd0ea1af-346e-4258-bc54-cec630bd1122" providerId="ADAL" clId="{7650F0DB-126F-4E62-9D12-02EA4E0520ED}" dt="2025-06-11T06:30:19.740" v="1800" actId="962"/>
          <ac:picMkLst>
            <pc:docMk/>
            <pc:sldMk cId="2966581637" sldId="335"/>
            <ac:picMk id="3" creationId="{1DFF7BE0-CA4B-0B67-5603-DEDC655C9FCB}"/>
          </ac:picMkLst>
        </pc:picChg>
      </pc:sldChg>
      <pc:sldChg chg="addSp delSp modSp mod">
        <pc:chgData name="Jaana Kokkonen" userId="fd0ea1af-346e-4258-bc54-cec630bd1122" providerId="ADAL" clId="{7650F0DB-126F-4E62-9D12-02EA4E0520ED}" dt="2025-06-11T12:00:57.367" v="4248" actId="14100"/>
        <pc:sldMkLst>
          <pc:docMk/>
          <pc:sldMk cId="2981409132" sldId="336"/>
        </pc:sldMkLst>
        <pc:spChg chg="mod ord">
          <ac:chgData name="Jaana Kokkonen" userId="fd0ea1af-346e-4258-bc54-cec630bd1122" providerId="ADAL" clId="{7650F0DB-126F-4E62-9D12-02EA4E0520ED}" dt="2025-06-11T12:00:18.021" v="4244" actId="13244"/>
          <ac:spMkLst>
            <pc:docMk/>
            <pc:sldMk cId="2981409132" sldId="336"/>
            <ac:spMk id="6" creationId="{D9303B6A-8D6D-4126-8E71-3212AAC2F589}"/>
          </ac:spMkLst>
        </pc:spChg>
        <pc:spChg chg="mod">
          <ac:chgData name="Jaana Kokkonen" userId="fd0ea1af-346e-4258-bc54-cec630bd1122" providerId="ADAL" clId="{7650F0DB-126F-4E62-9D12-02EA4E0520ED}" dt="2025-06-03T13:26:17.271" v="30" actId="313"/>
          <ac:spMkLst>
            <pc:docMk/>
            <pc:sldMk cId="2981409132" sldId="336"/>
            <ac:spMk id="38914" creationId="{00000000-0000-0000-0000-000000000000}"/>
          </ac:spMkLst>
        </pc:spChg>
        <pc:picChg chg="add mod">
          <ac:chgData name="Jaana Kokkonen" userId="fd0ea1af-346e-4258-bc54-cec630bd1122" providerId="ADAL" clId="{7650F0DB-126F-4E62-9D12-02EA4E0520ED}" dt="2025-06-11T07:25:53.332" v="2748" actId="1035"/>
          <ac:picMkLst>
            <pc:docMk/>
            <pc:sldMk cId="2981409132" sldId="336"/>
            <ac:picMk id="2" creationId="{EC519896-E71E-BCDC-27BA-495C4CFB7586}"/>
          </ac:picMkLst>
        </pc:picChg>
        <pc:picChg chg="add mod ord">
          <ac:chgData name="Jaana Kokkonen" userId="fd0ea1af-346e-4258-bc54-cec630bd1122" providerId="ADAL" clId="{7650F0DB-126F-4E62-9D12-02EA4E0520ED}" dt="2025-06-11T12:00:57.367" v="4248" actId="14100"/>
          <ac:picMkLst>
            <pc:docMk/>
            <pc:sldMk cId="2981409132" sldId="336"/>
            <ac:picMk id="3" creationId="{BE757B30-0EDB-E693-31D0-7CBB56B81BD4}"/>
          </ac:picMkLst>
        </pc:picChg>
        <pc:picChg chg="del">
          <ac:chgData name="Jaana Kokkonen" userId="fd0ea1af-346e-4258-bc54-cec630bd1122" providerId="ADAL" clId="{7650F0DB-126F-4E62-9D12-02EA4E0520ED}" dt="2025-06-11T07:09:45.869" v="2122" actId="478"/>
          <ac:picMkLst>
            <pc:docMk/>
            <pc:sldMk cId="2981409132" sldId="336"/>
            <ac:picMk id="4" creationId="{5E835CB0-ACCB-3F47-EF09-3EEF0CD7E821}"/>
          </ac:picMkLst>
        </pc:picChg>
        <pc:picChg chg="del">
          <ac:chgData name="Jaana Kokkonen" userId="fd0ea1af-346e-4258-bc54-cec630bd1122" providerId="ADAL" clId="{7650F0DB-126F-4E62-9D12-02EA4E0520ED}" dt="2025-06-11T07:14:01.387" v="2287" actId="478"/>
          <ac:picMkLst>
            <pc:docMk/>
            <pc:sldMk cId="2981409132" sldId="336"/>
            <ac:picMk id="5" creationId="{FD68613C-C004-1DEB-C1BA-2FE0297FFC99}"/>
          </ac:picMkLst>
        </pc:picChg>
      </pc:sldChg>
      <pc:sldChg chg="addSp delSp modSp mod">
        <pc:chgData name="Jaana Kokkonen" userId="fd0ea1af-346e-4258-bc54-cec630bd1122" providerId="ADAL" clId="{7650F0DB-126F-4E62-9D12-02EA4E0520ED}" dt="2025-06-11T11:56:01.829" v="4243"/>
        <pc:sldMkLst>
          <pc:docMk/>
          <pc:sldMk cId="3536850440" sldId="343"/>
        </pc:sldMkLst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3536850440" sldId="343"/>
            <ac:spMk id="6" creationId="{9BFA1E97-F1BF-4DCC-87CF-C9E966D7E081}"/>
          </ac:spMkLst>
        </pc:spChg>
        <pc:spChg chg="mod">
          <ac:chgData name="Jaana Kokkonen" userId="fd0ea1af-346e-4258-bc54-cec630bd1122" providerId="ADAL" clId="{7650F0DB-126F-4E62-9D12-02EA4E0520ED}" dt="2025-06-03T13:25:41.063" v="22" actId="313"/>
          <ac:spMkLst>
            <pc:docMk/>
            <pc:sldMk cId="3536850440" sldId="343"/>
            <ac:spMk id="38914" creationId="{00000000-0000-0000-0000-000000000000}"/>
          </ac:spMkLst>
        </pc:spChg>
        <pc:picChg chg="del">
          <ac:chgData name="Jaana Kokkonen" userId="fd0ea1af-346e-4258-bc54-cec630bd1122" providerId="ADAL" clId="{7650F0DB-126F-4E62-9D12-02EA4E0520ED}" dt="2025-06-11T06:31:47.792" v="1802" actId="478"/>
          <ac:picMkLst>
            <pc:docMk/>
            <pc:sldMk cId="3536850440" sldId="343"/>
            <ac:picMk id="2" creationId="{CA73F89B-8E38-9113-FE7C-30BAA1CD48F3}"/>
          </ac:picMkLst>
        </pc:picChg>
        <pc:picChg chg="add mod">
          <ac:chgData name="Jaana Kokkonen" userId="fd0ea1af-346e-4258-bc54-cec630bd1122" providerId="ADAL" clId="{7650F0DB-126F-4E62-9D12-02EA4E0520ED}" dt="2025-06-11T06:34:00.777" v="1825" actId="962"/>
          <ac:picMkLst>
            <pc:docMk/>
            <pc:sldMk cId="3536850440" sldId="343"/>
            <ac:picMk id="3" creationId="{2ADA8EF7-DB6F-443D-946E-B6F4354A2D6A}"/>
          </ac:picMkLst>
        </pc:picChg>
      </pc:sldChg>
      <pc:sldChg chg="addSp delSp modSp mod">
        <pc:chgData name="Jaana Kokkonen" userId="fd0ea1af-346e-4258-bc54-cec630bd1122" providerId="ADAL" clId="{7650F0DB-126F-4E62-9D12-02EA4E0520ED}" dt="2025-06-11T11:56:01.829" v="4243"/>
        <pc:sldMkLst>
          <pc:docMk/>
          <pc:sldMk cId="3703110166" sldId="774"/>
        </pc:sldMkLst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3703110166" sldId="774"/>
            <ac:spMk id="2" creationId="{374EE8EE-13EA-7454-28C2-C82B05643712}"/>
          </ac:spMkLst>
        </pc:spChg>
        <pc:spChg chg="mod">
          <ac:chgData name="Jaana Kokkonen" userId="fd0ea1af-346e-4258-bc54-cec630bd1122" providerId="ADAL" clId="{7650F0DB-126F-4E62-9D12-02EA4E0520ED}" dt="2025-06-03T13:24:53.073" v="9" actId="313"/>
          <ac:spMkLst>
            <pc:docMk/>
            <pc:sldMk cId="3703110166" sldId="774"/>
            <ac:spMk id="7" creationId="{00000000-0000-0000-0000-000000000000}"/>
          </ac:spMkLst>
        </pc:spChg>
        <pc:picChg chg="add mod">
          <ac:chgData name="Jaana Kokkonen" userId="fd0ea1af-346e-4258-bc54-cec630bd1122" providerId="ADAL" clId="{7650F0DB-126F-4E62-9D12-02EA4E0520ED}" dt="2025-06-05T07:12:04.891" v="467" actId="1036"/>
          <ac:picMkLst>
            <pc:docMk/>
            <pc:sldMk cId="3703110166" sldId="774"/>
            <ac:picMk id="3" creationId="{9D4A2659-F623-D862-D10F-B01871B38E85}"/>
          </ac:picMkLst>
        </pc:picChg>
      </pc:sldChg>
      <pc:sldChg chg="addSp delSp modSp mod">
        <pc:chgData name="Jaana Kokkonen" userId="fd0ea1af-346e-4258-bc54-cec630bd1122" providerId="ADAL" clId="{7650F0DB-126F-4E62-9D12-02EA4E0520ED}" dt="2025-06-11T11:56:01.829" v="4243"/>
        <pc:sldMkLst>
          <pc:docMk/>
          <pc:sldMk cId="1800659471" sldId="775"/>
        </pc:sldMkLst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1800659471" sldId="775"/>
            <ac:spMk id="6" creationId="{2F846B3F-7772-46F6-9F58-30DA53DD7E32}"/>
          </ac:spMkLst>
        </pc:spChg>
        <pc:spChg chg="mod">
          <ac:chgData name="Jaana Kokkonen" userId="fd0ea1af-346e-4258-bc54-cec630bd1122" providerId="ADAL" clId="{7650F0DB-126F-4E62-9D12-02EA4E0520ED}" dt="2025-06-03T13:24:55.993" v="11" actId="313"/>
          <ac:spMkLst>
            <pc:docMk/>
            <pc:sldMk cId="1800659471" sldId="775"/>
            <ac:spMk id="10244" creationId="{00000000-0000-0000-0000-000000000000}"/>
          </ac:spMkLst>
        </pc:spChg>
        <pc:picChg chg="add mod">
          <ac:chgData name="Jaana Kokkonen" userId="fd0ea1af-346e-4258-bc54-cec630bd1122" providerId="ADAL" clId="{7650F0DB-126F-4E62-9D12-02EA4E0520ED}" dt="2025-06-05T12:47:40.980" v="589" actId="962"/>
          <ac:picMkLst>
            <pc:docMk/>
            <pc:sldMk cId="1800659471" sldId="775"/>
            <ac:picMk id="3" creationId="{78DF1893-95AA-B42E-8BF5-2FE9FBB70E5F}"/>
          </ac:picMkLst>
        </pc:picChg>
      </pc:sldChg>
      <pc:sldChg chg="addSp delSp modSp mod">
        <pc:chgData name="Jaana Kokkonen" userId="fd0ea1af-346e-4258-bc54-cec630bd1122" providerId="ADAL" clId="{7650F0DB-126F-4E62-9D12-02EA4E0520ED}" dt="2025-06-11T11:56:01.829" v="4243"/>
        <pc:sldMkLst>
          <pc:docMk/>
          <pc:sldMk cId="1338037198" sldId="776"/>
        </pc:sldMkLst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1338037198" sldId="776"/>
            <ac:spMk id="6" creationId="{B3F3F9EF-B826-43F8-BC22-2395F3FA0893}"/>
          </ac:spMkLst>
        </pc:spChg>
        <pc:spChg chg="mod">
          <ac:chgData name="Jaana Kokkonen" userId="fd0ea1af-346e-4258-bc54-cec630bd1122" providerId="ADAL" clId="{7650F0DB-126F-4E62-9D12-02EA4E0520ED}" dt="2025-06-03T13:25:15.092" v="17" actId="313"/>
          <ac:spMkLst>
            <pc:docMk/>
            <pc:sldMk cId="1338037198" sldId="776"/>
            <ac:spMk id="10244" creationId="{00000000-0000-0000-0000-000000000000}"/>
          </ac:spMkLst>
        </pc:spChg>
        <pc:graphicFrameChg chg="add mod modGraphic">
          <ac:chgData name="Jaana Kokkonen" userId="fd0ea1af-346e-4258-bc54-cec630bd1122" providerId="ADAL" clId="{7650F0DB-126F-4E62-9D12-02EA4E0520ED}" dt="2025-06-06T10:41:33.303" v="1335" actId="3064"/>
          <ac:graphicFrameMkLst>
            <pc:docMk/>
            <pc:sldMk cId="1338037198" sldId="776"/>
            <ac:graphicFrameMk id="4" creationId="{EC314F6F-E6EB-2D80-C352-5CB91D121A55}"/>
          </ac:graphicFrameMkLst>
        </pc:graphicFrameChg>
      </pc:sldChg>
      <pc:sldChg chg="addSp delSp modSp mod">
        <pc:chgData name="Jaana Kokkonen" userId="fd0ea1af-346e-4258-bc54-cec630bd1122" providerId="ADAL" clId="{7650F0DB-126F-4E62-9D12-02EA4E0520ED}" dt="2025-06-11T11:56:01.829" v="4243"/>
        <pc:sldMkLst>
          <pc:docMk/>
          <pc:sldMk cId="3985686572" sldId="777"/>
        </pc:sldMkLst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3985686572" sldId="777"/>
            <ac:spMk id="6" creationId="{CA99B25E-788D-40C9-9703-EC47C6D063B5}"/>
          </ac:spMkLst>
        </pc:spChg>
        <pc:spChg chg="mod">
          <ac:chgData name="Jaana Kokkonen" userId="fd0ea1af-346e-4258-bc54-cec630bd1122" providerId="ADAL" clId="{7650F0DB-126F-4E62-9D12-02EA4E0520ED}" dt="2025-06-06T10:59:03.913" v="1346" actId="20577"/>
          <ac:spMkLst>
            <pc:docMk/>
            <pc:sldMk cId="3985686572" sldId="777"/>
            <ac:spMk id="10244" creationId="{00000000-0000-0000-0000-000000000000}"/>
          </ac:spMkLst>
        </pc:spChg>
        <pc:picChg chg="add mod">
          <ac:chgData name="Jaana Kokkonen" userId="fd0ea1af-346e-4258-bc54-cec630bd1122" providerId="ADAL" clId="{7650F0DB-126F-4E62-9D12-02EA4E0520ED}" dt="2025-06-11T06:26:15.870" v="1587" actId="962"/>
          <ac:picMkLst>
            <pc:docMk/>
            <pc:sldMk cId="3985686572" sldId="777"/>
            <ac:picMk id="3" creationId="{F70AE37E-4B1F-1B32-E379-0ED6078DB6C7}"/>
          </ac:picMkLst>
        </pc:picChg>
      </pc:sldChg>
      <pc:sldChg chg="modSp mod">
        <pc:chgData name="Jaana Kokkonen" userId="fd0ea1af-346e-4258-bc54-cec630bd1122" providerId="ADAL" clId="{7650F0DB-126F-4E62-9D12-02EA4E0520ED}" dt="2025-06-11T11:56:01.829" v="4243"/>
        <pc:sldMkLst>
          <pc:docMk/>
          <pc:sldMk cId="3371994521" sldId="778"/>
        </pc:sldMkLst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3371994521" sldId="778"/>
            <ac:spMk id="6" creationId="{7C04C945-6428-4FA9-B57F-1BDAF0883CB5}"/>
          </ac:spMkLst>
        </pc:spChg>
        <pc:spChg chg="mod">
          <ac:chgData name="Jaana Kokkonen" userId="fd0ea1af-346e-4258-bc54-cec630bd1122" providerId="ADAL" clId="{7650F0DB-126F-4E62-9D12-02EA4E0520ED}" dt="2025-06-03T13:25:55.054" v="25" actId="313"/>
          <ac:spMkLst>
            <pc:docMk/>
            <pc:sldMk cId="3371994521" sldId="778"/>
            <ac:spMk id="38914" creationId="{00000000-0000-0000-0000-000000000000}"/>
          </ac:spMkLst>
        </pc:spChg>
        <pc:graphicFrameChg chg="mod modGraphic">
          <ac:chgData name="Jaana Kokkonen" userId="fd0ea1af-346e-4258-bc54-cec630bd1122" providerId="ADAL" clId="{7650F0DB-126F-4E62-9D12-02EA4E0520ED}" dt="2025-06-11T06:43:32.937" v="1887" actId="113"/>
          <ac:graphicFrameMkLst>
            <pc:docMk/>
            <pc:sldMk cId="3371994521" sldId="778"/>
            <ac:graphicFrameMk id="3" creationId="{33A08207-AD26-BFE1-B131-999CA4C84FA3}"/>
          </ac:graphicFrameMkLst>
        </pc:graphicFrameChg>
      </pc:sldChg>
      <pc:sldChg chg="addSp delSp modSp mod">
        <pc:chgData name="Jaana Kokkonen" userId="fd0ea1af-346e-4258-bc54-cec630bd1122" providerId="ADAL" clId="{7650F0DB-126F-4E62-9D12-02EA4E0520ED}" dt="2025-06-11T11:56:01.829" v="4243"/>
        <pc:sldMkLst>
          <pc:docMk/>
          <pc:sldMk cId="767138946" sldId="779"/>
        </pc:sldMkLst>
        <pc:spChg chg="mod">
          <ac:chgData name="Jaana Kokkonen" userId="fd0ea1af-346e-4258-bc54-cec630bd1122" providerId="ADAL" clId="{7650F0DB-126F-4E62-9D12-02EA4E0520ED}" dt="2025-06-03T13:26:08.796" v="27" actId="313"/>
          <ac:spMkLst>
            <pc:docMk/>
            <pc:sldMk cId="767138946" sldId="779"/>
            <ac:spMk id="6" creationId="{00000000-0000-0000-0000-000000000000}"/>
          </ac:spMkLst>
        </pc:spChg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767138946" sldId="779"/>
            <ac:spMk id="7" creationId="{F5E26847-0457-48F2-A7AE-B6DEA429BE67}"/>
          </ac:spMkLst>
        </pc:spChg>
        <pc:picChg chg="add mod">
          <ac:chgData name="Jaana Kokkonen" userId="fd0ea1af-346e-4258-bc54-cec630bd1122" providerId="ADAL" clId="{7650F0DB-126F-4E62-9D12-02EA4E0520ED}" dt="2025-06-11T06:48:50.319" v="2061" actId="962"/>
          <ac:picMkLst>
            <pc:docMk/>
            <pc:sldMk cId="767138946" sldId="779"/>
            <ac:picMk id="2" creationId="{253A1EAC-9A34-042E-1966-8F6191D28EFB}"/>
          </ac:picMkLst>
        </pc:picChg>
        <pc:picChg chg="del">
          <ac:chgData name="Jaana Kokkonen" userId="fd0ea1af-346e-4258-bc54-cec630bd1122" providerId="ADAL" clId="{7650F0DB-126F-4E62-9D12-02EA4E0520ED}" dt="2025-06-11T06:45:24.750" v="1889" actId="478"/>
          <ac:picMkLst>
            <pc:docMk/>
            <pc:sldMk cId="767138946" sldId="779"/>
            <ac:picMk id="3" creationId="{7742889D-1829-C406-56C6-E0140F8BFF99}"/>
          </ac:picMkLst>
        </pc:picChg>
      </pc:sldChg>
      <pc:sldChg chg="modSp mod">
        <pc:chgData name="Jaana Kokkonen" userId="fd0ea1af-346e-4258-bc54-cec630bd1122" providerId="ADAL" clId="{7650F0DB-126F-4E62-9D12-02EA4E0520ED}" dt="2025-06-11T11:56:01.829" v="4243"/>
        <pc:sldMkLst>
          <pc:docMk/>
          <pc:sldMk cId="2529661477" sldId="780"/>
        </pc:sldMkLst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2529661477" sldId="780"/>
            <ac:spMk id="6" creationId="{DEEAA30C-2F48-4E0E-87D9-76E4340E633F}"/>
          </ac:spMkLst>
        </pc:spChg>
        <pc:spChg chg="mod">
          <ac:chgData name="Jaana Kokkonen" userId="fd0ea1af-346e-4258-bc54-cec630bd1122" providerId="ADAL" clId="{7650F0DB-126F-4E62-9D12-02EA4E0520ED}" dt="2025-06-03T13:26:09.802" v="28" actId="313"/>
          <ac:spMkLst>
            <pc:docMk/>
            <pc:sldMk cId="2529661477" sldId="780"/>
            <ac:spMk id="38914" creationId="{00000000-0000-0000-0000-000000000000}"/>
          </ac:spMkLst>
        </pc:spChg>
        <pc:graphicFrameChg chg="mod modGraphic">
          <ac:chgData name="Jaana Kokkonen" userId="fd0ea1af-346e-4258-bc54-cec630bd1122" providerId="ADAL" clId="{7650F0DB-126F-4E62-9D12-02EA4E0520ED}" dt="2025-06-11T06:52:27.251" v="2104" actId="3064"/>
          <ac:graphicFrameMkLst>
            <pc:docMk/>
            <pc:sldMk cId="2529661477" sldId="780"/>
            <ac:graphicFrameMk id="3" creationId="{05648889-3ABD-412C-C455-A726EA11FC1F}"/>
          </ac:graphicFrameMkLst>
        </pc:graphicFrameChg>
      </pc:sldChg>
      <pc:sldChg chg="addSp delSp modSp mod">
        <pc:chgData name="Jaana Kokkonen" userId="fd0ea1af-346e-4258-bc54-cec630bd1122" providerId="ADAL" clId="{7650F0DB-126F-4E62-9D12-02EA4E0520ED}" dt="2025-06-11T12:01:09.168" v="4249" actId="13244"/>
        <pc:sldMkLst>
          <pc:docMk/>
          <pc:sldMk cId="2938574618" sldId="781"/>
        </pc:sldMkLst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2938574618" sldId="781"/>
            <ac:spMk id="6" creationId="{A92E3309-0F50-4863-AD8B-A6E32E2C5AD9}"/>
          </ac:spMkLst>
        </pc:spChg>
        <pc:spChg chg="mod">
          <ac:chgData name="Jaana Kokkonen" userId="fd0ea1af-346e-4258-bc54-cec630bd1122" providerId="ADAL" clId="{7650F0DB-126F-4E62-9D12-02EA4E0520ED}" dt="2025-06-03T13:26:17.962" v="31" actId="313"/>
          <ac:spMkLst>
            <pc:docMk/>
            <pc:sldMk cId="2938574618" sldId="781"/>
            <ac:spMk id="8" creationId="{4DCDBC3B-5BBA-4C27-9DE2-535685653434}"/>
          </ac:spMkLst>
        </pc:spChg>
        <pc:picChg chg="add mod">
          <ac:chgData name="Jaana Kokkonen" userId="fd0ea1af-346e-4258-bc54-cec630bd1122" providerId="ADAL" clId="{7650F0DB-126F-4E62-9D12-02EA4E0520ED}" dt="2025-06-11T07:22:40.088" v="2656" actId="962"/>
          <ac:picMkLst>
            <pc:docMk/>
            <pc:sldMk cId="2938574618" sldId="781"/>
            <ac:picMk id="2" creationId="{87336ADD-F231-769C-36DF-5C5CCF7D0699}"/>
          </ac:picMkLst>
        </pc:picChg>
        <pc:picChg chg="add mod ord">
          <ac:chgData name="Jaana Kokkonen" userId="fd0ea1af-346e-4258-bc54-cec630bd1122" providerId="ADAL" clId="{7650F0DB-126F-4E62-9D12-02EA4E0520ED}" dt="2025-06-11T12:01:09.168" v="4249" actId="13244"/>
          <ac:picMkLst>
            <pc:docMk/>
            <pc:sldMk cId="2938574618" sldId="781"/>
            <ac:picMk id="3" creationId="{0C1C3473-0AFB-E929-682F-F25712BF9C5E}"/>
          </ac:picMkLst>
        </pc:picChg>
        <pc:picChg chg="del">
          <ac:chgData name="Jaana Kokkonen" userId="fd0ea1af-346e-4258-bc54-cec630bd1122" providerId="ADAL" clId="{7650F0DB-126F-4E62-9D12-02EA4E0520ED}" dt="2025-06-11T07:18:53.558" v="2479" actId="478"/>
          <ac:picMkLst>
            <pc:docMk/>
            <pc:sldMk cId="2938574618" sldId="781"/>
            <ac:picMk id="4" creationId="{95FDCDFE-05AA-3BB8-83D7-83B6444EFE87}"/>
          </ac:picMkLst>
        </pc:picChg>
        <pc:picChg chg="del">
          <ac:chgData name="Jaana Kokkonen" userId="fd0ea1af-346e-4258-bc54-cec630bd1122" providerId="ADAL" clId="{7650F0DB-126F-4E62-9D12-02EA4E0520ED}" dt="2025-06-11T07:23:21.857" v="2661" actId="478"/>
          <ac:picMkLst>
            <pc:docMk/>
            <pc:sldMk cId="2938574618" sldId="781"/>
            <ac:picMk id="5" creationId="{93C10AB6-F402-FAAB-F60B-FE9B311CFCB6}"/>
          </ac:picMkLst>
        </pc:picChg>
      </pc:sldChg>
      <pc:sldChg chg="addSp delSp modSp mod">
        <pc:chgData name="Jaana Kokkonen" userId="fd0ea1af-346e-4258-bc54-cec630bd1122" providerId="ADAL" clId="{7650F0DB-126F-4E62-9D12-02EA4E0520ED}" dt="2025-06-11T12:01:22.708" v="4253"/>
        <pc:sldMkLst>
          <pc:docMk/>
          <pc:sldMk cId="3137004876" sldId="782"/>
        </pc:sldMkLst>
        <pc:spChg chg="mod ord">
          <ac:chgData name="Jaana Kokkonen" userId="fd0ea1af-346e-4258-bc54-cec630bd1122" providerId="ADAL" clId="{7650F0DB-126F-4E62-9D12-02EA4E0520ED}" dt="2025-06-11T12:01:15.353" v="4251" actId="13244"/>
          <ac:spMkLst>
            <pc:docMk/>
            <pc:sldMk cId="3137004876" sldId="782"/>
            <ac:spMk id="6" creationId="{A92E3309-0F50-4863-AD8B-A6E32E2C5AD9}"/>
          </ac:spMkLst>
        </pc:spChg>
        <pc:spChg chg="mod ord">
          <ac:chgData name="Jaana Kokkonen" userId="fd0ea1af-346e-4258-bc54-cec630bd1122" providerId="ADAL" clId="{7650F0DB-126F-4E62-9D12-02EA4E0520ED}" dt="2025-06-11T12:01:22.708" v="4253"/>
          <ac:spMkLst>
            <pc:docMk/>
            <pc:sldMk cId="3137004876" sldId="782"/>
            <ac:spMk id="8" creationId="{4DCDBC3B-5BBA-4C27-9DE2-535685653434}"/>
          </ac:spMkLst>
        </pc:spChg>
        <pc:picChg chg="add mod">
          <ac:chgData name="Jaana Kokkonen" userId="fd0ea1af-346e-4258-bc54-cec630bd1122" providerId="ADAL" clId="{7650F0DB-126F-4E62-9D12-02EA4E0520ED}" dt="2025-06-11T07:43:02.880" v="3329" actId="14100"/>
          <ac:picMkLst>
            <pc:docMk/>
            <pc:sldMk cId="3137004876" sldId="782"/>
            <ac:picMk id="2" creationId="{7AB4B6F2-51BE-3A77-DAF9-25430CA3C0E2}"/>
          </ac:picMkLst>
        </pc:picChg>
        <pc:picChg chg="add mod ord">
          <ac:chgData name="Jaana Kokkonen" userId="fd0ea1af-346e-4258-bc54-cec630bd1122" providerId="ADAL" clId="{7650F0DB-126F-4E62-9D12-02EA4E0520ED}" dt="2025-06-11T12:01:12.787" v="4250" actId="13244"/>
          <ac:picMkLst>
            <pc:docMk/>
            <pc:sldMk cId="3137004876" sldId="782"/>
            <ac:picMk id="3" creationId="{EF023867-1F91-5D18-B9AD-A114583F6C88}"/>
          </ac:picMkLst>
        </pc:picChg>
        <pc:picChg chg="del">
          <ac:chgData name="Jaana Kokkonen" userId="fd0ea1af-346e-4258-bc54-cec630bd1122" providerId="ADAL" clId="{7650F0DB-126F-4E62-9D12-02EA4E0520ED}" dt="2025-06-11T07:26:47.649" v="2753" actId="478"/>
          <ac:picMkLst>
            <pc:docMk/>
            <pc:sldMk cId="3137004876" sldId="782"/>
            <ac:picMk id="4" creationId="{B086AE9C-4F99-C0E8-3E83-C7567ADEF0E0}"/>
          </ac:picMkLst>
        </pc:picChg>
        <pc:picChg chg="del">
          <ac:chgData name="Jaana Kokkonen" userId="fd0ea1af-346e-4258-bc54-cec630bd1122" providerId="ADAL" clId="{7650F0DB-126F-4E62-9D12-02EA4E0520ED}" dt="2025-06-11T07:30:02.616" v="2900" actId="478"/>
          <ac:picMkLst>
            <pc:docMk/>
            <pc:sldMk cId="3137004876" sldId="782"/>
            <ac:picMk id="5" creationId="{A9BF32FB-457A-2B17-C10C-8BD1EE90DA66}"/>
          </ac:picMkLst>
        </pc:picChg>
      </pc:sldChg>
      <pc:sldChg chg="addSp delSp modSp mod">
        <pc:chgData name="Jaana Kokkonen" userId="fd0ea1af-346e-4258-bc54-cec630bd1122" providerId="ADAL" clId="{7650F0DB-126F-4E62-9D12-02EA4E0520ED}" dt="2025-06-11T12:01:50.629" v="4255" actId="13244"/>
        <pc:sldMkLst>
          <pc:docMk/>
          <pc:sldMk cId="4112426959" sldId="783"/>
        </pc:sldMkLst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4112426959" sldId="783"/>
            <ac:spMk id="6" creationId="{A92E3309-0F50-4863-AD8B-A6E32E2C5AD9}"/>
          </ac:spMkLst>
        </pc:spChg>
        <pc:spChg chg="mod ord">
          <ac:chgData name="Jaana Kokkonen" userId="fd0ea1af-346e-4258-bc54-cec630bd1122" providerId="ADAL" clId="{7650F0DB-126F-4E62-9D12-02EA4E0520ED}" dt="2025-06-11T12:01:44.533" v="4254" actId="13244"/>
          <ac:spMkLst>
            <pc:docMk/>
            <pc:sldMk cId="4112426959" sldId="783"/>
            <ac:spMk id="8" creationId="{4DCDBC3B-5BBA-4C27-9DE2-535685653434}"/>
          </ac:spMkLst>
        </pc:spChg>
        <pc:picChg chg="add mod ord">
          <ac:chgData name="Jaana Kokkonen" userId="fd0ea1af-346e-4258-bc54-cec630bd1122" providerId="ADAL" clId="{7650F0DB-126F-4E62-9D12-02EA4E0520ED}" dt="2025-06-11T12:01:50.629" v="4255" actId="13244"/>
          <ac:picMkLst>
            <pc:docMk/>
            <pc:sldMk cId="4112426959" sldId="783"/>
            <ac:picMk id="2" creationId="{583475BE-2D86-97EB-4B77-6FC5A6BF5B28}"/>
          </ac:picMkLst>
        </pc:picChg>
        <pc:picChg chg="add mod ord">
          <ac:chgData name="Jaana Kokkonen" userId="fd0ea1af-346e-4258-bc54-cec630bd1122" providerId="ADAL" clId="{7650F0DB-126F-4E62-9D12-02EA4E0520ED}" dt="2025-06-11T07:44:17.780" v="3352" actId="962"/>
          <ac:picMkLst>
            <pc:docMk/>
            <pc:sldMk cId="4112426959" sldId="783"/>
            <ac:picMk id="3" creationId="{E5D137EC-4A2C-B3DE-76EF-5316D9404030}"/>
          </ac:picMkLst>
        </pc:picChg>
        <pc:picChg chg="del">
          <ac:chgData name="Jaana Kokkonen" userId="fd0ea1af-346e-4258-bc54-cec630bd1122" providerId="ADAL" clId="{7650F0DB-126F-4E62-9D12-02EA4E0520ED}" dt="2025-06-11T07:34:21.940" v="3072" actId="478"/>
          <ac:picMkLst>
            <pc:docMk/>
            <pc:sldMk cId="4112426959" sldId="783"/>
            <ac:picMk id="4" creationId="{8E03092D-A988-42B2-53AA-A4D2D16E1011}"/>
          </ac:picMkLst>
        </pc:picChg>
        <pc:picChg chg="del">
          <ac:chgData name="Jaana Kokkonen" userId="fd0ea1af-346e-4258-bc54-cec630bd1122" providerId="ADAL" clId="{7650F0DB-126F-4E62-9D12-02EA4E0520ED}" dt="2025-06-11T07:38:07.349" v="3259" actId="478"/>
          <ac:picMkLst>
            <pc:docMk/>
            <pc:sldMk cId="4112426959" sldId="783"/>
            <ac:picMk id="5" creationId="{F0C038A6-12B2-31D0-CBC1-D6532471E6D9}"/>
          </ac:picMkLst>
        </pc:picChg>
      </pc:sldChg>
      <pc:sldChg chg="addSp delSp modSp mod">
        <pc:chgData name="Jaana Kokkonen" userId="fd0ea1af-346e-4258-bc54-cec630bd1122" providerId="ADAL" clId="{7650F0DB-126F-4E62-9D12-02EA4E0520ED}" dt="2025-06-11T12:02:13.987" v="4258" actId="13244"/>
        <pc:sldMkLst>
          <pc:docMk/>
          <pc:sldMk cId="3310456118" sldId="784"/>
        </pc:sldMkLst>
        <pc:spChg chg="mod ord">
          <ac:chgData name="Jaana Kokkonen" userId="fd0ea1af-346e-4258-bc54-cec630bd1122" providerId="ADAL" clId="{7650F0DB-126F-4E62-9D12-02EA4E0520ED}" dt="2025-06-11T12:02:13.987" v="4258" actId="13244"/>
          <ac:spMkLst>
            <pc:docMk/>
            <pc:sldMk cId="3310456118" sldId="784"/>
            <ac:spMk id="6" creationId="{A92E3309-0F50-4863-AD8B-A6E32E2C5AD9}"/>
          </ac:spMkLst>
        </pc:spChg>
        <pc:spChg chg="mod ord">
          <ac:chgData name="Jaana Kokkonen" userId="fd0ea1af-346e-4258-bc54-cec630bd1122" providerId="ADAL" clId="{7650F0DB-126F-4E62-9D12-02EA4E0520ED}" dt="2025-06-11T12:02:06.207" v="4256" actId="13244"/>
          <ac:spMkLst>
            <pc:docMk/>
            <pc:sldMk cId="3310456118" sldId="784"/>
            <ac:spMk id="8" creationId="{4DCDBC3B-5BBA-4C27-9DE2-535685653434}"/>
          </ac:spMkLst>
        </pc:spChg>
        <pc:picChg chg="add del mod ord">
          <ac:chgData name="Jaana Kokkonen" userId="fd0ea1af-346e-4258-bc54-cec630bd1122" providerId="ADAL" clId="{7650F0DB-126F-4E62-9D12-02EA4E0520ED}" dt="2025-06-11T07:49:35.922" v="3478" actId="478"/>
          <ac:picMkLst>
            <pc:docMk/>
            <pc:sldMk cId="3310456118" sldId="784"/>
            <ac:picMk id="2" creationId="{0F6F8B37-8FAB-9774-F9ED-3028C8CA1F4D}"/>
          </ac:picMkLst>
        </pc:picChg>
        <pc:picChg chg="add del mod ord">
          <ac:chgData name="Jaana Kokkonen" userId="fd0ea1af-346e-4258-bc54-cec630bd1122" providerId="ADAL" clId="{7650F0DB-126F-4E62-9D12-02EA4E0520ED}" dt="2025-06-11T07:54:26.471" v="3601" actId="478"/>
          <ac:picMkLst>
            <pc:docMk/>
            <pc:sldMk cId="3310456118" sldId="784"/>
            <ac:picMk id="3" creationId="{E78ABD0D-1B1F-2E28-C498-EC6B8CE47F91}"/>
          </ac:picMkLst>
        </pc:picChg>
        <pc:picChg chg="del">
          <ac:chgData name="Jaana Kokkonen" userId="fd0ea1af-346e-4258-bc54-cec630bd1122" providerId="ADAL" clId="{7650F0DB-126F-4E62-9D12-02EA4E0520ED}" dt="2025-06-11T07:40:13.462" v="3312" actId="478"/>
          <ac:picMkLst>
            <pc:docMk/>
            <pc:sldMk cId="3310456118" sldId="784"/>
            <ac:picMk id="4" creationId="{4B273D77-1C9B-36FC-B769-6BCB3FA56849}"/>
          </ac:picMkLst>
        </pc:picChg>
        <pc:picChg chg="del mod">
          <ac:chgData name="Jaana Kokkonen" userId="fd0ea1af-346e-4258-bc54-cec630bd1122" providerId="ADAL" clId="{7650F0DB-126F-4E62-9D12-02EA4E0520ED}" dt="2025-06-11T07:51:57.978" v="3500" actId="478"/>
          <ac:picMkLst>
            <pc:docMk/>
            <pc:sldMk cId="3310456118" sldId="784"/>
            <ac:picMk id="5" creationId="{132E4307-96ED-9CD4-48BF-D953B379720E}"/>
          </ac:picMkLst>
        </pc:picChg>
        <pc:picChg chg="add mod">
          <ac:chgData name="Jaana Kokkonen" userId="fd0ea1af-346e-4258-bc54-cec630bd1122" providerId="ADAL" clId="{7650F0DB-126F-4E62-9D12-02EA4E0520ED}" dt="2025-06-11T11:52:43.946" v="4242" actId="1038"/>
          <ac:picMkLst>
            <pc:docMk/>
            <pc:sldMk cId="3310456118" sldId="784"/>
            <ac:picMk id="7" creationId="{E16C86B2-0338-F89C-6992-33F5133488F9}"/>
          </ac:picMkLst>
        </pc:picChg>
        <pc:picChg chg="add mod ord">
          <ac:chgData name="Jaana Kokkonen" userId="fd0ea1af-346e-4258-bc54-cec630bd1122" providerId="ADAL" clId="{7650F0DB-126F-4E62-9D12-02EA4E0520ED}" dt="2025-06-11T12:02:10.989" v="4257" actId="13244"/>
          <ac:picMkLst>
            <pc:docMk/>
            <pc:sldMk cId="3310456118" sldId="784"/>
            <ac:picMk id="9" creationId="{A94EEBC3-08C5-7A46-3547-15C3E85E626B}"/>
          </ac:picMkLst>
        </pc:picChg>
      </pc:sldChg>
      <pc:sldChg chg="addSp delSp modSp mod">
        <pc:chgData name="Jaana Kokkonen" userId="fd0ea1af-346e-4258-bc54-cec630bd1122" providerId="ADAL" clId="{7650F0DB-126F-4E62-9D12-02EA4E0520ED}" dt="2025-06-11T11:56:01.829" v="4243"/>
        <pc:sldMkLst>
          <pc:docMk/>
          <pc:sldMk cId="3566059658" sldId="785"/>
        </pc:sldMkLst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3566059658" sldId="785"/>
            <ac:spMk id="6" creationId="{A92E3309-0F50-4863-AD8B-A6E32E2C5AD9}"/>
          </ac:spMkLst>
        </pc:spChg>
        <pc:spChg chg="mod">
          <ac:chgData name="Jaana Kokkonen" userId="fd0ea1af-346e-4258-bc54-cec630bd1122" providerId="ADAL" clId="{7650F0DB-126F-4E62-9D12-02EA4E0520ED}" dt="2025-06-11T07:49:24.966" v="3476" actId="20577"/>
          <ac:spMkLst>
            <pc:docMk/>
            <pc:sldMk cId="3566059658" sldId="785"/>
            <ac:spMk id="8" creationId="{4DCDBC3B-5BBA-4C27-9DE2-535685653434}"/>
          </ac:spMkLst>
        </pc:spChg>
        <pc:picChg chg="add del mod">
          <ac:chgData name="Jaana Kokkonen" userId="fd0ea1af-346e-4258-bc54-cec630bd1122" providerId="ADAL" clId="{7650F0DB-126F-4E62-9D12-02EA4E0520ED}" dt="2025-06-11T11:49:07.087" v="3994" actId="478"/>
          <ac:picMkLst>
            <pc:docMk/>
            <pc:sldMk cId="3566059658" sldId="785"/>
            <ac:picMk id="2" creationId="{8AAEBC52-B6A3-6162-954D-88CB726E4E37}"/>
          </ac:picMkLst>
        </pc:picChg>
        <pc:picChg chg="add mod">
          <ac:chgData name="Jaana Kokkonen" userId="fd0ea1af-346e-4258-bc54-cec630bd1122" providerId="ADAL" clId="{7650F0DB-126F-4E62-9D12-02EA4E0520ED}" dt="2025-06-11T11:52:10.075" v="4241" actId="962"/>
          <ac:picMkLst>
            <pc:docMk/>
            <pc:sldMk cId="3566059658" sldId="785"/>
            <ac:picMk id="3" creationId="{679A022E-E906-EEB2-4DFD-B4B2E359884E}"/>
          </ac:picMkLst>
        </pc:picChg>
        <pc:picChg chg="del">
          <ac:chgData name="Jaana Kokkonen" userId="fd0ea1af-346e-4258-bc54-cec630bd1122" providerId="ADAL" clId="{7650F0DB-126F-4E62-9D12-02EA4E0520ED}" dt="2025-06-11T07:49:29.519" v="3477" actId="478"/>
          <ac:picMkLst>
            <pc:docMk/>
            <pc:sldMk cId="3566059658" sldId="785"/>
            <ac:picMk id="4" creationId="{61675024-714E-B805-22BE-F85369B322B5}"/>
          </ac:picMkLst>
        </pc:picChg>
        <pc:picChg chg="del">
          <ac:chgData name="Jaana Kokkonen" userId="fd0ea1af-346e-4258-bc54-cec630bd1122" providerId="ADAL" clId="{7650F0DB-126F-4E62-9D12-02EA4E0520ED}" dt="2025-06-11T07:45:41.301" v="3375" actId="478"/>
          <ac:picMkLst>
            <pc:docMk/>
            <pc:sldMk cId="3566059658" sldId="785"/>
            <ac:picMk id="5" creationId="{67096D22-7E09-482F-2E04-63773DBA0C9D}"/>
          </ac:picMkLst>
        </pc:picChg>
      </pc:sldChg>
      <pc:sldChg chg="modSp mod">
        <pc:chgData name="Jaana Kokkonen" userId="fd0ea1af-346e-4258-bc54-cec630bd1122" providerId="ADAL" clId="{7650F0DB-126F-4E62-9D12-02EA4E0520ED}" dt="2025-06-11T11:56:01.829" v="4243"/>
        <pc:sldMkLst>
          <pc:docMk/>
          <pc:sldMk cId="4058762450" sldId="787"/>
        </pc:sldMkLst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4058762450" sldId="787"/>
            <ac:spMk id="6" creationId="{7CEC21C3-E471-4E6D-80DF-81A9C50EFFAA}"/>
          </ac:spMkLst>
        </pc:spChg>
        <pc:spChg chg="mod">
          <ac:chgData name="Jaana Kokkonen" userId="fd0ea1af-346e-4258-bc54-cec630bd1122" providerId="ADAL" clId="{7650F0DB-126F-4E62-9D12-02EA4E0520ED}" dt="2025-06-03T13:26:16.151" v="29" actId="313"/>
          <ac:spMkLst>
            <pc:docMk/>
            <pc:sldMk cId="4058762450" sldId="787"/>
            <ac:spMk id="38914" creationId="{00000000-0000-0000-0000-000000000000}"/>
          </ac:spMkLst>
        </pc:spChg>
        <pc:graphicFrameChg chg="mod modGraphic">
          <ac:chgData name="Jaana Kokkonen" userId="fd0ea1af-346e-4258-bc54-cec630bd1122" providerId="ADAL" clId="{7650F0DB-126F-4E62-9D12-02EA4E0520ED}" dt="2025-06-11T06:56:20.220" v="2117" actId="255"/>
          <ac:graphicFrameMkLst>
            <pc:docMk/>
            <pc:sldMk cId="4058762450" sldId="787"/>
            <ac:graphicFrameMk id="4" creationId="{8E11878B-A220-0A1B-9566-5044055CBBB6}"/>
          </ac:graphicFrameMkLst>
        </pc:graphicFrameChg>
      </pc:sldChg>
      <pc:sldChg chg="modSp mod">
        <pc:chgData name="Jaana Kokkonen" userId="fd0ea1af-346e-4258-bc54-cec630bd1122" providerId="ADAL" clId="{7650F0DB-126F-4E62-9D12-02EA4E0520ED}" dt="2025-06-03T13:23:44.531" v="1" actId="20577"/>
        <pc:sldMkLst>
          <pc:docMk/>
          <pc:sldMk cId="2207914428" sldId="1010"/>
        </pc:sldMkLst>
        <pc:spChg chg="mod">
          <ac:chgData name="Jaana Kokkonen" userId="fd0ea1af-346e-4258-bc54-cec630bd1122" providerId="ADAL" clId="{7650F0DB-126F-4E62-9D12-02EA4E0520ED}" dt="2025-06-03T13:23:44.531" v="1" actId="20577"/>
          <ac:spMkLst>
            <pc:docMk/>
            <pc:sldMk cId="2207914428" sldId="1010"/>
            <ac:spMk id="2" creationId="{81A73B43-1EB6-4A1D-81F2-91C5559DF55E}"/>
          </ac:spMkLst>
        </pc:spChg>
      </pc:sldChg>
      <pc:sldChg chg="addSp delSp modSp mod">
        <pc:chgData name="Jaana Kokkonen" userId="fd0ea1af-346e-4258-bc54-cec630bd1122" providerId="ADAL" clId="{7650F0DB-126F-4E62-9D12-02EA4E0520ED}" dt="2025-06-11T11:56:01.829" v="4243"/>
        <pc:sldMkLst>
          <pc:docMk/>
          <pc:sldMk cId="2023622604" sldId="1012"/>
        </pc:sldMkLst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2023622604" sldId="1012"/>
            <ac:spMk id="2" creationId="{60549041-C029-BA91-BFBE-3AAEB69A883D}"/>
          </ac:spMkLst>
        </pc:spChg>
        <pc:spChg chg="mod">
          <ac:chgData name="Jaana Kokkonen" userId="fd0ea1af-346e-4258-bc54-cec630bd1122" providerId="ADAL" clId="{7650F0DB-126F-4E62-9D12-02EA4E0520ED}" dt="2025-06-03T13:24:51.444" v="7" actId="313"/>
          <ac:spMkLst>
            <pc:docMk/>
            <pc:sldMk cId="2023622604" sldId="1012"/>
            <ac:spMk id="9" creationId="{CD7E0073-2FCE-401C-8B40-3DF4ED5A6A3E}"/>
          </ac:spMkLst>
        </pc:spChg>
        <pc:picChg chg="add mod">
          <ac:chgData name="Jaana Kokkonen" userId="fd0ea1af-346e-4258-bc54-cec630bd1122" providerId="ADAL" clId="{7650F0DB-126F-4E62-9D12-02EA4E0520ED}" dt="2025-06-05T07:06:59.342" v="361" actId="962"/>
          <ac:picMkLst>
            <pc:docMk/>
            <pc:sldMk cId="2023622604" sldId="1012"/>
            <ac:picMk id="4" creationId="{00D8B3E0-F8D1-3BB5-AEA6-21ED98A66ED3}"/>
          </ac:picMkLst>
        </pc:picChg>
      </pc:sldChg>
      <pc:sldChg chg="addSp delSp modSp mod">
        <pc:chgData name="Jaana Kokkonen" userId="fd0ea1af-346e-4258-bc54-cec630bd1122" providerId="ADAL" clId="{7650F0DB-126F-4E62-9D12-02EA4E0520ED}" dt="2025-06-11T11:56:01.829" v="4243"/>
        <pc:sldMkLst>
          <pc:docMk/>
          <pc:sldMk cId="1400806401" sldId="1016"/>
        </pc:sldMkLst>
        <pc:spChg chg="mod">
          <ac:chgData name="Jaana Kokkonen" userId="fd0ea1af-346e-4258-bc54-cec630bd1122" providerId="ADAL" clId="{7650F0DB-126F-4E62-9D12-02EA4E0520ED}" dt="2025-06-11T11:56:01.829" v="4243"/>
          <ac:spMkLst>
            <pc:docMk/>
            <pc:sldMk cId="1400806401" sldId="1016"/>
            <ac:spMk id="6" creationId="{2F846B3F-7772-46F6-9F58-30DA53DD7E32}"/>
          </ac:spMkLst>
        </pc:spChg>
        <pc:spChg chg="mod">
          <ac:chgData name="Jaana Kokkonen" userId="fd0ea1af-346e-4258-bc54-cec630bd1122" providerId="ADAL" clId="{7650F0DB-126F-4E62-9D12-02EA4E0520ED}" dt="2025-06-03T13:25:06.689" v="15" actId="20577"/>
          <ac:spMkLst>
            <pc:docMk/>
            <pc:sldMk cId="1400806401" sldId="1016"/>
            <ac:spMk id="10244" creationId="{00000000-0000-0000-0000-000000000000}"/>
          </ac:spMkLst>
        </pc:spChg>
        <pc:picChg chg="add mod">
          <ac:chgData name="Jaana Kokkonen" userId="fd0ea1af-346e-4258-bc54-cec630bd1122" providerId="ADAL" clId="{7650F0DB-126F-4E62-9D12-02EA4E0520ED}" dt="2025-06-06T07:21:36.075" v="795" actId="962"/>
          <ac:picMkLst>
            <pc:docMk/>
            <pc:sldMk cId="1400806401" sldId="1016"/>
            <ac:picMk id="3" creationId="{250E25BD-9CAD-DE22-8D10-A41D547829C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3B138-173C-46F0-B529-FC07560AB81E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C122-1841-446F-A209-09DB18BC1FB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429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9C122-1841-446F-A209-09DB18BC1FB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74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9C122-1841-446F-A209-09DB18BC1FB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40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2134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383615"/>
            <a:ext cx="622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000" y="4740322"/>
            <a:ext cx="622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11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2" name="Otsikko 1">
            <a:extLst>
              <a:ext uri="{FF2B5EF4-FFF2-40B4-BE49-F238E27FC236}">
                <a16:creationId xmlns:a16="http://schemas.microsoft.com/office/drawing/2014/main" id="{0FF9F245-1E1A-448D-91E2-6190B0BFC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814" y="5684258"/>
            <a:ext cx="5736185" cy="900000"/>
          </a:xfrm>
        </p:spPr>
        <p:txBody>
          <a:bodyPr anchor="b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197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649" y="3734807"/>
            <a:ext cx="4823939" cy="1807156"/>
          </a:xfrm>
        </p:spPr>
        <p:txBody>
          <a:bodyPr anchor="t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B1DCAA7-5504-4BFF-84F4-D86AF05361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36" y="985012"/>
            <a:ext cx="1885749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409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3130915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52" name="Kuvan paikkamerkki 6">
            <a:extLst>
              <a:ext uri="{FF2B5EF4-FFF2-40B4-BE49-F238E27FC236}">
                <a16:creationId xmlns:a16="http://schemas.microsoft.com/office/drawing/2014/main" id="{D6A75CB5-A60D-4F27-912C-E9E35A752B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6977" y="369000"/>
            <a:ext cx="7960373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289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238" y="1880050"/>
            <a:ext cx="4478762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3237" y="2891099"/>
            <a:ext cx="4478337" cy="2441249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3237" y="5436474"/>
            <a:ext cx="4478761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Väliotsikko</a:t>
            </a:r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3238" y="5781700"/>
            <a:ext cx="4478524" cy="71117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828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6523401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396" y="1089000"/>
            <a:ext cx="2818603" cy="169105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3238" y="2891099"/>
            <a:ext cx="2818336" cy="3601776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812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C23E018D-28CE-43C5-B8B0-378E8180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02" name="Kuva 101">
            <a:extLst>
              <a:ext uri="{FF2B5EF4-FFF2-40B4-BE49-F238E27FC236}">
                <a16:creationId xmlns:a16="http://schemas.microsoft.com/office/drawing/2014/main" id="{AD593AE4-F009-4670-A00D-FE70E255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31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9172793D-AC5E-4116-A505-F56C8A4B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9F32C795-722B-443A-9BDF-1FCD2E9DA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17326-2570-491B-8862-26E0B2C7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3C4BAA-863D-4C2B-A49E-6787B479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586A4B-B0D1-45E1-8161-745750AC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F02EBB-2840-4B98-91F4-0BA5D034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D015DB-8E17-4D1B-B989-6CC39D59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47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D71F7-7B46-4998-9D4A-96B1357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A0AFE91-F0AE-4F4E-8AB4-2FFCE4AE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A9EF4D-E262-4CAF-9228-D048DEA1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961130-5A16-4348-8FFD-870010FF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3519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539355-C800-4593-86D9-17ADB802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E3A70F-7960-4ADF-AB46-B19FD9A8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95B99D-6028-4A07-8A8A-A0DE4581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753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7B7AEA-F2C3-4333-9E07-08F782C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6955E6-AF27-45E9-8CE1-AE512FCF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BDAAF6-7DEF-4073-A13E-8D0D8368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576A1BE5-DCEF-4406-83F6-CB52BA0F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2CA24E3-3C18-43E5-BD83-88F3B524B3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64000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CDE0A28-B3C8-457F-8588-D72F44D5F4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3389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103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383615"/>
            <a:ext cx="829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740322"/>
            <a:ext cx="829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705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3813" y="2559050"/>
            <a:ext cx="6227762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3999" y="4110549"/>
            <a:ext cx="622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4000" y="4455775"/>
            <a:ext cx="6227762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523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000" y="2559050"/>
            <a:ext cx="8298000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110549"/>
            <a:ext cx="829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4455775"/>
            <a:ext cx="8298000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762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3813" y="2587625"/>
            <a:ext cx="6221412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978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" y="2587625"/>
            <a:ext cx="8298000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203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o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uva 5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141F0D0-0FEA-4058-9143-828F165492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62" y="1269000"/>
            <a:ext cx="3672000" cy="48444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422" y="2036763"/>
            <a:ext cx="3904578" cy="3130550"/>
          </a:xfrm>
        </p:spPr>
        <p:txBody>
          <a:bodyPr anchor="ctr"/>
          <a:lstStyle>
            <a:lvl1pPr algn="l">
              <a:lnSpc>
                <a:spcPts val="4800"/>
              </a:lnSpc>
              <a:defRPr sz="5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0543" y="2536825"/>
            <a:ext cx="4194000" cy="2630488"/>
          </a:xfrm>
        </p:spPr>
        <p:txBody>
          <a:bodyPr>
            <a:normAutofit/>
          </a:bodyPr>
          <a:lstStyle>
            <a:lvl1pPr marL="0" indent="0">
              <a:spcAft>
                <a:spcPts val="1600"/>
              </a:spcAft>
              <a:buNone/>
              <a:defRPr sz="1600" b="0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395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2EF62F-D49B-4A44-92B5-38DF0E46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1548000"/>
            <a:ext cx="8298000" cy="900000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489960-CB8D-4F48-B4C6-33518F04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000" y="2592000"/>
            <a:ext cx="8298000" cy="28800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7348C-6486-4251-801A-85B0E848D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97000"/>
            <a:ext cx="14040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fld id="{6DC6F5ED-C14C-4DA4-AA51-40B6CDE4D00F}" type="datetimeFigureOut">
              <a:rPr lang="fi-FI" smtClean="0"/>
              <a:t>11.6.2025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CDB72-9EDA-48DC-98AB-E1016A1D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4000" y="6597000"/>
            <a:ext cx="41148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5A9A56-7B18-44D6-99B0-B87596D5F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032" y="260412"/>
            <a:ext cx="80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noFill/>
              </a:defRPr>
            </a:lvl1pPr>
          </a:lstStyle>
          <a:p>
            <a:fld id="{F01552E5-F27A-4309-8F6A-42878645B08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60" name="Kuva 59">
            <a:extLst>
              <a:ext uri="{FF2B5EF4-FFF2-40B4-BE49-F238E27FC236}">
                <a16:creationId xmlns:a16="http://schemas.microsoft.com/office/drawing/2014/main" id="{37A535CD-8113-4A51-8B3F-7B541E72EAD4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10" y="5532240"/>
            <a:ext cx="1778164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90">
          <p15:clr>
            <a:srgbClr val="F26B43"/>
          </p15:clr>
        </p15:guide>
        <p15:guide id="6" pos="7444">
          <p15:clr>
            <a:srgbClr val="F26B43"/>
          </p15:clr>
        </p15:guide>
        <p15:guide id="7" orient="horz" pos="1283">
          <p15:clr>
            <a:srgbClr val="F26B43"/>
          </p15:clr>
        </p15:guide>
        <p15:guide id="8" orient="horz" pos="3255">
          <p15:clr>
            <a:srgbClr val="F26B43"/>
          </p15:clr>
        </p15:guide>
        <p15:guide id="9" orient="horz" pos="3491">
          <p15:clr>
            <a:srgbClr val="F26B43"/>
          </p15:clr>
        </p15:guide>
        <p15:guide id="10" pos="1100">
          <p15:clr>
            <a:srgbClr val="F26B43"/>
          </p15:clr>
        </p15:guide>
        <p15:guide id="11" pos="1327">
          <p15:clr>
            <a:srgbClr val="F26B43"/>
          </p15:clr>
        </p15:guide>
        <p15:guide id="12" pos="2199">
          <p15:clr>
            <a:srgbClr val="F26B43"/>
          </p15:clr>
        </p15:guide>
        <p15:guide id="13" pos="2426">
          <p15:clr>
            <a:srgbClr val="F26B43"/>
          </p15:clr>
        </p15:guide>
        <p15:guide id="14" pos="3273">
          <p15:clr>
            <a:srgbClr val="F26B43"/>
          </p15:clr>
        </p15:guide>
        <p15:guide id="15" pos="3517">
          <p15:clr>
            <a:srgbClr val="F26B43"/>
          </p15:clr>
        </p15:guide>
        <p15:guide id="16" pos="6334">
          <p15:clr>
            <a:srgbClr val="F26B43"/>
          </p15:clr>
        </p15:guide>
        <p15:guide id="17" pos="65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73B43-1EB6-4A1D-81F2-91C5559DF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Muuttoliike 2024</a:t>
            </a:r>
          </a:p>
        </p:txBody>
      </p:sp>
    </p:spTree>
    <p:extLst>
      <p:ext uri="{BB962C8B-B14F-4D97-AF65-F5344CB8AC3E}">
        <p14:creationId xmlns:p14="http://schemas.microsoft.com/office/powerpoint/2010/main" val="220791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E88CF920-A5D7-44FF-AF2B-B95816F3F933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23392" y="548680"/>
            <a:ext cx="10945216" cy="648072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Maassamuutto ikäryhmittäin Pieksämäen seutukunnassa 2024 </a:t>
            </a:r>
            <a:br>
              <a:rPr kumimoji="0" lang="fi-FI" altLang="fi-FI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i-FI" altLang="fi-FI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(ei siirtolaisuutta mukana)</a:t>
            </a:r>
            <a:endParaRPr kumimoji="0" lang="en-GB" altLang="fi-FI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C89EEC20-F1D8-4449-BA90-80400F3D875B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4492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1.1.2025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Palkkikaaviot kuntien välisestä tulo- ja lähtömuutosta sekä nettomuutosta ikäryhmittäin Pieksämäen seutukunnassa vuonna 2024. Kuntien välinen nettomuutto oli Pieksämäen seutukunnassa -168. Viisivuotisikäryhmittäin katsottuna eniten muuttivat 15-29-vuotiaat, ja näistä vielä eniten ikäryhmä 20-24-vuotiaat, joiden nettomuutto oli yhteensä -59 sekä 15-19-vuotiaat, joiden nettomuutto oli yhteensä -83.">
            <a:extLst>
              <a:ext uri="{FF2B5EF4-FFF2-40B4-BE49-F238E27FC236}">
                <a16:creationId xmlns:a16="http://schemas.microsoft.com/office/drawing/2014/main" id="{E590159B-6F71-5431-96E5-6E7296139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79" y="1556792"/>
            <a:ext cx="9707451" cy="42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9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195259-E4B9-9280-8B65-805FA5F3EA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Kokonaisnettomuutto </a:t>
            </a:r>
            <a:br>
              <a:rPr lang="fi-FI" dirty="0"/>
            </a:br>
            <a:r>
              <a:rPr lang="fi-FI" sz="2400" b="0" dirty="0"/>
              <a:t>(sisältää sekä maan sisäisen muuton että siirtolaisuuden)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265568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95400" y="404664"/>
            <a:ext cx="10513168" cy="504056"/>
          </a:xfrm>
          <a:noFill/>
          <a:ln/>
        </p:spPr>
        <p:txBody>
          <a:bodyPr/>
          <a:lstStyle/>
          <a:p>
            <a:r>
              <a:rPr lang="fi-FI" dirty="0"/>
              <a:t>Kokonaisnettomuutto maakunnittain 2024</a:t>
            </a:r>
            <a:endParaRPr lang="en-GB" sz="1800" b="0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2F846B3F-7772-46F6-9F58-30DA53DD7E32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1.1.2025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Palkkikaavio: kokonaisnettomuutto maakunnittain vuonna 2024. Kokonaisnettomuutto oli kaikissa maakunnissa positiivinen, eniten Uudellamaalla, +20 747, Pirkanmaalla, +7 170 ja Varsinais-Suomessa, +5 640. Etelä-Savossa kokonaisnettomuutto oli +811, joka on maakunnista seitsemänneksi pienin luku.">
            <a:extLst>
              <a:ext uri="{FF2B5EF4-FFF2-40B4-BE49-F238E27FC236}">
                <a16:creationId xmlns:a16="http://schemas.microsoft.com/office/drawing/2014/main" id="{78DF1893-95AA-B42E-8BF5-2FE9FBB70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052736"/>
            <a:ext cx="9433314" cy="50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59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95400" y="404664"/>
            <a:ext cx="10513168" cy="504056"/>
          </a:xfrm>
          <a:noFill/>
          <a:ln/>
        </p:spPr>
        <p:txBody>
          <a:bodyPr/>
          <a:lstStyle/>
          <a:p>
            <a:r>
              <a:rPr lang="fi-FI" dirty="0"/>
              <a:t>Kokonaisnettomuutto maakunnittain 2023 - 2024</a:t>
            </a:r>
            <a:endParaRPr lang="en-GB" sz="1800" b="0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2F846B3F-7772-46F6-9F58-30DA53DD7E32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1.1.2025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Palkkikaavio: kokonaisnettomuutto maakunnittain vuosina 2023-2024. Kokonaisnettomuutto oli vuonna 2024 kaikissa maakunnissa positiivinen, mutta pieneni edellisvuodesta suurimmassa osassa maakunnista. Kokonaisnettomuutto pieneni eniten  vuodesta 2023 ja oli korkein vuonna 2024 Uudellamaalla, +20 747. Seuraavaksi eniten kokonaisnettomuutto oli plussalla vuonna 2024 Pirkanmaalla, +7 170 ja Varsinais-Suomessa, +5 640. ">
            <a:extLst>
              <a:ext uri="{FF2B5EF4-FFF2-40B4-BE49-F238E27FC236}">
                <a16:creationId xmlns:a16="http://schemas.microsoft.com/office/drawing/2014/main" id="{250E25BD-9CAD-DE22-8D10-A41D54782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28" y="1052736"/>
            <a:ext cx="9208987" cy="49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06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11089232" cy="5040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i-FI" dirty="0"/>
              <a:t>Kokonaisnettomuutto eräissä maakunnissa 2000 - 2024</a:t>
            </a:r>
            <a:endParaRPr lang="en-GB" sz="1800" b="0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F840247C-6939-4101-8A43-A3450BDC0482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1.1.2025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Viivakaavio: Kokonaisnettomuutto eräissä maakunnissa vuosina 2000-2024. Tarkasteltavista maakunnista kokonaisnettomuutto oli vuonna 2024 paras Pohjois-Savossa +1 912, seuraavaksi Pohjois-Karjalassa, +942, Etelä-Karjalassa +890, Etelä-Savossa +811, Kymenlaaksossa +280 ja Kainuussa +102. Kokonaisnettomuutto laski edellisvuodesta kaikissa muissa tarkastelun maakunnissa paitsi Etelä-Savossa, jossa se nousi 54 henkeä edellisvuodesta.">
            <a:extLst>
              <a:ext uri="{FF2B5EF4-FFF2-40B4-BE49-F238E27FC236}">
                <a16:creationId xmlns:a16="http://schemas.microsoft.com/office/drawing/2014/main" id="{8E3C1544-179F-9ECF-3A4D-AA2D7EC24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980728"/>
            <a:ext cx="996633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27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551384" y="260648"/>
            <a:ext cx="10729192" cy="504056"/>
          </a:xfrm>
          <a:noFill/>
          <a:ln/>
        </p:spPr>
        <p:txBody>
          <a:bodyPr/>
          <a:lstStyle/>
          <a:p>
            <a:r>
              <a:rPr lang="fi-FI" dirty="0"/>
              <a:t>Kokonaisnettomuutto seutukunnittain Etelä-Savossa 2000 - 2024</a:t>
            </a:r>
            <a:endParaRPr lang="en-GB" sz="1800" b="0" dirty="0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3FD6942B-74C8-4979-82FD-332AD714E0BE}"/>
              </a:ext>
            </a:extLst>
          </p:cNvPr>
          <p:cNvSpPr txBox="1">
            <a:spLocks/>
          </p:cNvSpPr>
          <p:nvPr/>
        </p:nvSpPr>
        <p:spPr bwMode="auto">
          <a:xfrm>
            <a:off x="551384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 , 1.1.2025 aluejako 							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Viivakaavio: kokonaisnettomuutto seutukunnittain Etelä-Savossa 2000 - 2024. Kokonaisnettomuutto on ollut enimmäkseen negatiivinen koko seurantajakson ajan muissa seutukunnissa paitsi Mikkelin seutukunnassa, jossa se oli pitkän aikaa positiivinen (vuodesta 2009 vuoteen 2016, korkeimmillaan +153 vuonna 2014). Savonlinnan seutukunnan kokonaisnettomuutto oli +167 vuonna 2023, mutta on laskenut lukuun +36 vuonna 2024. Pieksämäen seutukunnan kokonaisnettomuutto oli positiivinen 311 henkilön verran ja Mikkelin seutukunnan +464 henkilön verran vuonna 2024. ">
            <a:extLst>
              <a:ext uri="{FF2B5EF4-FFF2-40B4-BE49-F238E27FC236}">
                <a16:creationId xmlns:a16="http://schemas.microsoft.com/office/drawing/2014/main" id="{1ED2053F-3061-1D39-FED5-261EEAE13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908720"/>
            <a:ext cx="10009112" cy="52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52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551384" y="260648"/>
            <a:ext cx="10801200" cy="864096"/>
          </a:xfrm>
          <a:noFill/>
          <a:ln/>
        </p:spPr>
        <p:txBody>
          <a:bodyPr/>
          <a:lstStyle/>
          <a:p>
            <a:r>
              <a:rPr lang="fi-FI" dirty="0"/>
              <a:t>Kokonaisnettomuutto seutukunnittain ja kunnittain Etelä-Savossa 2000 - 2024</a:t>
            </a:r>
            <a:endParaRPr lang="en-GB" sz="1800" b="0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B3F3F9EF-B826-43F8-BC22-2395F3FA0893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1.1.2025 aluejako							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EC314F6F-E6EB-2D80-C352-5CB91D121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021603"/>
              </p:ext>
            </p:extLst>
          </p:nvPr>
        </p:nvGraphicFramePr>
        <p:xfrm>
          <a:off x="623384" y="1124744"/>
          <a:ext cx="10873216" cy="426672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299157766"/>
                    </a:ext>
                  </a:extLst>
                </a:gridCol>
                <a:gridCol w="411947">
                  <a:extLst>
                    <a:ext uri="{9D8B030D-6E8A-4147-A177-3AD203B41FA5}">
                      <a16:colId xmlns:a16="http://schemas.microsoft.com/office/drawing/2014/main" val="598516827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3173717994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415797556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406885204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3600908498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2707698102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3984751804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696482511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122986217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1192501869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770154296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2459842038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3387966755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2878782653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2708372479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4039350614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4264360967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274282965"/>
                    </a:ext>
                  </a:extLst>
                </a:gridCol>
                <a:gridCol w="487274">
                  <a:extLst>
                    <a:ext uri="{9D8B030D-6E8A-4147-A177-3AD203B41FA5}">
                      <a16:colId xmlns:a16="http://schemas.microsoft.com/office/drawing/2014/main" val="2139416497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2879080917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3638648278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2573639801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557699946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1646245403"/>
                    </a:ext>
                  </a:extLst>
                </a:gridCol>
                <a:gridCol w="389821">
                  <a:extLst>
                    <a:ext uri="{9D8B030D-6E8A-4147-A177-3AD203B41FA5}">
                      <a16:colId xmlns:a16="http://schemas.microsoft.com/office/drawing/2014/main" val="10590775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Alue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 dirty="0">
                          <a:effectLst/>
                        </a:rPr>
                        <a:t>2000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 dirty="0">
                          <a:effectLst/>
                        </a:rPr>
                        <a:t>2001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>
                          <a:effectLst/>
                        </a:rPr>
                        <a:t>2002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>
                          <a:effectLst/>
                        </a:rPr>
                        <a:t>2003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 dirty="0">
                          <a:effectLst/>
                        </a:rPr>
                        <a:t>2004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>
                          <a:effectLst/>
                        </a:rPr>
                        <a:t>2005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>
                          <a:effectLst/>
                        </a:rPr>
                        <a:t>2006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>
                          <a:effectLst/>
                        </a:rPr>
                        <a:t>2007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>
                          <a:effectLst/>
                        </a:rPr>
                        <a:t>2008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>
                          <a:effectLst/>
                        </a:rPr>
                        <a:t>2009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>
                          <a:effectLst/>
                        </a:rPr>
                        <a:t>2010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 dirty="0">
                          <a:effectLst/>
                        </a:rPr>
                        <a:t>2011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>
                          <a:effectLst/>
                        </a:rPr>
                        <a:t>2012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>
                          <a:effectLst/>
                        </a:rPr>
                        <a:t>2013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>
                          <a:effectLst/>
                        </a:rPr>
                        <a:t>2014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 dirty="0">
                          <a:effectLst/>
                        </a:rPr>
                        <a:t>2015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 dirty="0">
                          <a:effectLst/>
                        </a:rPr>
                        <a:t>2016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>
                          <a:effectLst/>
                        </a:rPr>
                        <a:t>2017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 dirty="0">
                          <a:effectLst/>
                        </a:rPr>
                        <a:t>2018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 dirty="0">
                          <a:effectLst/>
                        </a:rPr>
                        <a:t>2019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>
                          <a:effectLst/>
                        </a:rPr>
                        <a:t>2020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>
                          <a:effectLst/>
                        </a:rPr>
                        <a:t>2021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>
                          <a:effectLst/>
                        </a:rPr>
                        <a:t>2022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 dirty="0">
                          <a:effectLst/>
                        </a:rPr>
                        <a:t>2023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100" u="none" strike="noStrike" dirty="0">
                          <a:effectLst/>
                        </a:rPr>
                        <a:t>2024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235257547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 dirty="0">
                          <a:effectLst/>
                        </a:rPr>
                        <a:t>Mikkelin sk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44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-161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-213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-55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-94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15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-77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-259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-89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21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55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66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124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127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153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152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123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-98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-266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-512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-227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-54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224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408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464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2241221723"/>
                  </a:ext>
                </a:extLst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..Hirvensalmi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-49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26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324664728"/>
                  </a:ext>
                </a:extLst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..Kangasniemi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-66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45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33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681694753"/>
                  </a:ext>
                </a:extLst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..Mikkeli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-146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-37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-188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90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62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151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88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170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76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209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40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-66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-184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-442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-313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-121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323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323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925927215"/>
                  </a:ext>
                </a:extLst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..Mäntyharju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-62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3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-105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-69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3153277558"/>
                  </a:ext>
                </a:extLst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..Puumala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-5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-50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24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4207023016"/>
                  </a:ext>
                </a:extLst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Savonlinnan sk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-448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-341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-134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-214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-65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-144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-137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-354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-277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-113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35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-107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-65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-106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-107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-192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-137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-413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-778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-338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38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223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45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167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36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3787898448"/>
                  </a:ext>
                </a:extLst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..Enonkoski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-13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1493924747"/>
                  </a:ext>
                </a:extLst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..Rantasalmi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-59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-23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690008229"/>
                  </a:ext>
                </a:extLst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..Savonlinna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-365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-266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-127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-143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-106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-105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-291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-204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41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-106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-148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-329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-762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-283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216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114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2269396030"/>
                  </a:ext>
                </a:extLst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..Sulkava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3649772857"/>
                  </a:ext>
                </a:extLst>
              </a:tr>
              <a:tr h="31702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u="none" strike="noStrike">
                          <a:effectLst/>
                        </a:rPr>
                        <a:t>Pieksämäen sk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-363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-256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-284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-61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-82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-44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-134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-233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-89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-59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-166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-121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-173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-34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-58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-92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-178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-98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-144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-136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-218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71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57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>
                          <a:effectLst/>
                        </a:rPr>
                        <a:t>182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u="none" strike="noStrike" dirty="0">
                          <a:effectLst/>
                        </a:rPr>
                        <a:t>311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404138987"/>
                  </a:ext>
                </a:extLst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..Juva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-126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-81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-66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44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-66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-68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-1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-51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-103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11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1611169607"/>
                  </a:ext>
                </a:extLst>
              </a:tr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..Pieksämäki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-237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-175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-218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-105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-67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-132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-167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-56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-132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-91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-105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-56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-91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-127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-95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-99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-115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45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152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300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1926901545"/>
                  </a:ext>
                </a:extLst>
              </a:tr>
              <a:tr h="410869">
                <a:tc>
                  <a:txBody>
                    <a:bodyPr/>
                    <a:lstStyle/>
                    <a:p>
                      <a:pPr algn="l" fontAlgn="b"/>
                      <a:r>
                        <a:rPr lang="fi-FI" sz="1050" u="none" strike="noStrike" dirty="0">
                          <a:effectLst/>
                        </a:rPr>
                        <a:t>ETELÄ-SAVON MAAKUNTA</a:t>
                      </a:r>
                      <a:endParaRPr lang="fi-FI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-767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-758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-631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-330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-241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-173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-348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-846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-455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-151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-76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-162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-114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-132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-192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-609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-1 188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-986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-407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240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326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757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811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extLst>
                  <a:ext uri="{0D108BD9-81ED-4DB2-BD59-A6C34878D82A}">
                    <a16:rowId xmlns:a16="http://schemas.microsoft.com/office/drawing/2014/main" val="3012909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037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60" y="332656"/>
            <a:ext cx="11737304" cy="504056"/>
          </a:xfrm>
          <a:noFill/>
          <a:ln/>
        </p:spPr>
        <p:txBody>
          <a:bodyPr/>
          <a:lstStyle/>
          <a:p>
            <a:r>
              <a:rPr lang="fi-FI" dirty="0"/>
              <a:t>Kokonaisnettomuutto seutukunnittain ja kunnittain Etelä-Savossa 2023-2024</a:t>
            </a:r>
            <a:endParaRPr lang="en-GB" sz="1800" b="0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CA99B25E-788D-40C9-9703-EC47C6D063B5}"/>
              </a:ext>
            </a:extLst>
          </p:cNvPr>
          <p:cNvSpPr txBox="1">
            <a:spLocks/>
          </p:cNvSpPr>
          <p:nvPr/>
        </p:nvSpPr>
        <p:spPr bwMode="auto">
          <a:xfrm>
            <a:off x="335360" y="6309320"/>
            <a:ext cx="117373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1.1.2025 aluejako 							      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Kaavio: kokonaisnettomuutto seutukunnittain ja kunnittain Etelä-Savossa 2023-2024. Vuonna 2024 Mikkelin seutukunnassa kokonaisnettomuutto oli +464, Savonlinnan seutukunnassa +36 ja Pieksämäen seutukunnassa +311. Kunnista positiivisin kokonaisnettomuutto oli Mikkelissä, +323 ja Pieksämäellä, +300. Kunnista negatiiviset kokonaisnettomuuttoluvut vuonna 2024 olivat vain Enonkoskella, -13 ja Rantasalmella, -2.">
            <a:extLst>
              <a:ext uri="{FF2B5EF4-FFF2-40B4-BE49-F238E27FC236}">
                <a16:creationId xmlns:a16="http://schemas.microsoft.com/office/drawing/2014/main" id="{F70AE37E-4B1F-1B32-E379-0ED6078DB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124744"/>
            <a:ext cx="9433048" cy="47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86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0" y="404664"/>
            <a:ext cx="8856983" cy="504056"/>
          </a:xfrm>
          <a:noFill/>
          <a:ln/>
        </p:spPr>
        <p:txBody>
          <a:bodyPr/>
          <a:lstStyle/>
          <a:p>
            <a:r>
              <a:rPr lang="fi-FI" dirty="0"/>
              <a:t>Kokonaisnettomuutto ikäryhmittäin Etelä-Savossa 2024</a:t>
            </a:r>
            <a:endParaRPr lang="en-GB" sz="1800" b="0" dirty="0"/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546CEC3D-AE5F-445D-A3E5-A02174BDAFF0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1.1.2025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Palkkikaavio kokonaisnettomuutosta viisivuotisikäryhmittäin Etelä-Savossa vuonna 2024. Kokonaisnettomuutto oli Etelä-Savon maakunnassa yhteensä +811. Viisivuotisikäryhmittäin katsottuna  Etelä-Savossa muuttotappiota tuli 20-24-vuotiaiden ikäryhmässä, -310, 15-19-vuotiaiden ikäryhmässä, -60 ja 25-29-vuotiaiden ikäryhmässä -32 sekä yli 75-vuotiaiden ikäryhmässä -2. Eniten Etelä-Savossa saatiin muuttovoittoa 30-39-vuotiaiden ikäryhmistä.">
            <a:extLst>
              <a:ext uri="{FF2B5EF4-FFF2-40B4-BE49-F238E27FC236}">
                <a16:creationId xmlns:a16="http://schemas.microsoft.com/office/drawing/2014/main" id="{1DFF7BE0-CA4B-0B67-5603-DEDC655C9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942094"/>
            <a:ext cx="8856983" cy="485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81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332656"/>
            <a:ext cx="11017224" cy="864096"/>
          </a:xfrm>
          <a:noFill/>
          <a:ln/>
        </p:spPr>
        <p:txBody>
          <a:bodyPr/>
          <a:lstStyle/>
          <a:p>
            <a:r>
              <a:rPr lang="fi-FI" dirty="0"/>
              <a:t>Kokonaisnettomuutto ikäryhmittäin Etelä-Savossa 2015 - 2024, keskimäärin/v.</a:t>
            </a:r>
            <a:endParaRPr lang="en-GB" sz="1800" b="0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9BFA1E97-F1BF-4DCC-87CF-C9E966D7E081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1.1.2025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Palkkikaavio; Vuodesta 2015 vuoteen 2024 kokonaisnettomuutto oli Etelä-Savon maakunnassa keskimäärin -138 per vuosi. Viisivuotisikäryhmittäin katsottuna eniten muuttotappiota tuli 15-29-vuotiaissa, ja näistä vielä eniten ikäryhmässä 20-24-vuotiaat, joiden kokonaisnettomuutto oli keskimäärin -368. per vuosi. Muuttovoittoa tulee eniten vuosittain yli 35-vuotiaista 69-vuotiasiin.">
            <a:extLst>
              <a:ext uri="{FF2B5EF4-FFF2-40B4-BE49-F238E27FC236}">
                <a16:creationId xmlns:a16="http://schemas.microsoft.com/office/drawing/2014/main" id="{2ADA8EF7-DB6F-443D-946E-B6F4354A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847115"/>
            <a:ext cx="8136904" cy="503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50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5D08B3-F21A-754C-8A6F-052E9D271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Maan sisäinen muuttoliike</a:t>
            </a:r>
          </a:p>
        </p:txBody>
      </p:sp>
    </p:spTree>
    <p:extLst>
      <p:ext uri="{BB962C8B-B14F-4D97-AF65-F5344CB8AC3E}">
        <p14:creationId xmlns:p14="http://schemas.microsoft.com/office/powerpoint/2010/main" val="4161778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0" y="404664"/>
            <a:ext cx="10044955" cy="504056"/>
          </a:xfrm>
          <a:noFill/>
          <a:ln/>
        </p:spPr>
        <p:txBody>
          <a:bodyPr/>
          <a:lstStyle/>
          <a:p>
            <a:r>
              <a:rPr lang="fi-FI" dirty="0"/>
              <a:t>Kokonaisnettomuutto ikäryhmittäin Etelä-Savossa 2015 - 2024</a:t>
            </a:r>
            <a:endParaRPr lang="en-GB" sz="1800" b="0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7C04C945-6428-4FA9-B57F-1BDAF0883CB5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1.1.2025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33A08207-AD26-BFE1-B131-999CA4C84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700653"/>
              </p:ext>
            </p:extLst>
          </p:nvPr>
        </p:nvGraphicFramePr>
        <p:xfrm>
          <a:off x="767408" y="1268760"/>
          <a:ext cx="9433045" cy="4482244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900067">
                  <a:extLst>
                    <a:ext uri="{9D8B030D-6E8A-4147-A177-3AD203B41FA5}">
                      <a16:colId xmlns:a16="http://schemas.microsoft.com/office/drawing/2014/main" val="1448744982"/>
                    </a:ext>
                  </a:extLst>
                </a:gridCol>
                <a:gridCol w="654594">
                  <a:extLst>
                    <a:ext uri="{9D8B030D-6E8A-4147-A177-3AD203B41FA5}">
                      <a16:colId xmlns:a16="http://schemas.microsoft.com/office/drawing/2014/main" val="84229513"/>
                    </a:ext>
                  </a:extLst>
                </a:gridCol>
                <a:gridCol w="654594">
                  <a:extLst>
                    <a:ext uri="{9D8B030D-6E8A-4147-A177-3AD203B41FA5}">
                      <a16:colId xmlns:a16="http://schemas.microsoft.com/office/drawing/2014/main" val="2526788741"/>
                    </a:ext>
                  </a:extLst>
                </a:gridCol>
                <a:gridCol w="654594">
                  <a:extLst>
                    <a:ext uri="{9D8B030D-6E8A-4147-A177-3AD203B41FA5}">
                      <a16:colId xmlns:a16="http://schemas.microsoft.com/office/drawing/2014/main" val="4204817567"/>
                    </a:ext>
                  </a:extLst>
                </a:gridCol>
                <a:gridCol w="620418">
                  <a:extLst>
                    <a:ext uri="{9D8B030D-6E8A-4147-A177-3AD203B41FA5}">
                      <a16:colId xmlns:a16="http://schemas.microsoft.com/office/drawing/2014/main" val="2858154624"/>
                    </a:ext>
                  </a:extLst>
                </a:gridCol>
                <a:gridCol w="688768">
                  <a:extLst>
                    <a:ext uri="{9D8B030D-6E8A-4147-A177-3AD203B41FA5}">
                      <a16:colId xmlns:a16="http://schemas.microsoft.com/office/drawing/2014/main" val="3320773204"/>
                    </a:ext>
                  </a:extLst>
                </a:gridCol>
                <a:gridCol w="654594">
                  <a:extLst>
                    <a:ext uri="{9D8B030D-6E8A-4147-A177-3AD203B41FA5}">
                      <a16:colId xmlns:a16="http://schemas.microsoft.com/office/drawing/2014/main" val="626920796"/>
                    </a:ext>
                  </a:extLst>
                </a:gridCol>
                <a:gridCol w="654594">
                  <a:extLst>
                    <a:ext uri="{9D8B030D-6E8A-4147-A177-3AD203B41FA5}">
                      <a16:colId xmlns:a16="http://schemas.microsoft.com/office/drawing/2014/main" val="3254289026"/>
                    </a:ext>
                  </a:extLst>
                </a:gridCol>
                <a:gridCol w="654594">
                  <a:extLst>
                    <a:ext uri="{9D8B030D-6E8A-4147-A177-3AD203B41FA5}">
                      <a16:colId xmlns:a16="http://schemas.microsoft.com/office/drawing/2014/main" val="1178929259"/>
                    </a:ext>
                  </a:extLst>
                </a:gridCol>
                <a:gridCol w="654594">
                  <a:extLst>
                    <a:ext uri="{9D8B030D-6E8A-4147-A177-3AD203B41FA5}">
                      <a16:colId xmlns:a16="http://schemas.microsoft.com/office/drawing/2014/main" val="1485990851"/>
                    </a:ext>
                  </a:extLst>
                </a:gridCol>
                <a:gridCol w="654594">
                  <a:extLst>
                    <a:ext uri="{9D8B030D-6E8A-4147-A177-3AD203B41FA5}">
                      <a16:colId xmlns:a16="http://schemas.microsoft.com/office/drawing/2014/main" val="3150790791"/>
                    </a:ext>
                  </a:extLst>
                </a:gridCol>
                <a:gridCol w="1052184">
                  <a:extLst>
                    <a:ext uri="{9D8B030D-6E8A-4147-A177-3AD203B41FA5}">
                      <a16:colId xmlns:a16="http://schemas.microsoft.com/office/drawing/2014/main" val="2887649163"/>
                    </a:ext>
                  </a:extLst>
                </a:gridCol>
                <a:gridCol w="934856">
                  <a:extLst>
                    <a:ext uri="{9D8B030D-6E8A-4147-A177-3AD203B41FA5}">
                      <a16:colId xmlns:a16="http://schemas.microsoft.com/office/drawing/2014/main" val="1243863086"/>
                    </a:ext>
                  </a:extLst>
                </a:gridCol>
              </a:tblGrid>
              <a:tr h="60463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Ikä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2015-2024 yhteensä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keski-määrin/v.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7280030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0 - 4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246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4047385636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5 - 9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2368290617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10 - 14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1826949448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15 - 19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-90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-59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-171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-176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-86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-61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-60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-1 044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-104 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3784183578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20 - 24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-221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-212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-436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-695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-526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-453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-185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-321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-322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-310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-3 681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-368 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1618680065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25 - 29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-104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-285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-210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-61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-879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-88 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1305518486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30 - 34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-30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-143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149340209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35 - 39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-43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601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856306131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40 - 44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2266378793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45 - 49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1030313349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50 - 54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-24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3176586664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55 - 59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456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2407234310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60 - 64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731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4194235782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65 - 69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705328540"/>
                  </a:ext>
                </a:extLst>
              </a:tr>
              <a:tr h="27121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70 - 74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4177515766"/>
                  </a:ext>
                </a:extLst>
              </a:tr>
              <a:tr h="207376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75 -  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-24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-39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-23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-154 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 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3582284554"/>
                  </a:ext>
                </a:extLst>
              </a:tr>
              <a:tr h="406003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yhteensä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-132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-192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-609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-1 188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-986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-407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240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326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757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811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-1 380 </a:t>
                      </a: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-138 </a:t>
                      </a:r>
                    </a:p>
                  </a:txBody>
                  <a:tcPr marL="0" marR="72000" marT="0" marB="0" anchor="ctr"/>
                </a:tc>
                <a:extLst>
                  <a:ext uri="{0D108BD9-81ED-4DB2-BD59-A6C34878D82A}">
                    <a16:rowId xmlns:a16="http://schemas.microsoft.com/office/drawing/2014/main" val="3877960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994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07368" y="332656"/>
            <a:ext cx="11593288" cy="504057"/>
          </a:xfrm>
        </p:spPr>
        <p:txBody>
          <a:bodyPr/>
          <a:lstStyle/>
          <a:p>
            <a:r>
              <a:rPr lang="fi-FI" dirty="0"/>
              <a:t>Kokonaisnettomuutto ikäryhmittäin </a:t>
            </a:r>
            <a:r>
              <a:rPr lang="fi-FI" sz="2400" dirty="0"/>
              <a:t>(7 ikäryhmää) </a:t>
            </a:r>
            <a:r>
              <a:rPr lang="fi-FI" dirty="0"/>
              <a:t>Etelä-Savossa 2005 - 2024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F5E26847-0457-48F2-A7AE-B6DEA429BE67}"/>
              </a:ext>
            </a:extLst>
          </p:cNvPr>
          <p:cNvSpPr txBox="1">
            <a:spLocks/>
          </p:cNvSpPr>
          <p:nvPr/>
        </p:nvSpPr>
        <p:spPr bwMode="auto">
          <a:xfrm>
            <a:off x="407368" y="6309320"/>
            <a:ext cx="116652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1.1.2025 aluejako 							    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Viivakaaviokuva kokonaisnettomuuttoluvuista ikäryhmittäin Etelä-Savossa 2005-2024. Koko ajanjakson ajan plussalla on ollut vain 40-64-vuotiaiden ikäryhmä, jonka kokonaisnettomuutto oli vuonna 2024 +537. Viime vuosina kaikkien ikäryhmien yhteenlaskettu kokonaisnettomuutto on ollut positiivinen, ja vuonna 2024 plussalla olivat kaikki muut paitsi 15-19-, 20-24- ja 25-29-vuotiaiden ikäryhmä.">
            <a:extLst>
              <a:ext uri="{FF2B5EF4-FFF2-40B4-BE49-F238E27FC236}">
                <a16:creationId xmlns:a16="http://schemas.microsoft.com/office/drawing/2014/main" id="{253A1EAC-9A34-042E-1966-8F6191D2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980728"/>
            <a:ext cx="8928992" cy="50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38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260648"/>
            <a:ext cx="11305256" cy="504056"/>
          </a:xfrm>
          <a:noFill/>
          <a:ln/>
        </p:spPr>
        <p:txBody>
          <a:bodyPr/>
          <a:lstStyle/>
          <a:p>
            <a:r>
              <a:rPr lang="fi-FI" dirty="0"/>
              <a:t>Kokonaisnettomuutto ikäryhmittäin </a:t>
            </a:r>
            <a:r>
              <a:rPr lang="fi-FI" sz="2400" dirty="0"/>
              <a:t>(7 ikäryhmää) </a:t>
            </a:r>
            <a:r>
              <a:rPr lang="fi-FI" dirty="0"/>
              <a:t>Etelä-Savossa 2005-2024</a:t>
            </a:r>
            <a:endParaRPr lang="en-GB" sz="1800" b="0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DEEAA30C-2F48-4E0E-87D9-76E4340E633F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1.1.2025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05648889-3ABD-412C-C455-A726EA11F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310384"/>
              </p:ext>
            </p:extLst>
          </p:nvPr>
        </p:nvGraphicFramePr>
        <p:xfrm>
          <a:off x="911424" y="908720"/>
          <a:ext cx="8640960" cy="5260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955">
                  <a:extLst>
                    <a:ext uri="{9D8B030D-6E8A-4147-A177-3AD203B41FA5}">
                      <a16:colId xmlns:a16="http://schemas.microsoft.com/office/drawing/2014/main" val="1930381979"/>
                    </a:ext>
                  </a:extLst>
                </a:gridCol>
                <a:gridCol w="872824">
                  <a:extLst>
                    <a:ext uri="{9D8B030D-6E8A-4147-A177-3AD203B41FA5}">
                      <a16:colId xmlns:a16="http://schemas.microsoft.com/office/drawing/2014/main" val="1055183569"/>
                    </a:ext>
                  </a:extLst>
                </a:gridCol>
                <a:gridCol w="872824">
                  <a:extLst>
                    <a:ext uri="{9D8B030D-6E8A-4147-A177-3AD203B41FA5}">
                      <a16:colId xmlns:a16="http://schemas.microsoft.com/office/drawing/2014/main" val="3618671461"/>
                    </a:ext>
                  </a:extLst>
                </a:gridCol>
                <a:gridCol w="872824">
                  <a:extLst>
                    <a:ext uri="{9D8B030D-6E8A-4147-A177-3AD203B41FA5}">
                      <a16:colId xmlns:a16="http://schemas.microsoft.com/office/drawing/2014/main" val="3799361216"/>
                    </a:ext>
                  </a:extLst>
                </a:gridCol>
                <a:gridCol w="872824">
                  <a:extLst>
                    <a:ext uri="{9D8B030D-6E8A-4147-A177-3AD203B41FA5}">
                      <a16:colId xmlns:a16="http://schemas.microsoft.com/office/drawing/2014/main" val="733412088"/>
                    </a:ext>
                  </a:extLst>
                </a:gridCol>
                <a:gridCol w="872824">
                  <a:extLst>
                    <a:ext uri="{9D8B030D-6E8A-4147-A177-3AD203B41FA5}">
                      <a16:colId xmlns:a16="http://schemas.microsoft.com/office/drawing/2014/main" val="3054256791"/>
                    </a:ext>
                  </a:extLst>
                </a:gridCol>
                <a:gridCol w="872824">
                  <a:extLst>
                    <a:ext uri="{9D8B030D-6E8A-4147-A177-3AD203B41FA5}">
                      <a16:colId xmlns:a16="http://schemas.microsoft.com/office/drawing/2014/main" val="2910039917"/>
                    </a:ext>
                  </a:extLst>
                </a:gridCol>
                <a:gridCol w="763722">
                  <a:extLst>
                    <a:ext uri="{9D8B030D-6E8A-4147-A177-3AD203B41FA5}">
                      <a16:colId xmlns:a16="http://schemas.microsoft.com/office/drawing/2014/main" val="4109842202"/>
                    </a:ext>
                  </a:extLst>
                </a:gridCol>
                <a:gridCol w="1418339">
                  <a:extLst>
                    <a:ext uri="{9D8B030D-6E8A-4147-A177-3AD203B41FA5}">
                      <a16:colId xmlns:a16="http://schemas.microsoft.com/office/drawing/2014/main" val="3467991582"/>
                    </a:ext>
                  </a:extLst>
                </a:gridCol>
              </a:tblGrid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</a:rPr>
                        <a:t>Vuosi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0-14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15 - 19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20 - 24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25 - 29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30-39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40-64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effectLst/>
                        </a:rPr>
                        <a:t>65+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effectLst/>
                        </a:rPr>
                        <a:t>Yhteensä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216000" marT="6666" marB="0" anchor="b"/>
                </a:tc>
                <a:extLst>
                  <a:ext uri="{0D108BD9-81ED-4DB2-BD59-A6C34878D82A}">
                    <a16:rowId xmlns:a16="http://schemas.microsoft.com/office/drawing/2014/main" val="2836455679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2005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-116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-367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-126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246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-173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3303661066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2006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-156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-525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-149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-348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465629516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2007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-236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-515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-268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-15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-846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3456337999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2008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-191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-362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-188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-455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2218567928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2009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-182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-361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-151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2234523347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2010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105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-106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-292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-27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160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-76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4107128646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2011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-197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-249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-31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-162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590904431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2012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-97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-313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-131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276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-114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3618670961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2013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-134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-231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-14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224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-13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1546918901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2014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-90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-256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-71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212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-12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4195203804"/>
                  </a:ext>
                </a:extLst>
              </a:tr>
              <a:tr h="2462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2015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-90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-221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-108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-24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-132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3889216953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2016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-7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-212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-138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-8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-192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3013407653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2017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-59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-436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-104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-18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-33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-609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400459131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2018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-47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-171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-695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-285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-89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-14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-1 188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1514226579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2019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-182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-526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-210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-138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-44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-986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1939453017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2020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-176</a:t>
                      </a: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-453</a:t>
                      </a: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-61</a:t>
                      </a: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fi-FI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-407</a:t>
                      </a: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920011029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u="none" strike="noStrike" dirty="0">
                          <a:effectLst/>
                        </a:rPr>
                        <a:t>2021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-152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-185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326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fi-FI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144000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  <a:endParaRPr lang="fi-FI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6" marR="396000" marT="6666" marB="0" anchor="b"/>
                </a:tc>
                <a:extLst>
                  <a:ext uri="{0D108BD9-81ED-4DB2-BD59-A6C34878D82A}">
                    <a16:rowId xmlns:a16="http://schemas.microsoft.com/office/drawing/2014/main" val="1508747666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-86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-321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326</a:t>
                      </a:r>
                    </a:p>
                  </a:txBody>
                  <a:tcPr marL="0" marR="396000" marT="0" marB="0" anchor="b"/>
                </a:tc>
                <a:extLst>
                  <a:ext uri="{0D108BD9-81ED-4DB2-BD59-A6C34878D82A}">
                    <a16:rowId xmlns:a16="http://schemas.microsoft.com/office/drawing/2014/main" val="3871629980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-61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-322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757</a:t>
                      </a:r>
                    </a:p>
                  </a:txBody>
                  <a:tcPr marL="0" marR="396000" marT="0" marB="0" anchor="b"/>
                </a:tc>
                <a:extLst>
                  <a:ext uri="{0D108BD9-81ED-4DB2-BD59-A6C34878D82A}">
                    <a16:rowId xmlns:a16="http://schemas.microsoft.com/office/drawing/2014/main" val="1415910169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6666" marR="6666" marT="6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-60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-310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-32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811</a:t>
                      </a:r>
                    </a:p>
                  </a:txBody>
                  <a:tcPr marL="0" marR="396000" marT="0" marB="0" anchor="b"/>
                </a:tc>
                <a:extLst>
                  <a:ext uri="{0D108BD9-81ED-4DB2-BD59-A6C34878D82A}">
                    <a16:rowId xmlns:a16="http://schemas.microsoft.com/office/drawing/2014/main" val="28635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661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0" y="260648"/>
            <a:ext cx="10729192" cy="792088"/>
          </a:xfrm>
          <a:noFill/>
          <a:ln/>
        </p:spPr>
        <p:txBody>
          <a:bodyPr/>
          <a:lstStyle/>
          <a:p>
            <a:r>
              <a:rPr lang="fi-FI" dirty="0"/>
              <a:t>Kokonaisnettomuutto ikäryhmittäin, kunnittain ja seutukunnittain  Etelä-Savossa 2024</a:t>
            </a:r>
            <a:endParaRPr lang="en-GB" sz="1800" b="0" dirty="0"/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7CEC21C3-E471-4E6D-80DF-81A9C50EFFAA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 , 1.1.2025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8E11878B-A220-0A1B-9566-5044055CB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787855"/>
              </p:ext>
            </p:extLst>
          </p:nvPr>
        </p:nvGraphicFramePr>
        <p:xfrm>
          <a:off x="695400" y="1132739"/>
          <a:ext cx="10657188" cy="4168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195">
                  <a:extLst>
                    <a:ext uri="{9D8B030D-6E8A-4147-A177-3AD203B41FA5}">
                      <a16:colId xmlns:a16="http://schemas.microsoft.com/office/drawing/2014/main" val="2193588071"/>
                    </a:ext>
                  </a:extLst>
                </a:gridCol>
                <a:gridCol w="869193">
                  <a:extLst>
                    <a:ext uri="{9D8B030D-6E8A-4147-A177-3AD203B41FA5}">
                      <a16:colId xmlns:a16="http://schemas.microsoft.com/office/drawing/2014/main" val="2043506336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601701133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3178789244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2056774667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3569162866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3113940724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1244343513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3645640407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3769319616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2357926662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273188281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3093428107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1384404540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1217170772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846580677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2693829651"/>
                    </a:ext>
                  </a:extLst>
                </a:gridCol>
                <a:gridCol w="498300">
                  <a:extLst>
                    <a:ext uri="{9D8B030D-6E8A-4147-A177-3AD203B41FA5}">
                      <a16:colId xmlns:a16="http://schemas.microsoft.com/office/drawing/2014/main" val="1116070486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Alue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yhteensä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0-4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5-9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10-14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15-19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20-24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25-29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30-34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35-39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40-44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45-49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50-54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55-59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60-64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65-69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</a:rPr>
                        <a:t>70-74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75-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6478173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Enonkoski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3434428153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Hirvensalmi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400030701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Juva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117438479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Kangasniemi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2214267834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Mikkeli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3636855492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Mäntyharju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2780769112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Pieksämäki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1813619277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Puumala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1892439857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Rantasalmi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1527034134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Savonlinna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3832120121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Sulkava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1359610468"/>
                  </a:ext>
                </a:extLst>
              </a:tr>
              <a:tr h="463795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u="none" strike="noStrike" dirty="0">
                          <a:effectLst/>
                        </a:rPr>
                        <a:t>Etelä-Savon maakunta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811</a:t>
                      </a: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-60</a:t>
                      </a: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-310</a:t>
                      </a: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-32</a:t>
                      </a: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144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0" marR="144000" marT="0" marB="0" anchor="ctr"/>
                </a:tc>
                <a:extLst>
                  <a:ext uri="{0D108BD9-81ED-4DB2-BD59-A6C34878D82A}">
                    <a16:rowId xmlns:a16="http://schemas.microsoft.com/office/drawing/2014/main" val="1955644677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Mikkelin seutukunta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2497110907"/>
                  </a:ext>
                </a:extLst>
              </a:tr>
              <a:tr h="368374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Savonlinnan seutukunta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37356578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</a:rPr>
                        <a:t>Pieksämäen seutukunta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144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144000" marT="0" marB="0" anchor="b"/>
                </a:tc>
                <a:extLst>
                  <a:ext uri="{0D108BD9-81ED-4DB2-BD59-A6C34878D82A}">
                    <a16:rowId xmlns:a16="http://schemas.microsoft.com/office/drawing/2014/main" val="595484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762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404664"/>
            <a:ext cx="11377264" cy="504056"/>
          </a:xfrm>
          <a:noFill/>
          <a:ln/>
        </p:spPr>
        <p:txBody>
          <a:bodyPr/>
          <a:lstStyle/>
          <a:p>
            <a:r>
              <a:rPr lang="fi-FI" dirty="0"/>
              <a:t>Kokonaisnettomuutto ikäryhmittäin Enonkoskella ja Hirvensalmella 2024</a:t>
            </a:r>
            <a:endParaRPr lang="en-GB" sz="1800" b="0" dirty="0"/>
          </a:p>
        </p:txBody>
      </p:sp>
      <p:pic>
        <p:nvPicPr>
          <p:cNvPr id="2" name="Kuva 1" descr="Palkkikaavio kokonaisnettomuutosta ikäryhmittäin Enonkoskella vuonna 2024. Kokonaisnettomuutto oli Enonkoskella yhteensä -13. Viisivuotisikäryhmittäin katsottuna  muuttovoittoa tuli eniten 55-59-vuotiaiden ja 65-69-vuotiaiden ikäryhmässä, 4 hengen verran molemmissa. Muuttotappiota tuli eniten 20-24-vuotiaiden ikäryhmässä, 7 hengen verran sekä 5-9-vuotiaiden ikäryhmässä 5 hengen verran. ">
            <a:extLst>
              <a:ext uri="{FF2B5EF4-FFF2-40B4-BE49-F238E27FC236}">
                <a16:creationId xmlns:a16="http://schemas.microsoft.com/office/drawing/2014/main" id="{EC519896-E71E-BCDC-27BA-495C4CFB7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86" y="1196752"/>
            <a:ext cx="4983156" cy="4762010"/>
          </a:xfrm>
          <a:prstGeom prst="rect">
            <a:avLst/>
          </a:prstGeom>
        </p:spPr>
      </p:pic>
      <p:pic>
        <p:nvPicPr>
          <p:cNvPr id="3" name="Kuva 2" descr="Palkkikaavio kokonaisnettomuutosta ikäryhmittäin Hirvensalmella vuonna 2024. Kokonaisnettomuutto oli Hirvensalmella yhteensä +26. Viisivuotisikäryhmittäin katsottuna muuttotappiota tuli hieman vain ikäryhmissä 15-19-vuotiaat, 10-14- ja yli 75-vuotiaat. &#10;Muuttovoittoa tuli eniten ikäryhmissä 25-29-vuotiaat, 5 hengen verran sekä 50-54- ja 55-59-vuotiaat, 4 hengen verran molemmissa. ">
            <a:extLst>
              <a:ext uri="{FF2B5EF4-FFF2-40B4-BE49-F238E27FC236}">
                <a16:creationId xmlns:a16="http://schemas.microsoft.com/office/drawing/2014/main" id="{BE757B30-0EDB-E693-31D0-7CBB56B81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1196753"/>
            <a:ext cx="4983156" cy="4762010"/>
          </a:xfrm>
          <a:prstGeom prst="rect">
            <a:avLst/>
          </a:prstGeom>
        </p:spPr>
      </p:pic>
      <p:sp>
        <p:nvSpPr>
          <p:cNvPr id="6" name="Title 11">
            <a:extLst>
              <a:ext uri="{FF2B5EF4-FFF2-40B4-BE49-F238E27FC236}">
                <a16:creationId xmlns:a16="http://schemas.microsoft.com/office/drawing/2014/main" id="{D9303B6A-8D6D-4126-8E71-3212AAC2F589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 , 1.1.2025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981409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DCDBC3B-5BBA-4C27-9DE2-53568565343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623392" y="404664"/>
            <a:ext cx="11377264" cy="5040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Kokonaisnettomuutto ikäryhmittäin Juvalla ja Kangasniemellä 2024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A92E3309-0F50-4863-AD8B-A6E32E2C5AD9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 , 1.1.2025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Palkkikaavio kokonaisnettomuutosta ikäryhmittäin Juvalla vuonna 2024. Kokonaisnettomuutto oli Juvalla yhteensä +11. Viisivuotisikäryhmittäin katsottuna muuttovoittoa tuli eniten 35-39-vuotiaiden (+12) sekä 60-64-vuotiaiden (+11) ikäryhmässä. Muuttotappiota tuli eniten ikäryhmissä 20-24-, 15-19- ja 65-69-vuotiaat, 11-12 hengen verran jokaisessa. ">
            <a:extLst>
              <a:ext uri="{FF2B5EF4-FFF2-40B4-BE49-F238E27FC236}">
                <a16:creationId xmlns:a16="http://schemas.microsoft.com/office/drawing/2014/main" id="{87336ADD-F231-769C-36DF-5C5CCF7D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71" y="1164724"/>
            <a:ext cx="4978565" cy="4743935"/>
          </a:xfrm>
          <a:prstGeom prst="rect">
            <a:avLst/>
          </a:prstGeom>
        </p:spPr>
      </p:pic>
      <p:pic>
        <p:nvPicPr>
          <p:cNvPr id="3" name="Kuva 2" descr="Palkkikaavio kokonaisnettomuutosta ikäryhmittäin Kangasniemellä vuonna 2024. Kokonaisnettomuutto oli Kangasniemellä yhteensä +33. Viisivuotisikäryhmittäin katsottuna eniten muuttotappiota tuli ikäryhmässä 15-19-vuotiaat, 17 henkilön verran sekä ikäryhmässä 20-24-vuotiaat, 12 hengen verran. Muuttovoittoa tuli eniten 55-59-vuotiaitten ikäryhmässä, 14 hengen verran sekä 65-69-vuotiaiden ikäryhmässä, 11 henkilön verran.">
            <a:extLst>
              <a:ext uri="{FF2B5EF4-FFF2-40B4-BE49-F238E27FC236}">
                <a16:creationId xmlns:a16="http://schemas.microsoft.com/office/drawing/2014/main" id="{0C1C3473-0AFB-E929-682F-F25712BF9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529" y="1164725"/>
            <a:ext cx="5000959" cy="474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74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DCDBC3B-5BBA-4C27-9DE2-53568565343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623392" y="332656"/>
            <a:ext cx="11377264" cy="5040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Kokonaisnettomuutto ikäryhmittäin Mikkelissä ja Mäntyharjulla 2024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Kuva 1" descr="Palkkikaavio kokonaisnettomuutosta ikäryhmittäin Mikkelissä vuonna 2024. Kokonaisnettomuutto oli Mikkelissä yhteensä +323. Viisivuotisikäryhmittäin katsottuna muuttotappiota tuli vain ikäryhmässä 20-24-vuotiaat, 141 hengen verran sekä 25-29-vuotiaat, 37 hengen verran. Muuttovoittoa tuli eniten ikäryhmässä 35-39-vuotiaat, 74 hengen verran sekä 15-19-vuotiaat, 64 hengen verran.">
            <a:extLst>
              <a:ext uri="{FF2B5EF4-FFF2-40B4-BE49-F238E27FC236}">
                <a16:creationId xmlns:a16="http://schemas.microsoft.com/office/drawing/2014/main" id="{7AB4B6F2-51BE-3A77-DAF9-25430CA3C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011292"/>
            <a:ext cx="5145687" cy="4737365"/>
          </a:xfrm>
          <a:prstGeom prst="rect">
            <a:avLst/>
          </a:prstGeom>
        </p:spPr>
      </p:pic>
      <p:pic>
        <p:nvPicPr>
          <p:cNvPr id="3" name="Kuva 2" descr="Palkkikaavio kokonaisnettomuutosta ikäryhmittäin Mäntyharjulla vuonna 2024. Kokonaisnettomuutto oli Mäntyharjulla yhteensä +58. Viisivuotisikäryhmittäin katsottuna eniten muuttovoittoa tuli ikäryhmissä 40-44-vuotiaat, 13 hengen verran sekä 35-39- ja 65-69-vuotiaat, 12 hengen verran molemmissa. Muuttotappiota tuli eniten ikäryhmissä 15-19-vuotiaat, 21 hengen verran sekä 70-74-vuotiaat, 10 hengen verran.">
            <a:extLst>
              <a:ext uri="{FF2B5EF4-FFF2-40B4-BE49-F238E27FC236}">
                <a16:creationId xmlns:a16="http://schemas.microsoft.com/office/drawing/2014/main" id="{EF023867-1F91-5D18-B9AD-A114583F6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20" y="1007993"/>
            <a:ext cx="5117526" cy="4737366"/>
          </a:xfrm>
          <a:prstGeom prst="rect">
            <a:avLst/>
          </a:prstGeom>
        </p:spPr>
      </p:pic>
      <p:sp>
        <p:nvSpPr>
          <p:cNvPr id="6" name="Title 11">
            <a:extLst>
              <a:ext uri="{FF2B5EF4-FFF2-40B4-BE49-F238E27FC236}">
                <a16:creationId xmlns:a16="http://schemas.microsoft.com/office/drawing/2014/main" id="{A92E3309-0F50-4863-AD8B-A6E32E2C5AD9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 , 1.1.2025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137004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DCDBC3B-5BBA-4C27-9DE2-53568565343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623392" y="404664"/>
            <a:ext cx="11377264" cy="3867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Kokonaisnettomuutto ikäryhmittäin Pieksämäellä ja Puumalassa 2024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Kuva 1" descr="Palkkikaavio kokonaisnettomuutosta ikäryhmittäin Pieksämäellä vuonna 2024. Kokonaisnettomuutto oli Pieksämäellä yhteensä +300. Viisivuotisikäryhmittäin katsottuna muuttotappiota tuli vain ikäryhmässä 15-19-vuotiaat, 40 hengen verran ja 20-24-vuotiaat, 17 hengen verran. Muuttovoittoa tuli eniten ikäryhmissä 25 ja 64-vuotaiden välillä sekä alle 15-vuotiaiden ikäryhmissä, näistä eniten ikäryhmässä 35-39-vuotiaat, 46 hengen verran.">
            <a:extLst>
              <a:ext uri="{FF2B5EF4-FFF2-40B4-BE49-F238E27FC236}">
                <a16:creationId xmlns:a16="http://schemas.microsoft.com/office/drawing/2014/main" id="{583475BE-2D86-97EB-4B77-6FC5A6BF5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22" y="1052737"/>
            <a:ext cx="5112568" cy="4858061"/>
          </a:xfrm>
          <a:prstGeom prst="rect">
            <a:avLst/>
          </a:prstGeom>
        </p:spPr>
      </p:pic>
      <p:pic>
        <p:nvPicPr>
          <p:cNvPr id="3" name="Kuva 2" descr="Palkkikaavio kokonaisnettomuutosta ikäryhmittäin Puumalassa vuonna 2024. Kokonaisnettomuutto oli Puumalassa yhteensä +24. Viisivuotisikäryhmittäin katsottuna muuttovoittoa tuli lähes kaikissa yli 30-vuotiaiden ikäryhmissä, eniten 60-64-vuotiaiden ikäryhmässä, 11 hengen verran. Eniten muuttotappiota tuli ikäryhmässä 15-19-vuotiaat, 10 hengen verran.">
            <a:extLst>
              <a:ext uri="{FF2B5EF4-FFF2-40B4-BE49-F238E27FC236}">
                <a16:creationId xmlns:a16="http://schemas.microsoft.com/office/drawing/2014/main" id="{E5D137EC-4A2C-B3DE-76EF-5316D9404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1034319"/>
            <a:ext cx="5112568" cy="4847160"/>
          </a:xfrm>
          <a:prstGeom prst="rect">
            <a:avLst/>
          </a:prstGeom>
        </p:spPr>
      </p:pic>
      <p:sp>
        <p:nvSpPr>
          <p:cNvPr id="6" name="Title 11">
            <a:extLst>
              <a:ext uri="{FF2B5EF4-FFF2-40B4-BE49-F238E27FC236}">
                <a16:creationId xmlns:a16="http://schemas.microsoft.com/office/drawing/2014/main" id="{A92E3309-0F50-4863-AD8B-A6E32E2C5AD9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 , 1.1.2025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112426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DCDBC3B-5BBA-4C27-9DE2-53568565343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623392" y="404664"/>
            <a:ext cx="11377264" cy="4320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Kokonaisnettomuutto ikäryhmittäin Rantasalmella ja Savonlinnassa 2024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Kuva 6" descr="Palkkikaavio kokonaisnettomuutosta ikäryhmittäin Rantasalmella vuonna 2024. Kokonaisnettomuutto oli Rantasalmella yhteensä -2. Viisivuotisikäryhmittäin katsottuna muuttotappiota tuli eniten ikäryhmässä 15-19-vuotiaat, 17 henkilön verran. Muuttovoittoa tuli eniten ikäryhmissä 30-34-vuotiaat ja 45-49-vuotiaat, molemmissa 9 hengen verran.">
            <a:extLst>
              <a:ext uri="{FF2B5EF4-FFF2-40B4-BE49-F238E27FC236}">
                <a16:creationId xmlns:a16="http://schemas.microsoft.com/office/drawing/2014/main" id="{E16C86B2-0338-F89C-6992-33F513348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104025"/>
            <a:ext cx="5172087" cy="4701239"/>
          </a:xfrm>
          <a:prstGeom prst="rect">
            <a:avLst/>
          </a:prstGeom>
        </p:spPr>
      </p:pic>
      <p:pic>
        <p:nvPicPr>
          <p:cNvPr id="9" name="Kuva 8" descr="Palkkikaavio kokonaisnettomuutosta ikäryhmittäin Savonlinnassa vuonna 2024. Kokonaisnettomuutto oli Savonlinnassa yhteensä +20. Viisivuotisikäryhmittäin katsottuna muuttovoittoa tuli eniten ikäryhmissä 30- ja 49-vuotiaiden välillä, 25-27 hengen verran jokaisessa viisivuotisikäryhmässä. Muuttotappiota tuli vain ikäryhmässä 20-24-vuotiaat, 112 hengen verran sekä 25-29-vuotiaat, 35 hengen verran.">
            <a:extLst>
              <a:ext uri="{FF2B5EF4-FFF2-40B4-BE49-F238E27FC236}">
                <a16:creationId xmlns:a16="http://schemas.microsoft.com/office/drawing/2014/main" id="{A94EEBC3-08C5-7A46-3547-15C3E85E6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1104025"/>
            <a:ext cx="4896544" cy="4653503"/>
          </a:xfrm>
          <a:prstGeom prst="rect">
            <a:avLst/>
          </a:prstGeom>
        </p:spPr>
      </p:pic>
      <p:sp>
        <p:nvSpPr>
          <p:cNvPr id="6" name="Title 11">
            <a:extLst>
              <a:ext uri="{FF2B5EF4-FFF2-40B4-BE49-F238E27FC236}">
                <a16:creationId xmlns:a16="http://schemas.microsoft.com/office/drawing/2014/main" id="{A92E3309-0F50-4863-AD8B-A6E32E2C5AD9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 , 1.1.2025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310456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DCDBC3B-5BBA-4C27-9DE2-53568565343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623392" y="404664"/>
            <a:ext cx="11377264" cy="5040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Kokonaisnettomuutto ikäryhmittäin Sulkavalla 2024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A92E3309-0F50-4863-AD8B-A6E32E2C5AD9}"/>
              </a:ext>
            </a:extLst>
          </p:cNvPr>
          <p:cNvSpPr txBox="1">
            <a:spLocks/>
          </p:cNvSpPr>
          <p:nvPr/>
        </p:nvSpPr>
        <p:spPr bwMode="auto">
          <a:xfrm>
            <a:off x="623392" y="6309320"/>
            <a:ext cx="11449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Kokonaisnettomuutto sisältää sekä maan sisäisen muuton että siirtolaisuuden.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 , 1.1.2025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Palkkikaavio kokonaisnettomuutosta ikäryhmittäin Sulkavalla vuonna 2024. Kokonaisnettomuutto oli  Sulkavalla yhteensä +31. Viisivuotisikäryhmittäin katsottuna muuttotappiota tuli hieman vain 15-24 vuotiaiden ikäryhmissä sekä yli 70-vuotiaiden ikäryhmissä. Muuttovoittoa tuli eniten 55-59-vuotiaiden ikäryhmässä, 9 hengen verran, ja 50-54-vuotiaiden ikäryhmässä, 8 hengen verran.">
            <a:extLst>
              <a:ext uri="{FF2B5EF4-FFF2-40B4-BE49-F238E27FC236}">
                <a16:creationId xmlns:a16="http://schemas.microsoft.com/office/drawing/2014/main" id="{679A022E-E906-EEB2-4DFD-B4B2E3598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196752"/>
            <a:ext cx="4992003" cy="466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5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546A056-8C6F-42D9-BA5E-DB0EF7A1D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664"/>
            <a:ext cx="10873208" cy="504056"/>
          </a:xfrm>
        </p:spPr>
        <p:txBody>
          <a:bodyPr/>
          <a:lstStyle/>
          <a:p>
            <a:r>
              <a:rPr lang="fi-FI" dirty="0"/>
              <a:t>Maakuntien välinen muuttoliike Etelä-Savon maakunnan osalta 2024</a:t>
            </a: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1A97B1BC-6128-4532-87A6-D87D45F08C57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4492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1.1.2025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Palkkikaavio: Maakuntien välinen muuttoliike Etelä-Savon maakunnan osalta vuonna 2024. Etelä-Savon osalta maakuntien välinen nettomuutto oli -584. Eniten Etelä-Savosta muutettiin Uudellemaalle, 1 206 henkilön verran sekä Uudeltamaalta 1 151 henkilön verran Etelä-Savoon päin.">
            <a:extLst>
              <a:ext uri="{FF2B5EF4-FFF2-40B4-BE49-F238E27FC236}">
                <a16:creationId xmlns:a16="http://schemas.microsoft.com/office/drawing/2014/main" id="{8DC5D0B8-16E2-46B1-E53F-71C090E04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09" y="980728"/>
            <a:ext cx="8794483" cy="53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1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5BA246A-769F-4D9E-BDA4-3C5F5E8B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664"/>
            <a:ext cx="10801200" cy="504056"/>
          </a:xfrm>
        </p:spPr>
        <p:txBody>
          <a:bodyPr/>
          <a:lstStyle/>
          <a:p>
            <a:r>
              <a:rPr lang="fi-FI" dirty="0"/>
              <a:t>Maakuntien välinen muuttoliike 2024</a:t>
            </a:r>
            <a:endParaRPr lang="fi-FI" b="0" dirty="0"/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7F5823E3-A0F0-C4CE-D2CF-F2A39BA0C775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4492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1.1.2025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Palkkikaavio: Maakuntien välinen muuttoliike vuonna 2024. Maakuntien välinen muuttoliike oli plussalla neljässä maakunnassa, eniten  Uudellamaalla, Pirkanmaalla ja Varsinais-Suomessa. &#10;Muuttotappiota kertyi eniten Pohjois-Pohjanmaalla ja Pohjanmaalla.">
            <a:extLst>
              <a:ext uri="{FF2B5EF4-FFF2-40B4-BE49-F238E27FC236}">
                <a16:creationId xmlns:a16="http://schemas.microsoft.com/office/drawing/2014/main" id="{6BD8F0A4-038A-657E-079D-937C1D0F8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052736"/>
            <a:ext cx="9433048" cy="524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04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FC9B852-8EAF-4B00-BAC3-D218F3DA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664"/>
            <a:ext cx="10513168" cy="504056"/>
          </a:xfrm>
        </p:spPr>
        <p:txBody>
          <a:bodyPr/>
          <a:lstStyle/>
          <a:p>
            <a:r>
              <a:rPr lang="fi-FI" dirty="0"/>
              <a:t>Maakuntien välinen nettomuutto 2024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38281359-0B91-72BD-AB7F-678A99F00DBE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4492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1.1.2025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Palkkikaavio: Maakuntien välinen nettomuutto vuonna 2024. Maakuntien välinen muuttoliike oli plussalla neljässä maakunnassa, eniten  Uudellamaalla, +5 636, Pirkanmaalla, +3 533, ja Varsinais-Suomessa, +980. &#10;Muuttotappiota kertyi eniten Pohjois-Pohjanmaalla, -1 396 henkilöä ja Pohjanmaalla, -963 henkilöä.">
            <a:extLst>
              <a:ext uri="{FF2B5EF4-FFF2-40B4-BE49-F238E27FC236}">
                <a16:creationId xmlns:a16="http://schemas.microsoft.com/office/drawing/2014/main" id="{989D78A5-48E6-92C4-070A-8D3A972DD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74" y="980728"/>
            <a:ext cx="9094426" cy="521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37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FC9B852-8EAF-4B00-BAC3-D218F3DAD1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8531" y="116632"/>
            <a:ext cx="10514013" cy="503237"/>
          </a:xfrm>
        </p:spPr>
        <p:txBody>
          <a:bodyPr/>
          <a:lstStyle/>
          <a:p>
            <a:r>
              <a:rPr lang="fi-FI" dirty="0"/>
              <a:t>Maakuntien välinen muuttoliike tulo- ja lähtömaakunnittain 2024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7F8EFDB8-F748-47C7-939F-FAC137D31AA4}"/>
              </a:ext>
            </a:extLst>
          </p:cNvPr>
          <p:cNvSpPr txBox="1">
            <a:spLocks/>
          </p:cNvSpPr>
          <p:nvPr/>
        </p:nvSpPr>
        <p:spPr bwMode="auto">
          <a:xfrm>
            <a:off x="407368" y="6525344"/>
            <a:ext cx="116652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1.1.2025 aluejako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18342D8B-5269-E4F3-6E69-7F0CB1741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655310"/>
              </p:ext>
            </p:extLst>
          </p:nvPr>
        </p:nvGraphicFramePr>
        <p:xfrm>
          <a:off x="479388" y="692696"/>
          <a:ext cx="11089223" cy="5722535"/>
        </p:xfrm>
        <a:graphic>
          <a:graphicData uri="http://schemas.openxmlformats.org/drawingml/2006/table">
            <a:tbl>
              <a:tblPr firstRow="1"/>
              <a:tblGrid>
                <a:gridCol w="1717032">
                  <a:extLst>
                    <a:ext uri="{9D8B030D-6E8A-4147-A177-3AD203B41FA5}">
                      <a16:colId xmlns:a16="http://schemas.microsoft.com/office/drawing/2014/main" val="4289035008"/>
                    </a:ext>
                  </a:extLst>
                </a:gridCol>
                <a:gridCol w="557671">
                  <a:extLst>
                    <a:ext uri="{9D8B030D-6E8A-4147-A177-3AD203B41FA5}">
                      <a16:colId xmlns:a16="http://schemas.microsoft.com/office/drawing/2014/main" val="2540222637"/>
                    </a:ext>
                  </a:extLst>
                </a:gridCol>
                <a:gridCol w="497593">
                  <a:extLst>
                    <a:ext uri="{9D8B030D-6E8A-4147-A177-3AD203B41FA5}">
                      <a16:colId xmlns:a16="http://schemas.microsoft.com/office/drawing/2014/main" val="1356196366"/>
                    </a:ext>
                  </a:extLst>
                </a:gridCol>
                <a:gridCol w="497593">
                  <a:extLst>
                    <a:ext uri="{9D8B030D-6E8A-4147-A177-3AD203B41FA5}">
                      <a16:colId xmlns:a16="http://schemas.microsoft.com/office/drawing/2014/main" val="1577597603"/>
                    </a:ext>
                  </a:extLst>
                </a:gridCol>
                <a:gridCol w="426510">
                  <a:extLst>
                    <a:ext uri="{9D8B030D-6E8A-4147-A177-3AD203B41FA5}">
                      <a16:colId xmlns:a16="http://schemas.microsoft.com/office/drawing/2014/main" val="3974841665"/>
                    </a:ext>
                  </a:extLst>
                </a:gridCol>
                <a:gridCol w="426510">
                  <a:extLst>
                    <a:ext uri="{9D8B030D-6E8A-4147-A177-3AD203B41FA5}">
                      <a16:colId xmlns:a16="http://schemas.microsoft.com/office/drawing/2014/main" val="4280510960"/>
                    </a:ext>
                  </a:extLst>
                </a:gridCol>
                <a:gridCol w="497593">
                  <a:extLst>
                    <a:ext uri="{9D8B030D-6E8A-4147-A177-3AD203B41FA5}">
                      <a16:colId xmlns:a16="http://schemas.microsoft.com/office/drawing/2014/main" val="554600241"/>
                    </a:ext>
                  </a:extLst>
                </a:gridCol>
                <a:gridCol w="426510">
                  <a:extLst>
                    <a:ext uri="{9D8B030D-6E8A-4147-A177-3AD203B41FA5}">
                      <a16:colId xmlns:a16="http://schemas.microsoft.com/office/drawing/2014/main" val="2781195337"/>
                    </a:ext>
                  </a:extLst>
                </a:gridCol>
                <a:gridCol w="497593">
                  <a:extLst>
                    <a:ext uri="{9D8B030D-6E8A-4147-A177-3AD203B41FA5}">
                      <a16:colId xmlns:a16="http://schemas.microsoft.com/office/drawing/2014/main" val="2292165994"/>
                    </a:ext>
                  </a:extLst>
                </a:gridCol>
                <a:gridCol w="426510">
                  <a:extLst>
                    <a:ext uri="{9D8B030D-6E8A-4147-A177-3AD203B41FA5}">
                      <a16:colId xmlns:a16="http://schemas.microsoft.com/office/drawing/2014/main" val="250225432"/>
                    </a:ext>
                  </a:extLst>
                </a:gridCol>
                <a:gridCol w="435993">
                  <a:extLst>
                    <a:ext uri="{9D8B030D-6E8A-4147-A177-3AD203B41FA5}">
                      <a16:colId xmlns:a16="http://schemas.microsoft.com/office/drawing/2014/main" val="2685687414"/>
                    </a:ext>
                  </a:extLst>
                </a:gridCol>
                <a:gridCol w="488110">
                  <a:extLst>
                    <a:ext uri="{9D8B030D-6E8A-4147-A177-3AD203B41FA5}">
                      <a16:colId xmlns:a16="http://schemas.microsoft.com/office/drawing/2014/main" val="3465971344"/>
                    </a:ext>
                  </a:extLst>
                </a:gridCol>
                <a:gridCol w="497593">
                  <a:extLst>
                    <a:ext uri="{9D8B030D-6E8A-4147-A177-3AD203B41FA5}">
                      <a16:colId xmlns:a16="http://schemas.microsoft.com/office/drawing/2014/main" val="4042450394"/>
                    </a:ext>
                  </a:extLst>
                </a:gridCol>
                <a:gridCol w="426510">
                  <a:extLst>
                    <a:ext uri="{9D8B030D-6E8A-4147-A177-3AD203B41FA5}">
                      <a16:colId xmlns:a16="http://schemas.microsoft.com/office/drawing/2014/main" val="1614994837"/>
                    </a:ext>
                  </a:extLst>
                </a:gridCol>
                <a:gridCol w="497593">
                  <a:extLst>
                    <a:ext uri="{9D8B030D-6E8A-4147-A177-3AD203B41FA5}">
                      <a16:colId xmlns:a16="http://schemas.microsoft.com/office/drawing/2014/main" val="3203837673"/>
                    </a:ext>
                  </a:extLst>
                </a:gridCol>
                <a:gridCol w="497593">
                  <a:extLst>
                    <a:ext uri="{9D8B030D-6E8A-4147-A177-3AD203B41FA5}">
                      <a16:colId xmlns:a16="http://schemas.microsoft.com/office/drawing/2014/main" val="2408104530"/>
                    </a:ext>
                  </a:extLst>
                </a:gridCol>
                <a:gridCol w="497593">
                  <a:extLst>
                    <a:ext uri="{9D8B030D-6E8A-4147-A177-3AD203B41FA5}">
                      <a16:colId xmlns:a16="http://schemas.microsoft.com/office/drawing/2014/main" val="1364350372"/>
                    </a:ext>
                  </a:extLst>
                </a:gridCol>
                <a:gridCol w="497593">
                  <a:extLst>
                    <a:ext uri="{9D8B030D-6E8A-4147-A177-3AD203B41FA5}">
                      <a16:colId xmlns:a16="http://schemas.microsoft.com/office/drawing/2014/main" val="4091198678"/>
                    </a:ext>
                  </a:extLst>
                </a:gridCol>
                <a:gridCol w="426510">
                  <a:extLst>
                    <a:ext uri="{9D8B030D-6E8A-4147-A177-3AD203B41FA5}">
                      <a16:colId xmlns:a16="http://schemas.microsoft.com/office/drawing/2014/main" val="4170452308"/>
                    </a:ext>
                  </a:extLst>
                </a:gridCol>
                <a:gridCol w="426510">
                  <a:extLst>
                    <a:ext uri="{9D8B030D-6E8A-4147-A177-3AD203B41FA5}">
                      <a16:colId xmlns:a16="http://schemas.microsoft.com/office/drawing/2014/main" val="4076470484"/>
                    </a:ext>
                  </a:extLst>
                </a:gridCol>
                <a:gridCol w="426510">
                  <a:extLst>
                    <a:ext uri="{9D8B030D-6E8A-4147-A177-3AD203B41FA5}">
                      <a16:colId xmlns:a16="http://schemas.microsoft.com/office/drawing/2014/main" val="1303566616"/>
                    </a:ext>
                  </a:extLst>
                </a:gridCol>
              </a:tblGrid>
              <a:tr h="85006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Alue</a:t>
                      </a:r>
                    </a:p>
                  </a:txBody>
                  <a:tcPr marL="36000" marR="0" marT="36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KOKO MAA</a:t>
                      </a:r>
                    </a:p>
                  </a:txBody>
                  <a:tcPr marL="0" marR="0" marT="36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MK01 Uusi-maa</a:t>
                      </a:r>
                    </a:p>
                  </a:txBody>
                  <a:tcPr marL="0" marR="0" marT="36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MK02 Varsinais-Suomi</a:t>
                      </a:r>
                    </a:p>
                  </a:txBody>
                  <a:tcPr marL="0" marR="0" marT="36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MK04 Satakunta</a:t>
                      </a:r>
                    </a:p>
                  </a:txBody>
                  <a:tcPr marL="0" marR="0" marT="36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MK05 Kanta-Häme</a:t>
                      </a:r>
                    </a:p>
                  </a:txBody>
                  <a:tcPr marL="0" marR="0" marT="36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MK06 Pirkan-maa</a:t>
                      </a:r>
                    </a:p>
                  </a:txBody>
                  <a:tcPr marL="0" marR="0" marT="36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MK07 Päijät-Häme</a:t>
                      </a:r>
                    </a:p>
                  </a:txBody>
                  <a:tcPr marL="0" marR="0" marT="36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MK08 Kymen-laakso</a:t>
                      </a:r>
                    </a:p>
                  </a:txBody>
                  <a:tcPr marL="0" marR="0" marT="36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MK09 Etelä-Karjala</a:t>
                      </a:r>
                    </a:p>
                  </a:txBody>
                  <a:tcPr marL="0" marR="0" marT="3600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MK10 Etelä-Savo</a:t>
                      </a:r>
                    </a:p>
                  </a:txBody>
                  <a:tcPr marL="0" marR="0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MK11 Pohjois-Savo</a:t>
                      </a:r>
                    </a:p>
                  </a:txBody>
                  <a:tcPr marL="0" marR="0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MK12 Pohjois-Karjala</a:t>
                      </a:r>
                    </a:p>
                  </a:txBody>
                  <a:tcPr marL="0" marR="0" marT="36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MK13 Keski-Suomi</a:t>
                      </a:r>
                    </a:p>
                  </a:txBody>
                  <a:tcPr marL="0" marR="0" marT="36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MK14 Etelä-Pohjan-maa</a:t>
                      </a:r>
                    </a:p>
                  </a:txBody>
                  <a:tcPr marL="0" marR="0" marT="36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MK15 Pohjan-maa</a:t>
                      </a:r>
                    </a:p>
                  </a:txBody>
                  <a:tcPr marL="0" marR="0" marT="36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MK16 Keski-Pohjan-maa</a:t>
                      </a:r>
                    </a:p>
                  </a:txBody>
                  <a:tcPr marL="0" marR="0" marT="36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MK17 Pohjois-Pohjan-maa</a:t>
                      </a:r>
                    </a:p>
                  </a:txBody>
                  <a:tcPr marL="0" marR="0" marT="36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MK18 Kainuu</a:t>
                      </a:r>
                    </a:p>
                  </a:txBody>
                  <a:tcPr marL="0" marR="0" marT="36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MK19 Lappi</a:t>
                      </a:r>
                    </a:p>
                  </a:txBody>
                  <a:tcPr marL="0" marR="0" marT="36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 - MK21 Ahve-nan-maa</a:t>
                      </a:r>
                    </a:p>
                  </a:txBody>
                  <a:tcPr marL="0" marR="0" marT="36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122141"/>
                  </a:ext>
                </a:extLst>
              </a:tr>
              <a:tr h="27704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KOKO MAA</a:t>
                      </a: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135 442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35 299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11 885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4 669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5 343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17 481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5 803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3 573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3 335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3 703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6 564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3 956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8 026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3 828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3 733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1 814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8 539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1 866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5 680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107266"/>
                  </a:ext>
                </a:extLst>
              </a:tr>
              <a:tr h="29853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MK01 Uusimaa</a:t>
                      </a: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29 663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4 827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2 345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4 507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2 546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1 590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1 306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1 151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1 451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1 187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1 970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1 228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1 920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1 256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375781"/>
                  </a:ext>
                </a:extLst>
              </a:tr>
              <a:tr h="27704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MK02 Varsinais-Suomi</a:t>
                      </a: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10 905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4 954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1 252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1 417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88715"/>
                  </a:ext>
                </a:extLst>
              </a:tr>
              <a:tr h="2125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MK04 Satakunta</a:t>
                      </a: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5 377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1 254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1 333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20679"/>
                  </a:ext>
                </a:extLst>
              </a:tr>
              <a:tr h="2125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MK05 Kanta-Häme</a:t>
                      </a: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6 235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2 584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1 380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535031"/>
                  </a:ext>
                </a:extLst>
              </a:tr>
              <a:tr h="27704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MK06 Pirkanmaa</a:t>
                      </a: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13 948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4 764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1 336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1 141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466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1 226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003177"/>
                  </a:ext>
                </a:extLst>
              </a:tr>
              <a:tr h="2125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MK07 Päijät-Häme</a:t>
                      </a: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5 969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2 639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396782"/>
                  </a:ext>
                </a:extLst>
              </a:tr>
              <a:tr h="2125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MK08 Kymenlaakso</a:t>
                      </a: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4 362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1 943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69468"/>
                  </a:ext>
                </a:extLst>
              </a:tr>
              <a:tr h="2125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MK09 Etelä-Karjala</a:t>
                      </a: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4 207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1 889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793699"/>
                  </a:ext>
                </a:extLst>
              </a:tr>
              <a:tr h="2125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MK10 Etelä-Savo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4 287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1 206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638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071066"/>
                  </a:ext>
                </a:extLst>
              </a:tr>
              <a:tr h="2125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MK11 Pohjois-Savo</a:t>
                      </a: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6 644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1 699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026174"/>
                  </a:ext>
                </a:extLst>
              </a:tr>
              <a:tr h="2125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MK12 Pohjois-Karjala</a:t>
                      </a: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4 814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1 634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1693"/>
                  </a:ext>
                </a:extLst>
              </a:tr>
              <a:tr h="2125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MK13 Keski-Suomi</a:t>
                      </a: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8 669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2 746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1 673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561956"/>
                  </a:ext>
                </a:extLst>
              </a:tr>
              <a:tr h="30172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MK14 Etelä-Pohjanmaa</a:t>
                      </a: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4 640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1 107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58919"/>
                  </a:ext>
                </a:extLst>
              </a:tr>
              <a:tr h="2125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MK15 Pohjanmaa</a:t>
                      </a: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4 696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1 794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461814"/>
                  </a:ext>
                </a:extLst>
              </a:tr>
              <a:tr h="30172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MK16 Keski-Pohjanmaa</a:t>
                      </a: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2 091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3930"/>
                  </a:ext>
                </a:extLst>
              </a:tr>
              <a:tr h="33388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MK17 Pohjois-Pohjanmaa</a:t>
                      </a: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9 935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2 820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1 767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684948"/>
                  </a:ext>
                </a:extLst>
              </a:tr>
              <a:tr h="2125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MK18 Kainuu</a:t>
                      </a: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2 506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569786"/>
                  </a:ext>
                </a:extLst>
              </a:tr>
              <a:tr h="21251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MK19 Lappi</a:t>
                      </a: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6 163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1 462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2 008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095651"/>
                  </a:ext>
                </a:extLst>
              </a:tr>
              <a:tr h="2213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Lähtö - MK21 Ahvenanmaa</a:t>
                      </a:r>
                    </a:p>
                  </a:txBody>
                  <a:tcPr marL="36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36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80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78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CD7E0073-2FCE-401C-8B40-3DF4ED5A6A3E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23392" y="548680"/>
            <a:ext cx="8631238" cy="648072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Maassamuutto ikäryhmittäin Etelä-Savossa 2024 </a:t>
            </a:r>
            <a:br>
              <a:rPr kumimoji="0" lang="fi-FI" altLang="fi-FI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i-FI" altLang="fi-FI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(ei siirtolaisuutta mukana)</a:t>
            </a:r>
            <a:endParaRPr kumimoji="0" lang="en-GB" altLang="fi-FI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60549041-C029-BA91-BFBE-3AAEB69A883D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4492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1.1.2025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4" name="Kuva 3" descr="Palkkikaaviot kuntien välisestä tulo- ja lähtömuutosta sekä nettomuutosta ikäryhmittäin Etelä-Savossa vuonna 2024. Kuntien välinen nettomuutto oli Etelä-Savon maakunnassa -584. Viisivuotisikäryhmittäin katsottuna eniten Etelä-Savossa muuttivat 15-29-vuotiaat, ja näistä vielä eniten ikäryhmä 20-24-vuotiaat, joiden nettomuutto oli -386.">
            <a:extLst>
              <a:ext uri="{FF2B5EF4-FFF2-40B4-BE49-F238E27FC236}">
                <a16:creationId xmlns:a16="http://schemas.microsoft.com/office/drawing/2014/main" id="{00D8B3E0-F8D1-3BB5-AEA6-21ED98A66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6" y="1484784"/>
            <a:ext cx="9726620" cy="427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2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40CC19E5-3443-490B-83B3-1E6F95ACD00B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23392" y="548680"/>
            <a:ext cx="10801200" cy="648072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Maassamuutto ikäryhmittäin Mikkelin seutukunnassa 2024 </a:t>
            </a:r>
            <a:br>
              <a:rPr kumimoji="0" lang="fi-FI" altLang="fi-FI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i-FI" altLang="fi-FI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(ei siirtolaisuutta mukana)</a:t>
            </a:r>
            <a:endParaRPr kumimoji="0" lang="en-GB" altLang="fi-FI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FD84385B-F876-5896-D728-A39C9E09B418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4492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1.1.2025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Palkkikaaviot kuntien välisestä tulo- ja lähtömuutosta sekä nettomuutosta ikäryhmittäin Mikkelin seutukunnassa vuonna 2024. Kuntien välinen nettomuutto oli Mikkelin seutukunnassa -152. Viisivuotisikäryhmittäin katsottuna eniten muuttivat 15-29-vuotiaat, ja näistä vielä eniten ikäryhmä 20-24-vuotiaat, joiden nettomuutto oli -177.">
            <a:extLst>
              <a:ext uri="{FF2B5EF4-FFF2-40B4-BE49-F238E27FC236}">
                <a16:creationId xmlns:a16="http://schemas.microsoft.com/office/drawing/2014/main" id="{7BA950F1-2A88-DC74-E277-C29E1C5AE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63" y="1484784"/>
            <a:ext cx="9858026" cy="435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5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623392" y="548680"/>
            <a:ext cx="11089232" cy="648072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Maassamuutto ikäryhmittäin Savonlinnan seutukunnassa 2024 </a:t>
            </a:r>
            <a:br>
              <a:rPr kumimoji="0" lang="fi-FI" altLang="fi-FI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i-FI" altLang="fi-FI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(ei siirtolaisuutta mukana)</a:t>
            </a:r>
            <a:endParaRPr kumimoji="0" lang="en-GB" altLang="fi-FI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374EE8EE-13EA-7454-28C2-C82B05643712}"/>
              </a:ext>
            </a:extLst>
          </p:cNvPr>
          <p:cNvSpPr txBox="1">
            <a:spLocks/>
          </p:cNvSpPr>
          <p:nvPr/>
        </p:nvSpPr>
        <p:spPr bwMode="auto">
          <a:xfrm>
            <a:off x="623392" y="6508576"/>
            <a:ext cx="114492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Muuttoliike, 1.1.2025 aluejako 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11.6.2025 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Palkkikaaviot kuntien välisestä tulo- ja lähtömuutosta sekä nettomuutosta ikäryhmittäin Savonlinnan seutukunnassa vuonna 2024. Kuntien välinen nettomuutto oli Savonlinnan seutukunnassa -264. Viisivuotisikäryhmittäin katsottuna eniten muuttivat 15-29-vuotiaat, ja näistä vielä eniten ikäryhmä 20-24-vuotiaat, joiden nettomuutto oli -150.">
            <a:extLst>
              <a:ext uri="{FF2B5EF4-FFF2-40B4-BE49-F238E27FC236}">
                <a16:creationId xmlns:a16="http://schemas.microsoft.com/office/drawing/2014/main" id="{9D4A2659-F623-D862-D10F-B01871B38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1551721"/>
            <a:ext cx="9706253" cy="42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10166"/>
      </p:ext>
    </p:extLst>
  </p:cSld>
  <p:clrMapOvr>
    <a:masterClrMapping/>
  </p:clrMapOvr>
</p:sld>
</file>

<file path=ppt/theme/theme1.xml><?xml version="1.0" encoding="utf-8"?>
<a:theme xmlns:a="http://schemas.openxmlformats.org/drawingml/2006/main" name="ESAVO">
  <a:themeElements>
    <a:clrScheme name="ESAVO">
      <a:dk1>
        <a:sysClr val="windowText" lastClr="000000"/>
      </a:dk1>
      <a:lt1>
        <a:sysClr val="window" lastClr="FFFFFF"/>
      </a:lt1>
      <a:dk2>
        <a:srgbClr val="2D3787"/>
      </a:dk2>
      <a:lt2>
        <a:srgbClr val="C8E1FA"/>
      </a:lt2>
      <a:accent1>
        <a:srgbClr val="2D3787"/>
      </a:accent1>
      <a:accent2>
        <a:srgbClr val="009BE1"/>
      </a:accent2>
      <a:accent3>
        <a:srgbClr val="469B46"/>
      </a:accent3>
      <a:accent4>
        <a:srgbClr val="C8D228"/>
      </a:accent4>
      <a:accent5>
        <a:srgbClr val="F0CD14"/>
      </a:accent5>
      <a:accent6>
        <a:srgbClr val="DCA0C3"/>
      </a:accent6>
      <a:hlink>
        <a:srgbClr val="3C5491"/>
      </a:hlink>
      <a:folHlink>
        <a:srgbClr val="325A3C"/>
      </a:folHlink>
    </a:clrScheme>
    <a:fontScheme name="ESAV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AVO PowerPoint-esitysmalli.potx" id="{FC6D9E71-C548-4608-9588-675994E901C0}" vid="{9F200EB2-B4F4-46AA-A27E-0EF2FB91152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ESAVO PowerPoint-esitysmalli</Template>
  <TotalTime>15477</TotalTime>
  <Words>3210</Words>
  <Application>Microsoft Office PowerPoint</Application>
  <PresentationFormat>Laajakuva</PresentationFormat>
  <Paragraphs>1644</Paragraphs>
  <Slides>29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ESAVO</vt:lpstr>
      <vt:lpstr>Muuttoliike 2024</vt:lpstr>
      <vt:lpstr>Maan sisäinen muuttoliike</vt:lpstr>
      <vt:lpstr>Maakuntien välinen muuttoliike Etelä-Savon maakunnan osalta 2024</vt:lpstr>
      <vt:lpstr>Maakuntien välinen muuttoliike 2024</vt:lpstr>
      <vt:lpstr>Maakuntien välinen nettomuutto 2024</vt:lpstr>
      <vt:lpstr>Maakuntien välinen muuttoliike tulo- ja lähtömaakunnittain 2024</vt:lpstr>
      <vt:lpstr>Maassamuutto ikäryhmittäin Etelä-Savossa 2024  (ei siirtolaisuutta mukana)</vt:lpstr>
      <vt:lpstr>Maassamuutto ikäryhmittäin Mikkelin seutukunnassa 2024  (ei siirtolaisuutta mukana)</vt:lpstr>
      <vt:lpstr>Maassamuutto ikäryhmittäin Savonlinnan seutukunnassa 2024  (ei siirtolaisuutta mukana)</vt:lpstr>
      <vt:lpstr>Maassamuutto ikäryhmittäin Pieksämäen seutukunnassa 2024  (ei siirtolaisuutta mukana)</vt:lpstr>
      <vt:lpstr>Kokonaisnettomuutto  (sisältää sekä maan sisäisen muuton että siirtolaisuuden)</vt:lpstr>
      <vt:lpstr>Kokonaisnettomuutto maakunnittain 2024</vt:lpstr>
      <vt:lpstr>Kokonaisnettomuutto maakunnittain 2023 - 2024</vt:lpstr>
      <vt:lpstr>Kokonaisnettomuutto eräissä maakunnissa 2000 - 2024</vt:lpstr>
      <vt:lpstr>Kokonaisnettomuutto seutukunnittain Etelä-Savossa 2000 - 2024</vt:lpstr>
      <vt:lpstr>Kokonaisnettomuutto seutukunnittain ja kunnittain Etelä-Savossa 2000 - 2024</vt:lpstr>
      <vt:lpstr>Kokonaisnettomuutto seutukunnittain ja kunnittain Etelä-Savossa 2023-2024</vt:lpstr>
      <vt:lpstr>Kokonaisnettomuutto ikäryhmittäin Etelä-Savossa 2024</vt:lpstr>
      <vt:lpstr>Kokonaisnettomuutto ikäryhmittäin Etelä-Savossa 2015 - 2024, keskimäärin/v.</vt:lpstr>
      <vt:lpstr>Kokonaisnettomuutto ikäryhmittäin Etelä-Savossa 2015 - 2024</vt:lpstr>
      <vt:lpstr>Kokonaisnettomuutto ikäryhmittäin (7 ikäryhmää) Etelä-Savossa 2005 - 2024</vt:lpstr>
      <vt:lpstr>Kokonaisnettomuutto ikäryhmittäin (7 ikäryhmää) Etelä-Savossa 2005-2024</vt:lpstr>
      <vt:lpstr>Kokonaisnettomuutto ikäryhmittäin, kunnittain ja seutukunnittain  Etelä-Savossa 2024</vt:lpstr>
      <vt:lpstr>Kokonaisnettomuutto ikäryhmittäin Enonkoskella ja Hirvensalmella 2024</vt:lpstr>
      <vt:lpstr>Kokonaisnettomuutto ikäryhmittäin Juvalla ja Kangasniemellä 2024</vt:lpstr>
      <vt:lpstr>Kokonaisnettomuutto ikäryhmittäin Mikkelissä ja Mäntyharjulla 2024</vt:lpstr>
      <vt:lpstr>Kokonaisnettomuutto ikäryhmittäin Pieksämäellä ja Puumalassa 2024</vt:lpstr>
      <vt:lpstr>Kokonaisnettomuutto ikäryhmittäin Rantasalmella ja Savonlinnassa 2024</vt:lpstr>
      <vt:lpstr>Kokonaisnettomuutto ikäryhmittäin Sulkavalla 2024</vt:lpstr>
    </vt:vector>
  </TitlesOfParts>
  <Company>Etelä-Savon maakuntaliitto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</dc:title>
  <dc:creator>Jaana Kokkonen</dc:creator>
  <cp:lastModifiedBy>Jaana Kokkonen</cp:lastModifiedBy>
  <cp:revision>43</cp:revision>
  <dcterms:created xsi:type="dcterms:W3CDTF">2020-02-25T14:36:39Z</dcterms:created>
  <dcterms:modified xsi:type="dcterms:W3CDTF">2025-06-11T12:02:15Z</dcterms:modified>
</cp:coreProperties>
</file>