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1"/>
  </p:notesMasterIdLst>
  <p:sldIdLst>
    <p:sldId id="1010" r:id="rId2"/>
    <p:sldId id="1014" r:id="rId3"/>
    <p:sldId id="327" r:id="rId4"/>
    <p:sldId id="328" r:id="rId5"/>
    <p:sldId id="329" r:id="rId6"/>
    <p:sldId id="330" r:id="rId7"/>
    <p:sldId id="1012" r:id="rId8"/>
    <p:sldId id="331" r:id="rId9"/>
    <p:sldId id="774" r:id="rId10"/>
    <p:sldId id="332" r:id="rId11"/>
    <p:sldId id="1015" r:id="rId12"/>
    <p:sldId id="775" r:id="rId13"/>
    <p:sldId id="1016" r:id="rId14"/>
    <p:sldId id="313" r:id="rId15"/>
    <p:sldId id="314" r:id="rId16"/>
    <p:sldId id="776" r:id="rId17"/>
    <p:sldId id="777" r:id="rId18"/>
    <p:sldId id="335" r:id="rId19"/>
    <p:sldId id="343" r:id="rId20"/>
    <p:sldId id="778" r:id="rId21"/>
    <p:sldId id="779" r:id="rId22"/>
    <p:sldId id="780" r:id="rId23"/>
    <p:sldId id="787" r:id="rId24"/>
    <p:sldId id="336" r:id="rId25"/>
    <p:sldId id="781" r:id="rId26"/>
    <p:sldId id="782" r:id="rId27"/>
    <p:sldId id="783" r:id="rId28"/>
    <p:sldId id="784" r:id="rId29"/>
    <p:sldId id="7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5F0BC-A4A2-48B6-ADA7-37BE77E5F5FB}" v="6" dt="2026-06-01T08:30:07.25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1" autoAdjust="0"/>
    <p:restoredTop sz="95028" autoAdjust="0"/>
  </p:normalViewPr>
  <p:slideViewPr>
    <p:cSldViewPr showGuides="1">
      <p:cViewPr>
        <p:scale>
          <a:sx n="79" d="100"/>
          <a:sy n="79" d="100"/>
        </p:scale>
        <p:origin x="1162" y="3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E89BD6E4-43A1-4CD4-9BD1-30478988A43C}"/>
    <pc:docChg chg="undo custSel modSld">
      <pc:chgData name="Jaana Kokkonen" userId="fd0ea1af-346e-4258-bc54-cec630bd1122" providerId="ADAL" clId="{E89BD6E4-43A1-4CD4-9BD1-30478988A43C}" dt="2026-06-01T08:30:07.252" v="5879"/>
      <pc:docMkLst>
        <pc:docMk/>
      </pc:docMkLst>
      <pc:sldChg chg="addSp delSp modSp mod">
        <pc:chgData name="Jaana Kokkonen" userId="fd0ea1af-346e-4258-bc54-cec630bd1122" providerId="ADAL" clId="{E89BD6E4-43A1-4CD4-9BD1-30478988A43C}" dt="2026-06-01T08:30:07.252" v="5879"/>
        <pc:sldMkLst>
          <pc:docMk/>
          <pc:sldMk cId="3105127073" sldId="313"/>
        </pc:sldMkLst>
        <pc:spChg chg="mod">
          <ac:chgData name="Jaana Kokkonen" userId="fd0ea1af-346e-4258-bc54-cec630bd1122" providerId="ADAL" clId="{E89BD6E4-43A1-4CD4-9BD1-30478988A43C}" dt="2026-06-01T08:30:07.252" v="5879"/>
          <ac:spMkLst>
            <pc:docMk/>
            <pc:sldMk cId="3105127073" sldId="313"/>
            <ac:spMk id="6" creationId="{F840247C-6939-4101-8A43-A3450BDC0482}"/>
          </ac:spMkLst>
        </pc:spChg>
        <pc:spChg chg="mod">
          <ac:chgData name="Jaana Kokkonen" userId="fd0ea1af-346e-4258-bc54-cec630bd1122" providerId="ADAL" clId="{E89BD6E4-43A1-4CD4-9BD1-30478988A43C}" dt="2026-05-25T09:59:30.200" v="12" actId="313"/>
          <ac:spMkLst>
            <pc:docMk/>
            <pc:sldMk cId="3105127073" sldId="313"/>
            <ac:spMk id="39938" creationId="{00000000-0000-0000-0000-000000000000}"/>
          </ac:spMkLst>
        </pc:spChg>
        <pc:picChg chg="add mod">
          <ac:chgData name="Jaana Kokkonen" userId="fd0ea1af-346e-4258-bc54-cec630bd1122" providerId="ADAL" clId="{E89BD6E4-43A1-4CD4-9BD1-30478988A43C}" dt="2026-05-27T12:59:08.163" v="1693" actId="1076"/>
          <ac:picMkLst>
            <pc:docMk/>
            <pc:sldMk cId="3105127073" sldId="313"/>
            <ac:picMk id="7" creationId="{7DC04286-211E-8809-CDF6-558CDCB12C56}"/>
          </ac:picMkLst>
        </pc:picChg>
      </pc:sldChg>
      <pc:sldChg chg="addSp delSp modSp mod">
        <pc:chgData name="Jaana Kokkonen" userId="fd0ea1af-346e-4258-bc54-cec630bd1122" providerId="ADAL" clId="{E89BD6E4-43A1-4CD4-9BD1-30478988A43C}" dt="2026-06-01T08:30:07.252" v="5879"/>
        <pc:sldMkLst>
          <pc:docMk/>
          <pc:sldMk cId="2324252249" sldId="314"/>
        </pc:sldMkLst>
        <pc:spChg chg="mod">
          <ac:chgData name="Jaana Kokkonen" userId="fd0ea1af-346e-4258-bc54-cec630bd1122" providerId="ADAL" clId="{E89BD6E4-43A1-4CD4-9BD1-30478988A43C}" dt="2026-06-01T08:30:07.252" v="5879"/>
          <ac:spMkLst>
            <pc:docMk/>
            <pc:sldMk cId="2324252249" sldId="314"/>
            <ac:spMk id="7" creationId="{3FD6942B-74C8-4979-82FD-332AD714E0BE}"/>
          </ac:spMkLst>
        </pc:spChg>
        <pc:spChg chg="mod">
          <ac:chgData name="Jaana Kokkonen" userId="fd0ea1af-346e-4258-bc54-cec630bd1122" providerId="ADAL" clId="{E89BD6E4-43A1-4CD4-9BD1-30478988A43C}" dt="2026-05-29T07:12:41.210" v="2644" actId="1036"/>
          <ac:spMkLst>
            <pc:docMk/>
            <pc:sldMk cId="2324252249" sldId="314"/>
            <ac:spMk id="10244" creationId="{00000000-0000-0000-0000-000000000000}"/>
          </ac:spMkLst>
        </pc:spChg>
        <pc:picChg chg="add mod">
          <ac:chgData name="Jaana Kokkonen" userId="fd0ea1af-346e-4258-bc54-cec630bd1122" providerId="ADAL" clId="{E89BD6E4-43A1-4CD4-9BD1-30478988A43C}" dt="2026-05-29T07:11:52.903" v="2643" actId="962"/>
          <ac:picMkLst>
            <pc:docMk/>
            <pc:sldMk cId="2324252249" sldId="314"/>
            <ac:picMk id="4" creationId="{2C399E0B-1331-0A2C-38BC-71C430FD14CE}"/>
          </ac:picMkLst>
        </pc:picChg>
      </pc:sldChg>
      <pc:sldChg chg="addSp delSp modSp mod">
        <pc:chgData name="Jaana Kokkonen" userId="fd0ea1af-346e-4258-bc54-cec630bd1122" providerId="ADAL" clId="{E89BD6E4-43A1-4CD4-9BD1-30478988A43C}" dt="2026-06-01T08:30:07.252" v="5879"/>
        <pc:sldMkLst>
          <pc:docMk/>
          <pc:sldMk cId="2292018791" sldId="327"/>
        </pc:sldMkLst>
        <pc:spChg chg="mod">
          <ac:chgData name="Jaana Kokkonen" userId="fd0ea1af-346e-4258-bc54-cec630bd1122" providerId="ADAL" clId="{E89BD6E4-43A1-4CD4-9BD1-30478988A43C}" dt="2026-06-01T08:30:07.252" v="5879"/>
          <ac:spMkLst>
            <pc:docMk/>
            <pc:sldMk cId="2292018791" sldId="327"/>
            <ac:spMk id="2" creationId="{1A97B1BC-6128-4532-87A6-D87D45F08C57}"/>
          </ac:spMkLst>
        </pc:spChg>
        <pc:spChg chg="mod">
          <ac:chgData name="Jaana Kokkonen" userId="fd0ea1af-346e-4258-bc54-cec630bd1122" providerId="ADAL" clId="{E89BD6E4-43A1-4CD4-9BD1-30478988A43C}" dt="2026-05-25T09:59:20.292" v="2" actId="313"/>
          <ac:spMkLst>
            <pc:docMk/>
            <pc:sldMk cId="2292018791" sldId="327"/>
            <ac:spMk id="4" creationId="{D546A056-8C6F-42D9-BA5E-DB0EF7A1DAF5}"/>
          </ac:spMkLst>
        </pc:spChg>
        <pc:picChg chg="add mod">
          <ac:chgData name="Jaana Kokkonen" userId="fd0ea1af-346e-4258-bc54-cec630bd1122" providerId="ADAL" clId="{E89BD6E4-43A1-4CD4-9BD1-30478988A43C}" dt="2026-05-25T10:07:37.146" v="501" actId="962"/>
          <ac:picMkLst>
            <pc:docMk/>
            <pc:sldMk cId="2292018791" sldId="327"/>
            <ac:picMk id="6" creationId="{42DFABA5-A545-87F1-3D13-ADC08D47EF20}"/>
          </ac:picMkLst>
        </pc:picChg>
      </pc:sldChg>
      <pc:sldChg chg="addSp delSp modSp mod">
        <pc:chgData name="Jaana Kokkonen" userId="fd0ea1af-346e-4258-bc54-cec630bd1122" providerId="ADAL" clId="{E89BD6E4-43A1-4CD4-9BD1-30478988A43C}" dt="2026-06-01T08:30:07.252" v="5879"/>
        <pc:sldMkLst>
          <pc:docMk/>
          <pc:sldMk cId="629504840" sldId="328"/>
        </pc:sldMkLst>
        <pc:spChg chg="mod">
          <ac:chgData name="Jaana Kokkonen" userId="fd0ea1af-346e-4258-bc54-cec630bd1122" providerId="ADAL" clId="{E89BD6E4-43A1-4CD4-9BD1-30478988A43C}" dt="2026-06-01T08:30:07.252" v="5879"/>
          <ac:spMkLst>
            <pc:docMk/>
            <pc:sldMk cId="629504840" sldId="328"/>
            <ac:spMk id="3" creationId="{7F5823E3-A0F0-C4CE-D2CF-F2A39BA0C775}"/>
          </ac:spMkLst>
        </pc:spChg>
        <pc:spChg chg="mod">
          <ac:chgData name="Jaana Kokkonen" userId="fd0ea1af-346e-4258-bc54-cec630bd1122" providerId="ADAL" clId="{E89BD6E4-43A1-4CD4-9BD1-30478988A43C}" dt="2026-05-25T09:59:21.440" v="3" actId="313"/>
          <ac:spMkLst>
            <pc:docMk/>
            <pc:sldMk cId="629504840" sldId="328"/>
            <ac:spMk id="7" creationId="{75BA246A-769F-4D9E-BDA4-3C5F5E8BF399}"/>
          </ac:spMkLst>
        </pc:spChg>
        <pc:picChg chg="add mod">
          <ac:chgData name="Jaana Kokkonen" userId="fd0ea1af-346e-4258-bc54-cec630bd1122" providerId="ADAL" clId="{E89BD6E4-43A1-4CD4-9BD1-30478988A43C}" dt="2026-05-25T10:42:41.843" v="596" actId="1036"/>
          <ac:picMkLst>
            <pc:docMk/>
            <pc:sldMk cId="629504840" sldId="328"/>
            <ac:picMk id="10" creationId="{A217566F-8EE2-95D9-0407-B868034EDA7A}"/>
          </ac:picMkLst>
        </pc:picChg>
      </pc:sldChg>
      <pc:sldChg chg="addSp delSp modSp mod">
        <pc:chgData name="Jaana Kokkonen" userId="fd0ea1af-346e-4258-bc54-cec630bd1122" providerId="ADAL" clId="{E89BD6E4-43A1-4CD4-9BD1-30478988A43C}" dt="2026-06-01T08:30:07.252" v="5879"/>
        <pc:sldMkLst>
          <pc:docMk/>
          <pc:sldMk cId="2165737779" sldId="329"/>
        </pc:sldMkLst>
        <pc:spChg chg="mod">
          <ac:chgData name="Jaana Kokkonen" userId="fd0ea1af-346e-4258-bc54-cec630bd1122" providerId="ADAL" clId="{E89BD6E4-43A1-4CD4-9BD1-30478988A43C}" dt="2026-06-01T08:30:07.252" v="5879"/>
          <ac:spMkLst>
            <pc:docMk/>
            <pc:sldMk cId="2165737779" sldId="329"/>
            <ac:spMk id="3" creationId="{38281359-0B91-72BD-AB7F-678A99F00DBE}"/>
          </ac:spMkLst>
        </pc:spChg>
        <pc:spChg chg="mod">
          <ac:chgData name="Jaana Kokkonen" userId="fd0ea1af-346e-4258-bc54-cec630bd1122" providerId="ADAL" clId="{E89BD6E4-43A1-4CD4-9BD1-30478988A43C}" dt="2026-05-25T09:59:22.291" v="4" actId="313"/>
          <ac:spMkLst>
            <pc:docMk/>
            <pc:sldMk cId="2165737779" sldId="329"/>
            <ac:spMk id="4" creationId="{AFC9B852-8EAF-4B00-BAC3-D218F3DAD187}"/>
          </ac:spMkLst>
        </pc:spChg>
        <pc:picChg chg="add mod">
          <ac:chgData name="Jaana Kokkonen" userId="fd0ea1af-346e-4258-bc54-cec630bd1122" providerId="ADAL" clId="{E89BD6E4-43A1-4CD4-9BD1-30478988A43C}" dt="2026-05-25T10:46:06.935" v="753" actId="962"/>
          <ac:picMkLst>
            <pc:docMk/>
            <pc:sldMk cId="2165737779" sldId="329"/>
            <ac:picMk id="6" creationId="{1ED5885D-310D-7EFA-ED79-8F3AF471C00B}"/>
          </ac:picMkLst>
        </pc:picChg>
      </pc:sldChg>
      <pc:sldChg chg="modSp mod">
        <pc:chgData name="Jaana Kokkonen" userId="fd0ea1af-346e-4258-bc54-cec630bd1122" providerId="ADAL" clId="{E89BD6E4-43A1-4CD4-9BD1-30478988A43C}" dt="2026-06-01T08:30:07.252" v="5879"/>
        <pc:sldMkLst>
          <pc:docMk/>
          <pc:sldMk cId="3299788359" sldId="330"/>
        </pc:sldMkLst>
        <pc:spChg chg="mod">
          <ac:chgData name="Jaana Kokkonen" userId="fd0ea1af-346e-4258-bc54-cec630bd1122" providerId="ADAL" clId="{E89BD6E4-43A1-4CD4-9BD1-30478988A43C}" dt="2026-05-25T09:59:23.327" v="5" actId="313"/>
          <ac:spMkLst>
            <pc:docMk/>
            <pc:sldMk cId="3299788359" sldId="330"/>
            <ac:spMk id="4" creationId="{AFC9B852-8EAF-4B00-BAC3-D218F3DAD187}"/>
          </ac:spMkLst>
        </pc:spChg>
        <pc:spChg chg="mod">
          <ac:chgData name="Jaana Kokkonen" userId="fd0ea1af-346e-4258-bc54-cec630bd1122" providerId="ADAL" clId="{E89BD6E4-43A1-4CD4-9BD1-30478988A43C}" dt="2026-06-01T08:30:07.252" v="5879"/>
          <ac:spMkLst>
            <pc:docMk/>
            <pc:sldMk cId="3299788359" sldId="330"/>
            <ac:spMk id="9" creationId="{7F8EFDB8-F748-47C7-939F-FAC137D31AA4}"/>
          </ac:spMkLst>
        </pc:spChg>
        <pc:graphicFrameChg chg="mod modGraphic">
          <ac:chgData name="Jaana Kokkonen" userId="fd0ea1af-346e-4258-bc54-cec630bd1122" providerId="ADAL" clId="{E89BD6E4-43A1-4CD4-9BD1-30478988A43C}" dt="2026-05-25T10:53:39.692" v="791" actId="122"/>
          <ac:graphicFrameMkLst>
            <pc:docMk/>
            <pc:sldMk cId="3299788359" sldId="330"/>
            <ac:graphicFrameMk id="5" creationId="{18342D8B-5269-E4F3-6E69-7F0CB174190B}"/>
          </ac:graphicFrameMkLst>
        </pc:graphicFrameChg>
      </pc:sldChg>
      <pc:sldChg chg="addSp delSp modSp mod">
        <pc:chgData name="Jaana Kokkonen" userId="fd0ea1af-346e-4258-bc54-cec630bd1122" providerId="ADAL" clId="{E89BD6E4-43A1-4CD4-9BD1-30478988A43C}" dt="2026-06-01T08:30:07.252" v="5879"/>
        <pc:sldMkLst>
          <pc:docMk/>
          <pc:sldMk cId="675653183" sldId="331"/>
        </pc:sldMkLst>
        <pc:spChg chg="mod">
          <ac:chgData name="Jaana Kokkonen" userId="fd0ea1af-346e-4258-bc54-cec630bd1122" providerId="ADAL" clId="{E89BD6E4-43A1-4CD4-9BD1-30478988A43C}" dt="2026-06-01T08:30:07.252" v="5879"/>
          <ac:spMkLst>
            <pc:docMk/>
            <pc:sldMk cId="675653183" sldId="331"/>
            <ac:spMk id="2" creationId="{FD84385B-F876-5896-D728-A39C9E09B418}"/>
          </ac:spMkLst>
        </pc:spChg>
        <pc:spChg chg="mod">
          <ac:chgData name="Jaana Kokkonen" userId="fd0ea1af-346e-4258-bc54-cec630bd1122" providerId="ADAL" clId="{E89BD6E4-43A1-4CD4-9BD1-30478988A43C}" dt="2026-05-25T09:59:25.556" v="7" actId="313"/>
          <ac:spMkLst>
            <pc:docMk/>
            <pc:sldMk cId="675653183" sldId="331"/>
            <ac:spMk id="9" creationId="{40CC19E5-3443-490B-83B3-1E6F95ACD00B}"/>
          </ac:spMkLst>
        </pc:spChg>
        <pc:picChg chg="add mod">
          <ac:chgData name="Jaana Kokkonen" userId="fd0ea1af-346e-4258-bc54-cec630bd1122" providerId="ADAL" clId="{E89BD6E4-43A1-4CD4-9BD1-30478988A43C}" dt="2026-05-25T12:33:37.948" v="894" actId="1037"/>
          <ac:picMkLst>
            <pc:docMk/>
            <pc:sldMk cId="675653183" sldId="331"/>
            <ac:picMk id="5" creationId="{BFCE3273-84A9-3009-54FE-E727D6C41D69}"/>
          </ac:picMkLst>
        </pc:picChg>
      </pc:sldChg>
      <pc:sldChg chg="addSp delSp modSp mod">
        <pc:chgData name="Jaana Kokkonen" userId="fd0ea1af-346e-4258-bc54-cec630bd1122" providerId="ADAL" clId="{E89BD6E4-43A1-4CD4-9BD1-30478988A43C}" dt="2026-06-01T08:30:07.252" v="5879"/>
        <pc:sldMkLst>
          <pc:docMk/>
          <pc:sldMk cId="859693308" sldId="332"/>
        </pc:sldMkLst>
        <pc:spChg chg="mod">
          <ac:chgData name="Jaana Kokkonen" userId="fd0ea1af-346e-4258-bc54-cec630bd1122" providerId="ADAL" clId="{E89BD6E4-43A1-4CD4-9BD1-30478988A43C}" dt="2026-06-01T08:30:07.252" v="5879"/>
          <ac:spMkLst>
            <pc:docMk/>
            <pc:sldMk cId="859693308" sldId="332"/>
            <ac:spMk id="6" creationId="{C89EEC20-F1D8-4449-BA90-80400F3D875B}"/>
          </ac:spMkLst>
        </pc:spChg>
        <pc:spChg chg="mod">
          <ac:chgData name="Jaana Kokkonen" userId="fd0ea1af-346e-4258-bc54-cec630bd1122" providerId="ADAL" clId="{E89BD6E4-43A1-4CD4-9BD1-30478988A43C}" dt="2026-05-25T09:59:27.119" v="9" actId="313"/>
          <ac:spMkLst>
            <pc:docMk/>
            <pc:sldMk cId="859693308" sldId="332"/>
            <ac:spMk id="9" creationId="{E88CF920-A5D7-44FF-AF2B-B95816F3F933}"/>
          </ac:spMkLst>
        </pc:spChg>
        <pc:picChg chg="add mod">
          <ac:chgData name="Jaana Kokkonen" userId="fd0ea1af-346e-4258-bc54-cec630bd1122" providerId="ADAL" clId="{E89BD6E4-43A1-4CD4-9BD1-30478988A43C}" dt="2026-05-25T12:37:27.403" v="981" actId="962"/>
          <ac:picMkLst>
            <pc:docMk/>
            <pc:sldMk cId="859693308" sldId="332"/>
            <ac:picMk id="4" creationId="{894B73FC-DA7E-8947-2535-86BD9FA3BD80}"/>
          </ac:picMkLst>
        </pc:picChg>
      </pc:sldChg>
      <pc:sldChg chg="addSp delSp modSp mod">
        <pc:chgData name="Jaana Kokkonen" userId="fd0ea1af-346e-4258-bc54-cec630bd1122" providerId="ADAL" clId="{E89BD6E4-43A1-4CD4-9BD1-30478988A43C}" dt="2026-06-01T08:30:07.252" v="5879"/>
        <pc:sldMkLst>
          <pc:docMk/>
          <pc:sldMk cId="2966581637" sldId="335"/>
        </pc:sldMkLst>
        <pc:spChg chg="mod">
          <ac:chgData name="Jaana Kokkonen" userId="fd0ea1af-346e-4258-bc54-cec630bd1122" providerId="ADAL" clId="{E89BD6E4-43A1-4CD4-9BD1-30478988A43C}" dt="2026-05-25T10:00:01.519" v="19" actId="313"/>
          <ac:spMkLst>
            <pc:docMk/>
            <pc:sldMk cId="2966581637" sldId="335"/>
            <ac:spMk id="6" creationId="{00000000-0000-0000-0000-000000000000}"/>
          </ac:spMkLst>
        </pc:spChg>
        <pc:spChg chg="mod">
          <ac:chgData name="Jaana Kokkonen" userId="fd0ea1af-346e-4258-bc54-cec630bd1122" providerId="ADAL" clId="{E89BD6E4-43A1-4CD4-9BD1-30478988A43C}" dt="2026-06-01T08:30:07.252" v="5879"/>
          <ac:spMkLst>
            <pc:docMk/>
            <pc:sldMk cId="2966581637" sldId="335"/>
            <ac:spMk id="8" creationId="{546CEC3D-AE5F-445D-A3E5-A02174BDAFF0}"/>
          </ac:spMkLst>
        </pc:spChg>
        <pc:picChg chg="add mod">
          <ac:chgData name="Jaana Kokkonen" userId="fd0ea1af-346e-4258-bc54-cec630bd1122" providerId="ADAL" clId="{E89BD6E4-43A1-4CD4-9BD1-30478988A43C}" dt="2026-05-29T13:19:57.127" v="2915" actId="962"/>
          <ac:picMkLst>
            <pc:docMk/>
            <pc:sldMk cId="2966581637" sldId="335"/>
            <ac:picMk id="4" creationId="{D0E19F06-2BB6-29DC-AD06-6BDF1FC061C9}"/>
          </ac:picMkLst>
        </pc:picChg>
      </pc:sldChg>
      <pc:sldChg chg="addSp delSp modSp mod">
        <pc:chgData name="Jaana Kokkonen" userId="fd0ea1af-346e-4258-bc54-cec630bd1122" providerId="ADAL" clId="{E89BD6E4-43A1-4CD4-9BD1-30478988A43C}" dt="2026-06-01T08:30:07.252" v="5879"/>
        <pc:sldMkLst>
          <pc:docMk/>
          <pc:sldMk cId="2981409132" sldId="336"/>
        </pc:sldMkLst>
        <pc:spChg chg="mod ord">
          <ac:chgData name="Jaana Kokkonen" userId="fd0ea1af-346e-4258-bc54-cec630bd1122" providerId="ADAL" clId="{E89BD6E4-43A1-4CD4-9BD1-30478988A43C}" dt="2026-06-01T08:30:07.252" v="5879"/>
          <ac:spMkLst>
            <pc:docMk/>
            <pc:sldMk cId="2981409132" sldId="336"/>
            <ac:spMk id="6" creationId="{D9303B6A-8D6D-4126-8E71-3212AAC2F589}"/>
          </ac:spMkLst>
        </pc:spChg>
        <pc:spChg chg="mod ord">
          <ac:chgData name="Jaana Kokkonen" userId="fd0ea1af-346e-4258-bc54-cec630bd1122" providerId="ADAL" clId="{E89BD6E4-43A1-4CD4-9BD1-30478988A43C}" dt="2026-06-01T08:25:32.621" v="5866" actId="13244"/>
          <ac:spMkLst>
            <pc:docMk/>
            <pc:sldMk cId="2981409132" sldId="336"/>
            <ac:spMk id="38914" creationId="{00000000-0000-0000-0000-000000000000}"/>
          </ac:spMkLst>
        </pc:spChg>
        <pc:picChg chg="del">
          <ac:chgData name="Jaana Kokkonen" userId="fd0ea1af-346e-4258-bc54-cec630bd1122" providerId="ADAL" clId="{E89BD6E4-43A1-4CD4-9BD1-30478988A43C}" dt="2026-06-01T06:52:54.536" v="3286" actId="478"/>
          <ac:picMkLst>
            <pc:docMk/>
            <pc:sldMk cId="2981409132" sldId="336"/>
            <ac:picMk id="2" creationId="{EC519896-E71E-BCDC-27BA-495C4CFB7586}"/>
          </ac:picMkLst>
        </pc:picChg>
        <pc:picChg chg="del">
          <ac:chgData name="Jaana Kokkonen" userId="fd0ea1af-346e-4258-bc54-cec630bd1122" providerId="ADAL" clId="{E89BD6E4-43A1-4CD4-9BD1-30478988A43C}" dt="2026-06-01T06:59:01.200" v="3608" actId="478"/>
          <ac:picMkLst>
            <pc:docMk/>
            <pc:sldMk cId="2981409132" sldId="336"/>
            <ac:picMk id="3" creationId="{BE757B30-0EDB-E693-31D0-7CBB56B81BD4}"/>
          </ac:picMkLst>
        </pc:picChg>
        <pc:picChg chg="add del mod">
          <ac:chgData name="Jaana Kokkonen" userId="fd0ea1af-346e-4258-bc54-cec630bd1122" providerId="ADAL" clId="{E89BD6E4-43A1-4CD4-9BD1-30478988A43C}" dt="2026-06-01T06:58:20.142" v="3566" actId="478"/>
          <ac:picMkLst>
            <pc:docMk/>
            <pc:sldMk cId="2981409132" sldId="336"/>
            <ac:picMk id="5" creationId="{0CC793C3-A44B-301A-8DE5-27DDCA800ABC}"/>
          </ac:picMkLst>
        </pc:picChg>
        <pc:picChg chg="add mod ord">
          <ac:chgData name="Jaana Kokkonen" userId="fd0ea1af-346e-4258-bc54-cec630bd1122" providerId="ADAL" clId="{E89BD6E4-43A1-4CD4-9BD1-30478988A43C}" dt="2026-06-01T08:25:28.616" v="5865" actId="13244"/>
          <ac:picMkLst>
            <pc:docMk/>
            <pc:sldMk cId="2981409132" sldId="336"/>
            <ac:picMk id="8" creationId="{00E1B7FD-1174-926B-DDD5-F30FF24F3C9D}"/>
          </ac:picMkLst>
        </pc:picChg>
        <pc:picChg chg="add mod ord">
          <ac:chgData name="Jaana Kokkonen" userId="fd0ea1af-346e-4258-bc54-cec630bd1122" providerId="ADAL" clId="{E89BD6E4-43A1-4CD4-9BD1-30478988A43C}" dt="2026-06-01T07:03:26.836" v="3876" actId="962"/>
          <ac:picMkLst>
            <pc:docMk/>
            <pc:sldMk cId="2981409132" sldId="336"/>
            <ac:picMk id="10" creationId="{F26C1F57-2C4E-5EAC-D4AB-073A0AE64727}"/>
          </ac:picMkLst>
        </pc:picChg>
      </pc:sldChg>
      <pc:sldChg chg="addSp delSp modSp mod">
        <pc:chgData name="Jaana Kokkonen" userId="fd0ea1af-346e-4258-bc54-cec630bd1122" providerId="ADAL" clId="{E89BD6E4-43A1-4CD4-9BD1-30478988A43C}" dt="2026-06-01T08:30:07.252" v="5879"/>
        <pc:sldMkLst>
          <pc:docMk/>
          <pc:sldMk cId="3536850440" sldId="343"/>
        </pc:sldMkLst>
        <pc:spChg chg="mod">
          <ac:chgData name="Jaana Kokkonen" userId="fd0ea1af-346e-4258-bc54-cec630bd1122" providerId="ADAL" clId="{E89BD6E4-43A1-4CD4-9BD1-30478988A43C}" dt="2026-06-01T08:30:07.252" v="5879"/>
          <ac:spMkLst>
            <pc:docMk/>
            <pc:sldMk cId="3536850440" sldId="343"/>
            <ac:spMk id="6" creationId="{9BFA1E97-F1BF-4DCC-87CF-C9E966D7E081}"/>
          </ac:spMkLst>
        </pc:spChg>
        <pc:spChg chg="mod">
          <ac:chgData name="Jaana Kokkonen" userId="fd0ea1af-346e-4258-bc54-cec630bd1122" providerId="ADAL" clId="{E89BD6E4-43A1-4CD4-9BD1-30478988A43C}" dt="2026-06-01T08:20:05.229" v="5862" actId="20577"/>
          <ac:spMkLst>
            <pc:docMk/>
            <pc:sldMk cId="3536850440" sldId="343"/>
            <ac:spMk id="38914" creationId="{00000000-0000-0000-0000-000000000000}"/>
          </ac:spMkLst>
        </pc:spChg>
        <pc:picChg chg="del">
          <ac:chgData name="Jaana Kokkonen" userId="fd0ea1af-346e-4258-bc54-cec630bd1122" providerId="ADAL" clId="{E89BD6E4-43A1-4CD4-9BD1-30478988A43C}" dt="2026-06-01T06:04:31.008" v="2917" actId="478"/>
          <ac:picMkLst>
            <pc:docMk/>
            <pc:sldMk cId="3536850440" sldId="343"/>
            <ac:picMk id="3" creationId="{2ADA8EF7-DB6F-443D-946E-B6F4354A2D6A}"/>
          </ac:picMkLst>
        </pc:picChg>
        <pc:picChg chg="add del mod">
          <ac:chgData name="Jaana Kokkonen" userId="fd0ea1af-346e-4258-bc54-cec630bd1122" providerId="ADAL" clId="{E89BD6E4-43A1-4CD4-9BD1-30478988A43C}" dt="2026-06-01T06:09:15.480" v="2953" actId="478"/>
          <ac:picMkLst>
            <pc:docMk/>
            <pc:sldMk cId="3536850440" sldId="343"/>
            <ac:picMk id="4" creationId="{40453EDF-1346-B44C-9E79-D02EB9BE8434}"/>
          </ac:picMkLst>
        </pc:picChg>
        <pc:picChg chg="add mod">
          <ac:chgData name="Jaana Kokkonen" userId="fd0ea1af-346e-4258-bc54-cec630bd1122" providerId="ADAL" clId="{E89BD6E4-43A1-4CD4-9BD1-30478988A43C}" dt="2026-06-01T06:09:37.776" v="2961" actId="1036"/>
          <ac:picMkLst>
            <pc:docMk/>
            <pc:sldMk cId="3536850440" sldId="343"/>
            <ac:picMk id="7" creationId="{A2C949AF-374E-C241-F801-9ABE2CF0BE23}"/>
          </ac:picMkLst>
        </pc:picChg>
      </pc:sldChg>
      <pc:sldChg chg="addSp delSp modSp mod">
        <pc:chgData name="Jaana Kokkonen" userId="fd0ea1af-346e-4258-bc54-cec630bd1122" providerId="ADAL" clId="{E89BD6E4-43A1-4CD4-9BD1-30478988A43C}" dt="2026-06-01T08:30:07.252" v="5879"/>
        <pc:sldMkLst>
          <pc:docMk/>
          <pc:sldMk cId="3703110166" sldId="774"/>
        </pc:sldMkLst>
        <pc:spChg chg="mod">
          <ac:chgData name="Jaana Kokkonen" userId="fd0ea1af-346e-4258-bc54-cec630bd1122" providerId="ADAL" clId="{E89BD6E4-43A1-4CD4-9BD1-30478988A43C}" dt="2026-06-01T08:30:07.252" v="5879"/>
          <ac:spMkLst>
            <pc:docMk/>
            <pc:sldMk cId="3703110166" sldId="774"/>
            <ac:spMk id="2" creationId="{374EE8EE-13EA-7454-28C2-C82B05643712}"/>
          </ac:spMkLst>
        </pc:spChg>
        <pc:spChg chg="mod">
          <ac:chgData name="Jaana Kokkonen" userId="fd0ea1af-346e-4258-bc54-cec630bd1122" providerId="ADAL" clId="{E89BD6E4-43A1-4CD4-9BD1-30478988A43C}" dt="2026-05-25T09:59:26.286" v="8" actId="313"/>
          <ac:spMkLst>
            <pc:docMk/>
            <pc:sldMk cId="3703110166" sldId="774"/>
            <ac:spMk id="7" creationId="{00000000-0000-0000-0000-000000000000}"/>
          </ac:spMkLst>
        </pc:spChg>
        <pc:picChg chg="add mod">
          <ac:chgData name="Jaana Kokkonen" userId="fd0ea1af-346e-4258-bc54-cec630bd1122" providerId="ADAL" clId="{E89BD6E4-43A1-4CD4-9BD1-30478988A43C}" dt="2026-05-25T12:35:34.255" v="934" actId="962"/>
          <ac:picMkLst>
            <pc:docMk/>
            <pc:sldMk cId="3703110166" sldId="774"/>
            <ac:picMk id="5" creationId="{A7FDB317-92D1-1E0A-BB67-AA51DE72E884}"/>
          </ac:picMkLst>
        </pc:picChg>
      </pc:sldChg>
      <pc:sldChg chg="addSp delSp modSp mod">
        <pc:chgData name="Jaana Kokkonen" userId="fd0ea1af-346e-4258-bc54-cec630bd1122" providerId="ADAL" clId="{E89BD6E4-43A1-4CD4-9BD1-30478988A43C}" dt="2026-06-01T08:30:07.252" v="5879"/>
        <pc:sldMkLst>
          <pc:docMk/>
          <pc:sldMk cId="1800659471" sldId="775"/>
        </pc:sldMkLst>
        <pc:spChg chg="mod">
          <ac:chgData name="Jaana Kokkonen" userId="fd0ea1af-346e-4258-bc54-cec630bd1122" providerId="ADAL" clId="{E89BD6E4-43A1-4CD4-9BD1-30478988A43C}" dt="2026-06-01T08:30:07.252" v="5879"/>
          <ac:spMkLst>
            <pc:docMk/>
            <pc:sldMk cId="1800659471" sldId="775"/>
            <ac:spMk id="6" creationId="{2F846B3F-7772-46F6-9F58-30DA53DD7E32}"/>
          </ac:spMkLst>
        </pc:spChg>
        <pc:spChg chg="mod">
          <ac:chgData name="Jaana Kokkonen" userId="fd0ea1af-346e-4258-bc54-cec630bd1122" providerId="ADAL" clId="{E89BD6E4-43A1-4CD4-9BD1-30478988A43C}" dt="2026-05-25T09:59:27.975" v="10" actId="313"/>
          <ac:spMkLst>
            <pc:docMk/>
            <pc:sldMk cId="1800659471" sldId="775"/>
            <ac:spMk id="10244" creationId="{00000000-0000-0000-0000-000000000000}"/>
          </ac:spMkLst>
        </pc:spChg>
        <pc:picChg chg="add mod">
          <ac:chgData name="Jaana Kokkonen" userId="fd0ea1af-346e-4258-bc54-cec630bd1122" providerId="ADAL" clId="{E89BD6E4-43A1-4CD4-9BD1-30478988A43C}" dt="2026-05-27T12:26:31.809" v="1082" actId="962"/>
          <ac:picMkLst>
            <pc:docMk/>
            <pc:sldMk cId="1800659471" sldId="775"/>
            <ac:picMk id="4" creationId="{85B80EBD-53CA-0E7B-3599-9D6F8923F212}"/>
          </ac:picMkLst>
        </pc:picChg>
      </pc:sldChg>
      <pc:sldChg chg="modSp mod">
        <pc:chgData name="Jaana Kokkonen" userId="fd0ea1af-346e-4258-bc54-cec630bd1122" providerId="ADAL" clId="{E89BD6E4-43A1-4CD4-9BD1-30478988A43C}" dt="2026-06-01T08:30:07.252" v="5879"/>
        <pc:sldMkLst>
          <pc:docMk/>
          <pc:sldMk cId="1338037198" sldId="776"/>
        </pc:sldMkLst>
        <pc:spChg chg="mod">
          <ac:chgData name="Jaana Kokkonen" userId="fd0ea1af-346e-4258-bc54-cec630bd1122" providerId="ADAL" clId="{E89BD6E4-43A1-4CD4-9BD1-30478988A43C}" dt="2026-06-01T08:30:07.252" v="5879"/>
          <ac:spMkLst>
            <pc:docMk/>
            <pc:sldMk cId="1338037198" sldId="776"/>
            <ac:spMk id="6" creationId="{B3F3F9EF-B826-43F8-BC22-2395F3FA0893}"/>
          </ac:spMkLst>
        </pc:spChg>
        <pc:spChg chg="mod">
          <ac:chgData name="Jaana Kokkonen" userId="fd0ea1af-346e-4258-bc54-cec630bd1122" providerId="ADAL" clId="{E89BD6E4-43A1-4CD4-9BD1-30478988A43C}" dt="2026-05-25T09:59:32.279" v="14" actId="313"/>
          <ac:spMkLst>
            <pc:docMk/>
            <pc:sldMk cId="1338037198" sldId="776"/>
            <ac:spMk id="10244" creationId="{00000000-0000-0000-0000-000000000000}"/>
          </ac:spMkLst>
        </pc:spChg>
        <pc:graphicFrameChg chg="mod modGraphic">
          <ac:chgData name="Jaana Kokkonen" userId="fd0ea1af-346e-4258-bc54-cec630bd1122" providerId="ADAL" clId="{E89BD6E4-43A1-4CD4-9BD1-30478988A43C}" dt="2026-05-29T07:40:07.348" v="2693" actId="255"/>
          <ac:graphicFrameMkLst>
            <pc:docMk/>
            <pc:sldMk cId="1338037198" sldId="776"/>
            <ac:graphicFrameMk id="4" creationId="{EC314F6F-E6EB-2D80-C352-5CB91D121A55}"/>
          </ac:graphicFrameMkLst>
        </pc:graphicFrameChg>
      </pc:sldChg>
      <pc:sldChg chg="addSp delSp modSp mod">
        <pc:chgData name="Jaana Kokkonen" userId="fd0ea1af-346e-4258-bc54-cec630bd1122" providerId="ADAL" clId="{E89BD6E4-43A1-4CD4-9BD1-30478988A43C}" dt="2026-06-01T08:30:07.252" v="5879"/>
        <pc:sldMkLst>
          <pc:docMk/>
          <pc:sldMk cId="3985686572" sldId="777"/>
        </pc:sldMkLst>
        <pc:spChg chg="mod">
          <ac:chgData name="Jaana Kokkonen" userId="fd0ea1af-346e-4258-bc54-cec630bd1122" providerId="ADAL" clId="{E89BD6E4-43A1-4CD4-9BD1-30478988A43C}" dt="2026-06-01T08:30:07.252" v="5879"/>
          <ac:spMkLst>
            <pc:docMk/>
            <pc:sldMk cId="3985686572" sldId="777"/>
            <ac:spMk id="6" creationId="{CA99B25E-788D-40C9-9703-EC47C6D063B5}"/>
          </ac:spMkLst>
        </pc:spChg>
        <pc:spChg chg="mod">
          <ac:chgData name="Jaana Kokkonen" userId="fd0ea1af-346e-4258-bc54-cec630bd1122" providerId="ADAL" clId="{E89BD6E4-43A1-4CD4-9BD1-30478988A43C}" dt="2026-05-25T09:59:53.910" v="18" actId="20577"/>
          <ac:spMkLst>
            <pc:docMk/>
            <pc:sldMk cId="3985686572" sldId="777"/>
            <ac:spMk id="10244" creationId="{00000000-0000-0000-0000-000000000000}"/>
          </ac:spMkLst>
        </pc:spChg>
        <pc:picChg chg="add mod">
          <ac:chgData name="Jaana Kokkonen" userId="fd0ea1af-346e-4258-bc54-cec630bd1122" providerId="ADAL" clId="{E89BD6E4-43A1-4CD4-9BD1-30478988A43C}" dt="2026-05-29T07:52:38.507" v="2867" actId="962"/>
          <ac:picMkLst>
            <pc:docMk/>
            <pc:sldMk cId="3985686572" sldId="777"/>
            <ac:picMk id="4" creationId="{5DB1BC92-DE3A-D8BE-026F-5F4AB68E124F}"/>
          </ac:picMkLst>
        </pc:picChg>
      </pc:sldChg>
      <pc:sldChg chg="modSp mod">
        <pc:chgData name="Jaana Kokkonen" userId="fd0ea1af-346e-4258-bc54-cec630bd1122" providerId="ADAL" clId="{E89BD6E4-43A1-4CD4-9BD1-30478988A43C}" dt="2026-06-01T08:30:07.252" v="5879"/>
        <pc:sldMkLst>
          <pc:docMk/>
          <pc:sldMk cId="3371994521" sldId="778"/>
        </pc:sldMkLst>
        <pc:spChg chg="mod">
          <ac:chgData name="Jaana Kokkonen" userId="fd0ea1af-346e-4258-bc54-cec630bd1122" providerId="ADAL" clId="{E89BD6E4-43A1-4CD4-9BD1-30478988A43C}" dt="2026-06-01T08:30:07.252" v="5879"/>
          <ac:spMkLst>
            <pc:docMk/>
            <pc:sldMk cId="3371994521" sldId="778"/>
            <ac:spMk id="6" creationId="{7C04C945-6428-4FA9-B57F-1BDAF0883CB5}"/>
          </ac:spMkLst>
        </pc:spChg>
        <pc:spChg chg="mod">
          <ac:chgData name="Jaana Kokkonen" userId="fd0ea1af-346e-4258-bc54-cec630bd1122" providerId="ADAL" clId="{E89BD6E4-43A1-4CD4-9BD1-30478988A43C}" dt="2026-06-01T06:10:13.481" v="2963" actId="20577"/>
          <ac:spMkLst>
            <pc:docMk/>
            <pc:sldMk cId="3371994521" sldId="778"/>
            <ac:spMk id="38914" creationId="{00000000-0000-0000-0000-000000000000}"/>
          </ac:spMkLst>
        </pc:spChg>
        <pc:graphicFrameChg chg="mod modGraphic">
          <ac:chgData name="Jaana Kokkonen" userId="fd0ea1af-346e-4258-bc54-cec630bd1122" providerId="ADAL" clId="{E89BD6E4-43A1-4CD4-9BD1-30478988A43C}" dt="2026-06-01T06:19:48.143" v="3037" actId="3064"/>
          <ac:graphicFrameMkLst>
            <pc:docMk/>
            <pc:sldMk cId="3371994521" sldId="778"/>
            <ac:graphicFrameMk id="3" creationId="{33A08207-AD26-BFE1-B131-999CA4C84FA3}"/>
          </ac:graphicFrameMkLst>
        </pc:graphicFrameChg>
      </pc:sldChg>
      <pc:sldChg chg="addSp delSp modSp mod">
        <pc:chgData name="Jaana Kokkonen" userId="fd0ea1af-346e-4258-bc54-cec630bd1122" providerId="ADAL" clId="{E89BD6E4-43A1-4CD4-9BD1-30478988A43C}" dt="2026-06-01T08:30:07.252" v="5879"/>
        <pc:sldMkLst>
          <pc:docMk/>
          <pc:sldMk cId="767138946" sldId="779"/>
        </pc:sldMkLst>
        <pc:spChg chg="mod">
          <ac:chgData name="Jaana Kokkonen" userId="fd0ea1af-346e-4258-bc54-cec630bd1122" providerId="ADAL" clId="{E89BD6E4-43A1-4CD4-9BD1-30478988A43C}" dt="2026-05-25T10:00:13.352" v="22" actId="313"/>
          <ac:spMkLst>
            <pc:docMk/>
            <pc:sldMk cId="767138946" sldId="779"/>
            <ac:spMk id="6" creationId="{00000000-0000-0000-0000-000000000000}"/>
          </ac:spMkLst>
        </pc:spChg>
        <pc:spChg chg="mod">
          <ac:chgData name="Jaana Kokkonen" userId="fd0ea1af-346e-4258-bc54-cec630bd1122" providerId="ADAL" clId="{E89BD6E4-43A1-4CD4-9BD1-30478988A43C}" dt="2026-06-01T08:30:07.252" v="5879"/>
          <ac:spMkLst>
            <pc:docMk/>
            <pc:sldMk cId="767138946" sldId="779"/>
            <ac:spMk id="7" creationId="{F5E26847-0457-48F2-A7AE-B6DEA429BE67}"/>
          </ac:spMkLst>
        </pc:spChg>
        <pc:picChg chg="del">
          <ac:chgData name="Jaana Kokkonen" userId="fd0ea1af-346e-4258-bc54-cec630bd1122" providerId="ADAL" clId="{E89BD6E4-43A1-4CD4-9BD1-30478988A43C}" dt="2026-06-01T06:32:16.700" v="3042" actId="478"/>
          <ac:picMkLst>
            <pc:docMk/>
            <pc:sldMk cId="767138946" sldId="779"/>
            <ac:picMk id="2" creationId="{253A1EAC-9A34-042E-1966-8F6191D28EFB}"/>
          </ac:picMkLst>
        </pc:picChg>
        <pc:picChg chg="add mod">
          <ac:chgData name="Jaana Kokkonen" userId="fd0ea1af-346e-4258-bc54-cec630bd1122" providerId="ADAL" clId="{E89BD6E4-43A1-4CD4-9BD1-30478988A43C}" dt="2026-06-01T06:36:33.309" v="3203" actId="962"/>
          <ac:picMkLst>
            <pc:docMk/>
            <pc:sldMk cId="767138946" sldId="779"/>
            <ac:picMk id="4" creationId="{F68F3A5B-EF60-FBE8-0349-426744DF8AD5}"/>
          </ac:picMkLst>
        </pc:picChg>
      </pc:sldChg>
      <pc:sldChg chg="modSp mod">
        <pc:chgData name="Jaana Kokkonen" userId="fd0ea1af-346e-4258-bc54-cec630bd1122" providerId="ADAL" clId="{E89BD6E4-43A1-4CD4-9BD1-30478988A43C}" dt="2026-06-01T08:30:07.252" v="5879"/>
        <pc:sldMkLst>
          <pc:docMk/>
          <pc:sldMk cId="2529661477" sldId="780"/>
        </pc:sldMkLst>
        <pc:spChg chg="mod">
          <ac:chgData name="Jaana Kokkonen" userId="fd0ea1af-346e-4258-bc54-cec630bd1122" providerId="ADAL" clId="{E89BD6E4-43A1-4CD4-9BD1-30478988A43C}" dt="2026-06-01T08:30:07.252" v="5879"/>
          <ac:spMkLst>
            <pc:docMk/>
            <pc:sldMk cId="2529661477" sldId="780"/>
            <ac:spMk id="6" creationId="{DEEAA30C-2F48-4E0E-87D9-76E4340E633F}"/>
          </ac:spMkLst>
        </pc:spChg>
        <pc:spChg chg="mod">
          <ac:chgData name="Jaana Kokkonen" userId="fd0ea1af-346e-4258-bc54-cec630bd1122" providerId="ADAL" clId="{E89BD6E4-43A1-4CD4-9BD1-30478988A43C}" dt="2026-05-25T10:00:15.505" v="23" actId="313"/>
          <ac:spMkLst>
            <pc:docMk/>
            <pc:sldMk cId="2529661477" sldId="780"/>
            <ac:spMk id="38914" creationId="{00000000-0000-0000-0000-000000000000}"/>
          </ac:spMkLst>
        </pc:spChg>
        <pc:graphicFrameChg chg="mod modGraphic">
          <ac:chgData name="Jaana Kokkonen" userId="fd0ea1af-346e-4258-bc54-cec630bd1122" providerId="ADAL" clId="{E89BD6E4-43A1-4CD4-9BD1-30478988A43C}" dt="2026-06-01T08:19:12.541" v="5860" actId="14100"/>
          <ac:graphicFrameMkLst>
            <pc:docMk/>
            <pc:sldMk cId="2529661477" sldId="780"/>
            <ac:graphicFrameMk id="3" creationId="{05648889-3ABD-412C-C455-A726EA11FC1F}"/>
          </ac:graphicFrameMkLst>
        </pc:graphicFrameChg>
      </pc:sldChg>
      <pc:sldChg chg="addSp delSp modSp mod">
        <pc:chgData name="Jaana Kokkonen" userId="fd0ea1af-346e-4258-bc54-cec630bd1122" providerId="ADAL" clId="{E89BD6E4-43A1-4CD4-9BD1-30478988A43C}" dt="2026-06-01T08:30:07.252" v="5879"/>
        <pc:sldMkLst>
          <pc:docMk/>
          <pc:sldMk cId="2938574618" sldId="781"/>
        </pc:sldMkLst>
        <pc:spChg chg="mod ord">
          <ac:chgData name="Jaana Kokkonen" userId="fd0ea1af-346e-4258-bc54-cec630bd1122" providerId="ADAL" clId="{E89BD6E4-43A1-4CD4-9BD1-30478988A43C}" dt="2026-06-01T08:30:07.252" v="5879"/>
          <ac:spMkLst>
            <pc:docMk/>
            <pc:sldMk cId="2938574618" sldId="781"/>
            <ac:spMk id="6" creationId="{A92E3309-0F50-4863-AD8B-A6E32E2C5AD9}"/>
          </ac:spMkLst>
        </pc:spChg>
        <pc:spChg chg="mod ord">
          <ac:chgData name="Jaana Kokkonen" userId="fd0ea1af-346e-4258-bc54-cec630bd1122" providerId="ADAL" clId="{E89BD6E4-43A1-4CD4-9BD1-30478988A43C}" dt="2026-06-01T08:25:51.500" v="5867" actId="13244"/>
          <ac:spMkLst>
            <pc:docMk/>
            <pc:sldMk cId="2938574618" sldId="781"/>
            <ac:spMk id="8" creationId="{4DCDBC3B-5BBA-4C27-9DE2-535685653434}"/>
          </ac:spMkLst>
        </pc:spChg>
        <pc:picChg chg="del">
          <ac:chgData name="Jaana Kokkonen" userId="fd0ea1af-346e-4258-bc54-cec630bd1122" providerId="ADAL" clId="{E89BD6E4-43A1-4CD4-9BD1-30478988A43C}" dt="2026-06-01T07:20:17.893" v="3920" actId="478"/>
          <ac:picMkLst>
            <pc:docMk/>
            <pc:sldMk cId="2938574618" sldId="781"/>
            <ac:picMk id="2" creationId="{87336ADD-F231-769C-36DF-5C5CCF7D0699}"/>
          </ac:picMkLst>
        </pc:picChg>
        <pc:picChg chg="add del">
          <ac:chgData name="Jaana Kokkonen" userId="fd0ea1af-346e-4258-bc54-cec630bd1122" providerId="ADAL" clId="{E89BD6E4-43A1-4CD4-9BD1-30478988A43C}" dt="2026-06-01T07:35:20.105" v="4272" actId="478"/>
          <ac:picMkLst>
            <pc:docMk/>
            <pc:sldMk cId="2938574618" sldId="781"/>
            <ac:picMk id="3" creationId="{0C1C3473-0AFB-E929-682F-F25712BF9C5E}"/>
          </ac:picMkLst>
        </pc:picChg>
        <pc:picChg chg="add mod">
          <ac:chgData name="Jaana Kokkonen" userId="fd0ea1af-346e-4258-bc54-cec630bd1122" providerId="ADAL" clId="{E89BD6E4-43A1-4CD4-9BD1-30478988A43C}" dt="2026-06-01T08:17:51.922" v="5855" actId="14100"/>
          <ac:picMkLst>
            <pc:docMk/>
            <pc:sldMk cId="2938574618" sldId="781"/>
            <ac:picMk id="5" creationId="{F758DA6E-433A-7CE9-D4D6-A71D4DE894E3}"/>
          </ac:picMkLst>
        </pc:picChg>
        <pc:picChg chg="add mod ord">
          <ac:chgData name="Jaana Kokkonen" userId="fd0ea1af-346e-4258-bc54-cec630bd1122" providerId="ADAL" clId="{E89BD6E4-43A1-4CD4-9BD1-30478988A43C}" dt="2026-06-01T08:25:56.179" v="5869" actId="13244"/>
          <ac:picMkLst>
            <pc:docMk/>
            <pc:sldMk cId="2938574618" sldId="781"/>
            <ac:picMk id="9" creationId="{CE7235FE-AD2F-382B-B501-821A3D3C79D0}"/>
          </ac:picMkLst>
        </pc:picChg>
      </pc:sldChg>
      <pc:sldChg chg="addSp delSp modSp mod">
        <pc:chgData name="Jaana Kokkonen" userId="fd0ea1af-346e-4258-bc54-cec630bd1122" providerId="ADAL" clId="{E89BD6E4-43A1-4CD4-9BD1-30478988A43C}" dt="2026-06-01T08:30:07.252" v="5879"/>
        <pc:sldMkLst>
          <pc:docMk/>
          <pc:sldMk cId="3137004876" sldId="782"/>
        </pc:sldMkLst>
        <pc:spChg chg="mod ord">
          <ac:chgData name="Jaana Kokkonen" userId="fd0ea1af-346e-4258-bc54-cec630bd1122" providerId="ADAL" clId="{E89BD6E4-43A1-4CD4-9BD1-30478988A43C}" dt="2026-06-01T08:30:07.252" v="5879"/>
          <ac:spMkLst>
            <pc:docMk/>
            <pc:sldMk cId="3137004876" sldId="782"/>
            <ac:spMk id="6" creationId="{A92E3309-0F50-4863-AD8B-A6E32E2C5AD9}"/>
          </ac:spMkLst>
        </pc:spChg>
        <pc:spChg chg="mod ord">
          <ac:chgData name="Jaana Kokkonen" userId="fd0ea1af-346e-4258-bc54-cec630bd1122" providerId="ADAL" clId="{E89BD6E4-43A1-4CD4-9BD1-30478988A43C}" dt="2026-06-01T08:26:19.478" v="5871" actId="13244"/>
          <ac:spMkLst>
            <pc:docMk/>
            <pc:sldMk cId="3137004876" sldId="782"/>
            <ac:spMk id="8" creationId="{4DCDBC3B-5BBA-4C27-9DE2-535685653434}"/>
          </ac:spMkLst>
        </pc:spChg>
        <pc:picChg chg="del">
          <ac:chgData name="Jaana Kokkonen" userId="fd0ea1af-346e-4258-bc54-cec630bd1122" providerId="ADAL" clId="{E89BD6E4-43A1-4CD4-9BD1-30478988A43C}" dt="2026-06-01T07:43:12.091" v="4496" actId="478"/>
          <ac:picMkLst>
            <pc:docMk/>
            <pc:sldMk cId="3137004876" sldId="782"/>
            <ac:picMk id="2" creationId="{7AB4B6F2-51BE-3A77-DAF9-25430CA3C0E2}"/>
          </ac:picMkLst>
        </pc:picChg>
        <pc:picChg chg="del">
          <ac:chgData name="Jaana Kokkonen" userId="fd0ea1af-346e-4258-bc54-cec630bd1122" providerId="ADAL" clId="{E89BD6E4-43A1-4CD4-9BD1-30478988A43C}" dt="2026-06-01T07:50:56.144" v="4705" actId="478"/>
          <ac:picMkLst>
            <pc:docMk/>
            <pc:sldMk cId="3137004876" sldId="782"/>
            <ac:picMk id="3" creationId="{EF023867-1F91-5D18-B9AD-A114583F6C88}"/>
          </ac:picMkLst>
        </pc:picChg>
        <pc:picChg chg="add mod">
          <ac:chgData name="Jaana Kokkonen" userId="fd0ea1af-346e-4258-bc54-cec630bd1122" providerId="ADAL" clId="{E89BD6E4-43A1-4CD4-9BD1-30478988A43C}" dt="2026-06-01T08:09:25.627" v="5532" actId="14100"/>
          <ac:picMkLst>
            <pc:docMk/>
            <pc:sldMk cId="3137004876" sldId="782"/>
            <ac:picMk id="5" creationId="{7D529697-0012-AB79-8712-5D2987283D85}"/>
          </ac:picMkLst>
        </pc:picChg>
        <pc:picChg chg="add mod ord">
          <ac:chgData name="Jaana Kokkonen" userId="fd0ea1af-346e-4258-bc54-cec630bd1122" providerId="ADAL" clId="{E89BD6E4-43A1-4CD4-9BD1-30478988A43C}" dt="2026-06-01T08:26:22.627" v="5872" actId="13244"/>
          <ac:picMkLst>
            <pc:docMk/>
            <pc:sldMk cId="3137004876" sldId="782"/>
            <ac:picMk id="9" creationId="{68203DE0-6325-3CED-12B7-0CBF3EF471FC}"/>
          </ac:picMkLst>
        </pc:picChg>
      </pc:sldChg>
      <pc:sldChg chg="addSp delSp modSp mod">
        <pc:chgData name="Jaana Kokkonen" userId="fd0ea1af-346e-4258-bc54-cec630bd1122" providerId="ADAL" clId="{E89BD6E4-43A1-4CD4-9BD1-30478988A43C}" dt="2026-06-01T08:30:07.252" v="5879"/>
        <pc:sldMkLst>
          <pc:docMk/>
          <pc:sldMk cId="4112426959" sldId="783"/>
        </pc:sldMkLst>
        <pc:spChg chg="mod ord">
          <ac:chgData name="Jaana Kokkonen" userId="fd0ea1af-346e-4258-bc54-cec630bd1122" providerId="ADAL" clId="{E89BD6E4-43A1-4CD4-9BD1-30478988A43C}" dt="2026-06-01T08:30:07.252" v="5879"/>
          <ac:spMkLst>
            <pc:docMk/>
            <pc:sldMk cId="4112426959" sldId="783"/>
            <ac:spMk id="6" creationId="{A92E3309-0F50-4863-AD8B-A6E32E2C5AD9}"/>
          </ac:spMkLst>
        </pc:spChg>
        <pc:spChg chg="mod ord">
          <ac:chgData name="Jaana Kokkonen" userId="fd0ea1af-346e-4258-bc54-cec630bd1122" providerId="ADAL" clId="{E89BD6E4-43A1-4CD4-9BD1-30478988A43C}" dt="2026-06-01T08:26:36.417" v="5874" actId="13244"/>
          <ac:spMkLst>
            <pc:docMk/>
            <pc:sldMk cId="4112426959" sldId="783"/>
            <ac:spMk id="8" creationId="{4DCDBC3B-5BBA-4C27-9DE2-535685653434}"/>
          </ac:spMkLst>
        </pc:spChg>
        <pc:picChg chg="del">
          <ac:chgData name="Jaana Kokkonen" userId="fd0ea1af-346e-4258-bc54-cec630bd1122" providerId="ADAL" clId="{E89BD6E4-43A1-4CD4-9BD1-30478988A43C}" dt="2026-06-01T07:55:03.517" v="4807" actId="478"/>
          <ac:picMkLst>
            <pc:docMk/>
            <pc:sldMk cId="4112426959" sldId="783"/>
            <ac:picMk id="2" creationId="{583475BE-2D86-97EB-4B77-6FC5A6BF5B28}"/>
          </ac:picMkLst>
        </pc:picChg>
        <pc:picChg chg="del">
          <ac:chgData name="Jaana Kokkonen" userId="fd0ea1af-346e-4258-bc54-cec630bd1122" providerId="ADAL" clId="{E89BD6E4-43A1-4CD4-9BD1-30478988A43C}" dt="2026-06-01T07:59:17.368" v="4960" actId="478"/>
          <ac:picMkLst>
            <pc:docMk/>
            <pc:sldMk cId="4112426959" sldId="783"/>
            <ac:picMk id="3" creationId="{E5D137EC-4A2C-B3DE-76EF-5316D9404030}"/>
          </ac:picMkLst>
        </pc:picChg>
        <pc:picChg chg="add mod">
          <ac:chgData name="Jaana Kokkonen" userId="fd0ea1af-346e-4258-bc54-cec630bd1122" providerId="ADAL" clId="{E89BD6E4-43A1-4CD4-9BD1-30478988A43C}" dt="2026-06-01T08:00:16.899" v="5016" actId="14100"/>
          <ac:picMkLst>
            <pc:docMk/>
            <pc:sldMk cId="4112426959" sldId="783"/>
            <ac:picMk id="5" creationId="{6CAC7654-40B9-4CBF-1802-B9666679A857}"/>
          </ac:picMkLst>
        </pc:picChg>
        <pc:picChg chg="add mod ord">
          <ac:chgData name="Jaana Kokkonen" userId="fd0ea1af-346e-4258-bc54-cec630bd1122" providerId="ADAL" clId="{E89BD6E4-43A1-4CD4-9BD1-30478988A43C}" dt="2026-06-01T08:26:39.072" v="5875" actId="13244"/>
          <ac:picMkLst>
            <pc:docMk/>
            <pc:sldMk cId="4112426959" sldId="783"/>
            <ac:picMk id="9" creationId="{8CDA182B-D6AB-26B4-A8F1-6472B6D5E9F1}"/>
          </ac:picMkLst>
        </pc:picChg>
      </pc:sldChg>
      <pc:sldChg chg="addSp delSp modSp mod">
        <pc:chgData name="Jaana Kokkonen" userId="fd0ea1af-346e-4258-bc54-cec630bd1122" providerId="ADAL" clId="{E89BD6E4-43A1-4CD4-9BD1-30478988A43C}" dt="2026-06-01T08:30:07.252" v="5879"/>
        <pc:sldMkLst>
          <pc:docMk/>
          <pc:sldMk cId="3310456118" sldId="784"/>
        </pc:sldMkLst>
        <pc:spChg chg="mod ord">
          <ac:chgData name="Jaana Kokkonen" userId="fd0ea1af-346e-4258-bc54-cec630bd1122" providerId="ADAL" clId="{E89BD6E4-43A1-4CD4-9BD1-30478988A43C}" dt="2026-06-01T08:30:07.252" v="5879"/>
          <ac:spMkLst>
            <pc:docMk/>
            <pc:sldMk cId="3310456118" sldId="784"/>
            <ac:spMk id="6" creationId="{A92E3309-0F50-4863-AD8B-A6E32E2C5AD9}"/>
          </ac:spMkLst>
        </pc:spChg>
        <pc:spChg chg="mod">
          <ac:chgData name="Jaana Kokkonen" userId="fd0ea1af-346e-4258-bc54-cec630bd1122" providerId="ADAL" clId="{E89BD6E4-43A1-4CD4-9BD1-30478988A43C}" dt="2026-05-25T10:00:27.504" v="29" actId="313"/>
          <ac:spMkLst>
            <pc:docMk/>
            <pc:sldMk cId="3310456118" sldId="784"/>
            <ac:spMk id="8" creationId="{4DCDBC3B-5BBA-4C27-9DE2-535685653434}"/>
          </ac:spMkLst>
        </pc:spChg>
        <pc:picChg chg="add mod">
          <ac:chgData name="Jaana Kokkonen" userId="fd0ea1af-346e-4258-bc54-cec630bd1122" providerId="ADAL" clId="{E89BD6E4-43A1-4CD4-9BD1-30478988A43C}" dt="2026-06-01T08:08:33.420" v="5526" actId="1038"/>
          <ac:picMkLst>
            <pc:docMk/>
            <pc:sldMk cId="3310456118" sldId="784"/>
            <ac:picMk id="3" creationId="{A75FF1C5-9DD8-75CF-2D2A-7ECE65005BAD}"/>
          </ac:picMkLst>
        </pc:picChg>
        <pc:picChg chg="add mod ord">
          <ac:chgData name="Jaana Kokkonen" userId="fd0ea1af-346e-4258-bc54-cec630bd1122" providerId="ADAL" clId="{E89BD6E4-43A1-4CD4-9BD1-30478988A43C}" dt="2026-06-01T08:27:20.831" v="5877" actId="13244"/>
          <ac:picMkLst>
            <pc:docMk/>
            <pc:sldMk cId="3310456118" sldId="784"/>
            <ac:picMk id="5" creationId="{3B1DD0DA-2A3B-759C-39D1-8787E1B02B1F}"/>
          </ac:picMkLst>
        </pc:picChg>
        <pc:picChg chg="del">
          <ac:chgData name="Jaana Kokkonen" userId="fd0ea1af-346e-4258-bc54-cec630bd1122" providerId="ADAL" clId="{E89BD6E4-43A1-4CD4-9BD1-30478988A43C}" dt="2026-06-01T08:04:49.311" v="5270" actId="478"/>
          <ac:picMkLst>
            <pc:docMk/>
            <pc:sldMk cId="3310456118" sldId="784"/>
            <ac:picMk id="7" creationId="{E16C86B2-0338-F89C-6992-33F5133488F9}"/>
          </ac:picMkLst>
        </pc:picChg>
        <pc:picChg chg="del">
          <ac:chgData name="Jaana Kokkonen" userId="fd0ea1af-346e-4258-bc54-cec630bd1122" providerId="ADAL" clId="{E89BD6E4-43A1-4CD4-9BD1-30478988A43C}" dt="2026-06-01T08:07:56.215" v="5487" actId="478"/>
          <ac:picMkLst>
            <pc:docMk/>
            <pc:sldMk cId="3310456118" sldId="784"/>
            <ac:picMk id="9" creationId="{A94EEBC3-08C5-7A46-3547-15C3E85E626B}"/>
          </ac:picMkLst>
        </pc:picChg>
      </pc:sldChg>
      <pc:sldChg chg="addSp delSp modSp mod">
        <pc:chgData name="Jaana Kokkonen" userId="fd0ea1af-346e-4258-bc54-cec630bd1122" providerId="ADAL" clId="{E89BD6E4-43A1-4CD4-9BD1-30478988A43C}" dt="2026-06-01T08:30:07.252" v="5879"/>
        <pc:sldMkLst>
          <pc:docMk/>
          <pc:sldMk cId="3566059658" sldId="785"/>
        </pc:sldMkLst>
        <pc:spChg chg="mod">
          <ac:chgData name="Jaana Kokkonen" userId="fd0ea1af-346e-4258-bc54-cec630bd1122" providerId="ADAL" clId="{E89BD6E4-43A1-4CD4-9BD1-30478988A43C}" dt="2026-06-01T08:30:07.252" v="5879"/>
          <ac:spMkLst>
            <pc:docMk/>
            <pc:sldMk cId="3566059658" sldId="785"/>
            <ac:spMk id="6" creationId="{A92E3309-0F50-4863-AD8B-A6E32E2C5AD9}"/>
          </ac:spMkLst>
        </pc:spChg>
        <pc:spChg chg="mod">
          <ac:chgData name="Jaana Kokkonen" userId="fd0ea1af-346e-4258-bc54-cec630bd1122" providerId="ADAL" clId="{E89BD6E4-43A1-4CD4-9BD1-30478988A43C}" dt="2026-05-25T10:00:28.541" v="30" actId="313"/>
          <ac:spMkLst>
            <pc:docMk/>
            <pc:sldMk cId="3566059658" sldId="785"/>
            <ac:spMk id="8" creationId="{4DCDBC3B-5BBA-4C27-9DE2-535685653434}"/>
          </ac:spMkLst>
        </pc:spChg>
        <pc:picChg chg="del">
          <ac:chgData name="Jaana Kokkonen" userId="fd0ea1af-346e-4258-bc54-cec630bd1122" providerId="ADAL" clId="{E89BD6E4-43A1-4CD4-9BD1-30478988A43C}" dt="2026-06-01T08:14:14.015" v="5706" actId="478"/>
          <ac:picMkLst>
            <pc:docMk/>
            <pc:sldMk cId="3566059658" sldId="785"/>
            <ac:picMk id="3" creationId="{679A022E-E906-EEB2-4DFD-B4B2E359884E}"/>
          </ac:picMkLst>
        </pc:picChg>
        <pc:picChg chg="add mod">
          <ac:chgData name="Jaana Kokkonen" userId="fd0ea1af-346e-4258-bc54-cec630bd1122" providerId="ADAL" clId="{E89BD6E4-43A1-4CD4-9BD1-30478988A43C}" dt="2026-06-01T08:17:07.438" v="5853" actId="962"/>
          <ac:picMkLst>
            <pc:docMk/>
            <pc:sldMk cId="3566059658" sldId="785"/>
            <ac:picMk id="4" creationId="{8E950A71-9082-EB01-BF63-F50DCECB414E}"/>
          </ac:picMkLst>
        </pc:picChg>
      </pc:sldChg>
      <pc:sldChg chg="modSp mod">
        <pc:chgData name="Jaana Kokkonen" userId="fd0ea1af-346e-4258-bc54-cec630bd1122" providerId="ADAL" clId="{E89BD6E4-43A1-4CD4-9BD1-30478988A43C}" dt="2026-06-01T08:30:07.252" v="5879"/>
        <pc:sldMkLst>
          <pc:docMk/>
          <pc:sldMk cId="4058762450" sldId="787"/>
        </pc:sldMkLst>
        <pc:spChg chg="mod">
          <ac:chgData name="Jaana Kokkonen" userId="fd0ea1af-346e-4258-bc54-cec630bd1122" providerId="ADAL" clId="{E89BD6E4-43A1-4CD4-9BD1-30478988A43C}" dt="2026-06-01T08:30:07.252" v="5879"/>
          <ac:spMkLst>
            <pc:docMk/>
            <pc:sldMk cId="4058762450" sldId="787"/>
            <ac:spMk id="6" creationId="{7CEC21C3-E471-4E6D-80DF-81A9C50EFFAA}"/>
          </ac:spMkLst>
        </pc:spChg>
        <pc:spChg chg="mod">
          <ac:chgData name="Jaana Kokkonen" userId="fd0ea1af-346e-4258-bc54-cec630bd1122" providerId="ADAL" clId="{E89BD6E4-43A1-4CD4-9BD1-30478988A43C}" dt="2026-05-25T10:00:22.124" v="24" actId="313"/>
          <ac:spMkLst>
            <pc:docMk/>
            <pc:sldMk cId="4058762450" sldId="787"/>
            <ac:spMk id="38914" creationId="{00000000-0000-0000-0000-000000000000}"/>
          </ac:spMkLst>
        </pc:spChg>
        <pc:graphicFrameChg chg="mod modGraphic">
          <ac:chgData name="Jaana Kokkonen" userId="fd0ea1af-346e-4258-bc54-cec630bd1122" providerId="ADAL" clId="{E89BD6E4-43A1-4CD4-9BD1-30478988A43C}" dt="2026-06-01T08:18:23.061" v="5856" actId="3064"/>
          <ac:graphicFrameMkLst>
            <pc:docMk/>
            <pc:sldMk cId="4058762450" sldId="787"/>
            <ac:graphicFrameMk id="4" creationId="{8E11878B-A220-0A1B-9566-5044055CBBB6}"/>
          </ac:graphicFrameMkLst>
        </pc:graphicFrameChg>
      </pc:sldChg>
      <pc:sldChg chg="modSp mod">
        <pc:chgData name="Jaana Kokkonen" userId="fd0ea1af-346e-4258-bc54-cec630bd1122" providerId="ADAL" clId="{E89BD6E4-43A1-4CD4-9BD1-30478988A43C}" dt="2026-05-25T09:59:02.316" v="1" actId="20577"/>
        <pc:sldMkLst>
          <pc:docMk/>
          <pc:sldMk cId="2207914428" sldId="1010"/>
        </pc:sldMkLst>
        <pc:spChg chg="mod">
          <ac:chgData name="Jaana Kokkonen" userId="fd0ea1af-346e-4258-bc54-cec630bd1122" providerId="ADAL" clId="{E89BD6E4-43A1-4CD4-9BD1-30478988A43C}" dt="2026-05-25T09:59:02.316" v="1" actId="20577"/>
          <ac:spMkLst>
            <pc:docMk/>
            <pc:sldMk cId="2207914428" sldId="1010"/>
            <ac:spMk id="2" creationId="{81A73B43-1EB6-4A1D-81F2-91C5559DF55E}"/>
          </ac:spMkLst>
        </pc:spChg>
      </pc:sldChg>
      <pc:sldChg chg="addSp delSp modSp mod">
        <pc:chgData name="Jaana Kokkonen" userId="fd0ea1af-346e-4258-bc54-cec630bd1122" providerId="ADAL" clId="{E89BD6E4-43A1-4CD4-9BD1-30478988A43C}" dt="2026-06-01T08:30:07.252" v="5879"/>
        <pc:sldMkLst>
          <pc:docMk/>
          <pc:sldMk cId="2023622604" sldId="1012"/>
        </pc:sldMkLst>
        <pc:spChg chg="mod">
          <ac:chgData name="Jaana Kokkonen" userId="fd0ea1af-346e-4258-bc54-cec630bd1122" providerId="ADAL" clId="{E89BD6E4-43A1-4CD4-9BD1-30478988A43C}" dt="2026-06-01T08:30:07.252" v="5879"/>
          <ac:spMkLst>
            <pc:docMk/>
            <pc:sldMk cId="2023622604" sldId="1012"/>
            <ac:spMk id="2" creationId="{60549041-C029-BA91-BFBE-3AAEB69A883D}"/>
          </ac:spMkLst>
        </pc:spChg>
        <pc:spChg chg="mod">
          <ac:chgData name="Jaana Kokkonen" userId="fd0ea1af-346e-4258-bc54-cec630bd1122" providerId="ADAL" clId="{E89BD6E4-43A1-4CD4-9BD1-30478988A43C}" dt="2026-05-25T09:59:24.730" v="6" actId="313"/>
          <ac:spMkLst>
            <pc:docMk/>
            <pc:sldMk cId="2023622604" sldId="1012"/>
            <ac:spMk id="9" creationId="{CD7E0073-2FCE-401C-8B40-3DF4ED5A6A3E}"/>
          </ac:spMkLst>
        </pc:spChg>
        <pc:picChg chg="add mod">
          <ac:chgData name="Jaana Kokkonen" userId="fd0ea1af-346e-4258-bc54-cec630bd1122" providerId="ADAL" clId="{E89BD6E4-43A1-4CD4-9BD1-30478988A43C}" dt="2026-05-25T12:33:48.709" v="895" actId="1035"/>
          <ac:picMkLst>
            <pc:docMk/>
            <pc:sldMk cId="2023622604" sldId="1012"/>
            <ac:picMk id="5" creationId="{DD206AD7-C7E7-8882-88BC-2FD6A7FA2877}"/>
          </ac:picMkLst>
        </pc:picChg>
      </pc:sldChg>
      <pc:sldChg chg="addSp delSp modSp mod">
        <pc:chgData name="Jaana Kokkonen" userId="fd0ea1af-346e-4258-bc54-cec630bd1122" providerId="ADAL" clId="{E89BD6E4-43A1-4CD4-9BD1-30478988A43C}" dt="2026-06-01T08:30:07.252" v="5879"/>
        <pc:sldMkLst>
          <pc:docMk/>
          <pc:sldMk cId="1400806401" sldId="1016"/>
        </pc:sldMkLst>
        <pc:spChg chg="mod">
          <ac:chgData name="Jaana Kokkonen" userId="fd0ea1af-346e-4258-bc54-cec630bd1122" providerId="ADAL" clId="{E89BD6E4-43A1-4CD4-9BD1-30478988A43C}" dt="2026-06-01T08:30:07.252" v="5879"/>
          <ac:spMkLst>
            <pc:docMk/>
            <pc:sldMk cId="1400806401" sldId="1016"/>
            <ac:spMk id="6" creationId="{2F846B3F-7772-46F6-9F58-30DA53DD7E32}"/>
          </ac:spMkLst>
        </pc:spChg>
        <pc:spChg chg="mod">
          <ac:chgData name="Jaana Kokkonen" userId="fd0ea1af-346e-4258-bc54-cec630bd1122" providerId="ADAL" clId="{E89BD6E4-43A1-4CD4-9BD1-30478988A43C}" dt="2026-05-27T12:27:57.412" v="1084" actId="20577"/>
          <ac:spMkLst>
            <pc:docMk/>
            <pc:sldMk cId="1400806401" sldId="1016"/>
            <ac:spMk id="10244" creationId="{00000000-0000-0000-0000-000000000000}"/>
          </ac:spMkLst>
        </pc:spChg>
        <pc:picChg chg="add mod">
          <ac:chgData name="Jaana Kokkonen" userId="fd0ea1af-346e-4258-bc54-cec630bd1122" providerId="ADAL" clId="{E89BD6E4-43A1-4CD4-9BD1-30478988A43C}" dt="2026-05-27T12:35:04.232" v="1548" actId="962"/>
          <ac:picMkLst>
            <pc:docMk/>
            <pc:sldMk cId="1400806401" sldId="1016"/>
            <ac:picMk id="4" creationId="{AFE4B1EC-69C6-5E04-BA4E-EE58074C75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26.5.2026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dirty="0"/>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9C122-1841-446F-A209-09DB18BC1FB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74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9C122-1841-446F-A209-09DB18BC1FB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40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921341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dirty="0"/>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dirty="0"/>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dirty="0"/>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dirty="0"/>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dirty="0"/>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dirty="0"/>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dirty="0"/>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213753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dirty="0"/>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36270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9552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261762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dirty="0"/>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26.5.2026</a:t>
            </a:fld>
            <a:endParaRPr lang="fi-FI" dirty="0"/>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dirty="0"/>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dirty="0"/>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Muuttoliike 2025</a:t>
            </a:r>
          </a:p>
        </p:txBody>
      </p:sp>
    </p:spTree>
    <p:extLst>
      <p:ext uri="{BB962C8B-B14F-4D97-AF65-F5344CB8AC3E}">
        <p14:creationId xmlns:p14="http://schemas.microsoft.com/office/powerpoint/2010/main" val="220791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E88CF920-A5D7-44FF-AF2B-B95816F3F933}"/>
              </a:ext>
            </a:extLst>
          </p:cNvPr>
          <p:cNvSpPr txBox="1">
            <a:spLocks noGrp="1" noChangeArrowheads="1"/>
          </p:cNvSpPr>
          <p:nvPr>
            <p:ph type="title" idx="4294967295"/>
          </p:nvPr>
        </p:nvSpPr>
        <p:spPr bwMode="auto">
          <a:xfrm>
            <a:off x="623392" y="548680"/>
            <a:ext cx="10945216" cy="64807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Arial" charset="0"/>
                <a:cs typeface="Arial" charset="0"/>
              </a:defRPr>
            </a:lvl2pPr>
            <a:lvl3pPr algn="l" rtl="0" eaLnBrk="0" fontAlgn="base" hangingPunct="0">
              <a:spcBef>
                <a:spcPct val="0"/>
              </a:spcBef>
              <a:spcAft>
                <a:spcPct val="0"/>
              </a:spcAft>
              <a:defRPr sz="3200">
                <a:solidFill>
                  <a:schemeClr val="tx2"/>
                </a:solidFill>
                <a:latin typeface="Arial" charset="0"/>
                <a:ea typeface="Arial" charset="0"/>
                <a:cs typeface="Arial" charset="0"/>
              </a:defRPr>
            </a:lvl3pPr>
            <a:lvl4pPr algn="l" rtl="0" eaLnBrk="0" fontAlgn="base" hangingPunct="0">
              <a:spcBef>
                <a:spcPct val="0"/>
              </a:spcBef>
              <a:spcAft>
                <a:spcPct val="0"/>
              </a:spcAft>
              <a:defRPr sz="3200">
                <a:solidFill>
                  <a:schemeClr val="tx2"/>
                </a:solidFill>
                <a:latin typeface="Arial" charset="0"/>
                <a:ea typeface="Arial" charset="0"/>
                <a:cs typeface="Arial" charset="0"/>
              </a:defRPr>
            </a:lvl4pPr>
            <a:lvl5pPr algn="l" rtl="0" eaLnBrk="0" fontAlgn="base" hangingPunct="0">
              <a:spcBef>
                <a:spcPct val="0"/>
              </a:spcBef>
              <a:spcAft>
                <a:spcPct val="0"/>
              </a:spcAft>
              <a:defRPr sz="3200">
                <a:solidFill>
                  <a:schemeClr val="tx2"/>
                </a:solidFill>
                <a:latin typeface="Arial" charset="0"/>
                <a:ea typeface="Arial" charset="0"/>
                <a:cs typeface="Arial" charset="0"/>
              </a:defRPr>
            </a:lvl5pPr>
            <a:lvl6pPr marL="457200" algn="l" rtl="0" fontAlgn="base">
              <a:spcBef>
                <a:spcPct val="0"/>
              </a:spcBef>
              <a:spcAft>
                <a:spcPct val="0"/>
              </a:spcAft>
              <a:defRPr sz="3200">
                <a:solidFill>
                  <a:schemeClr val="tx2"/>
                </a:solidFill>
                <a:latin typeface="Arial" charset="0"/>
                <a:ea typeface="Arial" charset="0"/>
                <a:cs typeface="Arial" charset="0"/>
              </a:defRPr>
            </a:lvl6pPr>
            <a:lvl7pPr marL="914400" algn="l" rtl="0" fontAlgn="base">
              <a:spcBef>
                <a:spcPct val="0"/>
              </a:spcBef>
              <a:spcAft>
                <a:spcPct val="0"/>
              </a:spcAft>
              <a:defRPr sz="3200">
                <a:solidFill>
                  <a:schemeClr val="tx2"/>
                </a:solidFill>
                <a:latin typeface="Arial" charset="0"/>
                <a:ea typeface="Arial" charset="0"/>
                <a:cs typeface="Arial" charset="0"/>
              </a:defRPr>
            </a:lvl7pPr>
            <a:lvl8pPr marL="1371600" algn="l" rtl="0" fontAlgn="base">
              <a:spcBef>
                <a:spcPct val="0"/>
              </a:spcBef>
              <a:spcAft>
                <a:spcPct val="0"/>
              </a:spcAft>
              <a:defRPr sz="3200">
                <a:solidFill>
                  <a:schemeClr val="tx2"/>
                </a:solidFill>
                <a:latin typeface="Arial" charset="0"/>
                <a:ea typeface="Arial" charset="0"/>
                <a:cs typeface="Arial" charset="0"/>
              </a:defRPr>
            </a:lvl8pPr>
            <a:lvl9pPr marL="1828800" algn="l" rtl="0" fontAlgn="base">
              <a:spcBef>
                <a:spcPct val="0"/>
              </a:spcBef>
              <a:spcAft>
                <a:spcPct val="0"/>
              </a:spcAft>
              <a:defRPr sz="3200">
                <a:solidFill>
                  <a:schemeClr val="tx2"/>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2800" b="1" i="0" u="none" strike="noStrike" kern="0" cap="none" spc="0" normalizeH="0" baseline="0" noProof="0" dirty="0">
                <a:ln>
                  <a:noFill/>
                </a:ln>
                <a:solidFill>
                  <a:schemeClr val="tx2"/>
                </a:solidFill>
                <a:effectLst/>
                <a:uLnTx/>
                <a:uFillTx/>
                <a:latin typeface="+mj-lt"/>
                <a:ea typeface="+mj-ea"/>
                <a:cs typeface="+mj-cs"/>
              </a:rPr>
              <a:t>Maassamuutto ikäryhmittäin Pieksämäen seutukunnassa 2025 </a:t>
            </a:r>
            <a:br>
              <a:rPr kumimoji="0" lang="fi-FI" altLang="fi-FI" sz="2800" b="1" i="0" u="none" strike="noStrike" kern="0" cap="none" spc="0" normalizeH="0" baseline="0" noProof="0" dirty="0">
                <a:ln>
                  <a:noFill/>
                </a:ln>
                <a:solidFill>
                  <a:schemeClr val="tx2"/>
                </a:solidFill>
                <a:effectLst/>
                <a:uLnTx/>
                <a:uFillTx/>
                <a:latin typeface="+mj-lt"/>
                <a:ea typeface="+mj-ea"/>
                <a:cs typeface="+mj-cs"/>
              </a:rPr>
            </a:br>
            <a:r>
              <a:rPr kumimoji="0" lang="fi-FI" altLang="fi-FI" sz="1800" b="0" i="0" u="none" strike="noStrike" kern="0" cap="none" spc="0" normalizeH="0" baseline="0" noProof="0" dirty="0">
                <a:ln>
                  <a:noFill/>
                </a:ln>
                <a:solidFill>
                  <a:schemeClr val="tx2"/>
                </a:solidFill>
                <a:effectLst/>
                <a:uLnTx/>
                <a:uFillTx/>
                <a:latin typeface="+mj-lt"/>
                <a:ea typeface="+mj-ea"/>
                <a:cs typeface="+mj-cs"/>
              </a:rPr>
              <a:t>(ei siirtolaisuutta mukana)</a:t>
            </a:r>
            <a:endParaRPr kumimoji="0" lang="en-GB" altLang="fi-FI" sz="1800" b="0" i="0" u="none" strike="noStrike" kern="0" cap="none" spc="0" normalizeH="0" baseline="0" noProof="0" dirty="0">
              <a:ln>
                <a:noFill/>
              </a:ln>
              <a:solidFill>
                <a:schemeClr val="tx2"/>
              </a:solidFill>
              <a:effectLst/>
              <a:uLnTx/>
              <a:uFillTx/>
              <a:latin typeface="+mj-lt"/>
              <a:ea typeface="+mj-ea"/>
              <a:cs typeface="+mj-cs"/>
            </a:endParaRPr>
          </a:p>
        </p:txBody>
      </p:sp>
      <p:sp>
        <p:nvSpPr>
          <p:cNvPr id="6" name="Title 11">
            <a:extLst>
              <a:ext uri="{FF2B5EF4-FFF2-40B4-BE49-F238E27FC236}">
                <a16:creationId xmlns:a16="http://schemas.microsoft.com/office/drawing/2014/main" id="{C89EEC20-F1D8-4449-BA90-80400F3D875B}"/>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t kuntien välisestä tulo- ja lähtömuutosta sekä nettomuutosta ikäryhmittäin Pieksämäen seutukunnassa vuonna 2025. Kuntien välinen nettomuutto oli Pieksämäen seutukunnassa -121. Viisivuotisikäryhmittäin katsottuna eniten muuttivat 15-34-vuotiaat, ja näistä vielä eniten ikäryhmä 20-24-vuotiaat, joiden nettomuutto oli yhteensä -32 sekä 15-19-vuotiaat, joiden nettomuutto oli yhteensä -71.">
            <a:extLst>
              <a:ext uri="{FF2B5EF4-FFF2-40B4-BE49-F238E27FC236}">
                <a16:creationId xmlns:a16="http://schemas.microsoft.com/office/drawing/2014/main" id="{894B73FC-DA7E-8947-2535-86BD9FA3BD80}"/>
              </a:ext>
            </a:extLst>
          </p:cNvPr>
          <p:cNvPicPr>
            <a:picLocks noChangeAspect="1"/>
          </p:cNvPicPr>
          <p:nvPr/>
        </p:nvPicPr>
        <p:blipFill>
          <a:blip r:embed="rId2"/>
          <a:stretch>
            <a:fillRect/>
          </a:stretch>
        </p:blipFill>
        <p:spPr>
          <a:xfrm>
            <a:off x="566449" y="1484784"/>
            <a:ext cx="9740981" cy="4134816"/>
          </a:xfrm>
          <a:prstGeom prst="rect">
            <a:avLst/>
          </a:prstGeom>
        </p:spPr>
      </p:pic>
    </p:spTree>
    <p:extLst>
      <p:ext uri="{BB962C8B-B14F-4D97-AF65-F5344CB8AC3E}">
        <p14:creationId xmlns:p14="http://schemas.microsoft.com/office/powerpoint/2010/main" val="85969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95259-E4B9-9280-8B65-805FA5F3EA56}"/>
              </a:ext>
            </a:extLst>
          </p:cNvPr>
          <p:cNvSpPr>
            <a:spLocks noGrp="1"/>
          </p:cNvSpPr>
          <p:nvPr>
            <p:ph type="ctrTitle"/>
          </p:nvPr>
        </p:nvSpPr>
        <p:spPr/>
        <p:txBody>
          <a:bodyPr/>
          <a:lstStyle/>
          <a:p>
            <a:r>
              <a:rPr lang="fi-FI" dirty="0"/>
              <a:t>Kokonaisnettomuutto </a:t>
            </a:r>
            <a:br>
              <a:rPr lang="fi-FI" dirty="0"/>
            </a:br>
            <a:r>
              <a:rPr lang="fi-FI" sz="2400" b="0" dirty="0"/>
              <a:t>(sisältää sekä maan sisäisen muuton että siirtolaisuuden)</a:t>
            </a:r>
            <a:endParaRPr lang="fi-FI" b="0" dirty="0"/>
          </a:p>
        </p:txBody>
      </p:sp>
    </p:spTree>
    <p:extLst>
      <p:ext uri="{BB962C8B-B14F-4D97-AF65-F5344CB8AC3E}">
        <p14:creationId xmlns:p14="http://schemas.microsoft.com/office/powerpoint/2010/main" val="265568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95400" y="404664"/>
            <a:ext cx="10513168" cy="504056"/>
          </a:xfrm>
          <a:noFill/>
          <a:ln/>
        </p:spPr>
        <p:txBody>
          <a:bodyPr/>
          <a:lstStyle/>
          <a:p>
            <a:r>
              <a:rPr lang="fi-FI" dirty="0"/>
              <a:t>Kokonaisnettomuutto maakunnittain 2025</a:t>
            </a:r>
            <a:endParaRPr lang="en-GB" sz="1800" b="0" dirty="0"/>
          </a:p>
        </p:txBody>
      </p:sp>
      <p:sp>
        <p:nvSpPr>
          <p:cNvPr id="6" name="Title 11">
            <a:extLst>
              <a:ext uri="{FF2B5EF4-FFF2-40B4-BE49-F238E27FC236}">
                <a16:creationId xmlns:a16="http://schemas.microsoft.com/office/drawing/2014/main" id="{2F846B3F-7772-46F6-9F58-30DA53DD7E32}"/>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to maakunnittain vuonna 2025. Kokonaisnettomuutto oli lähes kaikissa maakunnissa positiivinen, eniten Uudellamaalla, +15 112, Varsinais-Suomessa, +4 692 ja Pirkanmaalla, +4 382. Etelä-Savossa kokonaisnettomuutto oli +156, joka on maakunnista kolmanneksi pienin luku.">
            <a:extLst>
              <a:ext uri="{FF2B5EF4-FFF2-40B4-BE49-F238E27FC236}">
                <a16:creationId xmlns:a16="http://schemas.microsoft.com/office/drawing/2014/main" id="{85B80EBD-53CA-0E7B-3599-9D6F8923F212}"/>
              </a:ext>
            </a:extLst>
          </p:cNvPr>
          <p:cNvPicPr>
            <a:picLocks noChangeAspect="1"/>
          </p:cNvPicPr>
          <p:nvPr/>
        </p:nvPicPr>
        <p:blipFill>
          <a:blip r:embed="rId2"/>
          <a:stretch>
            <a:fillRect/>
          </a:stretch>
        </p:blipFill>
        <p:spPr>
          <a:xfrm>
            <a:off x="695400" y="1052736"/>
            <a:ext cx="8784976" cy="5122855"/>
          </a:xfrm>
          <a:prstGeom prst="rect">
            <a:avLst/>
          </a:prstGeom>
        </p:spPr>
      </p:pic>
    </p:spTree>
    <p:extLst>
      <p:ext uri="{BB962C8B-B14F-4D97-AF65-F5344CB8AC3E}">
        <p14:creationId xmlns:p14="http://schemas.microsoft.com/office/powerpoint/2010/main" val="180065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95400" y="404664"/>
            <a:ext cx="10513168" cy="504056"/>
          </a:xfrm>
          <a:noFill/>
          <a:ln/>
        </p:spPr>
        <p:txBody>
          <a:bodyPr/>
          <a:lstStyle/>
          <a:p>
            <a:r>
              <a:rPr lang="fi-FI" dirty="0"/>
              <a:t>Kokonaisnettomuutto maakunnittain 2024 - 2025</a:t>
            </a:r>
            <a:endParaRPr lang="en-GB" sz="1800" b="0" dirty="0"/>
          </a:p>
        </p:txBody>
      </p:sp>
      <p:sp>
        <p:nvSpPr>
          <p:cNvPr id="6" name="Title 11">
            <a:extLst>
              <a:ext uri="{FF2B5EF4-FFF2-40B4-BE49-F238E27FC236}">
                <a16:creationId xmlns:a16="http://schemas.microsoft.com/office/drawing/2014/main" id="{2F846B3F-7772-46F6-9F58-30DA53DD7E3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to maakunnittain vuosina 2024-2025. Kokonaisnettomuutto oli vuonna 2025 lähes kaikissa maakunnissa positiivinen, ainoastaan Pohjois-Pohjanmaalla ja Keski-Pohjanmaalla se oli negatiivinen. Kokonaisnettomuutto pieneni eniten  vuodesta 2024 ja oli korkein vuonna 2025 Uudellamaalla, +15 112. Seuraavaksi eniten kokonaisnettomuutto oli plussalla vuonna 2025 Varsinais-Suomessa, +4 692 ja Pirkanmaalla, +4 382. Kokonaisnettomuutto kasvoi edellisvuodesta vain Kainuussa, Lapissa ja Etelä-Pohjanmaalla.">
            <a:extLst>
              <a:ext uri="{FF2B5EF4-FFF2-40B4-BE49-F238E27FC236}">
                <a16:creationId xmlns:a16="http://schemas.microsoft.com/office/drawing/2014/main" id="{AFE4B1EC-69C6-5E04-BA4E-EE58074C751F}"/>
              </a:ext>
            </a:extLst>
          </p:cNvPr>
          <p:cNvPicPr>
            <a:picLocks noChangeAspect="1"/>
          </p:cNvPicPr>
          <p:nvPr/>
        </p:nvPicPr>
        <p:blipFill>
          <a:blip r:embed="rId2"/>
          <a:stretch>
            <a:fillRect/>
          </a:stretch>
        </p:blipFill>
        <p:spPr>
          <a:xfrm>
            <a:off x="551384" y="1082774"/>
            <a:ext cx="9793088" cy="4825673"/>
          </a:xfrm>
          <a:prstGeom prst="rect">
            <a:avLst/>
          </a:prstGeom>
        </p:spPr>
      </p:pic>
    </p:spTree>
    <p:extLst>
      <p:ext uri="{BB962C8B-B14F-4D97-AF65-F5344CB8AC3E}">
        <p14:creationId xmlns:p14="http://schemas.microsoft.com/office/powerpoint/2010/main" val="140080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3392" y="332656"/>
            <a:ext cx="11089232" cy="504056"/>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fi-FI" dirty="0"/>
              <a:t>Kokonaisnettomuutto eräissä maakunnissa 2000 - 2025</a:t>
            </a:r>
            <a:endParaRPr lang="en-GB" sz="1800" b="0" dirty="0"/>
          </a:p>
        </p:txBody>
      </p:sp>
      <p:sp>
        <p:nvSpPr>
          <p:cNvPr id="6" name="Title 11">
            <a:extLst>
              <a:ext uri="{FF2B5EF4-FFF2-40B4-BE49-F238E27FC236}">
                <a16:creationId xmlns:a16="http://schemas.microsoft.com/office/drawing/2014/main" id="{F840247C-6939-4101-8A43-A3450BDC0482}"/>
              </a:ext>
            </a:extLst>
          </p:cNvPr>
          <p:cNvSpPr txBox="1">
            <a:spLocks/>
          </p:cNvSpPr>
          <p:nvPr/>
        </p:nvSpPr>
        <p:spPr bwMode="auto">
          <a:xfrm>
            <a:off x="479376" y="6309320"/>
            <a:ext cx="1159328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7" name="Kuva 6" descr="Viivakaavio: Kokonaisnettomuutto eräissä maakunnissa vuosina 2000-2025. Tarkasteltavista maakunnista kokonaisnettomuutto oli vuonna 2025 korkein Pohjois-Savossa +1 053, seuraavaksi Pohjois-Karjalassa, +380, Kainuussa +245, Kymenlaaksossa +180, Etelä-Karjalassa +169 ja Etelä-Savossa +156. Kokonaisnettomuutto laski edellisvuodesta kaikissa muissa tarkastelun maakunnissa paitsi Kainuussa, jossa se nousi 143 henkeä edellisvuodesta.">
            <a:extLst>
              <a:ext uri="{FF2B5EF4-FFF2-40B4-BE49-F238E27FC236}">
                <a16:creationId xmlns:a16="http://schemas.microsoft.com/office/drawing/2014/main" id="{7DC04286-211E-8809-CDF6-558CDCB12C56}"/>
              </a:ext>
            </a:extLst>
          </p:cNvPr>
          <p:cNvPicPr>
            <a:picLocks noChangeAspect="1"/>
          </p:cNvPicPr>
          <p:nvPr/>
        </p:nvPicPr>
        <p:blipFill>
          <a:blip r:embed="rId3"/>
          <a:stretch>
            <a:fillRect/>
          </a:stretch>
        </p:blipFill>
        <p:spPr>
          <a:xfrm>
            <a:off x="479376" y="1017936"/>
            <a:ext cx="9866703" cy="4822127"/>
          </a:xfrm>
          <a:prstGeom prst="rect">
            <a:avLst/>
          </a:prstGeom>
        </p:spPr>
      </p:pic>
    </p:spTree>
    <p:extLst>
      <p:ext uri="{BB962C8B-B14F-4D97-AF65-F5344CB8AC3E}">
        <p14:creationId xmlns:p14="http://schemas.microsoft.com/office/powerpoint/2010/main" val="310512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551384" y="332656"/>
            <a:ext cx="10729192" cy="504056"/>
          </a:xfrm>
          <a:noFill/>
          <a:ln/>
        </p:spPr>
        <p:txBody>
          <a:bodyPr/>
          <a:lstStyle/>
          <a:p>
            <a:r>
              <a:rPr lang="fi-FI" dirty="0"/>
              <a:t>Kokonaisnettomuutto seutukunnittain Etelä-Savossa 2000 - 2025</a:t>
            </a:r>
            <a:endParaRPr lang="en-GB" sz="1800" b="0" dirty="0"/>
          </a:p>
        </p:txBody>
      </p:sp>
      <p:sp>
        <p:nvSpPr>
          <p:cNvPr id="7" name="Title 11">
            <a:extLst>
              <a:ext uri="{FF2B5EF4-FFF2-40B4-BE49-F238E27FC236}">
                <a16:creationId xmlns:a16="http://schemas.microsoft.com/office/drawing/2014/main" id="{3FD6942B-74C8-4979-82FD-332AD714E0BE}"/>
              </a:ext>
            </a:extLst>
          </p:cNvPr>
          <p:cNvSpPr txBox="1">
            <a:spLocks/>
          </p:cNvSpPr>
          <p:nvPr/>
        </p:nvSpPr>
        <p:spPr bwMode="auto">
          <a:xfrm>
            <a:off x="551384"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kokonaisnettomuutto seutukunnittain Etelä-Savossa 2000-2025. Kokonaisnettomuutto on ollut tarkasteltavan ajanjakson alkupuolella enimmäkseen negatiivinen muissa seutukunnissa paitsi Mikkelin seutukunnassa, jossa se oli pitkän aikaa positiivinen (vuodesta 2009 vuoteen 2016, korkeimmillaan +153 vuonna 2014). 2020-luvulla kokonaisnettomuutto on noussut kaikissa seutukunnissa positiiviseksi, mutta vuonna 2025 kokonaisnettomuutto laski, ja oli positiivinen Mikkelin seutukunnassa 124 hengen verran, Pieksämäen seutukunnassa 116 hengen verran ja Savonlinnan seutukunnassa negatiivinen 84 hengen verran.">
            <a:extLst>
              <a:ext uri="{FF2B5EF4-FFF2-40B4-BE49-F238E27FC236}">
                <a16:creationId xmlns:a16="http://schemas.microsoft.com/office/drawing/2014/main" id="{2C399E0B-1331-0A2C-38BC-71C430FD14CE}"/>
              </a:ext>
            </a:extLst>
          </p:cNvPr>
          <p:cNvPicPr>
            <a:picLocks noChangeAspect="1"/>
          </p:cNvPicPr>
          <p:nvPr/>
        </p:nvPicPr>
        <p:blipFill>
          <a:blip r:embed="rId2"/>
          <a:stretch>
            <a:fillRect/>
          </a:stretch>
        </p:blipFill>
        <p:spPr>
          <a:xfrm>
            <a:off x="335360" y="1052736"/>
            <a:ext cx="9839943" cy="4752528"/>
          </a:xfrm>
          <a:prstGeom prst="rect">
            <a:avLst/>
          </a:prstGeom>
        </p:spPr>
      </p:pic>
    </p:spTree>
    <p:extLst>
      <p:ext uri="{BB962C8B-B14F-4D97-AF65-F5344CB8AC3E}">
        <p14:creationId xmlns:p14="http://schemas.microsoft.com/office/powerpoint/2010/main" val="232425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551384" y="260648"/>
            <a:ext cx="10801200" cy="864096"/>
          </a:xfrm>
          <a:noFill/>
          <a:ln/>
        </p:spPr>
        <p:txBody>
          <a:bodyPr/>
          <a:lstStyle/>
          <a:p>
            <a:r>
              <a:rPr lang="fi-FI" dirty="0"/>
              <a:t>Kokonaisnettomuutto seutukunnittain ja kunnittain Etelä-Savossa 2000 - 2025</a:t>
            </a:r>
            <a:endParaRPr lang="en-GB" sz="1800" b="0" dirty="0"/>
          </a:p>
        </p:txBody>
      </p:sp>
      <p:sp>
        <p:nvSpPr>
          <p:cNvPr id="6" name="Title 11">
            <a:extLst>
              <a:ext uri="{FF2B5EF4-FFF2-40B4-BE49-F238E27FC236}">
                <a16:creationId xmlns:a16="http://schemas.microsoft.com/office/drawing/2014/main" id="{B3F3F9EF-B826-43F8-BC22-2395F3FA0893}"/>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4" name="Taulukko 3">
            <a:extLst>
              <a:ext uri="{FF2B5EF4-FFF2-40B4-BE49-F238E27FC236}">
                <a16:creationId xmlns:a16="http://schemas.microsoft.com/office/drawing/2014/main" id="{EC314F6F-E6EB-2D80-C352-5CB91D121A55}"/>
              </a:ext>
            </a:extLst>
          </p:cNvPr>
          <p:cNvGraphicFramePr>
            <a:graphicFrameLocks noGrp="1"/>
          </p:cNvGraphicFramePr>
          <p:nvPr>
            <p:extLst>
              <p:ext uri="{D42A27DB-BD31-4B8C-83A1-F6EECF244321}">
                <p14:modId xmlns:p14="http://schemas.microsoft.com/office/powerpoint/2010/main" val="1787113244"/>
              </p:ext>
            </p:extLst>
          </p:nvPr>
        </p:nvGraphicFramePr>
        <p:xfrm>
          <a:off x="623384" y="1124744"/>
          <a:ext cx="10873215" cy="4266726"/>
        </p:xfrm>
        <a:graphic>
          <a:graphicData uri="http://schemas.openxmlformats.org/drawingml/2006/table">
            <a:tbl>
              <a:tblPr firstRow="1" lastRow="1" bandRow="1">
                <a:tableStyleId>{5C22544A-7EE6-4342-B048-85BDC9FD1C3A}</a:tableStyleId>
              </a:tblPr>
              <a:tblGrid>
                <a:gridCol w="973221">
                  <a:extLst>
                    <a:ext uri="{9D8B030D-6E8A-4147-A177-3AD203B41FA5}">
                      <a16:colId xmlns:a16="http://schemas.microsoft.com/office/drawing/2014/main" val="2299157766"/>
                    </a:ext>
                  </a:extLst>
                </a:gridCol>
                <a:gridCol w="397689">
                  <a:extLst>
                    <a:ext uri="{9D8B030D-6E8A-4147-A177-3AD203B41FA5}">
                      <a16:colId xmlns:a16="http://schemas.microsoft.com/office/drawing/2014/main" val="598516827"/>
                    </a:ext>
                  </a:extLst>
                </a:gridCol>
                <a:gridCol w="376329">
                  <a:extLst>
                    <a:ext uri="{9D8B030D-6E8A-4147-A177-3AD203B41FA5}">
                      <a16:colId xmlns:a16="http://schemas.microsoft.com/office/drawing/2014/main" val="3173717994"/>
                    </a:ext>
                  </a:extLst>
                </a:gridCol>
                <a:gridCol w="376329">
                  <a:extLst>
                    <a:ext uri="{9D8B030D-6E8A-4147-A177-3AD203B41FA5}">
                      <a16:colId xmlns:a16="http://schemas.microsoft.com/office/drawing/2014/main" val="415797556"/>
                    </a:ext>
                  </a:extLst>
                </a:gridCol>
                <a:gridCol w="376329">
                  <a:extLst>
                    <a:ext uri="{9D8B030D-6E8A-4147-A177-3AD203B41FA5}">
                      <a16:colId xmlns:a16="http://schemas.microsoft.com/office/drawing/2014/main" val="406885204"/>
                    </a:ext>
                  </a:extLst>
                </a:gridCol>
                <a:gridCol w="376329">
                  <a:extLst>
                    <a:ext uri="{9D8B030D-6E8A-4147-A177-3AD203B41FA5}">
                      <a16:colId xmlns:a16="http://schemas.microsoft.com/office/drawing/2014/main" val="3600908498"/>
                    </a:ext>
                  </a:extLst>
                </a:gridCol>
                <a:gridCol w="376329">
                  <a:extLst>
                    <a:ext uri="{9D8B030D-6E8A-4147-A177-3AD203B41FA5}">
                      <a16:colId xmlns:a16="http://schemas.microsoft.com/office/drawing/2014/main" val="2707698102"/>
                    </a:ext>
                  </a:extLst>
                </a:gridCol>
                <a:gridCol w="376329">
                  <a:extLst>
                    <a:ext uri="{9D8B030D-6E8A-4147-A177-3AD203B41FA5}">
                      <a16:colId xmlns:a16="http://schemas.microsoft.com/office/drawing/2014/main" val="3984751804"/>
                    </a:ext>
                  </a:extLst>
                </a:gridCol>
                <a:gridCol w="376329">
                  <a:extLst>
                    <a:ext uri="{9D8B030D-6E8A-4147-A177-3AD203B41FA5}">
                      <a16:colId xmlns:a16="http://schemas.microsoft.com/office/drawing/2014/main" val="696482511"/>
                    </a:ext>
                  </a:extLst>
                </a:gridCol>
                <a:gridCol w="376329">
                  <a:extLst>
                    <a:ext uri="{9D8B030D-6E8A-4147-A177-3AD203B41FA5}">
                      <a16:colId xmlns:a16="http://schemas.microsoft.com/office/drawing/2014/main" val="122986217"/>
                    </a:ext>
                  </a:extLst>
                </a:gridCol>
                <a:gridCol w="376329">
                  <a:extLst>
                    <a:ext uri="{9D8B030D-6E8A-4147-A177-3AD203B41FA5}">
                      <a16:colId xmlns:a16="http://schemas.microsoft.com/office/drawing/2014/main" val="1192501869"/>
                    </a:ext>
                  </a:extLst>
                </a:gridCol>
                <a:gridCol w="376329">
                  <a:extLst>
                    <a:ext uri="{9D8B030D-6E8A-4147-A177-3AD203B41FA5}">
                      <a16:colId xmlns:a16="http://schemas.microsoft.com/office/drawing/2014/main" val="770154296"/>
                    </a:ext>
                  </a:extLst>
                </a:gridCol>
                <a:gridCol w="376329">
                  <a:extLst>
                    <a:ext uri="{9D8B030D-6E8A-4147-A177-3AD203B41FA5}">
                      <a16:colId xmlns:a16="http://schemas.microsoft.com/office/drawing/2014/main" val="2459842038"/>
                    </a:ext>
                  </a:extLst>
                </a:gridCol>
                <a:gridCol w="376329">
                  <a:extLst>
                    <a:ext uri="{9D8B030D-6E8A-4147-A177-3AD203B41FA5}">
                      <a16:colId xmlns:a16="http://schemas.microsoft.com/office/drawing/2014/main" val="3387966755"/>
                    </a:ext>
                  </a:extLst>
                </a:gridCol>
                <a:gridCol w="376329">
                  <a:extLst>
                    <a:ext uri="{9D8B030D-6E8A-4147-A177-3AD203B41FA5}">
                      <a16:colId xmlns:a16="http://schemas.microsoft.com/office/drawing/2014/main" val="2878782653"/>
                    </a:ext>
                  </a:extLst>
                </a:gridCol>
                <a:gridCol w="376329">
                  <a:extLst>
                    <a:ext uri="{9D8B030D-6E8A-4147-A177-3AD203B41FA5}">
                      <a16:colId xmlns:a16="http://schemas.microsoft.com/office/drawing/2014/main" val="2708372479"/>
                    </a:ext>
                  </a:extLst>
                </a:gridCol>
                <a:gridCol w="376329">
                  <a:extLst>
                    <a:ext uri="{9D8B030D-6E8A-4147-A177-3AD203B41FA5}">
                      <a16:colId xmlns:a16="http://schemas.microsoft.com/office/drawing/2014/main" val="4039350614"/>
                    </a:ext>
                  </a:extLst>
                </a:gridCol>
                <a:gridCol w="376329">
                  <a:extLst>
                    <a:ext uri="{9D8B030D-6E8A-4147-A177-3AD203B41FA5}">
                      <a16:colId xmlns:a16="http://schemas.microsoft.com/office/drawing/2014/main" val="4264360967"/>
                    </a:ext>
                  </a:extLst>
                </a:gridCol>
                <a:gridCol w="376329">
                  <a:extLst>
                    <a:ext uri="{9D8B030D-6E8A-4147-A177-3AD203B41FA5}">
                      <a16:colId xmlns:a16="http://schemas.microsoft.com/office/drawing/2014/main" val="274282965"/>
                    </a:ext>
                  </a:extLst>
                </a:gridCol>
                <a:gridCol w="470409">
                  <a:extLst>
                    <a:ext uri="{9D8B030D-6E8A-4147-A177-3AD203B41FA5}">
                      <a16:colId xmlns:a16="http://schemas.microsoft.com/office/drawing/2014/main" val="2139416497"/>
                    </a:ext>
                  </a:extLst>
                </a:gridCol>
                <a:gridCol w="376329">
                  <a:extLst>
                    <a:ext uri="{9D8B030D-6E8A-4147-A177-3AD203B41FA5}">
                      <a16:colId xmlns:a16="http://schemas.microsoft.com/office/drawing/2014/main" val="2879080917"/>
                    </a:ext>
                  </a:extLst>
                </a:gridCol>
                <a:gridCol w="376329">
                  <a:extLst>
                    <a:ext uri="{9D8B030D-6E8A-4147-A177-3AD203B41FA5}">
                      <a16:colId xmlns:a16="http://schemas.microsoft.com/office/drawing/2014/main" val="3638648278"/>
                    </a:ext>
                  </a:extLst>
                </a:gridCol>
                <a:gridCol w="376329">
                  <a:extLst>
                    <a:ext uri="{9D8B030D-6E8A-4147-A177-3AD203B41FA5}">
                      <a16:colId xmlns:a16="http://schemas.microsoft.com/office/drawing/2014/main" val="2573639801"/>
                    </a:ext>
                  </a:extLst>
                </a:gridCol>
                <a:gridCol w="376329">
                  <a:extLst>
                    <a:ext uri="{9D8B030D-6E8A-4147-A177-3AD203B41FA5}">
                      <a16:colId xmlns:a16="http://schemas.microsoft.com/office/drawing/2014/main" val="557699946"/>
                    </a:ext>
                  </a:extLst>
                </a:gridCol>
                <a:gridCol w="376329">
                  <a:extLst>
                    <a:ext uri="{9D8B030D-6E8A-4147-A177-3AD203B41FA5}">
                      <a16:colId xmlns:a16="http://schemas.microsoft.com/office/drawing/2014/main" val="1646245403"/>
                    </a:ext>
                  </a:extLst>
                </a:gridCol>
                <a:gridCol w="376329">
                  <a:extLst>
                    <a:ext uri="{9D8B030D-6E8A-4147-A177-3AD203B41FA5}">
                      <a16:colId xmlns:a16="http://schemas.microsoft.com/office/drawing/2014/main" val="105907753"/>
                    </a:ext>
                  </a:extLst>
                </a:gridCol>
                <a:gridCol w="376329">
                  <a:extLst>
                    <a:ext uri="{9D8B030D-6E8A-4147-A177-3AD203B41FA5}">
                      <a16:colId xmlns:a16="http://schemas.microsoft.com/office/drawing/2014/main" val="95235277"/>
                    </a:ext>
                  </a:extLst>
                </a:gridCol>
              </a:tblGrid>
              <a:tr h="288032">
                <a:tc>
                  <a:txBody>
                    <a:bodyPr/>
                    <a:lstStyle/>
                    <a:p>
                      <a:pPr algn="l" fontAlgn="b"/>
                      <a:r>
                        <a:rPr lang="fi-FI" sz="1100" u="none" strike="noStrike" dirty="0">
                          <a:effectLst/>
                        </a:rPr>
                        <a:t>Alue</a:t>
                      </a:r>
                      <a:endParaRPr lang="fi-FI" sz="1100" b="1" i="0" u="none" strike="noStrike" dirty="0">
                        <a:solidFill>
                          <a:srgbClr val="000000"/>
                        </a:solidFill>
                        <a:effectLst/>
                        <a:latin typeface="Arial" panose="020B0604020202020204" pitchFamily="34" charset="0"/>
                      </a:endParaRPr>
                    </a:p>
                  </a:txBody>
                  <a:tcPr marL="36000" marR="0" marT="0" marB="0" anchor="ctr"/>
                </a:tc>
                <a:tc>
                  <a:txBody>
                    <a:bodyPr/>
                    <a:lstStyle/>
                    <a:p>
                      <a:pPr algn="r" fontAlgn="ctr"/>
                      <a:r>
                        <a:rPr lang="fi-FI" sz="1100" u="none" strike="noStrike" dirty="0">
                          <a:effectLst/>
                        </a:rPr>
                        <a:t>2000</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2001</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2002</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2003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2004</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2005</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2006</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2007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2008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2009</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2010</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2011</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2012</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2013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2014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2015</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2016</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2017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2018</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2019</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2020</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2021</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a:effectLst/>
                        </a:rPr>
                        <a:t>2022</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2023</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u="none" strike="noStrike" dirty="0">
                          <a:effectLst/>
                        </a:rPr>
                        <a:t>2024</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ctr"/>
                      <a:r>
                        <a:rPr lang="fi-FI" sz="1100" b="1" u="none" strike="noStrike" kern="1200" dirty="0">
                          <a:solidFill>
                            <a:schemeClr val="lt1"/>
                          </a:solidFill>
                          <a:effectLst/>
                          <a:latin typeface="+mn-lt"/>
                          <a:ea typeface="+mn-ea"/>
                          <a:cs typeface="+mn-cs"/>
                        </a:rPr>
                        <a:t>2025</a:t>
                      </a:r>
                    </a:p>
                  </a:txBody>
                  <a:tcPr marL="0" marR="36000" marT="0" marB="0" anchor="ctr"/>
                </a:tc>
                <a:extLst>
                  <a:ext uri="{0D108BD9-81ED-4DB2-BD59-A6C34878D82A}">
                    <a16:rowId xmlns:a16="http://schemas.microsoft.com/office/drawing/2014/main" val="2352575473"/>
                  </a:ext>
                </a:extLst>
              </a:tr>
              <a:tr h="288032">
                <a:tc>
                  <a:txBody>
                    <a:bodyPr/>
                    <a:lstStyle/>
                    <a:p>
                      <a:pPr algn="l" fontAlgn="b"/>
                      <a:r>
                        <a:rPr lang="fi-FI" sz="1100" b="1" u="none" strike="noStrike" dirty="0">
                          <a:effectLst/>
                        </a:rPr>
                        <a:t>Mikkelin sk</a:t>
                      </a:r>
                      <a:endParaRPr lang="fi-FI" sz="1100" b="1"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100" b="1" u="none" strike="noStrike" dirty="0">
                          <a:effectLst/>
                        </a:rPr>
                        <a:t>44</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-161</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-213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-55</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-94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15</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-77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-259</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dirty="0">
                          <a:effectLst/>
                        </a:rPr>
                        <a:t>-89</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dirty="0">
                          <a:effectLst/>
                        </a:rPr>
                        <a:t>21</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55</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66</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124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127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153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152</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123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-98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dirty="0">
                          <a:effectLst/>
                        </a:rPr>
                        <a:t>-266</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-512</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-227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-54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224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408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dirty="0">
                          <a:effectLst/>
                        </a:rPr>
                        <a:t>464</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124</a:t>
                      </a:r>
                    </a:p>
                  </a:txBody>
                  <a:tcPr marL="0" marR="36000" marT="0" marB="0" anchor="ctr"/>
                </a:tc>
                <a:extLst>
                  <a:ext uri="{0D108BD9-81ED-4DB2-BD59-A6C34878D82A}">
                    <a16:rowId xmlns:a16="http://schemas.microsoft.com/office/drawing/2014/main" val="2241221723"/>
                  </a:ext>
                </a:extLst>
              </a:tr>
              <a:tr h="237203">
                <a:tc>
                  <a:txBody>
                    <a:bodyPr/>
                    <a:lstStyle/>
                    <a:p>
                      <a:pPr algn="l" fontAlgn="b"/>
                      <a:r>
                        <a:rPr lang="fi-FI" sz="1100" u="none" strike="noStrike">
                          <a:effectLst/>
                        </a:rPr>
                        <a:t>..Hirvensalmi</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2</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-49</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26</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a:t>
                      </a:r>
                    </a:p>
                  </a:txBody>
                  <a:tcPr marL="0" marR="36000" marT="0" marB="0" anchor="ctr"/>
                </a:tc>
                <a:extLst>
                  <a:ext uri="{0D108BD9-81ED-4DB2-BD59-A6C34878D82A}">
                    <a16:rowId xmlns:a16="http://schemas.microsoft.com/office/drawing/2014/main" val="324664728"/>
                  </a:ext>
                </a:extLst>
              </a:tr>
              <a:tr h="237203">
                <a:tc>
                  <a:txBody>
                    <a:bodyPr/>
                    <a:lstStyle/>
                    <a:p>
                      <a:pPr algn="l" fontAlgn="b"/>
                      <a:r>
                        <a:rPr lang="fi-FI" sz="1100" u="none" strike="noStrike">
                          <a:effectLst/>
                        </a:rPr>
                        <a:t>..Kangasniemi</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33</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-26</a:t>
                      </a:r>
                    </a:p>
                  </a:txBody>
                  <a:tcPr marL="0" marR="36000" marT="0" marB="0" anchor="ctr"/>
                </a:tc>
                <a:extLst>
                  <a:ext uri="{0D108BD9-81ED-4DB2-BD59-A6C34878D82A}">
                    <a16:rowId xmlns:a16="http://schemas.microsoft.com/office/drawing/2014/main" val="681694753"/>
                  </a:ext>
                </a:extLst>
              </a:tr>
              <a:tr h="237203">
                <a:tc>
                  <a:txBody>
                    <a:bodyPr/>
                    <a:lstStyle/>
                    <a:p>
                      <a:pPr algn="l" fontAlgn="b"/>
                      <a:r>
                        <a:rPr lang="fi-FI" sz="1100" u="none" strike="noStrike">
                          <a:effectLst/>
                        </a:rPr>
                        <a:t>..Mikkeli</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19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-146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-37</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-188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151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170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-184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-442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-313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210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323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323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41</a:t>
                      </a:r>
                    </a:p>
                  </a:txBody>
                  <a:tcPr marL="0" marR="36000" marT="0" marB="0" anchor="ctr"/>
                </a:tc>
                <a:extLst>
                  <a:ext uri="{0D108BD9-81ED-4DB2-BD59-A6C34878D82A}">
                    <a16:rowId xmlns:a16="http://schemas.microsoft.com/office/drawing/2014/main" val="925927215"/>
                  </a:ext>
                </a:extLst>
              </a:tr>
              <a:tr h="237203">
                <a:tc>
                  <a:txBody>
                    <a:bodyPr/>
                    <a:lstStyle/>
                    <a:p>
                      <a:pPr algn="l" fontAlgn="b"/>
                      <a:r>
                        <a:rPr lang="fi-FI" sz="1100" u="none" strike="noStrike">
                          <a:effectLst/>
                        </a:rPr>
                        <a:t>..Mäntyharju</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24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3</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89</a:t>
                      </a:r>
                    </a:p>
                  </a:txBody>
                  <a:tcPr marL="0" marR="36000" marT="0" marB="0" anchor="ctr"/>
                </a:tc>
                <a:extLst>
                  <a:ext uri="{0D108BD9-81ED-4DB2-BD59-A6C34878D82A}">
                    <a16:rowId xmlns:a16="http://schemas.microsoft.com/office/drawing/2014/main" val="3153277558"/>
                  </a:ext>
                </a:extLst>
              </a:tr>
              <a:tr h="237203">
                <a:tc>
                  <a:txBody>
                    <a:bodyPr/>
                    <a:lstStyle/>
                    <a:p>
                      <a:pPr algn="l" fontAlgn="b"/>
                      <a:r>
                        <a:rPr lang="fi-FI" sz="1100" u="none" strike="noStrike">
                          <a:effectLst/>
                        </a:rPr>
                        <a:t>..Puumala</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-5</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24</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19</a:t>
                      </a:r>
                    </a:p>
                  </a:txBody>
                  <a:tcPr marL="0" marR="36000" marT="0" marB="0" anchor="ctr"/>
                </a:tc>
                <a:extLst>
                  <a:ext uri="{0D108BD9-81ED-4DB2-BD59-A6C34878D82A}">
                    <a16:rowId xmlns:a16="http://schemas.microsoft.com/office/drawing/2014/main" val="4207023016"/>
                  </a:ext>
                </a:extLst>
              </a:tr>
              <a:tr h="237203">
                <a:tc>
                  <a:txBody>
                    <a:bodyPr/>
                    <a:lstStyle/>
                    <a:p>
                      <a:pPr algn="l" fontAlgn="b"/>
                      <a:r>
                        <a:rPr lang="fi-FI" sz="1100" b="1" u="none" strike="noStrike" dirty="0">
                          <a:effectLst/>
                        </a:rPr>
                        <a:t>Savonlinnan sk</a:t>
                      </a:r>
                      <a:endParaRPr lang="fi-FI" sz="1100" b="1"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100" b="1" u="none" strike="noStrike">
                          <a:effectLst/>
                        </a:rPr>
                        <a:t>-448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-341</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-134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-214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-65</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-144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-137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-354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-277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-113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35</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-107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-65</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-106</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-107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-192</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-137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-413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-778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-338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38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223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45</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167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dirty="0">
                          <a:effectLst/>
                        </a:rPr>
                        <a:t>36</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-84</a:t>
                      </a:r>
                    </a:p>
                  </a:txBody>
                  <a:tcPr marL="0" marR="36000" marT="0" marB="0" anchor="ctr"/>
                </a:tc>
                <a:extLst>
                  <a:ext uri="{0D108BD9-81ED-4DB2-BD59-A6C34878D82A}">
                    <a16:rowId xmlns:a16="http://schemas.microsoft.com/office/drawing/2014/main" val="3787898448"/>
                  </a:ext>
                </a:extLst>
              </a:tr>
              <a:tr h="237203">
                <a:tc>
                  <a:txBody>
                    <a:bodyPr/>
                    <a:lstStyle/>
                    <a:p>
                      <a:pPr algn="l" fontAlgn="b"/>
                      <a:r>
                        <a:rPr lang="fi-FI" sz="1100" u="none" strike="noStrike">
                          <a:effectLst/>
                        </a:rPr>
                        <a:t>..Enonkoski</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-21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-13</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0</a:t>
                      </a:r>
                    </a:p>
                  </a:txBody>
                  <a:tcPr marL="0" marR="36000" marT="0" marB="0" anchor="ctr"/>
                </a:tc>
                <a:extLst>
                  <a:ext uri="{0D108BD9-81ED-4DB2-BD59-A6C34878D82A}">
                    <a16:rowId xmlns:a16="http://schemas.microsoft.com/office/drawing/2014/main" val="1493924747"/>
                  </a:ext>
                </a:extLst>
              </a:tr>
              <a:tr h="237203">
                <a:tc>
                  <a:txBody>
                    <a:bodyPr/>
                    <a:lstStyle/>
                    <a:p>
                      <a:pPr algn="l" fontAlgn="b"/>
                      <a:r>
                        <a:rPr lang="fi-FI" sz="1100" u="none" strike="noStrike">
                          <a:effectLst/>
                        </a:rPr>
                        <a:t>..Rantasalmi</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-26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-23</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22</a:t>
                      </a:r>
                    </a:p>
                  </a:txBody>
                  <a:tcPr marL="0" marR="36000" marT="0" marB="0" anchor="ctr"/>
                </a:tc>
                <a:extLst>
                  <a:ext uri="{0D108BD9-81ED-4DB2-BD59-A6C34878D82A}">
                    <a16:rowId xmlns:a16="http://schemas.microsoft.com/office/drawing/2014/main" val="690008229"/>
                  </a:ext>
                </a:extLst>
              </a:tr>
              <a:tr h="237203">
                <a:tc>
                  <a:txBody>
                    <a:bodyPr/>
                    <a:lstStyle/>
                    <a:p>
                      <a:pPr algn="l" fontAlgn="b"/>
                      <a:r>
                        <a:rPr lang="fi-FI" sz="1100" u="none" strike="noStrike">
                          <a:effectLst/>
                        </a:rPr>
                        <a:t>..Savonlinna</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-365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-266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-143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-291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-148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-329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-762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-283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216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20</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-91</a:t>
                      </a:r>
                    </a:p>
                  </a:txBody>
                  <a:tcPr marL="0" marR="36000" marT="0" marB="0" anchor="ctr"/>
                </a:tc>
                <a:extLst>
                  <a:ext uri="{0D108BD9-81ED-4DB2-BD59-A6C34878D82A}">
                    <a16:rowId xmlns:a16="http://schemas.microsoft.com/office/drawing/2014/main" val="2269396030"/>
                  </a:ext>
                </a:extLst>
              </a:tr>
              <a:tr h="237203">
                <a:tc>
                  <a:txBody>
                    <a:bodyPr/>
                    <a:lstStyle/>
                    <a:p>
                      <a:pPr algn="l" fontAlgn="b"/>
                      <a:r>
                        <a:rPr lang="fi-FI" sz="1100" u="none" strike="noStrike">
                          <a:effectLst/>
                        </a:rPr>
                        <a:t>..Sulkava</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-36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-15</a:t>
                      </a:r>
                    </a:p>
                  </a:txBody>
                  <a:tcPr marL="0" marR="36000" marT="0" marB="0" anchor="ctr"/>
                </a:tc>
                <a:extLst>
                  <a:ext uri="{0D108BD9-81ED-4DB2-BD59-A6C34878D82A}">
                    <a16:rowId xmlns:a16="http://schemas.microsoft.com/office/drawing/2014/main" val="3649772857"/>
                  </a:ext>
                </a:extLst>
              </a:tr>
              <a:tr h="317026">
                <a:tc>
                  <a:txBody>
                    <a:bodyPr/>
                    <a:lstStyle/>
                    <a:p>
                      <a:pPr algn="l" fontAlgn="b"/>
                      <a:r>
                        <a:rPr lang="fi-FI" sz="1100" b="1" u="none" strike="noStrike" dirty="0">
                          <a:effectLst/>
                        </a:rPr>
                        <a:t>Pieksämäen sk</a:t>
                      </a:r>
                      <a:endParaRPr lang="fi-FI" sz="1100" b="1"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100" b="1" u="none" strike="noStrike">
                          <a:effectLst/>
                        </a:rPr>
                        <a:t>-363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-256</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-284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-61</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-82</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-44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-134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-233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-89</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-59</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-166</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-121</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-173</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-34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-58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dirty="0">
                          <a:effectLst/>
                        </a:rPr>
                        <a:t>-92</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-178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-98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-144</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-136</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-218</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71</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57</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a:effectLst/>
                        </a:rPr>
                        <a:t>182</a:t>
                      </a:r>
                      <a:endParaRPr lang="fi-FI" sz="110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dirty="0">
                          <a:effectLst/>
                        </a:rPr>
                        <a:t>311</a:t>
                      </a:r>
                      <a:endParaRPr lang="fi-FI" sz="110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116</a:t>
                      </a:r>
                    </a:p>
                  </a:txBody>
                  <a:tcPr marL="0" marR="36000" marT="0" marB="0" anchor="ctr"/>
                </a:tc>
                <a:extLst>
                  <a:ext uri="{0D108BD9-81ED-4DB2-BD59-A6C34878D82A}">
                    <a16:rowId xmlns:a16="http://schemas.microsoft.com/office/drawing/2014/main" val="404138987"/>
                  </a:ext>
                </a:extLst>
              </a:tr>
              <a:tr h="237203">
                <a:tc>
                  <a:txBody>
                    <a:bodyPr/>
                    <a:lstStyle/>
                    <a:p>
                      <a:pPr algn="l" fontAlgn="b"/>
                      <a:r>
                        <a:rPr lang="fi-FI" sz="1100" u="none" strike="noStrike">
                          <a:effectLst/>
                        </a:rPr>
                        <a:t>..Juva</a:t>
                      </a:r>
                      <a:endParaRPr lang="fi-FI" sz="1100" b="0" i="0" u="none" strike="noStrike">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-126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-1</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-51</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11</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-25</a:t>
                      </a:r>
                    </a:p>
                  </a:txBody>
                  <a:tcPr marL="0" marR="36000" marT="0" marB="0" anchor="ctr"/>
                </a:tc>
                <a:extLst>
                  <a:ext uri="{0D108BD9-81ED-4DB2-BD59-A6C34878D82A}">
                    <a16:rowId xmlns:a16="http://schemas.microsoft.com/office/drawing/2014/main" val="1611169607"/>
                  </a:ext>
                </a:extLst>
              </a:tr>
              <a:tr h="237203">
                <a:tc>
                  <a:txBody>
                    <a:bodyPr/>
                    <a:lstStyle/>
                    <a:p>
                      <a:pPr algn="l" fontAlgn="b"/>
                      <a:r>
                        <a:rPr lang="fi-FI" sz="1100" u="none" strike="noStrike" dirty="0">
                          <a:effectLst/>
                        </a:rPr>
                        <a:t>..Pieksämäki</a:t>
                      </a:r>
                      <a:endParaRPr lang="fi-FI" sz="1100" b="0"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-237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-175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-218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-167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-105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-99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59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152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300</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141</a:t>
                      </a:r>
                    </a:p>
                  </a:txBody>
                  <a:tcPr marL="0" marR="36000" marT="0" marB="0" anchor="ctr"/>
                </a:tc>
                <a:extLst>
                  <a:ext uri="{0D108BD9-81ED-4DB2-BD59-A6C34878D82A}">
                    <a16:rowId xmlns:a16="http://schemas.microsoft.com/office/drawing/2014/main" val="1926901545"/>
                  </a:ext>
                </a:extLst>
              </a:tr>
              <a:tr h="410869">
                <a:tc>
                  <a:txBody>
                    <a:bodyPr/>
                    <a:lstStyle/>
                    <a:p>
                      <a:pPr algn="l" fontAlgn="b"/>
                      <a:r>
                        <a:rPr lang="fi-FI" sz="1000" u="none" strike="noStrike" dirty="0">
                          <a:effectLst/>
                        </a:rPr>
                        <a:t>ETELÄ-SAVON MAAKUNTA</a:t>
                      </a:r>
                      <a:endParaRPr lang="fi-FI" sz="1000" b="0"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100" u="none" strike="noStrike">
                          <a:effectLst/>
                        </a:rPr>
                        <a:t>-767</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-758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-631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-330</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-241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-173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-348</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-846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-455</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-151</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-76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-162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-114</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-132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-192</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-609</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-1 188</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-986</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-407</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240</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a:effectLst/>
                        </a:rPr>
                        <a:t>326</a:t>
                      </a:r>
                      <a:endParaRPr lang="fi-FI" sz="110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757</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u="none" strike="noStrike" dirty="0">
                          <a:effectLst/>
                        </a:rPr>
                        <a:t>811</a:t>
                      </a:r>
                      <a:endParaRPr lang="fi-FI" sz="11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100" b="1" u="none" strike="noStrike" kern="1200" dirty="0">
                          <a:solidFill>
                            <a:schemeClr val="lt1"/>
                          </a:solidFill>
                          <a:effectLst/>
                          <a:latin typeface="+mn-lt"/>
                          <a:ea typeface="+mn-ea"/>
                          <a:cs typeface="+mn-cs"/>
                        </a:rPr>
                        <a:t>156</a:t>
                      </a:r>
                    </a:p>
                  </a:txBody>
                  <a:tcPr marL="0" marR="36000" marT="0" marB="0" anchor="ctr"/>
                </a:tc>
                <a:extLst>
                  <a:ext uri="{0D108BD9-81ED-4DB2-BD59-A6C34878D82A}">
                    <a16:rowId xmlns:a16="http://schemas.microsoft.com/office/drawing/2014/main" val="3012909309"/>
                  </a:ext>
                </a:extLst>
              </a:tr>
            </a:tbl>
          </a:graphicData>
        </a:graphic>
      </p:graphicFrame>
    </p:spTree>
    <p:extLst>
      <p:ext uri="{BB962C8B-B14F-4D97-AF65-F5344CB8AC3E}">
        <p14:creationId xmlns:p14="http://schemas.microsoft.com/office/powerpoint/2010/main" val="133803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335360" y="332656"/>
            <a:ext cx="11737304" cy="504056"/>
          </a:xfrm>
          <a:noFill/>
          <a:ln/>
        </p:spPr>
        <p:txBody>
          <a:bodyPr/>
          <a:lstStyle/>
          <a:p>
            <a:r>
              <a:rPr lang="fi-FI" dirty="0"/>
              <a:t>Kokonaisnettomuutto seutukunnittain ja kunnittain Etelä-Savossa 2024-2025</a:t>
            </a:r>
            <a:endParaRPr lang="en-GB" sz="1800" b="0" dirty="0"/>
          </a:p>
        </p:txBody>
      </p:sp>
      <p:sp>
        <p:nvSpPr>
          <p:cNvPr id="6" name="Title 11">
            <a:extLst>
              <a:ext uri="{FF2B5EF4-FFF2-40B4-BE49-F238E27FC236}">
                <a16:creationId xmlns:a16="http://schemas.microsoft.com/office/drawing/2014/main" id="{CA99B25E-788D-40C9-9703-EC47C6D063B5}"/>
              </a:ext>
            </a:extLst>
          </p:cNvPr>
          <p:cNvSpPr txBox="1">
            <a:spLocks/>
          </p:cNvSpPr>
          <p:nvPr/>
        </p:nvSpPr>
        <p:spPr bwMode="auto">
          <a:xfrm>
            <a:off x="335360" y="6309320"/>
            <a:ext cx="11737304"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Kaavio: kokonaisnettomuutto seutukunnittain ja kunnittain Etelä-Savossa 2024-2025. Vuonna 2025 Mikkelin seutukunnassa kokonaisnettomuutto oli +124, Savonlinnan seutukunnassa -84 ja Pieksämäen seutukunnassa +116. Kunnista positiivisin kokonaisnettomuutto oli Pieksämäellä, +141 ja Mäntyharjulla, +89. ">
            <a:extLst>
              <a:ext uri="{FF2B5EF4-FFF2-40B4-BE49-F238E27FC236}">
                <a16:creationId xmlns:a16="http://schemas.microsoft.com/office/drawing/2014/main" id="{5DB1BC92-DE3A-D8BE-026F-5F4AB68E124F}"/>
              </a:ext>
            </a:extLst>
          </p:cNvPr>
          <p:cNvPicPr>
            <a:picLocks noChangeAspect="1"/>
          </p:cNvPicPr>
          <p:nvPr/>
        </p:nvPicPr>
        <p:blipFill>
          <a:blip r:embed="rId2"/>
          <a:stretch>
            <a:fillRect/>
          </a:stretch>
        </p:blipFill>
        <p:spPr>
          <a:xfrm>
            <a:off x="390460" y="1194399"/>
            <a:ext cx="9882004" cy="4754881"/>
          </a:xfrm>
          <a:prstGeom prst="rect">
            <a:avLst/>
          </a:prstGeom>
        </p:spPr>
      </p:pic>
    </p:spTree>
    <p:extLst>
      <p:ext uri="{BB962C8B-B14F-4D97-AF65-F5344CB8AC3E}">
        <p14:creationId xmlns:p14="http://schemas.microsoft.com/office/powerpoint/2010/main" val="398568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95400" y="404664"/>
            <a:ext cx="8856983" cy="504056"/>
          </a:xfrm>
          <a:noFill/>
          <a:ln/>
        </p:spPr>
        <p:txBody>
          <a:bodyPr/>
          <a:lstStyle/>
          <a:p>
            <a:r>
              <a:rPr lang="fi-FI" dirty="0"/>
              <a:t>Kokonaisnettomuutto ikäryhmittäin Etelä-Savossa 2025</a:t>
            </a:r>
            <a:endParaRPr lang="en-GB" sz="1800" b="0" dirty="0"/>
          </a:p>
        </p:txBody>
      </p:sp>
      <p:sp>
        <p:nvSpPr>
          <p:cNvPr id="8" name="Title 11">
            <a:extLst>
              <a:ext uri="{FF2B5EF4-FFF2-40B4-BE49-F238E27FC236}">
                <a16:creationId xmlns:a16="http://schemas.microsoft.com/office/drawing/2014/main" id="{546CEC3D-AE5F-445D-A3E5-A02174BDAFF0}"/>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osta viisivuotisikäryhmittäin Etelä-Savossa vuonna 2025. Kokonaisnettomuutto oli Etelä-Savon maakunnassa yhteensä +156. Viisivuotisikäryhmittäin katsottuna  Etelä-Savossa muuttotappiota tuli 20-24-vuotiaiden ikäryhmässä, -357, 15-19-vuotiaiden ikäryhmässä, -110 ja 25-29-vuotiaiden ikäryhmässä -2 sekä yli 75-vuotiaiden ikäryhmässä -6. Eniten Etelä-Savossa saatiin muuttovoittoa 30-39-vuotiaiden ikäryhmistä.">
            <a:extLst>
              <a:ext uri="{FF2B5EF4-FFF2-40B4-BE49-F238E27FC236}">
                <a16:creationId xmlns:a16="http://schemas.microsoft.com/office/drawing/2014/main" id="{D0E19F06-2BB6-29DC-AD06-6BDF1FC061C9}"/>
              </a:ext>
            </a:extLst>
          </p:cNvPr>
          <p:cNvPicPr>
            <a:picLocks noChangeAspect="1"/>
          </p:cNvPicPr>
          <p:nvPr/>
        </p:nvPicPr>
        <p:blipFill>
          <a:blip r:embed="rId2"/>
          <a:stretch>
            <a:fillRect/>
          </a:stretch>
        </p:blipFill>
        <p:spPr>
          <a:xfrm>
            <a:off x="551383" y="908720"/>
            <a:ext cx="9000999" cy="5048089"/>
          </a:xfrm>
          <a:prstGeom prst="rect">
            <a:avLst/>
          </a:prstGeom>
        </p:spPr>
      </p:pic>
    </p:spTree>
    <p:extLst>
      <p:ext uri="{BB962C8B-B14F-4D97-AF65-F5344CB8AC3E}">
        <p14:creationId xmlns:p14="http://schemas.microsoft.com/office/powerpoint/2010/main" val="296658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3392" y="332656"/>
            <a:ext cx="11017224" cy="864096"/>
          </a:xfrm>
          <a:noFill/>
          <a:ln/>
        </p:spPr>
        <p:txBody>
          <a:bodyPr/>
          <a:lstStyle/>
          <a:p>
            <a:r>
              <a:rPr lang="fi-FI" dirty="0"/>
              <a:t>Kokonaisnettomuutto ikäryhmittäin Etelä-Savossa 2016 - 2025, keskimäärin/v.</a:t>
            </a:r>
            <a:endParaRPr lang="en-GB" sz="1800" b="0" dirty="0"/>
          </a:p>
        </p:txBody>
      </p:sp>
      <p:sp>
        <p:nvSpPr>
          <p:cNvPr id="6" name="Title 11">
            <a:extLst>
              <a:ext uri="{FF2B5EF4-FFF2-40B4-BE49-F238E27FC236}">
                <a16:creationId xmlns:a16="http://schemas.microsoft.com/office/drawing/2014/main" id="{9BFA1E97-F1BF-4DCC-87CF-C9E966D7E081}"/>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7" name="Kuva 6" descr="Palkkikaavio; Vuodesta 2016 vuoteen 2025 kokonaisnettomuutto oli Etelä-Savon maakunnassa keskimäärin -109 per vuosi. Viisivuotisikäryhmittäin katsottuna eniten muuttotappiota tuli 15-29-vuotiaissa, ja näistä vielä eniten ikäryhmässä 20-24-vuotiaat, joiden kokonaisnettomuutto oli keskimäärin -382. per vuosi. Muuttovoittoa tulee eniten vuosittain yli 35-vuotiaista 64-vuotiasiin.">
            <a:extLst>
              <a:ext uri="{FF2B5EF4-FFF2-40B4-BE49-F238E27FC236}">
                <a16:creationId xmlns:a16="http://schemas.microsoft.com/office/drawing/2014/main" id="{A2C949AF-374E-C241-F801-9ABE2CF0BE23}"/>
              </a:ext>
            </a:extLst>
          </p:cNvPr>
          <p:cNvPicPr>
            <a:picLocks noChangeAspect="1"/>
          </p:cNvPicPr>
          <p:nvPr/>
        </p:nvPicPr>
        <p:blipFill>
          <a:blip r:embed="rId2"/>
          <a:stretch>
            <a:fillRect/>
          </a:stretch>
        </p:blipFill>
        <p:spPr>
          <a:xfrm>
            <a:off x="1127448" y="995187"/>
            <a:ext cx="7920880" cy="5026101"/>
          </a:xfrm>
          <a:prstGeom prst="rect">
            <a:avLst/>
          </a:prstGeom>
        </p:spPr>
      </p:pic>
    </p:spTree>
    <p:extLst>
      <p:ext uri="{BB962C8B-B14F-4D97-AF65-F5344CB8AC3E}">
        <p14:creationId xmlns:p14="http://schemas.microsoft.com/office/powerpoint/2010/main" val="353685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5D08B3-F21A-754C-8A6F-052E9D271D0B}"/>
              </a:ext>
            </a:extLst>
          </p:cNvPr>
          <p:cNvSpPr>
            <a:spLocks noGrp="1"/>
          </p:cNvSpPr>
          <p:nvPr>
            <p:ph type="ctrTitle"/>
          </p:nvPr>
        </p:nvSpPr>
        <p:spPr/>
        <p:txBody>
          <a:bodyPr/>
          <a:lstStyle/>
          <a:p>
            <a:r>
              <a:rPr lang="fi-FI" dirty="0"/>
              <a:t>Maan sisäinen muuttoliike</a:t>
            </a:r>
          </a:p>
        </p:txBody>
      </p:sp>
    </p:spTree>
    <p:extLst>
      <p:ext uri="{BB962C8B-B14F-4D97-AF65-F5344CB8AC3E}">
        <p14:creationId xmlns:p14="http://schemas.microsoft.com/office/powerpoint/2010/main" val="416177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95400" y="404664"/>
            <a:ext cx="10044955" cy="504056"/>
          </a:xfrm>
          <a:noFill/>
          <a:ln/>
        </p:spPr>
        <p:txBody>
          <a:bodyPr/>
          <a:lstStyle/>
          <a:p>
            <a:r>
              <a:rPr lang="fi-FI" dirty="0"/>
              <a:t>Kokonaisnettomuutto ikäryhmittäin Etelä-Savossa 2016 - 2025</a:t>
            </a:r>
            <a:endParaRPr lang="en-GB" sz="1800" b="0" dirty="0"/>
          </a:p>
        </p:txBody>
      </p:sp>
      <p:sp>
        <p:nvSpPr>
          <p:cNvPr id="6" name="Title 11">
            <a:extLst>
              <a:ext uri="{FF2B5EF4-FFF2-40B4-BE49-F238E27FC236}">
                <a16:creationId xmlns:a16="http://schemas.microsoft.com/office/drawing/2014/main" id="{7C04C945-6428-4FA9-B57F-1BDAF0883CB5}"/>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3" name="Taulukko 2">
            <a:extLst>
              <a:ext uri="{FF2B5EF4-FFF2-40B4-BE49-F238E27FC236}">
                <a16:creationId xmlns:a16="http://schemas.microsoft.com/office/drawing/2014/main" id="{33A08207-AD26-BFE1-B131-999CA4C84FA3}"/>
              </a:ext>
            </a:extLst>
          </p:cNvPr>
          <p:cNvGraphicFramePr>
            <a:graphicFrameLocks noGrp="1"/>
          </p:cNvGraphicFramePr>
          <p:nvPr>
            <p:extLst>
              <p:ext uri="{D42A27DB-BD31-4B8C-83A1-F6EECF244321}">
                <p14:modId xmlns:p14="http://schemas.microsoft.com/office/powerpoint/2010/main" val="616684317"/>
              </p:ext>
            </p:extLst>
          </p:nvPr>
        </p:nvGraphicFramePr>
        <p:xfrm>
          <a:off x="767408" y="1268760"/>
          <a:ext cx="8778451" cy="4482244"/>
        </p:xfrm>
        <a:graphic>
          <a:graphicData uri="http://schemas.openxmlformats.org/drawingml/2006/table">
            <a:tbl>
              <a:tblPr firstRow="1" lastRow="1" bandRow="1">
                <a:tableStyleId>{5C22544A-7EE6-4342-B048-85BDC9FD1C3A}</a:tableStyleId>
              </a:tblPr>
              <a:tblGrid>
                <a:gridCol w="803732">
                  <a:extLst>
                    <a:ext uri="{9D8B030D-6E8A-4147-A177-3AD203B41FA5}">
                      <a16:colId xmlns:a16="http://schemas.microsoft.com/office/drawing/2014/main" val="1448744982"/>
                    </a:ext>
                  </a:extLst>
                </a:gridCol>
                <a:gridCol w="584532">
                  <a:extLst>
                    <a:ext uri="{9D8B030D-6E8A-4147-A177-3AD203B41FA5}">
                      <a16:colId xmlns:a16="http://schemas.microsoft.com/office/drawing/2014/main" val="2526788741"/>
                    </a:ext>
                  </a:extLst>
                </a:gridCol>
                <a:gridCol w="584532">
                  <a:extLst>
                    <a:ext uri="{9D8B030D-6E8A-4147-A177-3AD203B41FA5}">
                      <a16:colId xmlns:a16="http://schemas.microsoft.com/office/drawing/2014/main" val="4204817567"/>
                    </a:ext>
                  </a:extLst>
                </a:gridCol>
                <a:gridCol w="619492">
                  <a:extLst>
                    <a:ext uri="{9D8B030D-6E8A-4147-A177-3AD203B41FA5}">
                      <a16:colId xmlns:a16="http://schemas.microsoft.com/office/drawing/2014/main" val="2858154624"/>
                    </a:ext>
                  </a:extLst>
                </a:gridCol>
                <a:gridCol w="549570">
                  <a:extLst>
                    <a:ext uri="{9D8B030D-6E8A-4147-A177-3AD203B41FA5}">
                      <a16:colId xmlns:a16="http://schemas.microsoft.com/office/drawing/2014/main" val="3320773204"/>
                    </a:ext>
                  </a:extLst>
                </a:gridCol>
                <a:gridCol w="602558">
                  <a:extLst>
                    <a:ext uri="{9D8B030D-6E8A-4147-A177-3AD203B41FA5}">
                      <a16:colId xmlns:a16="http://schemas.microsoft.com/office/drawing/2014/main" val="626920796"/>
                    </a:ext>
                  </a:extLst>
                </a:gridCol>
                <a:gridCol w="648072">
                  <a:extLst>
                    <a:ext uri="{9D8B030D-6E8A-4147-A177-3AD203B41FA5}">
                      <a16:colId xmlns:a16="http://schemas.microsoft.com/office/drawing/2014/main" val="3254289026"/>
                    </a:ext>
                  </a:extLst>
                </a:gridCol>
                <a:gridCol w="576064">
                  <a:extLst>
                    <a:ext uri="{9D8B030D-6E8A-4147-A177-3AD203B41FA5}">
                      <a16:colId xmlns:a16="http://schemas.microsoft.com/office/drawing/2014/main" val="1178929259"/>
                    </a:ext>
                  </a:extLst>
                </a:gridCol>
                <a:gridCol w="576064">
                  <a:extLst>
                    <a:ext uri="{9D8B030D-6E8A-4147-A177-3AD203B41FA5}">
                      <a16:colId xmlns:a16="http://schemas.microsoft.com/office/drawing/2014/main" val="1485990851"/>
                    </a:ext>
                  </a:extLst>
                </a:gridCol>
                <a:gridCol w="648072">
                  <a:extLst>
                    <a:ext uri="{9D8B030D-6E8A-4147-A177-3AD203B41FA5}">
                      <a16:colId xmlns:a16="http://schemas.microsoft.com/office/drawing/2014/main" val="3150790791"/>
                    </a:ext>
                  </a:extLst>
                </a:gridCol>
                <a:gridCol w="648072">
                  <a:extLst>
                    <a:ext uri="{9D8B030D-6E8A-4147-A177-3AD203B41FA5}">
                      <a16:colId xmlns:a16="http://schemas.microsoft.com/office/drawing/2014/main" val="3364367005"/>
                    </a:ext>
                  </a:extLst>
                </a:gridCol>
                <a:gridCol w="1102894">
                  <a:extLst>
                    <a:ext uri="{9D8B030D-6E8A-4147-A177-3AD203B41FA5}">
                      <a16:colId xmlns:a16="http://schemas.microsoft.com/office/drawing/2014/main" val="2887649163"/>
                    </a:ext>
                  </a:extLst>
                </a:gridCol>
                <a:gridCol w="834797">
                  <a:extLst>
                    <a:ext uri="{9D8B030D-6E8A-4147-A177-3AD203B41FA5}">
                      <a16:colId xmlns:a16="http://schemas.microsoft.com/office/drawing/2014/main" val="1243863086"/>
                    </a:ext>
                  </a:extLst>
                </a:gridCol>
              </a:tblGrid>
              <a:tr h="604630">
                <a:tc>
                  <a:txBody>
                    <a:bodyPr/>
                    <a:lstStyle/>
                    <a:p>
                      <a:pPr algn="ctr" fontAlgn="ctr"/>
                      <a:r>
                        <a:rPr lang="fi-FI" sz="1400" b="1" i="0" u="none" strike="noStrike" dirty="0">
                          <a:solidFill>
                            <a:schemeClr val="bg1"/>
                          </a:solidFill>
                          <a:effectLst/>
                          <a:latin typeface="Arial" panose="020B0604020202020204" pitchFamily="34" charset="0"/>
                        </a:rPr>
                        <a:t>Ikä</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2016</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2017</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2018</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2019</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2020</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2021</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2022</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2023</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2024</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2025</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2016-2025 yhteensä</a:t>
                      </a:r>
                    </a:p>
                  </a:txBody>
                  <a:tcPr marL="0" marR="0" marT="0" marB="0" anchor="ctr"/>
                </a:tc>
                <a:tc>
                  <a:txBody>
                    <a:bodyPr/>
                    <a:lstStyle/>
                    <a:p>
                      <a:pPr algn="ctr" fontAlgn="ctr"/>
                      <a:r>
                        <a:rPr lang="fi-FI" sz="1400" b="1" i="0" u="none" strike="noStrike" dirty="0">
                          <a:solidFill>
                            <a:schemeClr val="bg1"/>
                          </a:solidFill>
                          <a:effectLst/>
                          <a:latin typeface="Arial" panose="020B0604020202020204" pitchFamily="34" charset="0"/>
                        </a:rPr>
                        <a:t>keski-määrin/v.</a:t>
                      </a:r>
                    </a:p>
                  </a:txBody>
                  <a:tcPr marL="0" marR="0" marT="0" marB="0" anchor="ctr"/>
                </a:tc>
                <a:extLst>
                  <a:ext uri="{0D108BD9-81ED-4DB2-BD59-A6C34878D82A}">
                    <a16:rowId xmlns:a16="http://schemas.microsoft.com/office/drawing/2014/main" val="4047280030"/>
                  </a:ext>
                </a:extLst>
              </a:tr>
              <a:tr h="207376">
                <a:tc>
                  <a:txBody>
                    <a:bodyPr/>
                    <a:lstStyle/>
                    <a:p>
                      <a:pPr algn="ctr" fontAlgn="b"/>
                      <a:r>
                        <a:rPr lang="fi-FI" sz="1400" b="0" i="0" u="none" strike="noStrike" dirty="0">
                          <a:solidFill>
                            <a:srgbClr val="000000"/>
                          </a:solidFill>
                          <a:effectLst/>
                          <a:latin typeface="Arial" panose="020B0604020202020204" pitchFamily="34" charset="0"/>
                        </a:rPr>
                        <a:t>0 - 4</a:t>
                      </a:r>
                    </a:p>
                  </a:txBody>
                  <a:tcPr marL="0" marR="0" marT="0" marB="0" anchor="b"/>
                </a:tc>
                <a:tc>
                  <a:txBody>
                    <a:bodyPr/>
                    <a:lstStyle/>
                    <a:p>
                      <a:pPr algn="r" fontAlgn="b"/>
                      <a:r>
                        <a:rPr lang="fi-FI" sz="1400" b="0" i="0" u="none" strike="noStrike" dirty="0">
                          <a:solidFill>
                            <a:srgbClr val="000000"/>
                          </a:solidFill>
                          <a:effectLst/>
                          <a:latin typeface="Arial" panose="020B0604020202020204" pitchFamily="34" charset="0"/>
                        </a:rPr>
                        <a:t>29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50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67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43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49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280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28 </a:t>
                      </a:r>
                    </a:p>
                  </a:txBody>
                  <a:tcPr marL="0" marR="144000" marT="0" marB="0" anchor="b"/>
                </a:tc>
                <a:extLst>
                  <a:ext uri="{0D108BD9-81ED-4DB2-BD59-A6C34878D82A}">
                    <a16:rowId xmlns:a16="http://schemas.microsoft.com/office/drawing/2014/main" val="4047385636"/>
                  </a:ext>
                </a:extLst>
              </a:tr>
              <a:tr h="207376">
                <a:tc>
                  <a:txBody>
                    <a:bodyPr/>
                    <a:lstStyle/>
                    <a:p>
                      <a:pPr algn="ctr" fontAlgn="b"/>
                      <a:r>
                        <a:rPr lang="fi-FI" sz="1400" b="0" i="0" u="none" strike="noStrike" dirty="0">
                          <a:solidFill>
                            <a:srgbClr val="000000"/>
                          </a:solidFill>
                          <a:effectLst/>
                          <a:latin typeface="Arial" panose="020B0604020202020204" pitchFamily="34" charset="0"/>
                        </a:rPr>
                        <a:t>5 - 9</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20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95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108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57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386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39 </a:t>
                      </a:r>
                    </a:p>
                  </a:txBody>
                  <a:tcPr marL="0" marR="144000" marT="0" marB="0" anchor="b"/>
                </a:tc>
                <a:extLst>
                  <a:ext uri="{0D108BD9-81ED-4DB2-BD59-A6C34878D82A}">
                    <a16:rowId xmlns:a16="http://schemas.microsoft.com/office/drawing/2014/main" val="2368290617"/>
                  </a:ext>
                </a:extLst>
              </a:tr>
              <a:tr h="207376">
                <a:tc>
                  <a:txBody>
                    <a:bodyPr/>
                    <a:lstStyle/>
                    <a:p>
                      <a:pPr algn="ctr" fontAlgn="b"/>
                      <a:r>
                        <a:rPr lang="fi-FI" sz="1400" b="0" i="0" u="none" strike="noStrike" dirty="0">
                          <a:solidFill>
                            <a:srgbClr val="000000"/>
                          </a:solidFill>
                          <a:effectLst/>
                          <a:latin typeface="Arial" panose="020B0604020202020204" pitchFamily="34" charset="0"/>
                        </a:rPr>
                        <a:t>10 - 14</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-13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-29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-12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96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108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51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230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23 </a:t>
                      </a:r>
                    </a:p>
                  </a:txBody>
                  <a:tcPr marL="0" marR="144000" marT="0" marB="0" anchor="b"/>
                </a:tc>
                <a:extLst>
                  <a:ext uri="{0D108BD9-81ED-4DB2-BD59-A6C34878D82A}">
                    <a16:rowId xmlns:a16="http://schemas.microsoft.com/office/drawing/2014/main" val="1826949448"/>
                  </a:ext>
                </a:extLst>
              </a:tr>
              <a:tr h="207376">
                <a:tc>
                  <a:txBody>
                    <a:bodyPr/>
                    <a:lstStyle/>
                    <a:p>
                      <a:pPr algn="ctr" fontAlgn="b"/>
                      <a:r>
                        <a:rPr lang="fi-FI" sz="1400" b="0" i="0" u="none" strike="noStrike" dirty="0">
                          <a:solidFill>
                            <a:srgbClr val="000000"/>
                          </a:solidFill>
                          <a:effectLst/>
                          <a:latin typeface="Arial" panose="020B0604020202020204" pitchFamily="34" charset="0"/>
                        </a:rPr>
                        <a:t>15 - 19</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-59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-171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-182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-176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-152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-86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-60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-110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-1 064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-106 </a:t>
                      </a:r>
                    </a:p>
                  </a:txBody>
                  <a:tcPr marL="0" marR="144000" marT="0" marB="0" anchor="b"/>
                </a:tc>
                <a:extLst>
                  <a:ext uri="{0D108BD9-81ED-4DB2-BD59-A6C34878D82A}">
                    <a16:rowId xmlns:a16="http://schemas.microsoft.com/office/drawing/2014/main" val="3784183578"/>
                  </a:ext>
                </a:extLst>
              </a:tr>
              <a:tr h="207376">
                <a:tc>
                  <a:txBody>
                    <a:bodyPr/>
                    <a:lstStyle/>
                    <a:p>
                      <a:pPr algn="ctr" fontAlgn="b"/>
                      <a:r>
                        <a:rPr lang="fi-FI" sz="1400" b="0" i="0" u="none" strike="noStrike" dirty="0">
                          <a:solidFill>
                            <a:srgbClr val="000000"/>
                          </a:solidFill>
                          <a:effectLst/>
                          <a:latin typeface="Arial" panose="020B0604020202020204" pitchFamily="34" charset="0"/>
                        </a:rPr>
                        <a:t>20 - 24</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-212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-436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-695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-526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-453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-185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-321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-322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-310 </a:t>
                      </a:r>
                    </a:p>
                  </a:txBody>
                  <a:tcPr marL="0" marR="72000" marT="0" marB="0" anchor="b"/>
                </a:tc>
                <a:tc>
                  <a:txBody>
                    <a:bodyPr/>
                    <a:lstStyle/>
                    <a:p>
                      <a:pPr algn="r" fontAlgn="b">
                        <a:buNone/>
                      </a:pPr>
                      <a:r>
                        <a:rPr lang="fi-FI" sz="1400" b="0" i="0" u="none" strike="noStrike">
                          <a:solidFill>
                            <a:srgbClr val="000000"/>
                          </a:solidFill>
                          <a:effectLst/>
                          <a:latin typeface="Arial" panose="020B0604020202020204" pitchFamily="34" charset="0"/>
                        </a:rPr>
                        <a:t>-357 </a:t>
                      </a:r>
                    </a:p>
                  </a:txBody>
                  <a:tcPr marL="0" marR="72000" marT="0" marB="0" anchor="b"/>
                </a:tc>
                <a:tc>
                  <a:txBody>
                    <a:bodyPr/>
                    <a:lstStyle/>
                    <a:p>
                      <a:pPr algn="r" fontAlgn="b">
                        <a:buNone/>
                      </a:pPr>
                      <a:r>
                        <a:rPr lang="fi-FI" sz="1400" b="0" i="0" u="none" strike="noStrike">
                          <a:solidFill>
                            <a:srgbClr val="000000"/>
                          </a:solidFill>
                          <a:effectLst/>
                          <a:latin typeface="Arial" panose="020B0604020202020204" pitchFamily="34" charset="0"/>
                        </a:rPr>
                        <a:t>-3 817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-382 </a:t>
                      </a:r>
                    </a:p>
                  </a:txBody>
                  <a:tcPr marL="0" marR="144000" marT="0" marB="0" anchor="b"/>
                </a:tc>
                <a:extLst>
                  <a:ext uri="{0D108BD9-81ED-4DB2-BD59-A6C34878D82A}">
                    <a16:rowId xmlns:a16="http://schemas.microsoft.com/office/drawing/2014/main" val="1618680065"/>
                  </a:ext>
                </a:extLst>
              </a:tr>
              <a:tr h="207376">
                <a:tc>
                  <a:txBody>
                    <a:bodyPr/>
                    <a:lstStyle/>
                    <a:p>
                      <a:pPr algn="ctr" fontAlgn="b"/>
                      <a:r>
                        <a:rPr lang="fi-FI" sz="1400" b="0" i="0" u="none" strike="noStrike" dirty="0">
                          <a:solidFill>
                            <a:srgbClr val="000000"/>
                          </a:solidFill>
                          <a:effectLst/>
                          <a:latin typeface="Arial" panose="020B0604020202020204" pitchFamily="34" charset="0"/>
                        </a:rPr>
                        <a:t>25 - 29</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-138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-104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-285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-210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49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-32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-2 </a:t>
                      </a:r>
                    </a:p>
                  </a:txBody>
                  <a:tcPr marL="0" marR="72000" marT="0" marB="0" anchor="b"/>
                </a:tc>
                <a:tc>
                  <a:txBody>
                    <a:bodyPr/>
                    <a:lstStyle/>
                    <a:p>
                      <a:pPr algn="r" fontAlgn="b">
                        <a:buNone/>
                      </a:pPr>
                      <a:r>
                        <a:rPr lang="fi-FI" sz="1400" b="0" i="0" u="none" strike="noStrike">
                          <a:solidFill>
                            <a:srgbClr val="000000"/>
                          </a:solidFill>
                          <a:effectLst/>
                          <a:latin typeface="Arial" panose="020B0604020202020204" pitchFamily="34" charset="0"/>
                        </a:rPr>
                        <a:t>-773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-77 </a:t>
                      </a:r>
                    </a:p>
                  </a:txBody>
                  <a:tcPr marL="0" marR="144000" marT="0" marB="0" anchor="b"/>
                </a:tc>
                <a:extLst>
                  <a:ext uri="{0D108BD9-81ED-4DB2-BD59-A6C34878D82A}">
                    <a16:rowId xmlns:a16="http://schemas.microsoft.com/office/drawing/2014/main" val="1305518486"/>
                  </a:ext>
                </a:extLst>
              </a:tr>
              <a:tr h="207376">
                <a:tc>
                  <a:txBody>
                    <a:bodyPr/>
                    <a:lstStyle/>
                    <a:p>
                      <a:pPr algn="ctr" fontAlgn="b"/>
                      <a:r>
                        <a:rPr lang="fi-FI" sz="1400" b="0" i="0" u="none" strike="noStrike" dirty="0">
                          <a:solidFill>
                            <a:srgbClr val="000000"/>
                          </a:solidFill>
                          <a:effectLst/>
                          <a:latin typeface="Arial" panose="020B0604020202020204" pitchFamily="34" charset="0"/>
                        </a:rPr>
                        <a:t>30 - 34</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-30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-72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-143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135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162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137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78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346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35 </a:t>
                      </a:r>
                    </a:p>
                  </a:txBody>
                  <a:tcPr marL="0" marR="144000" marT="0" marB="0" anchor="b"/>
                </a:tc>
                <a:extLst>
                  <a:ext uri="{0D108BD9-81ED-4DB2-BD59-A6C34878D82A}">
                    <a16:rowId xmlns:a16="http://schemas.microsoft.com/office/drawing/2014/main" val="149340209"/>
                  </a:ext>
                </a:extLst>
              </a:tr>
              <a:tr h="207376">
                <a:tc>
                  <a:txBody>
                    <a:bodyPr/>
                    <a:lstStyle/>
                    <a:p>
                      <a:pPr algn="ctr" fontAlgn="b"/>
                      <a:r>
                        <a:rPr lang="fi-FI" sz="1400" b="0" i="0" u="none" strike="noStrike" dirty="0">
                          <a:solidFill>
                            <a:srgbClr val="000000"/>
                          </a:solidFill>
                          <a:effectLst/>
                          <a:latin typeface="Arial" panose="020B0604020202020204" pitchFamily="34" charset="0"/>
                        </a:rPr>
                        <a:t>35 - 39</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22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86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203 </a:t>
                      </a:r>
                    </a:p>
                  </a:txBody>
                  <a:tcPr marL="0" marR="72000" marT="0" marB="0" anchor="b"/>
                </a:tc>
                <a:tc>
                  <a:txBody>
                    <a:bodyPr/>
                    <a:lstStyle/>
                    <a:p>
                      <a:pPr algn="r" fontAlgn="b"/>
                      <a:r>
                        <a:rPr lang="fi-FI" sz="1400" b="0" i="0" u="none" strike="noStrike" dirty="0">
                          <a:solidFill>
                            <a:srgbClr val="000000"/>
                          </a:solidFill>
                          <a:effectLst/>
                          <a:latin typeface="Arial" panose="020B0604020202020204" pitchFamily="34" charset="0"/>
                        </a:rPr>
                        <a:t>179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119 </a:t>
                      </a:r>
                    </a:p>
                  </a:txBody>
                  <a:tcPr marL="0" marR="72000" marT="0" marB="0" anchor="b"/>
                </a:tc>
                <a:tc>
                  <a:txBody>
                    <a:bodyPr/>
                    <a:lstStyle/>
                    <a:p>
                      <a:pPr algn="r" fontAlgn="b">
                        <a:buNone/>
                      </a:pPr>
                      <a:r>
                        <a:rPr lang="fi-FI" sz="1400" b="0" i="0" u="none" strike="noStrike">
                          <a:solidFill>
                            <a:srgbClr val="000000"/>
                          </a:solidFill>
                          <a:effectLst/>
                          <a:latin typeface="Arial" panose="020B0604020202020204" pitchFamily="34" charset="0"/>
                        </a:rPr>
                        <a:t>662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66 </a:t>
                      </a:r>
                    </a:p>
                  </a:txBody>
                  <a:tcPr marL="0" marR="144000" marT="0" marB="0" anchor="b"/>
                </a:tc>
                <a:extLst>
                  <a:ext uri="{0D108BD9-81ED-4DB2-BD59-A6C34878D82A}">
                    <a16:rowId xmlns:a16="http://schemas.microsoft.com/office/drawing/2014/main" val="856306131"/>
                  </a:ext>
                </a:extLst>
              </a:tr>
              <a:tr h="207376">
                <a:tc>
                  <a:txBody>
                    <a:bodyPr/>
                    <a:lstStyle/>
                    <a:p>
                      <a:pPr algn="ctr" fontAlgn="b"/>
                      <a:r>
                        <a:rPr lang="fi-FI" sz="1400" b="0" i="0" u="none" strike="noStrike" dirty="0">
                          <a:solidFill>
                            <a:srgbClr val="000000"/>
                          </a:solidFill>
                          <a:effectLst/>
                          <a:latin typeface="Arial" panose="020B0604020202020204" pitchFamily="34" charset="0"/>
                        </a:rPr>
                        <a:t>40 - 44</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22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59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126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59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426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43 </a:t>
                      </a:r>
                    </a:p>
                  </a:txBody>
                  <a:tcPr marL="0" marR="144000" marT="0" marB="0" anchor="b"/>
                </a:tc>
                <a:extLst>
                  <a:ext uri="{0D108BD9-81ED-4DB2-BD59-A6C34878D82A}">
                    <a16:rowId xmlns:a16="http://schemas.microsoft.com/office/drawing/2014/main" val="2266378793"/>
                  </a:ext>
                </a:extLst>
              </a:tr>
              <a:tr h="207376">
                <a:tc>
                  <a:txBody>
                    <a:bodyPr/>
                    <a:lstStyle/>
                    <a:p>
                      <a:pPr algn="ctr" fontAlgn="b"/>
                      <a:r>
                        <a:rPr lang="fi-FI" sz="1400" b="0" i="0" u="none" strike="noStrike" dirty="0">
                          <a:solidFill>
                            <a:srgbClr val="000000"/>
                          </a:solidFill>
                          <a:effectLst/>
                          <a:latin typeface="Arial" panose="020B0604020202020204" pitchFamily="34" charset="0"/>
                        </a:rPr>
                        <a:t>45 - 49</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29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86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106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39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396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40 </a:t>
                      </a:r>
                    </a:p>
                  </a:txBody>
                  <a:tcPr marL="0" marR="144000" marT="0" marB="0" anchor="b"/>
                </a:tc>
                <a:extLst>
                  <a:ext uri="{0D108BD9-81ED-4DB2-BD59-A6C34878D82A}">
                    <a16:rowId xmlns:a16="http://schemas.microsoft.com/office/drawing/2014/main" val="1030313349"/>
                  </a:ext>
                </a:extLst>
              </a:tr>
              <a:tr h="207376">
                <a:tc>
                  <a:txBody>
                    <a:bodyPr/>
                    <a:lstStyle/>
                    <a:p>
                      <a:pPr algn="ctr" fontAlgn="b"/>
                      <a:r>
                        <a:rPr lang="fi-FI" sz="1400" b="0" i="0" u="none" strike="noStrike" dirty="0">
                          <a:solidFill>
                            <a:srgbClr val="000000"/>
                          </a:solidFill>
                          <a:effectLst/>
                          <a:latin typeface="Arial" panose="020B0604020202020204" pitchFamily="34" charset="0"/>
                        </a:rPr>
                        <a:t>50 - 54</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29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79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95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66 </a:t>
                      </a:r>
                    </a:p>
                  </a:txBody>
                  <a:tcPr marL="0" marR="72000" marT="0" marB="0" anchor="b"/>
                </a:tc>
                <a:tc>
                  <a:txBody>
                    <a:bodyPr/>
                    <a:lstStyle/>
                    <a:p>
                      <a:pPr algn="r" fontAlgn="b">
                        <a:buNone/>
                      </a:pPr>
                      <a:r>
                        <a:rPr lang="fi-FI" sz="1400" b="0" i="0" u="none" strike="noStrike">
                          <a:solidFill>
                            <a:srgbClr val="000000"/>
                          </a:solidFill>
                          <a:effectLst/>
                          <a:latin typeface="Arial" panose="020B0604020202020204" pitchFamily="34" charset="0"/>
                        </a:rPr>
                        <a:t>412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41 </a:t>
                      </a:r>
                    </a:p>
                  </a:txBody>
                  <a:tcPr marL="0" marR="144000" marT="0" marB="0" anchor="b"/>
                </a:tc>
                <a:extLst>
                  <a:ext uri="{0D108BD9-81ED-4DB2-BD59-A6C34878D82A}">
                    <a16:rowId xmlns:a16="http://schemas.microsoft.com/office/drawing/2014/main" val="3176586664"/>
                  </a:ext>
                </a:extLst>
              </a:tr>
              <a:tr h="207376">
                <a:tc>
                  <a:txBody>
                    <a:bodyPr/>
                    <a:lstStyle/>
                    <a:p>
                      <a:pPr algn="ctr" fontAlgn="b"/>
                      <a:r>
                        <a:rPr lang="fi-FI" sz="1400" b="0" i="0" u="none" strike="noStrike" dirty="0">
                          <a:solidFill>
                            <a:srgbClr val="000000"/>
                          </a:solidFill>
                          <a:effectLst/>
                          <a:latin typeface="Arial" panose="020B0604020202020204" pitchFamily="34" charset="0"/>
                        </a:rPr>
                        <a:t>55 - 59</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38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66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98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32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449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45 </a:t>
                      </a:r>
                    </a:p>
                  </a:txBody>
                  <a:tcPr marL="0" marR="144000" marT="0" marB="0" anchor="b"/>
                </a:tc>
                <a:extLst>
                  <a:ext uri="{0D108BD9-81ED-4DB2-BD59-A6C34878D82A}">
                    <a16:rowId xmlns:a16="http://schemas.microsoft.com/office/drawing/2014/main" val="2407234310"/>
                  </a:ext>
                </a:extLst>
              </a:tr>
              <a:tr h="207376">
                <a:tc>
                  <a:txBody>
                    <a:bodyPr/>
                    <a:lstStyle/>
                    <a:p>
                      <a:pPr algn="ctr" fontAlgn="b"/>
                      <a:r>
                        <a:rPr lang="fi-FI" sz="1400" b="0" i="0" u="none" strike="noStrike" dirty="0">
                          <a:solidFill>
                            <a:srgbClr val="000000"/>
                          </a:solidFill>
                          <a:effectLst/>
                          <a:latin typeface="Arial" panose="020B0604020202020204" pitchFamily="34" charset="0"/>
                        </a:rPr>
                        <a:t>60 - 64</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43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73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55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73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112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70 </a:t>
                      </a:r>
                    </a:p>
                  </a:txBody>
                  <a:tcPr marL="0" marR="72000" marT="0" marB="0" anchor="b"/>
                </a:tc>
                <a:tc>
                  <a:txBody>
                    <a:bodyPr/>
                    <a:lstStyle/>
                    <a:p>
                      <a:pPr algn="r" fontAlgn="b">
                        <a:buNone/>
                      </a:pPr>
                      <a:r>
                        <a:rPr lang="fi-FI" sz="1400" b="0" i="0" u="none" strike="noStrike">
                          <a:solidFill>
                            <a:srgbClr val="000000"/>
                          </a:solidFill>
                          <a:effectLst/>
                          <a:latin typeface="Arial" panose="020B0604020202020204" pitchFamily="34" charset="0"/>
                        </a:rPr>
                        <a:t>735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74 </a:t>
                      </a:r>
                    </a:p>
                  </a:txBody>
                  <a:tcPr marL="0" marR="144000" marT="0" marB="0" anchor="b"/>
                </a:tc>
                <a:extLst>
                  <a:ext uri="{0D108BD9-81ED-4DB2-BD59-A6C34878D82A}">
                    <a16:rowId xmlns:a16="http://schemas.microsoft.com/office/drawing/2014/main" val="4194235782"/>
                  </a:ext>
                </a:extLst>
              </a:tr>
              <a:tr h="207376">
                <a:tc>
                  <a:txBody>
                    <a:bodyPr/>
                    <a:lstStyle/>
                    <a:p>
                      <a:pPr algn="ctr" fontAlgn="b"/>
                      <a:r>
                        <a:rPr lang="fi-FI" sz="1400" b="0" i="0" u="none" strike="noStrike" dirty="0">
                          <a:solidFill>
                            <a:srgbClr val="000000"/>
                          </a:solidFill>
                          <a:effectLst/>
                          <a:latin typeface="Arial" panose="020B0604020202020204" pitchFamily="34" charset="0"/>
                        </a:rPr>
                        <a:t>65 - 69</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21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60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68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7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296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30 </a:t>
                      </a:r>
                    </a:p>
                  </a:txBody>
                  <a:tcPr marL="0" marR="144000" marT="0" marB="0" anchor="b"/>
                </a:tc>
                <a:extLst>
                  <a:ext uri="{0D108BD9-81ED-4DB2-BD59-A6C34878D82A}">
                    <a16:rowId xmlns:a16="http://schemas.microsoft.com/office/drawing/2014/main" val="705328540"/>
                  </a:ext>
                </a:extLst>
              </a:tr>
              <a:tr h="271211">
                <a:tc>
                  <a:txBody>
                    <a:bodyPr/>
                    <a:lstStyle/>
                    <a:p>
                      <a:pPr algn="ctr" fontAlgn="b"/>
                      <a:r>
                        <a:rPr lang="fi-FI" sz="1400" b="0" i="0" u="none" strike="noStrike" dirty="0">
                          <a:solidFill>
                            <a:srgbClr val="000000"/>
                          </a:solidFill>
                          <a:effectLst/>
                          <a:latin typeface="Arial" panose="020B0604020202020204" pitchFamily="34" charset="0"/>
                        </a:rPr>
                        <a:t>70 - 74</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-10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5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27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20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35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4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80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8 </a:t>
                      </a:r>
                    </a:p>
                  </a:txBody>
                  <a:tcPr marL="0" marR="144000" marT="0" marB="0" anchor="b"/>
                </a:tc>
                <a:extLst>
                  <a:ext uri="{0D108BD9-81ED-4DB2-BD59-A6C34878D82A}">
                    <a16:rowId xmlns:a16="http://schemas.microsoft.com/office/drawing/2014/main" val="4177515766"/>
                  </a:ext>
                </a:extLst>
              </a:tr>
              <a:tr h="207376">
                <a:tc>
                  <a:txBody>
                    <a:bodyPr/>
                    <a:lstStyle/>
                    <a:p>
                      <a:pPr algn="l" fontAlgn="b"/>
                      <a:r>
                        <a:rPr lang="fi-FI" sz="1400" b="0" i="0" u="none" strike="noStrike" dirty="0">
                          <a:solidFill>
                            <a:srgbClr val="000000"/>
                          </a:solidFill>
                          <a:effectLst/>
                          <a:latin typeface="Arial" panose="020B0604020202020204" pitchFamily="34" charset="0"/>
                        </a:rPr>
                        <a:t>   75 -     </a:t>
                      </a:r>
                    </a:p>
                  </a:txBody>
                  <a:tcPr marL="0" marR="0" marT="0" marB="0" anchor="b"/>
                </a:tc>
                <a:tc>
                  <a:txBody>
                    <a:bodyPr/>
                    <a:lstStyle/>
                    <a:p>
                      <a:pPr algn="r" fontAlgn="b"/>
                      <a:r>
                        <a:rPr lang="fi-FI" sz="1400" b="0" i="0" u="none" strike="noStrike">
                          <a:solidFill>
                            <a:srgbClr val="000000"/>
                          </a:solidFill>
                          <a:effectLst/>
                          <a:latin typeface="Arial" panose="020B0604020202020204" pitchFamily="34" charset="0"/>
                        </a:rPr>
                        <a:t>-22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-39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-23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-42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-8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-12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9 </a:t>
                      </a:r>
                    </a:p>
                  </a:txBody>
                  <a:tcPr marL="0" marR="72000" marT="0" marB="0" anchor="b"/>
                </a:tc>
                <a:tc>
                  <a:txBody>
                    <a:bodyPr/>
                    <a:lstStyle/>
                    <a:p>
                      <a:pPr algn="r" fontAlgn="b"/>
                      <a:r>
                        <a:rPr lang="fi-FI" sz="1400" b="0" i="0" u="none" strike="noStrike">
                          <a:solidFill>
                            <a:srgbClr val="000000"/>
                          </a:solidFill>
                          <a:effectLst/>
                          <a:latin typeface="Arial" panose="020B0604020202020204" pitchFamily="34" charset="0"/>
                        </a:rPr>
                        <a:t>-2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-6 </a:t>
                      </a:r>
                    </a:p>
                  </a:txBody>
                  <a:tcPr marL="0" marR="7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-136 </a:t>
                      </a:r>
                    </a:p>
                  </a:txBody>
                  <a:tcPr marL="0" marR="252000" marT="0" marB="0" anchor="b"/>
                </a:tc>
                <a:tc>
                  <a:txBody>
                    <a:bodyPr/>
                    <a:lstStyle/>
                    <a:p>
                      <a:pPr algn="r" fontAlgn="b">
                        <a:buNone/>
                      </a:pPr>
                      <a:r>
                        <a:rPr lang="fi-FI" sz="1400" b="0" i="0" u="none" strike="noStrike" dirty="0">
                          <a:solidFill>
                            <a:srgbClr val="000000"/>
                          </a:solidFill>
                          <a:effectLst/>
                          <a:latin typeface="Arial" panose="020B0604020202020204" pitchFamily="34" charset="0"/>
                        </a:rPr>
                        <a:t>-14 </a:t>
                      </a:r>
                    </a:p>
                  </a:txBody>
                  <a:tcPr marL="0" marR="144000" marT="0" marB="0" anchor="b"/>
                </a:tc>
                <a:extLst>
                  <a:ext uri="{0D108BD9-81ED-4DB2-BD59-A6C34878D82A}">
                    <a16:rowId xmlns:a16="http://schemas.microsoft.com/office/drawing/2014/main" val="3582284554"/>
                  </a:ext>
                </a:extLst>
              </a:tr>
              <a:tr h="406003">
                <a:tc>
                  <a:txBody>
                    <a:bodyPr/>
                    <a:lstStyle/>
                    <a:p>
                      <a:pPr algn="l" fontAlgn="b"/>
                      <a:r>
                        <a:rPr lang="fi-FI" sz="1400" b="0" i="0" u="none" strike="noStrike" dirty="0">
                          <a:solidFill>
                            <a:schemeClr val="bg1"/>
                          </a:solidFill>
                          <a:effectLst/>
                          <a:latin typeface="Arial" panose="020B0604020202020204" pitchFamily="34" charset="0"/>
                        </a:rPr>
                        <a:t>yhteensä</a:t>
                      </a:r>
                    </a:p>
                  </a:txBody>
                  <a:tcPr marL="0" marR="0" marT="0" marB="0" anchor="ctr"/>
                </a:tc>
                <a:tc>
                  <a:txBody>
                    <a:bodyPr/>
                    <a:lstStyle/>
                    <a:p>
                      <a:pPr algn="r" fontAlgn="b"/>
                      <a:r>
                        <a:rPr lang="fi-FI" sz="1400" b="1" i="0" u="none" strike="noStrike" dirty="0">
                          <a:solidFill>
                            <a:schemeClr val="bg1"/>
                          </a:solidFill>
                          <a:effectLst/>
                          <a:latin typeface="Arial" panose="020B0604020202020204" pitchFamily="34" charset="0"/>
                        </a:rPr>
                        <a:t>-192 </a:t>
                      </a:r>
                    </a:p>
                  </a:txBody>
                  <a:tcPr marL="0" marR="72000" marT="0" marB="0" anchor="ctr"/>
                </a:tc>
                <a:tc>
                  <a:txBody>
                    <a:bodyPr/>
                    <a:lstStyle/>
                    <a:p>
                      <a:pPr algn="r" fontAlgn="b"/>
                      <a:r>
                        <a:rPr lang="fi-FI" sz="1400" b="1" i="0" u="none" strike="noStrike" dirty="0">
                          <a:solidFill>
                            <a:schemeClr val="bg1"/>
                          </a:solidFill>
                          <a:effectLst/>
                          <a:latin typeface="Arial" panose="020B0604020202020204" pitchFamily="34" charset="0"/>
                        </a:rPr>
                        <a:t>-609 </a:t>
                      </a:r>
                    </a:p>
                  </a:txBody>
                  <a:tcPr marL="0" marR="72000" marT="0" marB="0" anchor="ctr"/>
                </a:tc>
                <a:tc>
                  <a:txBody>
                    <a:bodyPr/>
                    <a:lstStyle/>
                    <a:p>
                      <a:pPr algn="r" fontAlgn="b"/>
                      <a:r>
                        <a:rPr lang="fi-FI" sz="1400" b="1" i="0" u="none" strike="noStrike" dirty="0">
                          <a:solidFill>
                            <a:schemeClr val="bg1"/>
                          </a:solidFill>
                          <a:effectLst/>
                          <a:latin typeface="Arial" panose="020B0604020202020204" pitchFamily="34" charset="0"/>
                        </a:rPr>
                        <a:t>-1 188 </a:t>
                      </a:r>
                    </a:p>
                  </a:txBody>
                  <a:tcPr marL="0" marR="72000" marT="0" marB="0" anchor="ctr"/>
                </a:tc>
                <a:tc>
                  <a:txBody>
                    <a:bodyPr/>
                    <a:lstStyle/>
                    <a:p>
                      <a:pPr algn="r" fontAlgn="b"/>
                      <a:r>
                        <a:rPr lang="fi-FI" sz="1400" b="1" i="0" u="none" strike="noStrike" dirty="0">
                          <a:solidFill>
                            <a:schemeClr val="bg1"/>
                          </a:solidFill>
                          <a:effectLst/>
                          <a:latin typeface="Arial" panose="020B0604020202020204" pitchFamily="34" charset="0"/>
                        </a:rPr>
                        <a:t>-986 </a:t>
                      </a:r>
                    </a:p>
                  </a:txBody>
                  <a:tcPr marL="0" marR="72000" marT="0" marB="0" anchor="ctr"/>
                </a:tc>
                <a:tc>
                  <a:txBody>
                    <a:bodyPr/>
                    <a:lstStyle/>
                    <a:p>
                      <a:pPr algn="r" fontAlgn="b"/>
                      <a:r>
                        <a:rPr lang="fi-FI" sz="1400" b="1" i="0" u="none" strike="noStrike" dirty="0">
                          <a:solidFill>
                            <a:schemeClr val="bg1"/>
                          </a:solidFill>
                          <a:effectLst/>
                          <a:latin typeface="Arial" panose="020B0604020202020204" pitchFamily="34" charset="0"/>
                        </a:rPr>
                        <a:t>-407 </a:t>
                      </a:r>
                    </a:p>
                  </a:txBody>
                  <a:tcPr marL="0" marR="72000" marT="0" marB="0" anchor="ctr"/>
                </a:tc>
                <a:tc>
                  <a:txBody>
                    <a:bodyPr/>
                    <a:lstStyle/>
                    <a:p>
                      <a:pPr algn="r" fontAlgn="b"/>
                      <a:r>
                        <a:rPr lang="fi-FI" sz="1400" b="1" i="0" u="none" strike="noStrike" dirty="0">
                          <a:solidFill>
                            <a:schemeClr val="bg1"/>
                          </a:solidFill>
                          <a:effectLst/>
                          <a:latin typeface="Arial" panose="020B0604020202020204" pitchFamily="34" charset="0"/>
                        </a:rPr>
                        <a:t>240 </a:t>
                      </a:r>
                    </a:p>
                  </a:txBody>
                  <a:tcPr marL="0" marR="72000" marT="0" marB="0" anchor="ctr"/>
                </a:tc>
                <a:tc>
                  <a:txBody>
                    <a:bodyPr/>
                    <a:lstStyle/>
                    <a:p>
                      <a:pPr algn="r" fontAlgn="b"/>
                      <a:r>
                        <a:rPr lang="fi-FI" sz="1400" b="1" i="0" u="none" strike="noStrike" dirty="0">
                          <a:solidFill>
                            <a:schemeClr val="bg1"/>
                          </a:solidFill>
                          <a:effectLst/>
                          <a:latin typeface="Arial" panose="020B0604020202020204" pitchFamily="34" charset="0"/>
                        </a:rPr>
                        <a:t>326 </a:t>
                      </a:r>
                    </a:p>
                  </a:txBody>
                  <a:tcPr marL="0" marR="72000" marT="0" marB="0" anchor="ctr"/>
                </a:tc>
                <a:tc>
                  <a:txBody>
                    <a:bodyPr/>
                    <a:lstStyle/>
                    <a:p>
                      <a:pPr algn="r" fontAlgn="b"/>
                      <a:r>
                        <a:rPr lang="fi-FI" sz="1400" b="1" i="0" u="none" strike="noStrike" dirty="0">
                          <a:solidFill>
                            <a:schemeClr val="bg1"/>
                          </a:solidFill>
                          <a:effectLst/>
                          <a:latin typeface="Arial" panose="020B0604020202020204" pitchFamily="34" charset="0"/>
                        </a:rPr>
                        <a:t>757</a:t>
                      </a:r>
                    </a:p>
                  </a:txBody>
                  <a:tcPr marL="0" marR="72000" marT="0" marB="0" anchor="ctr"/>
                </a:tc>
                <a:tc>
                  <a:txBody>
                    <a:bodyPr/>
                    <a:lstStyle/>
                    <a:p>
                      <a:pPr algn="r" fontAlgn="b"/>
                      <a:r>
                        <a:rPr lang="fi-FI" sz="1400" b="1" i="0" u="none" strike="noStrike" dirty="0">
                          <a:solidFill>
                            <a:schemeClr val="bg1"/>
                          </a:solidFill>
                          <a:effectLst/>
                          <a:latin typeface="Arial" panose="020B0604020202020204" pitchFamily="34" charset="0"/>
                        </a:rPr>
                        <a:t>811</a:t>
                      </a:r>
                    </a:p>
                  </a:txBody>
                  <a:tcPr marL="0" marR="72000" marT="0" marB="0" anchor="ctr"/>
                </a:tc>
                <a:tc>
                  <a:txBody>
                    <a:bodyPr/>
                    <a:lstStyle/>
                    <a:p>
                      <a:pPr algn="r" fontAlgn="b"/>
                      <a:r>
                        <a:rPr lang="fi-FI" sz="1400" b="1" i="0" u="none" strike="noStrike" kern="1200" dirty="0">
                          <a:solidFill>
                            <a:schemeClr val="bg1"/>
                          </a:solidFill>
                          <a:effectLst/>
                          <a:latin typeface="Arial" panose="020B0604020202020204" pitchFamily="34" charset="0"/>
                          <a:ea typeface="+mn-ea"/>
                          <a:cs typeface="+mn-cs"/>
                        </a:rPr>
                        <a:t>156</a:t>
                      </a:r>
                    </a:p>
                  </a:txBody>
                  <a:tcPr marL="0" marR="72000" marT="0" marB="0" anchor="ctr"/>
                </a:tc>
                <a:tc>
                  <a:txBody>
                    <a:bodyPr/>
                    <a:lstStyle/>
                    <a:p>
                      <a:pPr algn="r" fontAlgn="b"/>
                      <a:r>
                        <a:rPr lang="fi-FI" sz="1400" b="1" i="0" u="none" strike="noStrike" kern="1200" dirty="0">
                          <a:solidFill>
                            <a:schemeClr val="bg1"/>
                          </a:solidFill>
                          <a:effectLst/>
                          <a:latin typeface="Arial" panose="020B0604020202020204" pitchFamily="34" charset="0"/>
                          <a:ea typeface="+mn-ea"/>
                          <a:cs typeface="+mn-cs"/>
                        </a:rPr>
                        <a:t>-1 092 </a:t>
                      </a:r>
                    </a:p>
                  </a:txBody>
                  <a:tcPr marL="0" marR="252000" marT="0" marB="0" anchor="ctr"/>
                </a:tc>
                <a:tc>
                  <a:txBody>
                    <a:bodyPr/>
                    <a:lstStyle/>
                    <a:p>
                      <a:pPr algn="r" fontAlgn="b"/>
                      <a:r>
                        <a:rPr lang="fi-FI" sz="1400" b="1" i="0" u="none" strike="noStrike" kern="1200" dirty="0">
                          <a:solidFill>
                            <a:schemeClr val="bg1"/>
                          </a:solidFill>
                          <a:effectLst/>
                          <a:latin typeface="Arial" panose="020B0604020202020204" pitchFamily="34" charset="0"/>
                          <a:ea typeface="+mn-ea"/>
                          <a:cs typeface="+mn-cs"/>
                        </a:rPr>
                        <a:t>-109 </a:t>
                      </a:r>
                    </a:p>
                  </a:txBody>
                  <a:tcPr marL="0" marR="144000" marT="0" marB="0" anchor="ctr"/>
                </a:tc>
                <a:extLst>
                  <a:ext uri="{0D108BD9-81ED-4DB2-BD59-A6C34878D82A}">
                    <a16:rowId xmlns:a16="http://schemas.microsoft.com/office/drawing/2014/main" val="3877960589"/>
                  </a:ext>
                </a:extLst>
              </a:tr>
            </a:tbl>
          </a:graphicData>
        </a:graphic>
      </p:graphicFrame>
    </p:spTree>
    <p:extLst>
      <p:ext uri="{BB962C8B-B14F-4D97-AF65-F5344CB8AC3E}">
        <p14:creationId xmlns:p14="http://schemas.microsoft.com/office/powerpoint/2010/main" val="337199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07368" y="332656"/>
            <a:ext cx="11593288" cy="504057"/>
          </a:xfrm>
        </p:spPr>
        <p:txBody>
          <a:bodyPr/>
          <a:lstStyle/>
          <a:p>
            <a:r>
              <a:rPr lang="fi-FI" dirty="0"/>
              <a:t>Kokonaisnettomuutto ikäryhmittäin </a:t>
            </a:r>
            <a:r>
              <a:rPr lang="fi-FI" sz="2400" dirty="0"/>
              <a:t>(7 ikäryhmää) </a:t>
            </a:r>
            <a:r>
              <a:rPr lang="fi-FI" dirty="0"/>
              <a:t>Etelä-Savossa 2005 - 2025</a:t>
            </a:r>
          </a:p>
        </p:txBody>
      </p:sp>
      <p:sp>
        <p:nvSpPr>
          <p:cNvPr id="7" name="Title 11">
            <a:extLst>
              <a:ext uri="{FF2B5EF4-FFF2-40B4-BE49-F238E27FC236}">
                <a16:creationId xmlns:a16="http://schemas.microsoft.com/office/drawing/2014/main" id="{F5E26847-0457-48F2-A7AE-B6DEA429BE67}"/>
              </a:ext>
            </a:extLst>
          </p:cNvPr>
          <p:cNvSpPr txBox="1">
            <a:spLocks/>
          </p:cNvSpPr>
          <p:nvPr/>
        </p:nvSpPr>
        <p:spPr bwMode="auto">
          <a:xfrm>
            <a:off x="407368" y="6309320"/>
            <a:ext cx="11665296"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kuva kokonaisnettomuuttoluvuista ikäryhmittäin Etelä-Savossa 2005-2025. Koko tarkasteltavan ajanjakson ajan plussalla on ollut vain 40-64-vuotiaiden ikäryhmä, jonka kokonaisnettomuutto laski vuoden 2024 ennätyskorkeasta luvusta +537, ja oli vuonna 2025 +266. Viime vuosina kaikkien ikäryhmien yhteenlaskettu kokonaisnettomuutto on ollut positiivinen, ja vuonna 2025 plussalla olivat kaikki muut paitsi 15-19-, 20-24- ja 25-29-vuotiaiden ikäryhmä.">
            <a:extLst>
              <a:ext uri="{FF2B5EF4-FFF2-40B4-BE49-F238E27FC236}">
                <a16:creationId xmlns:a16="http://schemas.microsoft.com/office/drawing/2014/main" id="{F68F3A5B-EF60-FBE8-0349-426744DF8AD5}"/>
              </a:ext>
            </a:extLst>
          </p:cNvPr>
          <p:cNvPicPr>
            <a:picLocks noChangeAspect="1"/>
          </p:cNvPicPr>
          <p:nvPr/>
        </p:nvPicPr>
        <p:blipFill>
          <a:blip r:embed="rId3"/>
          <a:stretch>
            <a:fillRect/>
          </a:stretch>
        </p:blipFill>
        <p:spPr>
          <a:xfrm>
            <a:off x="479376" y="1089619"/>
            <a:ext cx="9361040" cy="4905785"/>
          </a:xfrm>
          <a:prstGeom prst="rect">
            <a:avLst/>
          </a:prstGeom>
        </p:spPr>
      </p:pic>
    </p:spTree>
    <p:extLst>
      <p:ext uri="{BB962C8B-B14F-4D97-AF65-F5344CB8AC3E}">
        <p14:creationId xmlns:p14="http://schemas.microsoft.com/office/powerpoint/2010/main" val="76713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51384" y="260648"/>
            <a:ext cx="11305256" cy="504056"/>
          </a:xfrm>
          <a:noFill/>
          <a:ln/>
        </p:spPr>
        <p:txBody>
          <a:bodyPr/>
          <a:lstStyle/>
          <a:p>
            <a:r>
              <a:rPr lang="fi-FI" dirty="0"/>
              <a:t>Kokonaisnettomuutto ikäryhmittäin </a:t>
            </a:r>
            <a:r>
              <a:rPr lang="fi-FI" sz="2400" dirty="0"/>
              <a:t>(7 ikäryhmää) </a:t>
            </a:r>
            <a:r>
              <a:rPr lang="fi-FI" dirty="0"/>
              <a:t>Etelä-Savossa 2005-2025</a:t>
            </a:r>
            <a:endParaRPr lang="en-GB" sz="1800" b="0" dirty="0"/>
          </a:p>
        </p:txBody>
      </p:sp>
      <p:sp>
        <p:nvSpPr>
          <p:cNvPr id="6" name="Title 11">
            <a:extLst>
              <a:ext uri="{FF2B5EF4-FFF2-40B4-BE49-F238E27FC236}">
                <a16:creationId xmlns:a16="http://schemas.microsoft.com/office/drawing/2014/main" id="{DEEAA30C-2F48-4E0E-87D9-76E4340E633F}"/>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3" name="Taulukko 2">
            <a:extLst>
              <a:ext uri="{FF2B5EF4-FFF2-40B4-BE49-F238E27FC236}">
                <a16:creationId xmlns:a16="http://schemas.microsoft.com/office/drawing/2014/main" id="{05648889-3ABD-412C-C455-A726EA11FC1F}"/>
              </a:ext>
            </a:extLst>
          </p:cNvPr>
          <p:cNvGraphicFramePr>
            <a:graphicFrameLocks noGrp="1"/>
          </p:cNvGraphicFramePr>
          <p:nvPr>
            <p:extLst>
              <p:ext uri="{D42A27DB-BD31-4B8C-83A1-F6EECF244321}">
                <p14:modId xmlns:p14="http://schemas.microsoft.com/office/powerpoint/2010/main" val="1566077041"/>
              </p:ext>
            </p:extLst>
          </p:nvPr>
        </p:nvGraphicFramePr>
        <p:xfrm>
          <a:off x="911424" y="908721"/>
          <a:ext cx="7920882" cy="5112567"/>
        </p:xfrm>
        <a:graphic>
          <a:graphicData uri="http://schemas.openxmlformats.org/drawingml/2006/table">
            <a:tbl>
              <a:tblPr firstRow="1" bandRow="1">
                <a:tableStyleId>{5C22544A-7EE6-4342-B048-85BDC9FD1C3A}</a:tableStyleId>
              </a:tblPr>
              <a:tblGrid>
                <a:gridCol w="1120125">
                  <a:extLst>
                    <a:ext uri="{9D8B030D-6E8A-4147-A177-3AD203B41FA5}">
                      <a16:colId xmlns:a16="http://schemas.microsoft.com/office/drawing/2014/main" val="1930381979"/>
                    </a:ext>
                  </a:extLst>
                </a:gridCol>
                <a:gridCol w="800089">
                  <a:extLst>
                    <a:ext uri="{9D8B030D-6E8A-4147-A177-3AD203B41FA5}">
                      <a16:colId xmlns:a16="http://schemas.microsoft.com/office/drawing/2014/main" val="1055183569"/>
                    </a:ext>
                  </a:extLst>
                </a:gridCol>
                <a:gridCol w="800089">
                  <a:extLst>
                    <a:ext uri="{9D8B030D-6E8A-4147-A177-3AD203B41FA5}">
                      <a16:colId xmlns:a16="http://schemas.microsoft.com/office/drawing/2014/main" val="3618671461"/>
                    </a:ext>
                  </a:extLst>
                </a:gridCol>
                <a:gridCol w="800089">
                  <a:extLst>
                    <a:ext uri="{9D8B030D-6E8A-4147-A177-3AD203B41FA5}">
                      <a16:colId xmlns:a16="http://schemas.microsoft.com/office/drawing/2014/main" val="3799361216"/>
                    </a:ext>
                  </a:extLst>
                </a:gridCol>
                <a:gridCol w="800089">
                  <a:extLst>
                    <a:ext uri="{9D8B030D-6E8A-4147-A177-3AD203B41FA5}">
                      <a16:colId xmlns:a16="http://schemas.microsoft.com/office/drawing/2014/main" val="733412088"/>
                    </a:ext>
                  </a:extLst>
                </a:gridCol>
                <a:gridCol w="800089">
                  <a:extLst>
                    <a:ext uri="{9D8B030D-6E8A-4147-A177-3AD203B41FA5}">
                      <a16:colId xmlns:a16="http://schemas.microsoft.com/office/drawing/2014/main" val="3054256791"/>
                    </a:ext>
                  </a:extLst>
                </a:gridCol>
                <a:gridCol w="800089">
                  <a:extLst>
                    <a:ext uri="{9D8B030D-6E8A-4147-A177-3AD203B41FA5}">
                      <a16:colId xmlns:a16="http://schemas.microsoft.com/office/drawing/2014/main" val="2910039917"/>
                    </a:ext>
                  </a:extLst>
                </a:gridCol>
                <a:gridCol w="749557">
                  <a:extLst>
                    <a:ext uri="{9D8B030D-6E8A-4147-A177-3AD203B41FA5}">
                      <a16:colId xmlns:a16="http://schemas.microsoft.com/office/drawing/2014/main" val="4109842202"/>
                    </a:ext>
                  </a:extLst>
                </a:gridCol>
                <a:gridCol w="1250666">
                  <a:extLst>
                    <a:ext uri="{9D8B030D-6E8A-4147-A177-3AD203B41FA5}">
                      <a16:colId xmlns:a16="http://schemas.microsoft.com/office/drawing/2014/main" val="3467991582"/>
                    </a:ext>
                  </a:extLst>
                </a:gridCol>
              </a:tblGrid>
              <a:tr h="277548">
                <a:tc>
                  <a:txBody>
                    <a:bodyPr/>
                    <a:lstStyle/>
                    <a:p>
                      <a:pPr algn="ctr" fontAlgn="b"/>
                      <a:r>
                        <a:rPr lang="fi-FI" sz="1400" u="none" strike="noStrike" dirty="0">
                          <a:effectLst/>
                        </a:rPr>
                        <a:t>Vuosi</a:t>
                      </a:r>
                      <a:endParaRPr lang="fi-FI" sz="1400" b="1" i="0" u="none" strike="noStrike" dirty="0">
                        <a:solidFill>
                          <a:srgbClr val="000000"/>
                        </a:solidFill>
                        <a:effectLst/>
                        <a:latin typeface="Arial" panose="020B0604020202020204" pitchFamily="34" charset="0"/>
                      </a:endParaRPr>
                    </a:p>
                  </a:txBody>
                  <a:tcPr marL="6666" marR="6666" marT="6666" marB="0" anchor="ctr"/>
                </a:tc>
                <a:tc>
                  <a:txBody>
                    <a:bodyPr/>
                    <a:lstStyle/>
                    <a:p>
                      <a:pPr algn="r" fontAlgn="b"/>
                      <a:r>
                        <a:rPr lang="fi-FI" sz="1400" u="none" strike="noStrike" dirty="0">
                          <a:effectLst/>
                        </a:rPr>
                        <a:t>0 - 14</a:t>
                      </a:r>
                      <a:endParaRPr lang="fi-FI" sz="1400" b="1" i="0" u="none" strike="noStrike" dirty="0">
                        <a:solidFill>
                          <a:srgbClr val="000000"/>
                        </a:solidFill>
                        <a:effectLst/>
                        <a:latin typeface="Arial" panose="020B0604020202020204" pitchFamily="34" charset="0"/>
                      </a:endParaRPr>
                    </a:p>
                  </a:txBody>
                  <a:tcPr marL="6666" marR="144000" marT="6666" marB="0" anchor="ctr"/>
                </a:tc>
                <a:tc>
                  <a:txBody>
                    <a:bodyPr/>
                    <a:lstStyle/>
                    <a:p>
                      <a:pPr algn="r" fontAlgn="b"/>
                      <a:r>
                        <a:rPr lang="fi-FI" sz="1400" u="none" strike="noStrike" dirty="0">
                          <a:effectLst/>
                        </a:rPr>
                        <a:t>15 - 19</a:t>
                      </a:r>
                      <a:endParaRPr lang="fi-FI" sz="1400" b="1" i="0" u="none" strike="noStrike" dirty="0">
                        <a:solidFill>
                          <a:srgbClr val="000000"/>
                        </a:solidFill>
                        <a:effectLst/>
                        <a:latin typeface="Arial" panose="020B0604020202020204" pitchFamily="34" charset="0"/>
                      </a:endParaRPr>
                    </a:p>
                  </a:txBody>
                  <a:tcPr marL="6666" marR="144000" marT="6666" marB="0" anchor="ctr"/>
                </a:tc>
                <a:tc>
                  <a:txBody>
                    <a:bodyPr/>
                    <a:lstStyle/>
                    <a:p>
                      <a:pPr algn="r" fontAlgn="b"/>
                      <a:r>
                        <a:rPr lang="fi-FI" sz="1400" u="none" strike="noStrike" dirty="0">
                          <a:effectLst/>
                        </a:rPr>
                        <a:t>20 - 24</a:t>
                      </a:r>
                      <a:endParaRPr lang="fi-FI" sz="1400" b="1" i="0" u="none" strike="noStrike" dirty="0">
                        <a:solidFill>
                          <a:srgbClr val="000000"/>
                        </a:solidFill>
                        <a:effectLst/>
                        <a:latin typeface="Arial" panose="020B0604020202020204" pitchFamily="34" charset="0"/>
                      </a:endParaRPr>
                    </a:p>
                  </a:txBody>
                  <a:tcPr marL="6666" marR="144000" marT="6666" marB="0" anchor="ctr"/>
                </a:tc>
                <a:tc>
                  <a:txBody>
                    <a:bodyPr/>
                    <a:lstStyle/>
                    <a:p>
                      <a:pPr algn="r" fontAlgn="b"/>
                      <a:r>
                        <a:rPr lang="fi-FI" sz="1400" u="none" strike="noStrike" dirty="0">
                          <a:effectLst/>
                        </a:rPr>
                        <a:t>25 - 29</a:t>
                      </a:r>
                      <a:endParaRPr lang="fi-FI" sz="1400" b="1" i="0" u="none" strike="noStrike" dirty="0">
                        <a:solidFill>
                          <a:srgbClr val="000000"/>
                        </a:solidFill>
                        <a:effectLst/>
                        <a:latin typeface="Arial" panose="020B0604020202020204" pitchFamily="34" charset="0"/>
                      </a:endParaRPr>
                    </a:p>
                  </a:txBody>
                  <a:tcPr marL="6666" marR="144000" marT="6666" marB="0" anchor="ctr"/>
                </a:tc>
                <a:tc>
                  <a:txBody>
                    <a:bodyPr/>
                    <a:lstStyle/>
                    <a:p>
                      <a:pPr algn="r" fontAlgn="b"/>
                      <a:r>
                        <a:rPr lang="fi-FI" sz="1400" u="none" strike="noStrike" dirty="0">
                          <a:effectLst/>
                        </a:rPr>
                        <a:t>30 - 39</a:t>
                      </a:r>
                      <a:endParaRPr lang="fi-FI" sz="1400" b="1" i="0" u="none" strike="noStrike" dirty="0">
                        <a:solidFill>
                          <a:srgbClr val="000000"/>
                        </a:solidFill>
                        <a:effectLst/>
                        <a:latin typeface="Arial" panose="020B0604020202020204" pitchFamily="34" charset="0"/>
                      </a:endParaRPr>
                    </a:p>
                  </a:txBody>
                  <a:tcPr marL="6666" marR="144000" marT="6666" marB="0" anchor="ctr"/>
                </a:tc>
                <a:tc>
                  <a:txBody>
                    <a:bodyPr/>
                    <a:lstStyle/>
                    <a:p>
                      <a:pPr algn="r" fontAlgn="b"/>
                      <a:r>
                        <a:rPr lang="fi-FI" sz="1400" u="none" strike="noStrike" dirty="0">
                          <a:effectLst/>
                        </a:rPr>
                        <a:t>40 - 64</a:t>
                      </a:r>
                      <a:endParaRPr lang="fi-FI" sz="1400" b="1" i="0" u="none" strike="noStrike" dirty="0">
                        <a:solidFill>
                          <a:srgbClr val="000000"/>
                        </a:solidFill>
                        <a:effectLst/>
                        <a:latin typeface="Arial" panose="020B0604020202020204" pitchFamily="34" charset="0"/>
                      </a:endParaRPr>
                    </a:p>
                  </a:txBody>
                  <a:tcPr marL="6666" marR="144000" marT="6666" marB="0" anchor="ctr"/>
                </a:tc>
                <a:tc>
                  <a:txBody>
                    <a:bodyPr/>
                    <a:lstStyle/>
                    <a:p>
                      <a:pPr algn="r" fontAlgn="b"/>
                      <a:r>
                        <a:rPr lang="fi-FI" sz="1400" u="none" strike="noStrike" dirty="0">
                          <a:effectLst/>
                        </a:rPr>
                        <a:t>65+</a:t>
                      </a:r>
                      <a:endParaRPr lang="fi-FI" sz="1400" b="1" i="0" u="none" strike="noStrike" dirty="0">
                        <a:solidFill>
                          <a:srgbClr val="000000"/>
                        </a:solidFill>
                        <a:effectLst/>
                        <a:latin typeface="Arial" panose="020B0604020202020204" pitchFamily="34" charset="0"/>
                      </a:endParaRPr>
                    </a:p>
                  </a:txBody>
                  <a:tcPr marL="6666" marR="144000" marT="6666" marB="0" anchor="ctr"/>
                </a:tc>
                <a:tc>
                  <a:txBody>
                    <a:bodyPr/>
                    <a:lstStyle/>
                    <a:p>
                      <a:pPr algn="r" fontAlgn="b"/>
                      <a:r>
                        <a:rPr lang="fi-FI" sz="1400" b="1" u="none" strike="noStrike" dirty="0">
                          <a:effectLst/>
                        </a:rPr>
                        <a:t>Yhteensä</a:t>
                      </a:r>
                      <a:endParaRPr lang="fi-FI" sz="1400" b="1" i="0" u="none" strike="noStrike" dirty="0">
                        <a:solidFill>
                          <a:srgbClr val="000000"/>
                        </a:solidFill>
                        <a:effectLst/>
                        <a:latin typeface="Arial" panose="020B0604020202020204" pitchFamily="34" charset="0"/>
                      </a:endParaRPr>
                    </a:p>
                  </a:txBody>
                  <a:tcPr marL="6666" marR="216000" marT="6666" marB="0" anchor="ctr"/>
                </a:tc>
                <a:extLst>
                  <a:ext uri="{0D108BD9-81ED-4DB2-BD59-A6C34878D82A}">
                    <a16:rowId xmlns:a16="http://schemas.microsoft.com/office/drawing/2014/main" val="2836455679"/>
                  </a:ext>
                </a:extLst>
              </a:tr>
              <a:tr h="230239">
                <a:tc>
                  <a:txBody>
                    <a:bodyPr/>
                    <a:lstStyle/>
                    <a:p>
                      <a:pPr algn="ctr" fontAlgn="b"/>
                      <a:r>
                        <a:rPr lang="fi-FI" sz="1400" b="1" u="none" strike="noStrike" dirty="0">
                          <a:effectLst/>
                        </a:rPr>
                        <a:t>2005</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119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-116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-367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-126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246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-173</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3303661066"/>
                  </a:ext>
                </a:extLst>
              </a:tr>
              <a:tr h="230239">
                <a:tc>
                  <a:txBody>
                    <a:bodyPr/>
                    <a:lstStyle/>
                    <a:p>
                      <a:pPr algn="ctr" fontAlgn="b"/>
                      <a:r>
                        <a:rPr lang="fi-FI" sz="1400" b="1" u="none" strike="noStrike" dirty="0">
                          <a:effectLst/>
                        </a:rPr>
                        <a:t>2006</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129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-156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-525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-149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231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-348</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465629516"/>
                  </a:ext>
                </a:extLst>
              </a:tr>
              <a:tr h="230239">
                <a:tc>
                  <a:txBody>
                    <a:bodyPr/>
                    <a:lstStyle/>
                    <a:p>
                      <a:pPr algn="ctr" fontAlgn="b"/>
                      <a:r>
                        <a:rPr lang="fi-FI" sz="1400" b="1" u="none" strike="noStrike" dirty="0">
                          <a:effectLst/>
                        </a:rPr>
                        <a:t>2007</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-10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-236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-515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-268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189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-846</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3456337999"/>
                  </a:ext>
                </a:extLst>
              </a:tr>
              <a:tr h="230239">
                <a:tc>
                  <a:txBody>
                    <a:bodyPr/>
                    <a:lstStyle/>
                    <a:p>
                      <a:pPr algn="ctr" fontAlgn="b"/>
                      <a:r>
                        <a:rPr lang="fi-FI" sz="1400" b="1" u="none" strike="noStrike" dirty="0">
                          <a:effectLst/>
                        </a:rPr>
                        <a:t>2008</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100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-191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-362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-188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145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-455</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2218567928"/>
                  </a:ext>
                </a:extLst>
              </a:tr>
              <a:tr h="230239">
                <a:tc>
                  <a:txBody>
                    <a:bodyPr/>
                    <a:lstStyle/>
                    <a:p>
                      <a:pPr algn="ctr" fontAlgn="b"/>
                      <a:r>
                        <a:rPr lang="fi-FI" sz="1400" b="1" u="none" strike="noStrike" dirty="0">
                          <a:effectLst/>
                        </a:rPr>
                        <a:t>2009</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82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-182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-361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129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161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-151</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2234523347"/>
                  </a:ext>
                </a:extLst>
              </a:tr>
              <a:tr h="230239">
                <a:tc>
                  <a:txBody>
                    <a:bodyPr/>
                    <a:lstStyle/>
                    <a:p>
                      <a:pPr algn="ctr" fontAlgn="b"/>
                      <a:r>
                        <a:rPr lang="fi-FI" sz="1400" b="1" u="none" strike="noStrike" dirty="0">
                          <a:effectLst/>
                        </a:rPr>
                        <a:t>2010</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105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-106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-292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113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160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-76</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4107128646"/>
                  </a:ext>
                </a:extLst>
              </a:tr>
              <a:tr h="230239">
                <a:tc>
                  <a:txBody>
                    <a:bodyPr/>
                    <a:lstStyle/>
                    <a:p>
                      <a:pPr algn="ctr" fontAlgn="b"/>
                      <a:r>
                        <a:rPr lang="fi-FI" sz="1400" b="1" u="none" strike="noStrike" dirty="0">
                          <a:effectLst/>
                        </a:rPr>
                        <a:t>2011</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67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-197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-249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70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171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-162</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590904431"/>
                  </a:ext>
                </a:extLst>
              </a:tr>
              <a:tr h="230239">
                <a:tc>
                  <a:txBody>
                    <a:bodyPr/>
                    <a:lstStyle/>
                    <a:p>
                      <a:pPr algn="ctr" fontAlgn="b"/>
                      <a:r>
                        <a:rPr lang="fi-FI" sz="1400" b="1" u="none" strike="noStrike" dirty="0">
                          <a:effectLst/>
                        </a:rPr>
                        <a:t>2012</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29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-313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-131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62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276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60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-114</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3618670961"/>
                  </a:ext>
                </a:extLst>
              </a:tr>
              <a:tr h="230239">
                <a:tc>
                  <a:txBody>
                    <a:bodyPr/>
                    <a:lstStyle/>
                    <a:p>
                      <a:pPr algn="ctr" fontAlgn="b"/>
                      <a:r>
                        <a:rPr lang="fi-FI" sz="1400" b="1" u="none" strike="noStrike" dirty="0">
                          <a:effectLst/>
                        </a:rPr>
                        <a:t>2013</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60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-134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-231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53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224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-13</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1546918901"/>
                  </a:ext>
                </a:extLst>
              </a:tr>
              <a:tr h="230239">
                <a:tc>
                  <a:txBody>
                    <a:bodyPr/>
                    <a:lstStyle/>
                    <a:p>
                      <a:pPr algn="ctr" fontAlgn="b"/>
                      <a:r>
                        <a:rPr lang="fi-FI" sz="1400" b="1" u="none" strike="noStrike" dirty="0">
                          <a:effectLst/>
                        </a:rPr>
                        <a:t>2014</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75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-256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-71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212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-12</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4195203804"/>
                  </a:ext>
                </a:extLst>
              </a:tr>
              <a:tr h="230239">
                <a:tc>
                  <a:txBody>
                    <a:bodyPr/>
                    <a:lstStyle/>
                    <a:p>
                      <a:pPr algn="ctr" fontAlgn="b"/>
                      <a:r>
                        <a:rPr lang="fi-FI" sz="1400" b="1" u="none" strike="noStrike" dirty="0">
                          <a:effectLst/>
                        </a:rPr>
                        <a:t>2015</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86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-221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-108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74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151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-132</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3889216953"/>
                  </a:ext>
                </a:extLst>
              </a:tr>
              <a:tr h="230239">
                <a:tc>
                  <a:txBody>
                    <a:bodyPr/>
                    <a:lstStyle/>
                    <a:p>
                      <a:pPr algn="ctr" fontAlgn="b"/>
                      <a:r>
                        <a:rPr lang="fi-FI" sz="1400" b="1" u="none" strike="noStrike" dirty="0">
                          <a:effectLst/>
                        </a:rPr>
                        <a:t>2016</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23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-212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-138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161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-192</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3013407653"/>
                  </a:ext>
                </a:extLst>
              </a:tr>
              <a:tr h="230239">
                <a:tc>
                  <a:txBody>
                    <a:bodyPr/>
                    <a:lstStyle/>
                    <a:p>
                      <a:pPr algn="ctr" fontAlgn="b"/>
                      <a:r>
                        <a:rPr lang="fi-FI" sz="1400" b="1" u="none" strike="noStrike" dirty="0">
                          <a:effectLst/>
                        </a:rPr>
                        <a:t>2017</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-59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-436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-104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-609</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400459131"/>
                  </a:ext>
                </a:extLst>
              </a:tr>
              <a:tr h="230239">
                <a:tc>
                  <a:txBody>
                    <a:bodyPr/>
                    <a:lstStyle/>
                    <a:p>
                      <a:pPr algn="ctr" fontAlgn="b"/>
                      <a:r>
                        <a:rPr lang="fi-FI" sz="1400" b="1" u="none" strike="noStrike" dirty="0">
                          <a:effectLst/>
                        </a:rPr>
                        <a:t>2018</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-47</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-171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-695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-285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-89</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113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-1 188</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1514226579"/>
                  </a:ext>
                </a:extLst>
              </a:tr>
              <a:tr h="230239">
                <a:tc>
                  <a:txBody>
                    <a:bodyPr/>
                    <a:lstStyle/>
                    <a:p>
                      <a:pPr algn="ctr" fontAlgn="b"/>
                      <a:r>
                        <a:rPr lang="fi-FI" sz="1400" b="1" u="none" strike="noStrike" dirty="0">
                          <a:effectLst/>
                        </a:rPr>
                        <a:t>2019</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10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-182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-526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-210</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-138</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104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-44</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-986</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1939453017"/>
                  </a:ext>
                </a:extLst>
              </a:tr>
              <a:tr h="230239">
                <a:tc>
                  <a:txBody>
                    <a:bodyPr/>
                    <a:lstStyle/>
                    <a:p>
                      <a:pPr algn="ctr" fontAlgn="b"/>
                      <a:r>
                        <a:rPr lang="fi-FI" sz="1400" b="1" u="none" strike="noStrike" dirty="0">
                          <a:effectLst/>
                        </a:rPr>
                        <a:t>2020</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marL="0" algn="r" defTabSz="914400" rtl="0" eaLnBrk="1" fontAlgn="b" latinLnBrk="0" hangingPunct="1"/>
                      <a:r>
                        <a:rPr lang="fi-FI" sz="1400" u="none" strike="noStrike" kern="1200" dirty="0">
                          <a:solidFill>
                            <a:schemeClr val="tx1"/>
                          </a:solidFill>
                          <a:effectLst/>
                          <a:latin typeface="+mn-lt"/>
                          <a:ea typeface="+mn-ea"/>
                          <a:cs typeface="+mn-cs"/>
                        </a:rPr>
                        <a:t>48</a:t>
                      </a:r>
                    </a:p>
                  </a:txBody>
                  <a:tcPr marL="6666" marR="144000" marT="6666" marB="0" anchor="b"/>
                </a:tc>
                <a:tc>
                  <a:txBody>
                    <a:bodyPr/>
                    <a:lstStyle/>
                    <a:p>
                      <a:pPr marL="0" algn="r" defTabSz="914400" rtl="0" eaLnBrk="1" fontAlgn="b" latinLnBrk="0" hangingPunct="1"/>
                      <a:r>
                        <a:rPr lang="fi-FI" sz="1400" u="none" strike="noStrike" kern="1200" dirty="0">
                          <a:solidFill>
                            <a:schemeClr val="tx1"/>
                          </a:solidFill>
                          <a:effectLst/>
                          <a:latin typeface="+mn-lt"/>
                          <a:ea typeface="+mn-ea"/>
                          <a:cs typeface="+mn-cs"/>
                        </a:rPr>
                        <a:t>-176</a:t>
                      </a:r>
                    </a:p>
                  </a:txBody>
                  <a:tcPr marL="6666" marR="144000" marT="6666" marB="0" anchor="b"/>
                </a:tc>
                <a:tc>
                  <a:txBody>
                    <a:bodyPr/>
                    <a:lstStyle/>
                    <a:p>
                      <a:pPr marL="0" algn="r" defTabSz="914400" rtl="0" eaLnBrk="1" fontAlgn="b" latinLnBrk="0" hangingPunct="1"/>
                      <a:r>
                        <a:rPr lang="fi-FI" sz="1400" u="none" strike="noStrike" kern="1200" dirty="0">
                          <a:solidFill>
                            <a:schemeClr val="tx1"/>
                          </a:solidFill>
                          <a:effectLst/>
                          <a:latin typeface="+mn-lt"/>
                          <a:ea typeface="+mn-ea"/>
                          <a:cs typeface="+mn-cs"/>
                        </a:rPr>
                        <a:t>-453</a:t>
                      </a:r>
                    </a:p>
                  </a:txBody>
                  <a:tcPr marL="6666" marR="144000" marT="6666" marB="0" anchor="b"/>
                </a:tc>
                <a:tc>
                  <a:txBody>
                    <a:bodyPr/>
                    <a:lstStyle/>
                    <a:p>
                      <a:pPr marL="0" algn="r" defTabSz="914400" rtl="0" eaLnBrk="1" fontAlgn="b" latinLnBrk="0" hangingPunct="1"/>
                      <a:r>
                        <a:rPr lang="fi-FI" sz="1400" u="none" strike="noStrike" kern="1200" dirty="0">
                          <a:solidFill>
                            <a:schemeClr val="tx1"/>
                          </a:solidFill>
                          <a:effectLst/>
                          <a:latin typeface="+mn-lt"/>
                          <a:ea typeface="+mn-ea"/>
                          <a:cs typeface="+mn-cs"/>
                        </a:rPr>
                        <a:t>-61</a:t>
                      </a:r>
                    </a:p>
                  </a:txBody>
                  <a:tcPr marL="6666" marR="144000" marT="6666" marB="0" anchor="b"/>
                </a:tc>
                <a:tc>
                  <a:txBody>
                    <a:bodyPr/>
                    <a:lstStyle/>
                    <a:p>
                      <a:pPr marL="0" algn="r" defTabSz="914400" rtl="0" eaLnBrk="1" fontAlgn="b" latinLnBrk="0" hangingPunct="1"/>
                      <a:r>
                        <a:rPr lang="fi-FI" sz="1400" u="none" strike="noStrike" kern="1200" dirty="0">
                          <a:solidFill>
                            <a:schemeClr val="tx1"/>
                          </a:solidFill>
                          <a:effectLst/>
                          <a:latin typeface="+mn-lt"/>
                          <a:ea typeface="+mn-ea"/>
                          <a:cs typeface="+mn-cs"/>
                        </a:rPr>
                        <a:t>66</a:t>
                      </a:r>
                    </a:p>
                  </a:txBody>
                  <a:tcPr marL="6666" marR="144000" marT="6666" marB="0" anchor="b"/>
                </a:tc>
                <a:tc>
                  <a:txBody>
                    <a:bodyPr/>
                    <a:lstStyle/>
                    <a:p>
                      <a:pPr marL="0" algn="r" defTabSz="914400" rtl="0" eaLnBrk="1" fontAlgn="b" latinLnBrk="0" hangingPunct="1"/>
                      <a:r>
                        <a:rPr lang="fi-FI" sz="1400" u="none" strike="noStrike" kern="1200" dirty="0">
                          <a:solidFill>
                            <a:schemeClr val="tx1"/>
                          </a:solidFill>
                          <a:effectLst/>
                          <a:latin typeface="+mn-lt"/>
                          <a:ea typeface="+mn-ea"/>
                          <a:cs typeface="+mn-cs"/>
                        </a:rPr>
                        <a:t>132</a:t>
                      </a:r>
                    </a:p>
                  </a:txBody>
                  <a:tcPr marL="6666" marR="144000" marT="6666" marB="0" anchor="b"/>
                </a:tc>
                <a:tc>
                  <a:txBody>
                    <a:bodyPr/>
                    <a:lstStyle/>
                    <a:p>
                      <a:pPr marL="0" algn="r" defTabSz="914400" rtl="0" eaLnBrk="1" fontAlgn="b" latinLnBrk="0" hangingPunct="1"/>
                      <a:r>
                        <a:rPr lang="fi-FI" sz="1400" u="none" strike="noStrike" kern="1200" dirty="0">
                          <a:solidFill>
                            <a:schemeClr val="tx1"/>
                          </a:solidFill>
                          <a:effectLst/>
                          <a:latin typeface="+mn-lt"/>
                          <a:ea typeface="+mn-ea"/>
                          <a:cs typeface="+mn-cs"/>
                        </a:rPr>
                        <a:t>37</a:t>
                      </a:r>
                    </a:p>
                  </a:txBody>
                  <a:tcPr marL="6666" marR="144000" marT="6666" marB="0" anchor="b"/>
                </a:tc>
                <a:tc>
                  <a:txBody>
                    <a:bodyPr/>
                    <a:lstStyle/>
                    <a:p>
                      <a:pPr marL="0" algn="r" defTabSz="914400" rtl="0" eaLnBrk="1" fontAlgn="b" latinLnBrk="0" hangingPunct="1"/>
                      <a:r>
                        <a:rPr lang="fi-FI" sz="1400" b="1" u="none" strike="noStrike" kern="1200" dirty="0">
                          <a:solidFill>
                            <a:schemeClr val="tx1"/>
                          </a:solidFill>
                          <a:effectLst/>
                          <a:latin typeface="+mn-lt"/>
                          <a:ea typeface="+mn-ea"/>
                          <a:cs typeface="+mn-cs"/>
                        </a:rPr>
                        <a:t>-407</a:t>
                      </a:r>
                    </a:p>
                  </a:txBody>
                  <a:tcPr marL="6666" marR="396000" marT="6666" marB="0" anchor="b"/>
                </a:tc>
                <a:extLst>
                  <a:ext uri="{0D108BD9-81ED-4DB2-BD59-A6C34878D82A}">
                    <a16:rowId xmlns:a16="http://schemas.microsoft.com/office/drawing/2014/main" val="920011029"/>
                  </a:ext>
                </a:extLst>
              </a:tr>
              <a:tr h="230239">
                <a:tc>
                  <a:txBody>
                    <a:bodyPr/>
                    <a:lstStyle/>
                    <a:p>
                      <a:pPr algn="ctr" fontAlgn="b"/>
                      <a:r>
                        <a:rPr lang="fi-FI" sz="1400" b="1" u="none" strike="noStrike" dirty="0">
                          <a:effectLst/>
                        </a:rPr>
                        <a:t>2021</a:t>
                      </a:r>
                      <a:endParaRPr lang="fi-FI" sz="1400" b="1" i="0" u="none" strike="noStrike" dirty="0">
                        <a:solidFill>
                          <a:srgbClr val="000000"/>
                        </a:solidFill>
                        <a:effectLst/>
                        <a:latin typeface="Arial" panose="020B0604020202020204" pitchFamily="34" charset="0"/>
                      </a:endParaRPr>
                    </a:p>
                  </a:txBody>
                  <a:tcPr marL="6666" marR="6666" marT="6666" marB="0" anchor="b"/>
                </a:tc>
                <a:tc>
                  <a:txBody>
                    <a:bodyPr/>
                    <a:lstStyle/>
                    <a:p>
                      <a:pPr algn="r" fontAlgn="b"/>
                      <a:r>
                        <a:rPr lang="fi-FI" sz="1400" u="none" strike="noStrike" dirty="0">
                          <a:solidFill>
                            <a:schemeClr val="tx1"/>
                          </a:solidFill>
                          <a:effectLst/>
                        </a:rPr>
                        <a:t>53</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-152</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-185</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11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326</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u="none" strike="noStrike" dirty="0">
                          <a:solidFill>
                            <a:schemeClr val="tx1"/>
                          </a:solidFill>
                          <a:effectLst/>
                        </a:rPr>
                        <a:t>91</a:t>
                      </a:r>
                      <a:endParaRPr lang="fi-FI" sz="1400" b="0" i="0" u="none" strike="noStrike" dirty="0">
                        <a:solidFill>
                          <a:schemeClr val="tx1"/>
                        </a:solidFill>
                        <a:effectLst/>
                        <a:latin typeface="Arial" panose="020B0604020202020204" pitchFamily="34" charset="0"/>
                      </a:endParaRPr>
                    </a:p>
                  </a:txBody>
                  <a:tcPr marL="6666" marR="144000" marT="6666" marB="0" anchor="b"/>
                </a:tc>
                <a:tc>
                  <a:txBody>
                    <a:bodyPr/>
                    <a:lstStyle/>
                    <a:p>
                      <a:pPr algn="r" fontAlgn="b"/>
                      <a:r>
                        <a:rPr lang="fi-FI" sz="1400" b="1" u="none" strike="noStrike" dirty="0">
                          <a:solidFill>
                            <a:schemeClr val="tx1"/>
                          </a:solidFill>
                          <a:effectLst/>
                        </a:rPr>
                        <a:t>240</a:t>
                      </a:r>
                      <a:endParaRPr lang="fi-FI" sz="1400" b="1" i="0" u="none" strike="noStrike" dirty="0">
                        <a:solidFill>
                          <a:schemeClr val="tx1"/>
                        </a:solidFill>
                        <a:effectLst/>
                        <a:latin typeface="Arial" panose="020B0604020202020204" pitchFamily="34" charset="0"/>
                      </a:endParaRPr>
                    </a:p>
                  </a:txBody>
                  <a:tcPr marL="6666" marR="396000" marT="6666" marB="0" anchor="b"/>
                </a:tc>
                <a:extLst>
                  <a:ext uri="{0D108BD9-81ED-4DB2-BD59-A6C34878D82A}">
                    <a16:rowId xmlns:a16="http://schemas.microsoft.com/office/drawing/2014/main" val="1508747666"/>
                  </a:ext>
                </a:extLst>
              </a:tr>
              <a:tr h="230239">
                <a:tc>
                  <a:txBody>
                    <a:bodyPr/>
                    <a:lstStyle/>
                    <a:p>
                      <a:pPr algn="ctr" fontAlgn="b"/>
                      <a:r>
                        <a:rPr lang="fi-FI" sz="1400" b="1" i="0" u="none" strike="noStrike" dirty="0">
                          <a:solidFill>
                            <a:srgbClr val="000000"/>
                          </a:solidFill>
                          <a:effectLst/>
                          <a:latin typeface="Arial" panose="020B0604020202020204" pitchFamily="34" charset="0"/>
                        </a:rPr>
                        <a:t>2022</a:t>
                      </a:r>
                    </a:p>
                  </a:txBody>
                  <a:tcPr marL="6666" marR="6666" marT="6666" marB="0" anchor="b"/>
                </a:tc>
                <a:tc>
                  <a:txBody>
                    <a:bodyPr/>
                    <a:lstStyle/>
                    <a:p>
                      <a:pPr algn="r" fontAlgn="b"/>
                      <a:r>
                        <a:rPr lang="fi-FI" sz="1400" b="0" i="0" u="none" strike="noStrike" dirty="0">
                          <a:solidFill>
                            <a:schemeClr val="tx1"/>
                          </a:solidFill>
                          <a:effectLst/>
                          <a:latin typeface="Arial" panose="020B0604020202020204" pitchFamily="34" charset="0"/>
                        </a:rPr>
                        <a:t>128</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-86</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-321</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-1</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221</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328</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57</a:t>
                      </a:r>
                    </a:p>
                  </a:txBody>
                  <a:tcPr marL="0" marR="144000" marT="0" marB="0" anchor="b"/>
                </a:tc>
                <a:tc>
                  <a:txBody>
                    <a:bodyPr/>
                    <a:lstStyle/>
                    <a:p>
                      <a:pPr algn="r" fontAlgn="b"/>
                      <a:r>
                        <a:rPr lang="fi-FI" sz="1400" b="1" i="0" u="none" strike="noStrike" dirty="0">
                          <a:solidFill>
                            <a:schemeClr val="tx1"/>
                          </a:solidFill>
                          <a:effectLst/>
                          <a:latin typeface="Arial" panose="020B0604020202020204" pitchFamily="34" charset="0"/>
                        </a:rPr>
                        <a:t>326</a:t>
                      </a:r>
                    </a:p>
                  </a:txBody>
                  <a:tcPr marL="0" marR="396000" marT="0" marB="0" anchor="b"/>
                </a:tc>
                <a:extLst>
                  <a:ext uri="{0D108BD9-81ED-4DB2-BD59-A6C34878D82A}">
                    <a16:rowId xmlns:a16="http://schemas.microsoft.com/office/drawing/2014/main" val="3871629980"/>
                  </a:ext>
                </a:extLst>
              </a:tr>
              <a:tr h="230239">
                <a:tc>
                  <a:txBody>
                    <a:bodyPr/>
                    <a:lstStyle/>
                    <a:p>
                      <a:pPr algn="ctr" fontAlgn="b"/>
                      <a:r>
                        <a:rPr lang="fi-FI" sz="1400" b="1" i="0" u="none" strike="noStrike" dirty="0">
                          <a:solidFill>
                            <a:srgbClr val="000000"/>
                          </a:solidFill>
                          <a:effectLst/>
                          <a:latin typeface="Arial" panose="020B0604020202020204" pitchFamily="34" charset="0"/>
                        </a:rPr>
                        <a:t>2023</a:t>
                      </a:r>
                    </a:p>
                  </a:txBody>
                  <a:tcPr marL="6666" marR="6666" marT="6666" marB="0" anchor="b"/>
                </a:tc>
                <a:tc>
                  <a:txBody>
                    <a:bodyPr/>
                    <a:lstStyle/>
                    <a:p>
                      <a:pPr algn="r" fontAlgn="b"/>
                      <a:r>
                        <a:rPr lang="fi-FI" sz="1400" b="0" i="0" u="none" strike="noStrike" dirty="0">
                          <a:solidFill>
                            <a:schemeClr val="tx1"/>
                          </a:solidFill>
                          <a:effectLst/>
                          <a:latin typeface="Arial" panose="020B0604020202020204" pitchFamily="34" charset="0"/>
                        </a:rPr>
                        <a:t>258</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-61</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-322</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49</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365</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417</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51</a:t>
                      </a:r>
                    </a:p>
                  </a:txBody>
                  <a:tcPr marL="0" marR="144000" marT="0" marB="0" anchor="b"/>
                </a:tc>
                <a:tc>
                  <a:txBody>
                    <a:bodyPr/>
                    <a:lstStyle/>
                    <a:p>
                      <a:pPr algn="r" fontAlgn="b"/>
                      <a:r>
                        <a:rPr lang="fi-FI" sz="1400" b="1" i="0" u="none" strike="noStrike" dirty="0">
                          <a:solidFill>
                            <a:schemeClr val="tx1"/>
                          </a:solidFill>
                          <a:effectLst/>
                          <a:latin typeface="Arial" panose="020B0604020202020204" pitchFamily="34" charset="0"/>
                        </a:rPr>
                        <a:t>757</a:t>
                      </a:r>
                    </a:p>
                  </a:txBody>
                  <a:tcPr marL="0" marR="396000" marT="0" marB="0" anchor="b"/>
                </a:tc>
                <a:extLst>
                  <a:ext uri="{0D108BD9-81ED-4DB2-BD59-A6C34878D82A}">
                    <a16:rowId xmlns:a16="http://schemas.microsoft.com/office/drawing/2014/main" val="1415910169"/>
                  </a:ext>
                </a:extLst>
              </a:tr>
              <a:tr h="230239">
                <a:tc>
                  <a:txBody>
                    <a:bodyPr/>
                    <a:lstStyle/>
                    <a:p>
                      <a:pPr algn="ctr" fontAlgn="b"/>
                      <a:r>
                        <a:rPr lang="fi-FI" sz="1400" b="1" i="0" u="none" strike="noStrike" dirty="0">
                          <a:solidFill>
                            <a:srgbClr val="000000"/>
                          </a:solidFill>
                          <a:effectLst/>
                          <a:latin typeface="Arial" panose="020B0604020202020204" pitchFamily="34" charset="0"/>
                        </a:rPr>
                        <a:t>2024</a:t>
                      </a:r>
                    </a:p>
                  </a:txBody>
                  <a:tcPr marL="6666" marR="6666" marT="6666" marB="0" anchor="b"/>
                </a:tc>
                <a:tc>
                  <a:txBody>
                    <a:bodyPr/>
                    <a:lstStyle/>
                    <a:p>
                      <a:pPr algn="r" fontAlgn="b"/>
                      <a:r>
                        <a:rPr lang="fi-FI" sz="1400" b="0" i="0" u="none" strike="noStrike" dirty="0">
                          <a:solidFill>
                            <a:schemeClr val="tx1"/>
                          </a:solidFill>
                          <a:effectLst/>
                          <a:latin typeface="Arial" panose="020B0604020202020204" pitchFamily="34" charset="0"/>
                        </a:rPr>
                        <a:t>259</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-60</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-310</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-32</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316</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537</a:t>
                      </a:r>
                    </a:p>
                  </a:txBody>
                  <a:tcPr marL="0" marR="144000" marT="0" marB="0" anchor="b"/>
                </a:tc>
                <a:tc>
                  <a:txBody>
                    <a:bodyPr/>
                    <a:lstStyle/>
                    <a:p>
                      <a:pPr algn="r" fontAlgn="b"/>
                      <a:r>
                        <a:rPr lang="fi-FI" sz="1400" b="0" i="0" u="none" strike="noStrike" dirty="0">
                          <a:solidFill>
                            <a:schemeClr val="tx1"/>
                          </a:solidFill>
                          <a:effectLst/>
                          <a:latin typeface="Arial" panose="020B0604020202020204" pitchFamily="34" charset="0"/>
                        </a:rPr>
                        <a:t>101</a:t>
                      </a:r>
                    </a:p>
                  </a:txBody>
                  <a:tcPr marL="0" marR="144000" marT="0" marB="0" anchor="b"/>
                </a:tc>
                <a:tc>
                  <a:txBody>
                    <a:bodyPr/>
                    <a:lstStyle/>
                    <a:p>
                      <a:pPr algn="r" fontAlgn="b"/>
                      <a:r>
                        <a:rPr lang="fi-FI" sz="1400" b="1" i="0" u="none" strike="noStrike" dirty="0">
                          <a:solidFill>
                            <a:schemeClr val="tx1"/>
                          </a:solidFill>
                          <a:effectLst/>
                          <a:latin typeface="Arial" panose="020B0604020202020204" pitchFamily="34" charset="0"/>
                        </a:rPr>
                        <a:t>811</a:t>
                      </a:r>
                    </a:p>
                  </a:txBody>
                  <a:tcPr marL="0" marR="396000" marT="0" marB="0" anchor="b"/>
                </a:tc>
                <a:extLst>
                  <a:ext uri="{0D108BD9-81ED-4DB2-BD59-A6C34878D82A}">
                    <a16:rowId xmlns:a16="http://schemas.microsoft.com/office/drawing/2014/main" val="28635930"/>
                  </a:ext>
                </a:extLst>
              </a:tr>
              <a:tr h="230239">
                <a:tc>
                  <a:txBody>
                    <a:bodyPr/>
                    <a:lstStyle/>
                    <a:p>
                      <a:pPr algn="ctr" fontAlgn="b"/>
                      <a:r>
                        <a:rPr lang="fi-FI" sz="1400" b="1" i="0" u="none" strike="noStrike" dirty="0">
                          <a:solidFill>
                            <a:srgbClr val="000000"/>
                          </a:solidFill>
                          <a:effectLst/>
                          <a:latin typeface="Arial" panose="020B0604020202020204" pitchFamily="34" charset="0"/>
                        </a:rPr>
                        <a:t>2025</a:t>
                      </a:r>
                    </a:p>
                  </a:txBody>
                  <a:tcPr marL="6666" marR="6666" marT="6666"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157</a:t>
                      </a:r>
                    </a:p>
                  </a:txBody>
                  <a:tcPr marL="0" marR="144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-110</a:t>
                      </a:r>
                    </a:p>
                  </a:txBody>
                  <a:tcPr marL="0" marR="144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-357</a:t>
                      </a:r>
                    </a:p>
                  </a:txBody>
                  <a:tcPr marL="0" marR="144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a:t>
                      </a:r>
                    </a:p>
                  </a:txBody>
                  <a:tcPr marL="0" marR="144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197</a:t>
                      </a:r>
                    </a:p>
                  </a:txBody>
                  <a:tcPr marL="0" marR="144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266</a:t>
                      </a:r>
                    </a:p>
                  </a:txBody>
                  <a:tcPr marL="0" marR="144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5</a:t>
                      </a:r>
                    </a:p>
                  </a:txBody>
                  <a:tcPr marL="0" marR="144000" marT="0" marB="0" anchor="b"/>
                </a:tc>
                <a:tc>
                  <a:txBody>
                    <a:bodyPr/>
                    <a:lstStyle/>
                    <a:p>
                      <a:pPr marL="0" algn="r" defTabSz="914400" rtl="0" eaLnBrk="1" fontAlgn="b" latinLnBrk="0" hangingPunct="1">
                        <a:buNone/>
                      </a:pPr>
                      <a:r>
                        <a:rPr lang="fi-FI" sz="1400" b="1" i="0" u="none" strike="noStrike" kern="1200" dirty="0">
                          <a:solidFill>
                            <a:schemeClr val="tx1"/>
                          </a:solidFill>
                          <a:effectLst/>
                          <a:latin typeface="Arial" panose="020B0604020202020204" pitchFamily="34" charset="0"/>
                          <a:ea typeface="+mn-ea"/>
                          <a:cs typeface="+mn-cs"/>
                        </a:rPr>
                        <a:t>156</a:t>
                      </a:r>
                    </a:p>
                  </a:txBody>
                  <a:tcPr marL="0" marR="396000" marT="0" marB="0" anchor="b"/>
                </a:tc>
                <a:extLst>
                  <a:ext uri="{0D108BD9-81ED-4DB2-BD59-A6C34878D82A}">
                    <a16:rowId xmlns:a16="http://schemas.microsoft.com/office/drawing/2014/main" val="361250169"/>
                  </a:ext>
                </a:extLst>
              </a:tr>
            </a:tbl>
          </a:graphicData>
        </a:graphic>
      </p:graphicFrame>
    </p:spTree>
    <p:extLst>
      <p:ext uri="{BB962C8B-B14F-4D97-AF65-F5344CB8AC3E}">
        <p14:creationId xmlns:p14="http://schemas.microsoft.com/office/powerpoint/2010/main" val="2529661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95400" y="260648"/>
            <a:ext cx="10729192" cy="792088"/>
          </a:xfrm>
          <a:noFill/>
          <a:ln/>
        </p:spPr>
        <p:txBody>
          <a:bodyPr/>
          <a:lstStyle/>
          <a:p>
            <a:r>
              <a:rPr lang="fi-FI" dirty="0"/>
              <a:t>Kokonaisnettomuutto ikäryhmittäin, kunnittain ja seutukunnittain  Etelä-Savossa 2025</a:t>
            </a:r>
            <a:endParaRPr lang="en-GB" sz="1800" b="0" dirty="0"/>
          </a:p>
        </p:txBody>
      </p:sp>
      <p:sp>
        <p:nvSpPr>
          <p:cNvPr id="6" name="Title 11">
            <a:extLst>
              <a:ext uri="{FF2B5EF4-FFF2-40B4-BE49-F238E27FC236}">
                <a16:creationId xmlns:a16="http://schemas.microsoft.com/office/drawing/2014/main" id="{7CEC21C3-E471-4E6D-80DF-81A9C50EFFAA}"/>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4" name="Taulukko 3">
            <a:extLst>
              <a:ext uri="{FF2B5EF4-FFF2-40B4-BE49-F238E27FC236}">
                <a16:creationId xmlns:a16="http://schemas.microsoft.com/office/drawing/2014/main" id="{8E11878B-A220-0A1B-9566-5044055CBBB6}"/>
              </a:ext>
            </a:extLst>
          </p:cNvPr>
          <p:cNvGraphicFramePr>
            <a:graphicFrameLocks noGrp="1"/>
          </p:cNvGraphicFramePr>
          <p:nvPr>
            <p:extLst>
              <p:ext uri="{D42A27DB-BD31-4B8C-83A1-F6EECF244321}">
                <p14:modId xmlns:p14="http://schemas.microsoft.com/office/powerpoint/2010/main" val="3816794516"/>
              </p:ext>
            </p:extLst>
          </p:nvPr>
        </p:nvGraphicFramePr>
        <p:xfrm>
          <a:off x="695400" y="1132739"/>
          <a:ext cx="10657188" cy="4232143"/>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193588071"/>
                    </a:ext>
                  </a:extLst>
                </a:gridCol>
                <a:gridCol w="812180">
                  <a:extLst>
                    <a:ext uri="{9D8B030D-6E8A-4147-A177-3AD203B41FA5}">
                      <a16:colId xmlns:a16="http://schemas.microsoft.com/office/drawing/2014/main" val="2043506336"/>
                    </a:ext>
                  </a:extLst>
                </a:gridCol>
                <a:gridCol w="498300">
                  <a:extLst>
                    <a:ext uri="{9D8B030D-6E8A-4147-A177-3AD203B41FA5}">
                      <a16:colId xmlns:a16="http://schemas.microsoft.com/office/drawing/2014/main" val="601701133"/>
                    </a:ext>
                  </a:extLst>
                </a:gridCol>
                <a:gridCol w="498300">
                  <a:extLst>
                    <a:ext uri="{9D8B030D-6E8A-4147-A177-3AD203B41FA5}">
                      <a16:colId xmlns:a16="http://schemas.microsoft.com/office/drawing/2014/main" val="3178789244"/>
                    </a:ext>
                  </a:extLst>
                </a:gridCol>
                <a:gridCol w="498300">
                  <a:extLst>
                    <a:ext uri="{9D8B030D-6E8A-4147-A177-3AD203B41FA5}">
                      <a16:colId xmlns:a16="http://schemas.microsoft.com/office/drawing/2014/main" val="2056774667"/>
                    </a:ext>
                  </a:extLst>
                </a:gridCol>
                <a:gridCol w="498300">
                  <a:extLst>
                    <a:ext uri="{9D8B030D-6E8A-4147-A177-3AD203B41FA5}">
                      <a16:colId xmlns:a16="http://schemas.microsoft.com/office/drawing/2014/main" val="3569162866"/>
                    </a:ext>
                  </a:extLst>
                </a:gridCol>
                <a:gridCol w="498300">
                  <a:extLst>
                    <a:ext uri="{9D8B030D-6E8A-4147-A177-3AD203B41FA5}">
                      <a16:colId xmlns:a16="http://schemas.microsoft.com/office/drawing/2014/main" val="3113940724"/>
                    </a:ext>
                  </a:extLst>
                </a:gridCol>
                <a:gridCol w="498300">
                  <a:extLst>
                    <a:ext uri="{9D8B030D-6E8A-4147-A177-3AD203B41FA5}">
                      <a16:colId xmlns:a16="http://schemas.microsoft.com/office/drawing/2014/main" val="1244343513"/>
                    </a:ext>
                  </a:extLst>
                </a:gridCol>
                <a:gridCol w="498300">
                  <a:extLst>
                    <a:ext uri="{9D8B030D-6E8A-4147-A177-3AD203B41FA5}">
                      <a16:colId xmlns:a16="http://schemas.microsoft.com/office/drawing/2014/main" val="3645640407"/>
                    </a:ext>
                  </a:extLst>
                </a:gridCol>
                <a:gridCol w="498300">
                  <a:extLst>
                    <a:ext uri="{9D8B030D-6E8A-4147-A177-3AD203B41FA5}">
                      <a16:colId xmlns:a16="http://schemas.microsoft.com/office/drawing/2014/main" val="3769319616"/>
                    </a:ext>
                  </a:extLst>
                </a:gridCol>
                <a:gridCol w="498300">
                  <a:extLst>
                    <a:ext uri="{9D8B030D-6E8A-4147-A177-3AD203B41FA5}">
                      <a16:colId xmlns:a16="http://schemas.microsoft.com/office/drawing/2014/main" val="2357926662"/>
                    </a:ext>
                  </a:extLst>
                </a:gridCol>
                <a:gridCol w="498300">
                  <a:extLst>
                    <a:ext uri="{9D8B030D-6E8A-4147-A177-3AD203B41FA5}">
                      <a16:colId xmlns:a16="http://schemas.microsoft.com/office/drawing/2014/main" val="273188281"/>
                    </a:ext>
                  </a:extLst>
                </a:gridCol>
                <a:gridCol w="498300">
                  <a:extLst>
                    <a:ext uri="{9D8B030D-6E8A-4147-A177-3AD203B41FA5}">
                      <a16:colId xmlns:a16="http://schemas.microsoft.com/office/drawing/2014/main" val="3093428107"/>
                    </a:ext>
                  </a:extLst>
                </a:gridCol>
                <a:gridCol w="498300">
                  <a:extLst>
                    <a:ext uri="{9D8B030D-6E8A-4147-A177-3AD203B41FA5}">
                      <a16:colId xmlns:a16="http://schemas.microsoft.com/office/drawing/2014/main" val="1384404540"/>
                    </a:ext>
                  </a:extLst>
                </a:gridCol>
                <a:gridCol w="498300">
                  <a:extLst>
                    <a:ext uri="{9D8B030D-6E8A-4147-A177-3AD203B41FA5}">
                      <a16:colId xmlns:a16="http://schemas.microsoft.com/office/drawing/2014/main" val="1217170772"/>
                    </a:ext>
                  </a:extLst>
                </a:gridCol>
                <a:gridCol w="498300">
                  <a:extLst>
                    <a:ext uri="{9D8B030D-6E8A-4147-A177-3AD203B41FA5}">
                      <a16:colId xmlns:a16="http://schemas.microsoft.com/office/drawing/2014/main" val="846580677"/>
                    </a:ext>
                  </a:extLst>
                </a:gridCol>
                <a:gridCol w="498300">
                  <a:extLst>
                    <a:ext uri="{9D8B030D-6E8A-4147-A177-3AD203B41FA5}">
                      <a16:colId xmlns:a16="http://schemas.microsoft.com/office/drawing/2014/main" val="2693829651"/>
                    </a:ext>
                  </a:extLst>
                </a:gridCol>
                <a:gridCol w="498300">
                  <a:extLst>
                    <a:ext uri="{9D8B030D-6E8A-4147-A177-3AD203B41FA5}">
                      <a16:colId xmlns:a16="http://schemas.microsoft.com/office/drawing/2014/main" val="1116070486"/>
                    </a:ext>
                  </a:extLst>
                </a:gridCol>
              </a:tblGrid>
              <a:tr h="360040">
                <a:tc>
                  <a:txBody>
                    <a:bodyPr/>
                    <a:lstStyle/>
                    <a:p>
                      <a:pPr algn="l" fontAlgn="b"/>
                      <a:r>
                        <a:rPr lang="fi-FI" sz="1300" u="none" strike="noStrike" dirty="0">
                          <a:effectLst/>
                        </a:rPr>
                        <a:t>Alue</a:t>
                      </a:r>
                      <a:endParaRPr lang="fi-FI" sz="1300" b="0"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300" u="none" strike="noStrike" dirty="0">
                          <a:effectLst/>
                        </a:rPr>
                        <a:t>yhteensä</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0-4</a:t>
                      </a:r>
                      <a:endParaRPr lang="fi-FI" sz="1300" b="0" i="0" u="none" strike="noStrike" dirty="0">
                        <a:solidFill>
                          <a:srgbClr val="000000"/>
                        </a:solidFill>
                        <a:effectLst/>
                        <a:latin typeface="Arial" panose="020B0604020202020204" pitchFamily="34" charset="0"/>
                      </a:endParaRPr>
                    </a:p>
                  </a:txBody>
                  <a:tcPr marL="0" marR="72000" marT="0" marB="0" anchor="ctr"/>
                </a:tc>
                <a:tc>
                  <a:txBody>
                    <a:bodyPr/>
                    <a:lstStyle/>
                    <a:p>
                      <a:pPr algn="r" fontAlgn="b"/>
                      <a:r>
                        <a:rPr lang="fi-FI" sz="1300" u="none" strike="noStrike" dirty="0">
                          <a:effectLst/>
                        </a:rPr>
                        <a:t>5-9</a:t>
                      </a:r>
                      <a:endParaRPr lang="fi-FI" sz="1300" b="0" i="0" u="none" strike="noStrike" dirty="0">
                        <a:solidFill>
                          <a:srgbClr val="000000"/>
                        </a:solidFill>
                        <a:effectLst/>
                        <a:latin typeface="Arial" panose="020B0604020202020204" pitchFamily="34" charset="0"/>
                      </a:endParaRPr>
                    </a:p>
                  </a:txBody>
                  <a:tcPr marL="0" marR="72000" marT="0" marB="0" anchor="ctr"/>
                </a:tc>
                <a:tc>
                  <a:txBody>
                    <a:bodyPr/>
                    <a:lstStyle/>
                    <a:p>
                      <a:pPr algn="r" fontAlgn="b"/>
                      <a:r>
                        <a:rPr lang="fi-FI" sz="1300" u="none" strike="noStrike" dirty="0">
                          <a:effectLst/>
                        </a:rPr>
                        <a:t>10-14</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15-19</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20-24</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25-29</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30-34</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35-39</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40-44</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45-49</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50-54</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55-59</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60-64</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65-69</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300" u="none" strike="noStrike" dirty="0">
                          <a:effectLst/>
                        </a:rPr>
                        <a:t>70-74</a:t>
                      </a:r>
                      <a:endParaRPr lang="fi-FI" sz="1300" b="0" i="0" u="none" strike="noStrike" dirty="0">
                        <a:solidFill>
                          <a:srgbClr val="000000"/>
                        </a:solidFill>
                        <a:effectLst/>
                        <a:latin typeface="Arial" panose="020B0604020202020204" pitchFamily="34" charset="0"/>
                      </a:endParaRPr>
                    </a:p>
                  </a:txBody>
                  <a:tcPr marL="0" marR="36000" marT="0" marB="0" anchor="ctr"/>
                </a:tc>
                <a:tc>
                  <a:txBody>
                    <a:bodyPr/>
                    <a:lstStyle/>
                    <a:p>
                      <a:pPr algn="ctr" fontAlgn="b"/>
                      <a:r>
                        <a:rPr lang="fi-FI" sz="1300" u="none" strike="noStrike" dirty="0">
                          <a:effectLst/>
                        </a:rPr>
                        <a:t>75-</a:t>
                      </a:r>
                      <a:endParaRPr lang="fi-FI" sz="1300" b="0"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1486478173"/>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Enonkoski</a:t>
                      </a:r>
                    </a:p>
                  </a:txBody>
                  <a:tcPr marL="36000" marR="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-6</a:t>
                      </a:r>
                    </a:p>
                  </a:txBody>
                  <a:tcPr marL="0" marR="72000" marT="0" marB="0" anchor="ctr"/>
                </a:tc>
                <a:extLst>
                  <a:ext uri="{0D108BD9-81ED-4DB2-BD59-A6C34878D82A}">
                    <a16:rowId xmlns:a16="http://schemas.microsoft.com/office/drawing/2014/main" val="3434428153"/>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Hirvensalmi</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extLst>
                  <a:ext uri="{0D108BD9-81ED-4DB2-BD59-A6C34878D82A}">
                    <a16:rowId xmlns:a16="http://schemas.microsoft.com/office/drawing/2014/main" val="400030701"/>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Juva</a:t>
                      </a:r>
                    </a:p>
                  </a:txBody>
                  <a:tcPr marL="36000" marR="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-25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-21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-7</a:t>
                      </a:r>
                    </a:p>
                  </a:txBody>
                  <a:tcPr marL="0" marR="72000" marT="0" marB="0" anchor="ctr"/>
                </a:tc>
                <a:extLst>
                  <a:ext uri="{0D108BD9-81ED-4DB2-BD59-A6C34878D82A}">
                    <a16:rowId xmlns:a16="http://schemas.microsoft.com/office/drawing/2014/main" val="117438479"/>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Kangasniemi</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-26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-7</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extLst>
                  <a:ext uri="{0D108BD9-81ED-4DB2-BD59-A6C34878D82A}">
                    <a16:rowId xmlns:a16="http://schemas.microsoft.com/office/drawing/2014/main" val="2214267834"/>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Mikkeli</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41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-145</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-44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17</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21</a:t>
                      </a:r>
                    </a:p>
                  </a:txBody>
                  <a:tcPr marL="0" marR="72000" marT="0" marB="0" anchor="ctr"/>
                </a:tc>
                <a:extLst>
                  <a:ext uri="{0D108BD9-81ED-4DB2-BD59-A6C34878D82A}">
                    <a16:rowId xmlns:a16="http://schemas.microsoft.com/office/drawing/2014/main" val="3636855492"/>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Mäntyharju</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89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-8</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-7</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25</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extLst>
                  <a:ext uri="{0D108BD9-81ED-4DB2-BD59-A6C34878D82A}">
                    <a16:rowId xmlns:a16="http://schemas.microsoft.com/office/drawing/2014/main" val="2780769112"/>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Pieksämäki</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141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24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33</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25</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7</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extLst>
                  <a:ext uri="{0D108BD9-81ED-4DB2-BD59-A6C34878D82A}">
                    <a16:rowId xmlns:a16="http://schemas.microsoft.com/office/drawing/2014/main" val="1813619277"/>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Puumala</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19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7</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extLst>
                  <a:ext uri="{0D108BD9-81ED-4DB2-BD59-A6C34878D82A}">
                    <a16:rowId xmlns:a16="http://schemas.microsoft.com/office/drawing/2014/main" val="1892439857"/>
                  </a:ext>
                </a:extLst>
              </a:tr>
              <a:tr h="224019">
                <a:tc>
                  <a:txBody>
                    <a:bodyPr/>
                    <a:lstStyle/>
                    <a:p>
                      <a:pPr algn="l" fontAlgn="b">
                        <a:buNone/>
                      </a:pPr>
                      <a:r>
                        <a:rPr lang="fi-FI" sz="1300" b="0" i="0" u="none" strike="noStrike">
                          <a:solidFill>
                            <a:srgbClr val="000000"/>
                          </a:solidFill>
                          <a:effectLst/>
                          <a:latin typeface="Arial" panose="020B0604020202020204" pitchFamily="34" charset="0"/>
                        </a:rPr>
                        <a:t>Rantasalmi</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22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-7</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extLst>
                  <a:ext uri="{0D108BD9-81ED-4DB2-BD59-A6C34878D82A}">
                    <a16:rowId xmlns:a16="http://schemas.microsoft.com/office/drawing/2014/main" val="1527034134"/>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Savonlinna</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-91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7</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-139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extLst>
                  <a:ext uri="{0D108BD9-81ED-4DB2-BD59-A6C34878D82A}">
                    <a16:rowId xmlns:a16="http://schemas.microsoft.com/office/drawing/2014/main" val="3832120121"/>
                  </a:ext>
                </a:extLst>
              </a:tr>
              <a:tr h="224019">
                <a:tc>
                  <a:txBody>
                    <a:bodyPr/>
                    <a:lstStyle/>
                    <a:p>
                      <a:pPr algn="l" fontAlgn="b">
                        <a:buNone/>
                      </a:pPr>
                      <a:r>
                        <a:rPr lang="fi-FI" sz="1300" b="0" i="0" u="none" strike="noStrike" dirty="0">
                          <a:solidFill>
                            <a:srgbClr val="000000"/>
                          </a:solidFill>
                          <a:effectLst/>
                          <a:latin typeface="Arial" panose="020B0604020202020204" pitchFamily="34" charset="0"/>
                        </a:rPr>
                        <a:t>Sulkava</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-15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0</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extLst>
                  <a:ext uri="{0D108BD9-81ED-4DB2-BD59-A6C34878D82A}">
                    <a16:rowId xmlns:a16="http://schemas.microsoft.com/office/drawing/2014/main" val="1359610468"/>
                  </a:ext>
                </a:extLst>
              </a:tr>
              <a:tr h="336108">
                <a:tc>
                  <a:txBody>
                    <a:bodyPr/>
                    <a:lstStyle/>
                    <a:p>
                      <a:pPr algn="l" fontAlgn="ctr">
                        <a:buNone/>
                      </a:pPr>
                      <a:r>
                        <a:rPr lang="fi-FI" sz="1300" b="1" i="0" u="none" strike="noStrike" dirty="0">
                          <a:solidFill>
                            <a:srgbClr val="000000"/>
                          </a:solidFill>
                          <a:effectLst/>
                          <a:latin typeface="Arial" panose="020B0604020202020204" pitchFamily="34" charset="0"/>
                        </a:rPr>
                        <a:t>Etelä-Savon maakunta</a:t>
                      </a:r>
                    </a:p>
                  </a:txBody>
                  <a:tcPr marL="36000" marR="0" marT="0" marB="0" anchor="ctr"/>
                </a:tc>
                <a:tc>
                  <a:txBody>
                    <a:bodyPr/>
                    <a:lstStyle/>
                    <a:p>
                      <a:pPr algn="r" fontAlgn="ctr">
                        <a:buNone/>
                      </a:pPr>
                      <a:r>
                        <a:rPr lang="fi-FI" sz="1300" b="1" i="0" u="none" strike="noStrike">
                          <a:solidFill>
                            <a:srgbClr val="000000"/>
                          </a:solidFill>
                          <a:effectLst/>
                          <a:latin typeface="Arial" panose="020B0604020202020204" pitchFamily="34" charset="0"/>
                        </a:rPr>
                        <a:t>156</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49</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57</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51</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-110</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-357</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-2</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78</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119</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59</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39</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66</a:t>
                      </a:r>
                    </a:p>
                  </a:txBody>
                  <a:tcPr marL="0" marR="72000" marT="0" marB="0" anchor="ctr"/>
                </a:tc>
                <a:tc>
                  <a:txBody>
                    <a:bodyPr/>
                    <a:lstStyle/>
                    <a:p>
                      <a:pPr algn="r" fontAlgn="ctr">
                        <a:buNone/>
                      </a:pPr>
                      <a:r>
                        <a:rPr lang="fi-FI" sz="1300" b="1" i="0" u="none" strike="noStrike" dirty="0">
                          <a:solidFill>
                            <a:srgbClr val="000000"/>
                          </a:solidFill>
                          <a:effectLst/>
                          <a:latin typeface="Arial" panose="020B0604020202020204" pitchFamily="34" charset="0"/>
                        </a:rPr>
                        <a:t>32</a:t>
                      </a:r>
                    </a:p>
                  </a:txBody>
                  <a:tcPr marL="0" marR="72000" marT="0" marB="0" anchor="ctr"/>
                </a:tc>
                <a:tc>
                  <a:txBody>
                    <a:bodyPr/>
                    <a:lstStyle/>
                    <a:p>
                      <a:pPr algn="r" fontAlgn="ctr">
                        <a:buNone/>
                      </a:pPr>
                      <a:r>
                        <a:rPr lang="fi-FI" sz="1300" b="1" i="0" u="none" strike="noStrike" dirty="0">
                          <a:solidFill>
                            <a:srgbClr val="000000"/>
                          </a:solidFill>
                          <a:effectLst/>
                          <a:latin typeface="Arial" panose="020B0604020202020204" pitchFamily="34" charset="0"/>
                        </a:rPr>
                        <a:t>70</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7</a:t>
                      </a:r>
                    </a:p>
                  </a:txBody>
                  <a:tcPr marL="0" marR="72000" marT="0" marB="0" anchor="ctr"/>
                </a:tc>
                <a:tc>
                  <a:txBody>
                    <a:bodyPr/>
                    <a:lstStyle/>
                    <a:p>
                      <a:pPr algn="r" fontAlgn="ctr">
                        <a:buNone/>
                      </a:pPr>
                      <a:r>
                        <a:rPr lang="fi-FI" sz="1300" b="1" i="0" u="none" strike="noStrike">
                          <a:solidFill>
                            <a:srgbClr val="000000"/>
                          </a:solidFill>
                          <a:effectLst/>
                          <a:latin typeface="Arial" panose="020B0604020202020204" pitchFamily="34" charset="0"/>
                        </a:rPr>
                        <a:t>4</a:t>
                      </a:r>
                    </a:p>
                  </a:txBody>
                  <a:tcPr marL="0" marR="72000" marT="0" marB="0" anchor="ctr"/>
                </a:tc>
                <a:tc>
                  <a:txBody>
                    <a:bodyPr/>
                    <a:lstStyle/>
                    <a:p>
                      <a:pPr algn="r" fontAlgn="ctr">
                        <a:buNone/>
                      </a:pPr>
                      <a:r>
                        <a:rPr lang="fi-FI" sz="1300" b="1" i="0" u="none" strike="noStrike" dirty="0">
                          <a:solidFill>
                            <a:srgbClr val="000000"/>
                          </a:solidFill>
                          <a:effectLst/>
                          <a:latin typeface="Arial" panose="020B0604020202020204" pitchFamily="34" charset="0"/>
                        </a:rPr>
                        <a:t>-6</a:t>
                      </a:r>
                    </a:p>
                  </a:txBody>
                  <a:tcPr marL="0" marR="72000" marT="0" marB="0" anchor="ctr"/>
                </a:tc>
                <a:extLst>
                  <a:ext uri="{0D108BD9-81ED-4DB2-BD59-A6C34878D82A}">
                    <a16:rowId xmlns:a16="http://schemas.microsoft.com/office/drawing/2014/main" val="1955644677"/>
                  </a:ext>
                </a:extLst>
              </a:tr>
              <a:tr h="360040">
                <a:tc>
                  <a:txBody>
                    <a:bodyPr/>
                    <a:lstStyle/>
                    <a:p>
                      <a:pPr algn="l" fontAlgn="b">
                        <a:buNone/>
                      </a:pPr>
                      <a:r>
                        <a:rPr lang="fi-FI" sz="1300" b="0" i="0" u="none" strike="noStrike" dirty="0">
                          <a:solidFill>
                            <a:srgbClr val="000000"/>
                          </a:solidFill>
                          <a:effectLst/>
                          <a:latin typeface="Arial" panose="020B0604020202020204" pitchFamily="34" charset="0"/>
                        </a:rPr>
                        <a:t>Mikkelin seutukunta</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124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-176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50</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7</a:t>
                      </a:r>
                    </a:p>
                  </a:txBody>
                  <a:tcPr marL="0" marR="72000" marT="0" marB="0" anchor="ctr"/>
                </a:tc>
                <a:extLst>
                  <a:ext uri="{0D108BD9-81ED-4DB2-BD59-A6C34878D82A}">
                    <a16:rowId xmlns:a16="http://schemas.microsoft.com/office/drawing/2014/main" val="2497110907"/>
                  </a:ext>
                </a:extLst>
              </a:tr>
              <a:tr h="360040">
                <a:tc>
                  <a:txBody>
                    <a:bodyPr/>
                    <a:lstStyle/>
                    <a:p>
                      <a:pPr algn="l" fontAlgn="b">
                        <a:buNone/>
                      </a:pPr>
                      <a:r>
                        <a:rPr lang="fi-FI" sz="1300" b="0" i="0" u="none" strike="noStrike" dirty="0">
                          <a:solidFill>
                            <a:srgbClr val="000000"/>
                          </a:solidFill>
                          <a:effectLst/>
                          <a:latin typeface="Arial" panose="020B0604020202020204" pitchFamily="34" charset="0"/>
                        </a:rPr>
                        <a:t>Savonlinnan seutukunta</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-84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-5</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-167</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8</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17</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-20</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3</a:t>
                      </a:r>
                    </a:p>
                  </a:txBody>
                  <a:tcPr marL="0" marR="72000" marT="0" marB="0" anchor="ctr"/>
                </a:tc>
                <a:extLst>
                  <a:ext uri="{0D108BD9-81ED-4DB2-BD59-A6C34878D82A}">
                    <a16:rowId xmlns:a16="http://schemas.microsoft.com/office/drawing/2014/main" val="373565785"/>
                  </a:ext>
                </a:extLst>
              </a:tr>
              <a:tr h="351706">
                <a:tc>
                  <a:txBody>
                    <a:bodyPr/>
                    <a:lstStyle/>
                    <a:p>
                      <a:pPr algn="l" fontAlgn="b">
                        <a:buNone/>
                      </a:pPr>
                      <a:r>
                        <a:rPr lang="fi-FI" sz="1300" b="0" i="0" u="none" strike="noStrike" dirty="0">
                          <a:solidFill>
                            <a:srgbClr val="000000"/>
                          </a:solidFill>
                          <a:effectLst/>
                          <a:latin typeface="Arial" panose="020B0604020202020204" pitchFamily="34" charset="0"/>
                        </a:rPr>
                        <a:t>Pieksämäen seutukunta</a:t>
                      </a:r>
                    </a:p>
                  </a:txBody>
                  <a:tcPr marL="36000" marR="0" marT="0" marB="0" anchor="ctr"/>
                </a:tc>
                <a:tc>
                  <a:txBody>
                    <a:bodyPr/>
                    <a:lstStyle/>
                    <a:p>
                      <a:pPr algn="r" fontAlgn="b">
                        <a:buNone/>
                      </a:pPr>
                      <a:r>
                        <a:rPr lang="fi-FI" sz="1300" b="0" i="0" u="none" strike="noStrike">
                          <a:solidFill>
                            <a:srgbClr val="000000"/>
                          </a:solidFill>
                          <a:effectLst/>
                          <a:latin typeface="Arial" panose="020B0604020202020204" pitchFamily="34" charset="0"/>
                        </a:rPr>
                        <a:t>116</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-14</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32</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20</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-1</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9</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3</a:t>
                      </a:r>
                    </a:p>
                  </a:txBody>
                  <a:tcPr marL="0" marR="72000" marT="0" marB="0" anchor="ctr"/>
                </a:tc>
                <a:tc>
                  <a:txBody>
                    <a:bodyPr/>
                    <a:lstStyle/>
                    <a:p>
                      <a:pPr algn="r" fontAlgn="b">
                        <a:buNone/>
                      </a:pPr>
                      <a:r>
                        <a:rPr lang="fi-FI" sz="1300" b="0" i="0" u="none" strike="noStrike">
                          <a:solidFill>
                            <a:srgbClr val="000000"/>
                          </a:solidFill>
                          <a:effectLst/>
                          <a:latin typeface="Arial" panose="020B0604020202020204" pitchFamily="34" charset="0"/>
                        </a:rPr>
                        <a:t>2</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6</a:t>
                      </a:r>
                    </a:p>
                  </a:txBody>
                  <a:tcPr marL="0" marR="72000" marT="0" marB="0" anchor="ctr"/>
                </a:tc>
                <a:tc>
                  <a:txBody>
                    <a:bodyPr/>
                    <a:lstStyle/>
                    <a:p>
                      <a:pPr algn="r" fontAlgn="b">
                        <a:buNone/>
                      </a:pPr>
                      <a:r>
                        <a:rPr lang="fi-FI" sz="1300" b="0" i="0" u="none" strike="noStrike" dirty="0">
                          <a:solidFill>
                            <a:srgbClr val="000000"/>
                          </a:solidFill>
                          <a:effectLst/>
                          <a:latin typeface="Arial" panose="020B0604020202020204" pitchFamily="34" charset="0"/>
                        </a:rPr>
                        <a:t>-16</a:t>
                      </a:r>
                    </a:p>
                  </a:txBody>
                  <a:tcPr marL="0" marR="72000" marT="0" marB="0" anchor="ctr"/>
                </a:tc>
                <a:extLst>
                  <a:ext uri="{0D108BD9-81ED-4DB2-BD59-A6C34878D82A}">
                    <a16:rowId xmlns:a16="http://schemas.microsoft.com/office/drawing/2014/main" val="595484543"/>
                  </a:ext>
                </a:extLst>
              </a:tr>
            </a:tbl>
          </a:graphicData>
        </a:graphic>
      </p:graphicFrame>
    </p:spTree>
    <p:extLst>
      <p:ext uri="{BB962C8B-B14F-4D97-AF65-F5344CB8AC3E}">
        <p14:creationId xmlns:p14="http://schemas.microsoft.com/office/powerpoint/2010/main" val="405876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3392" y="404664"/>
            <a:ext cx="11377264" cy="504056"/>
          </a:xfrm>
          <a:noFill/>
          <a:ln/>
        </p:spPr>
        <p:txBody>
          <a:bodyPr/>
          <a:lstStyle/>
          <a:p>
            <a:r>
              <a:rPr lang="fi-FI" dirty="0"/>
              <a:t>Kokonaisnettomuutto ikäryhmittäin Enonkoskella ja Hirvensalmella 2025</a:t>
            </a:r>
            <a:endParaRPr lang="en-GB" sz="1800" b="0" dirty="0"/>
          </a:p>
        </p:txBody>
      </p:sp>
      <p:pic>
        <p:nvPicPr>
          <p:cNvPr id="8" name="Kuva 7" descr="Palkkikaavio kokonaisnettomuutosta ikäryhmittäin Enonkoskella vuonna 2025. Kokonaisnettomuutto oli Enonkoskella yhteensä 0. Viisivuotisikäryhmittäin katsottuna  muuttovoittoa tuli eniten 55-59-vuotiaiden ikäryhmässä, 6 hengen verran sekä 30-34-, 50-54- ja 60-64-vuotiaiden ikäryhmissä 4 hengen verran kussakin. Muuttotappiota tuli eniten 20-24-vuotiaiden ikäryhmässä, 9 hengen verran sekä 15-19-vuotiaiden ikäryhmässä 9 hengen verran. ">
            <a:extLst>
              <a:ext uri="{FF2B5EF4-FFF2-40B4-BE49-F238E27FC236}">
                <a16:creationId xmlns:a16="http://schemas.microsoft.com/office/drawing/2014/main" id="{00E1B7FD-1174-926B-DDD5-F30FF24F3C9D}"/>
              </a:ext>
            </a:extLst>
          </p:cNvPr>
          <p:cNvPicPr>
            <a:picLocks noChangeAspect="1"/>
          </p:cNvPicPr>
          <p:nvPr/>
        </p:nvPicPr>
        <p:blipFill>
          <a:blip r:embed="rId2"/>
          <a:stretch>
            <a:fillRect/>
          </a:stretch>
        </p:blipFill>
        <p:spPr>
          <a:xfrm>
            <a:off x="695400" y="1256689"/>
            <a:ext cx="4813367" cy="4702075"/>
          </a:xfrm>
          <a:prstGeom prst="rect">
            <a:avLst/>
          </a:prstGeom>
        </p:spPr>
      </p:pic>
      <p:pic>
        <p:nvPicPr>
          <p:cNvPr id="10" name="Kuva 9" descr="Palkkikaavio kokonaisnettomuutosta ikäryhmittäin Hirvensalmella vuonna 2025. Kokonaisnettomuutto oli Hirvensalmella yhteensä +1. Viisivuotisikäryhmittäin katsottuna muuttotappiota tuli ikäryhmissä 0-4-vuotiaat 5 hengen verran, 15-19-vuotiaat 6 hengen verran, 20-24-vuotiaat 10 hengen verran ja 40-44-vuotiaat 5 hengen verran. &#10;Muuttovoittoa tuli eniten ikäryhmissä 45-49-vuotiaat, 6 hengen verran sekä 25-29-vuotiaat, 5 hengen verran. ">
            <a:extLst>
              <a:ext uri="{FF2B5EF4-FFF2-40B4-BE49-F238E27FC236}">
                <a16:creationId xmlns:a16="http://schemas.microsoft.com/office/drawing/2014/main" id="{F26C1F57-2C4E-5EAC-D4AB-073A0AE64727}"/>
              </a:ext>
            </a:extLst>
          </p:cNvPr>
          <p:cNvPicPr>
            <a:picLocks noChangeAspect="1"/>
          </p:cNvPicPr>
          <p:nvPr/>
        </p:nvPicPr>
        <p:blipFill>
          <a:blip r:embed="rId3"/>
          <a:stretch>
            <a:fillRect/>
          </a:stretch>
        </p:blipFill>
        <p:spPr>
          <a:xfrm>
            <a:off x="5387089" y="1251041"/>
            <a:ext cx="4819283" cy="4702075"/>
          </a:xfrm>
          <a:prstGeom prst="rect">
            <a:avLst/>
          </a:prstGeom>
        </p:spPr>
      </p:pic>
      <p:sp>
        <p:nvSpPr>
          <p:cNvPr id="6" name="Title 11">
            <a:extLst>
              <a:ext uri="{FF2B5EF4-FFF2-40B4-BE49-F238E27FC236}">
                <a16:creationId xmlns:a16="http://schemas.microsoft.com/office/drawing/2014/main" id="{D9303B6A-8D6D-4126-8E71-3212AAC2F589}"/>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98140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DCDBC3B-5BBA-4C27-9DE2-535685653434}"/>
              </a:ext>
            </a:extLst>
          </p:cNvPr>
          <p:cNvSpPr txBox="1">
            <a:spLocks noGrp="1" noChangeArrowheads="1"/>
          </p:cNvSpPr>
          <p:nvPr>
            <p:ph type="title" idx="4294967295"/>
          </p:nvPr>
        </p:nvSpPr>
        <p:spPr>
          <a:xfrm>
            <a:off x="623392" y="404664"/>
            <a:ext cx="11377264"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Kokonaisnettomuutto ikäryhmittäin Juvalla ja Kangasniemellä 2025</a:t>
            </a:r>
            <a:endParaRPr kumimoji="0" lang="en-GB" sz="18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Kuva 4" descr="Palkkikaavio kokonaisnettomuutosta ikäryhmittäin Juvalla vuonna 2025. Kokonaisnettomuutto oli Juvalla yhteensä -25. Viisivuotisikäryhmittäin katsottuna muuttovoittoa tuli eniten 25-29-vuotiaiden ikäryhmässä, 6 hengen verran sekä 0-4-vuotiaiden ikäryhmässä, 4 hengen verran. Muuttotappiota tuli eniten ikäryhmissä 15-19-vuotiaat, 21 hengen verran, 20-24-vuotiaat, 9 hengen verran sekä yli 75-vuotiaat, 7 hengen verran. ">
            <a:extLst>
              <a:ext uri="{FF2B5EF4-FFF2-40B4-BE49-F238E27FC236}">
                <a16:creationId xmlns:a16="http://schemas.microsoft.com/office/drawing/2014/main" id="{F758DA6E-433A-7CE9-D4D6-A71D4DE894E3}"/>
              </a:ext>
            </a:extLst>
          </p:cNvPr>
          <p:cNvPicPr>
            <a:picLocks noChangeAspect="1"/>
          </p:cNvPicPr>
          <p:nvPr/>
        </p:nvPicPr>
        <p:blipFill>
          <a:blip r:embed="rId2"/>
          <a:stretch>
            <a:fillRect/>
          </a:stretch>
        </p:blipFill>
        <p:spPr>
          <a:xfrm>
            <a:off x="551384" y="1159456"/>
            <a:ext cx="5040560" cy="4632514"/>
          </a:xfrm>
          <a:prstGeom prst="rect">
            <a:avLst/>
          </a:prstGeom>
        </p:spPr>
      </p:pic>
      <p:pic>
        <p:nvPicPr>
          <p:cNvPr id="9" name="Kuva 8" descr="Palkkikaavio kokonaisnettomuutosta ikäryhmittäin Kangasniemellä vuonna 2025. Kokonaisnettomuutto oli Kangasniemellä yhteensä -26. Viisivuotisikäryhmittäin katsottuna eniten muuttotappiota tuli ikäryhmässä 20-24-vuotiaat, 11 hengen verran, ikäryhmässä 0-4-vuotiaat, 8 hengen verran sekä ikäryhmässä 15-19-vuotiaat, 7 hengen verran. Muuttovoittoa tuli eniten 40-44-vuotiaitten ikäryhmässä, 8 hengen verran sekä 60-64-vuotiaiden ikäryhmässä, 4 hengen verran.">
            <a:extLst>
              <a:ext uri="{FF2B5EF4-FFF2-40B4-BE49-F238E27FC236}">
                <a16:creationId xmlns:a16="http://schemas.microsoft.com/office/drawing/2014/main" id="{CE7235FE-AD2F-382B-B501-821A3D3C79D0}"/>
              </a:ext>
            </a:extLst>
          </p:cNvPr>
          <p:cNvPicPr>
            <a:picLocks noChangeAspect="1"/>
          </p:cNvPicPr>
          <p:nvPr/>
        </p:nvPicPr>
        <p:blipFill>
          <a:blip r:embed="rId3"/>
          <a:stretch>
            <a:fillRect/>
          </a:stretch>
        </p:blipFill>
        <p:spPr>
          <a:xfrm>
            <a:off x="5447928" y="1159457"/>
            <a:ext cx="5040560" cy="4645807"/>
          </a:xfrm>
          <a:prstGeom prst="rect">
            <a:avLst/>
          </a:prstGeom>
        </p:spPr>
      </p:pic>
      <p:sp>
        <p:nvSpPr>
          <p:cNvPr id="6" name="Title 11">
            <a:extLst>
              <a:ext uri="{FF2B5EF4-FFF2-40B4-BE49-F238E27FC236}">
                <a16:creationId xmlns:a16="http://schemas.microsoft.com/office/drawing/2014/main" id="{A92E3309-0F50-4863-AD8B-A6E32E2C5AD9}"/>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93857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DCDBC3B-5BBA-4C27-9DE2-535685653434}"/>
              </a:ext>
            </a:extLst>
          </p:cNvPr>
          <p:cNvSpPr txBox="1">
            <a:spLocks noGrp="1" noChangeArrowheads="1"/>
          </p:cNvSpPr>
          <p:nvPr>
            <p:ph type="title" idx="4294967295"/>
          </p:nvPr>
        </p:nvSpPr>
        <p:spPr>
          <a:xfrm>
            <a:off x="623392" y="332656"/>
            <a:ext cx="11377264"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Kokonaisnettomuutto ikäryhmittäin Mikkelissä ja Mäntyharjulla 2025</a:t>
            </a:r>
            <a:endParaRPr kumimoji="0" lang="en-GB" sz="18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Kuva 4" descr="Palkkikaavio kokonaisnettomuutosta ikäryhmittäin Mikkelissä vuonna 2025. Kokonaisnettomuutto oli Mikkelissä yhteensä +41. Viisivuotisikäryhmittäin katsottuna muuttotappiota tuli vain ikäryhmässä 20-24-vuotiaat, 145 hengen verran, 25-29-vuotiaat, 44 hengen verran sekä 15-19-vuotiaat, 14 hengen verran. Muuttovoittoa tuli eniten ikäryhmässä 35-39-vuotiaat, 40 hengen verran, 50-54-vuotiaat, 32 hengen verran sekä 60-64-vuotiaat, 29 hengen verran.">
            <a:extLst>
              <a:ext uri="{FF2B5EF4-FFF2-40B4-BE49-F238E27FC236}">
                <a16:creationId xmlns:a16="http://schemas.microsoft.com/office/drawing/2014/main" id="{7D529697-0012-AB79-8712-5D2987283D85}"/>
              </a:ext>
            </a:extLst>
          </p:cNvPr>
          <p:cNvPicPr>
            <a:picLocks noChangeAspect="1"/>
          </p:cNvPicPr>
          <p:nvPr/>
        </p:nvPicPr>
        <p:blipFill>
          <a:blip r:embed="rId2"/>
          <a:stretch>
            <a:fillRect/>
          </a:stretch>
        </p:blipFill>
        <p:spPr>
          <a:xfrm>
            <a:off x="479377" y="1083299"/>
            <a:ext cx="5228974" cy="4577949"/>
          </a:xfrm>
          <a:prstGeom prst="rect">
            <a:avLst/>
          </a:prstGeom>
        </p:spPr>
      </p:pic>
      <p:pic>
        <p:nvPicPr>
          <p:cNvPr id="9" name="Kuva 8" descr="Palkkikaavio kokonaisnettomuutosta ikäryhmittäin Mäntyharjulla vuonna 2025. Kokonaisnettomuutto oli Mäntyharjulla yhteensä +89. Viisivuotisikäryhmittäin katsottuna eniten muuttovoittoa tuli ikäryhmissä 30-34-vuotiaat, 25 hengen verran sekä 5-9-vuotiaat, 21 hengen verran. Muuttotappiota tuli eniten ikäryhmissä 15-19-vuotiaat, 8 hengen verran sekä 20-24-vuotiaat, 7 hengen verran.">
            <a:extLst>
              <a:ext uri="{FF2B5EF4-FFF2-40B4-BE49-F238E27FC236}">
                <a16:creationId xmlns:a16="http://schemas.microsoft.com/office/drawing/2014/main" id="{68203DE0-6325-3CED-12B7-0CBF3EF471FC}"/>
              </a:ext>
            </a:extLst>
          </p:cNvPr>
          <p:cNvPicPr>
            <a:picLocks noChangeAspect="1"/>
          </p:cNvPicPr>
          <p:nvPr/>
        </p:nvPicPr>
        <p:blipFill>
          <a:blip r:embed="rId3"/>
          <a:stretch>
            <a:fillRect/>
          </a:stretch>
        </p:blipFill>
        <p:spPr>
          <a:xfrm>
            <a:off x="5519936" y="1083299"/>
            <a:ext cx="5014903" cy="4577949"/>
          </a:xfrm>
          <a:prstGeom prst="rect">
            <a:avLst/>
          </a:prstGeom>
        </p:spPr>
      </p:pic>
      <p:sp>
        <p:nvSpPr>
          <p:cNvPr id="6" name="Title 11">
            <a:extLst>
              <a:ext uri="{FF2B5EF4-FFF2-40B4-BE49-F238E27FC236}">
                <a16:creationId xmlns:a16="http://schemas.microsoft.com/office/drawing/2014/main" id="{A92E3309-0F50-4863-AD8B-A6E32E2C5AD9}"/>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13700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DCDBC3B-5BBA-4C27-9DE2-535685653434}"/>
              </a:ext>
            </a:extLst>
          </p:cNvPr>
          <p:cNvSpPr txBox="1">
            <a:spLocks noGrp="1" noChangeArrowheads="1"/>
          </p:cNvSpPr>
          <p:nvPr>
            <p:ph type="title" idx="4294967295"/>
          </p:nvPr>
        </p:nvSpPr>
        <p:spPr>
          <a:xfrm>
            <a:off x="623392" y="404664"/>
            <a:ext cx="11377264" cy="386732"/>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Kokonaisnettomuutto ikäryhmittäin Pieksämäellä ja Puumalassa 2025</a:t>
            </a:r>
            <a:endParaRPr kumimoji="0" lang="en-GB" sz="18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Kuva 4" descr="Palkkikaavio kokonaisnettomuutosta ikäryhmittäin Pieksämäellä vuonna 2025. Kokonaisnettomuutto oli Pieksämäellä yhteensä +141. Viisivuotisikäryhmittäin katsottuna muuttotappiota tuli eniten ikäryhmässä 15-19-vuotiaat, 18 hengen verran ja yli 75-vuotiaat, 9 hengen verran. Muuttovoittoa tuli eniten ikäryhmissä 25 ja 44-vuotaiden välillä sekä alle 15-vuotiaiden ikäryhmissä, näistä eniten ikäryhmässä 30-34- ja 35-39-vuotiaat, 33 hengen verran molemmissa.">
            <a:extLst>
              <a:ext uri="{FF2B5EF4-FFF2-40B4-BE49-F238E27FC236}">
                <a16:creationId xmlns:a16="http://schemas.microsoft.com/office/drawing/2014/main" id="{6CAC7654-40B9-4CBF-1802-B9666679A857}"/>
              </a:ext>
            </a:extLst>
          </p:cNvPr>
          <p:cNvPicPr>
            <a:picLocks noChangeAspect="1"/>
          </p:cNvPicPr>
          <p:nvPr/>
        </p:nvPicPr>
        <p:blipFill>
          <a:blip r:embed="rId2"/>
          <a:stretch>
            <a:fillRect/>
          </a:stretch>
        </p:blipFill>
        <p:spPr>
          <a:xfrm>
            <a:off x="544001" y="1197219"/>
            <a:ext cx="5215754" cy="4516735"/>
          </a:xfrm>
          <a:prstGeom prst="rect">
            <a:avLst/>
          </a:prstGeom>
        </p:spPr>
      </p:pic>
      <p:pic>
        <p:nvPicPr>
          <p:cNvPr id="9" name="Kuva 8" descr="Palkkikaavio kokonaisnettomuutosta ikäryhmittäin Puumalassa vuonna 2025. Kokonaisnettomuutto oli Puumalassa yhteensä +19. Viisivuotisikäryhmittäin katsottuna muuttovoittoa tuli useimmissa yli 35-vuotiaiden ikäryhmissä, eniten 60-64-vuotiaiden ikäryhmässä, 13 hengen verran ja 35-39-vuotiaiden ikäryhmässä, 9 hengen verran. Eniten muuttotappiota tuli ikäryhmässä yli 75-vuotiaat, 9 hengen verran sekä 15-19-vuotiaat, 8 hengen verran.">
            <a:extLst>
              <a:ext uri="{FF2B5EF4-FFF2-40B4-BE49-F238E27FC236}">
                <a16:creationId xmlns:a16="http://schemas.microsoft.com/office/drawing/2014/main" id="{8CDA182B-D6AB-26B4-A8F1-6472B6D5E9F1}"/>
              </a:ext>
            </a:extLst>
          </p:cNvPr>
          <p:cNvPicPr>
            <a:picLocks noChangeAspect="1"/>
          </p:cNvPicPr>
          <p:nvPr/>
        </p:nvPicPr>
        <p:blipFill>
          <a:blip r:embed="rId3"/>
          <a:stretch>
            <a:fillRect/>
          </a:stretch>
        </p:blipFill>
        <p:spPr>
          <a:xfrm>
            <a:off x="5560766" y="1196750"/>
            <a:ext cx="5215754" cy="4499996"/>
          </a:xfrm>
          <a:prstGeom prst="rect">
            <a:avLst/>
          </a:prstGeom>
        </p:spPr>
      </p:pic>
      <p:sp>
        <p:nvSpPr>
          <p:cNvPr id="6" name="Title 11">
            <a:extLst>
              <a:ext uri="{FF2B5EF4-FFF2-40B4-BE49-F238E27FC236}">
                <a16:creationId xmlns:a16="http://schemas.microsoft.com/office/drawing/2014/main" id="{A92E3309-0F50-4863-AD8B-A6E32E2C5AD9}"/>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11242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DCDBC3B-5BBA-4C27-9DE2-535685653434}"/>
              </a:ext>
            </a:extLst>
          </p:cNvPr>
          <p:cNvSpPr txBox="1">
            <a:spLocks noGrp="1" noChangeArrowheads="1"/>
          </p:cNvSpPr>
          <p:nvPr>
            <p:ph type="title" idx="4294967295"/>
          </p:nvPr>
        </p:nvSpPr>
        <p:spPr>
          <a:xfrm>
            <a:off x="623392" y="404664"/>
            <a:ext cx="11377264" cy="432047"/>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Kokonaisnettomuutto ikäryhmittäin Rantasalmella ja Savonlinnassa 2025</a:t>
            </a:r>
            <a:endParaRPr kumimoji="0" lang="en-GB" sz="18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Kuva 2" descr="Palkkikaavio kokonaisnettomuutosta ikäryhmittäin Rantasalmella vuonna 2025. Kokonaisnettomuutto oli Rantasalmella yhteensä +22. Viisivuotisikäryhmittäin katsottuna muuttotappiota tuli eniten ikäryhmässä 20-24-vuotiaat, 7 henkilön verran sekä 45-49-vuotiaat, 4 hengen verran. Muuttovoittoa tuli eniten ikäryhmissä 15-19-vuotiaat, 15 hengen verran sekä 35-39-vuotiaat, 6 hengen verran.">
            <a:extLst>
              <a:ext uri="{FF2B5EF4-FFF2-40B4-BE49-F238E27FC236}">
                <a16:creationId xmlns:a16="http://schemas.microsoft.com/office/drawing/2014/main" id="{A75FF1C5-9DD8-75CF-2D2A-7ECE65005BAD}"/>
              </a:ext>
            </a:extLst>
          </p:cNvPr>
          <p:cNvPicPr>
            <a:picLocks noChangeAspect="1"/>
          </p:cNvPicPr>
          <p:nvPr/>
        </p:nvPicPr>
        <p:blipFill>
          <a:blip r:embed="rId2"/>
          <a:stretch>
            <a:fillRect/>
          </a:stretch>
        </p:blipFill>
        <p:spPr>
          <a:xfrm>
            <a:off x="479376" y="1098562"/>
            <a:ext cx="5181999" cy="4653503"/>
          </a:xfrm>
          <a:prstGeom prst="rect">
            <a:avLst/>
          </a:prstGeom>
        </p:spPr>
      </p:pic>
      <p:pic>
        <p:nvPicPr>
          <p:cNvPr id="5" name="Kuva 4" descr="Palkkikaavio kokonaisnettomuutosta ikäryhmittäin Savonlinnassa vuonna 2025. Kokonaisnettomuutto oli Savonlinnassa yhteensä -91. Viisivuotisikäryhmittäin katsottuna muuttovoittoa tuli eniten ikäryhmässä 35-39-vuotiaat, 31 hengen verran sekä ikäryhmässä 0-4-vuotiaat, 18 hengen verran. Muuttotappiota tuli eniten ikäryhmässä 20-24-vuotiaat, 139 hengen verran sekä 15-19-vuotiaat, 34 hengen verran.">
            <a:extLst>
              <a:ext uri="{FF2B5EF4-FFF2-40B4-BE49-F238E27FC236}">
                <a16:creationId xmlns:a16="http://schemas.microsoft.com/office/drawing/2014/main" id="{3B1DD0DA-2A3B-759C-39D1-8787E1B02B1F}"/>
              </a:ext>
            </a:extLst>
          </p:cNvPr>
          <p:cNvPicPr>
            <a:picLocks noChangeAspect="1"/>
          </p:cNvPicPr>
          <p:nvPr/>
        </p:nvPicPr>
        <p:blipFill>
          <a:blip r:embed="rId3"/>
          <a:stretch>
            <a:fillRect/>
          </a:stretch>
        </p:blipFill>
        <p:spPr>
          <a:xfrm>
            <a:off x="5447928" y="1074205"/>
            <a:ext cx="4968552" cy="4677860"/>
          </a:xfrm>
          <a:prstGeom prst="rect">
            <a:avLst/>
          </a:prstGeom>
        </p:spPr>
      </p:pic>
      <p:sp>
        <p:nvSpPr>
          <p:cNvPr id="6" name="Title 11">
            <a:extLst>
              <a:ext uri="{FF2B5EF4-FFF2-40B4-BE49-F238E27FC236}">
                <a16:creationId xmlns:a16="http://schemas.microsoft.com/office/drawing/2014/main" id="{A92E3309-0F50-4863-AD8B-A6E32E2C5AD9}"/>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310456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DCDBC3B-5BBA-4C27-9DE2-535685653434}"/>
              </a:ext>
            </a:extLst>
          </p:cNvPr>
          <p:cNvSpPr txBox="1">
            <a:spLocks noGrp="1" noChangeArrowheads="1"/>
          </p:cNvSpPr>
          <p:nvPr>
            <p:ph type="title" idx="4294967295"/>
          </p:nvPr>
        </p:nvSpPr>
        <p:spPr>
          <a:xfrm>
            <a:off x="623392" y="404664"/>
            <a:ext cx="11377264"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Kokonaisnettomuutto ikäryhmittäin Sulkavalla 2025</a:t>
            </a:r>
            <a:endParaRPr kumimoji="0" lang="en-GB"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1">
            <a:extLst>
              <a:ext uri="{FF2B5EF4-FFF2-40B4-BE49-F238E27FC236}">
                <a16:creationId xmlns:a16="http://schemas.microsoft.com/office/drawing/2014/main" id="{A92E3309-0F50-4863-AD8B-A6E32E2C5AD9}"/>
              </a:ext>
            </a:extLst>
          </p:cNvPr>
          <p:cNvSpPr txBox="1">
            <a:spLocks/>
          </p:cNvSpPr>
          <p:nvPr/>
        </p:nvSpPr>
        <p:spPr bwMode="auto">
          <a:xfrm>
            <a:off x="623392" y="6309320"/>
            <a:ext cx="114492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osta ikäryhmittäin Sulkavalla vuonna 2025. Kokonaisnettomuutto oli  Sulkavalla yhteensä -15. Viisivuotisikäryhmittäin katsottuna muuttotappiota tuli eniten 20-24-vuotiaiden ikäryhmässä, 12 hengen verran sekä 70-74-vuotiaiden ikäryhmässä, 8 hengen verran. Muuttovoittoa tuli eniten 25-29-vuotiaiden ikäryhmässä, 5 hengen verran ja 40-44-vuotiaiden ikäryhmässä, 3 hengen verran.">
            <a:extLst>
              <a:ext uri="{FF2B5EF4-FFF2-40B4-BE49-F238E27FC236}">
                <a16:creationId xmlns:a16="http://schemas.microsoft.com/office/drawing/2014/main" id="{8E950A71-9082-EB01-BF63-F50DCECB414E}"/>
              </a:ext>
            </a:extLst>
          </p:cNvPr>
          <p:cNvPicPr>
            <a:picLocks noChangeAspect="1"/>
          </p:cNvPicPr>
          <p:nvPr/>
        </p:nvPicPr>
        <p:blipFill>
          <a:blip r:embed="rId2"/>
          <a:stretch>
            <a:fillRect/>
          </a:stretch>
        </p:blipFill>
        <p:spPr>
          <a:xfrm>
            <a:off x="695400" y="1146319"/>
            <a:ext cx="5544616" cy="4713963"/>
          </a:xfrm>
          <a:prstGeom prst="rect">
            <a:avLst/>
          </a:prstGeom>
        </p:spPr>
      </p:pic>
    </p:spTree>
    <p:extLst>
      <p:ext uri="{BB962C8B-B14F-4D97-AF65-F5344CB8AC3E}">
        <p14:creationId xmlns:p14="http://schemas.microsoft.com/office/powerpoint/2010/main" val="356605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p:nvPr>
        </p:nvSpPr>
        <p:spPr>
          <a:xfrm>
            <a:off x="695400" y="404664"/>
            <a:ext cx="10873208" cy="504056"/>
          </a:xfrm>
        </p:spPr>
        <p:txBody>
          <a:bodyPr/>
          <a:lstStyle/>
          <a:p>
            <a:r>
              <a:rPr lang="fi-FI" dirty="0"/>
              <a:t>Maakuntien välinen muuttoliike Etelä-Savon maakunnan osalta 2025</a:t>
            </a:r>
          </a:p>
        </p:txBody>
      </p:sp>
      <p:sp>
        <p:nvSpPr>
          <p:cNvPr id="2" name="Title 11">
            <a:extLst>
              <a:ext uri="{FF2B5EF4-FFF2-40B4-BE49-F238E27FC236}">
                <a16:creationId xmlns:a16="http://schemas.microsoft.com/office/drawing/2014/main" id="{1A97B1BC-6128-4532-87A6-D87D45F08C57}"/>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6" name="Kuva 5" descr="Palkkikaavio: Maakuntien välinen muuttoliike Etelä-Savon maakunnan osalta vuonna 2025. Etelä-Savon osalta maakuntien välinen nettomuutto oli -822. Eniten Etelä-Savosta muutettiin Uudellemaalle, 1 138 henkilön verran, Pohjois-Savoon, 638 henkilön verran sekä Keski-Suomeen, 511 henkilön verran. Etelä-Savoon päin muutettiin eniten Uudeltamaalta, 949 henkilön verran, Pohjois-Savosta, 504 henkilön verran sekä Keski-Suomesta, 376 henkilön verran.">
            <a:extLst>
              <a:ext uri="{FF2B5EF4-FFF2-40B4-BE49-F238E27FC236}">
                <a16:creationId xmlns:a16="http://schemas.microsoft.com/office/drawing/2014/main" id="{42DFABA5-A545-87F1-3D13-ADC08D47EF20}"/>
              </a:ext>
            </a:extLst>
          </p:cNvPr>
          <p:cNvPicPr>
            <a:picLocks noChangeAspect="1"/>
          </p:cNvPicPr>
          <p:nvPr/>
        </p:nvPicPr>
        <p:blipFill>
          <a:blip r:embed="rId2"/>
          <a:stretch>
            <a:fillRect/>
          </a:stretch>
        </p:blipFill>
        <p:spPr>
          <a:xfrm>
            <a:off x="695400" y="1021321"/>
            <a:ext cx="8820410" cy="5287999"/>
          </a:xfrm>
          <a:prstGeom prst="rect">
            <a:avLst/>
          </a:prstGeom>
        </p:spPr>
      </p:pic>
    </p:spTree>
    <p:extLst>
      <p:ext uri="{BB962C8B-B14F-4D97-AF65-F5344CB8AC3E}">
        <p14:creationId xmlns:p14="http://schemas.microsoft.com/office/powerpoint/2010/main" val="229201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5BA246A-769F-4D9E-BDA4-3C5F5E8BF399}"/>
              </a:ext>
            </a:extLst>
          </p:cNvPr>
          <p:cNvSpPr>
            <a:spLocks noGrp="1"/>
          </p:cNvSpPr>
          <p:nvPr>
            <p:ph type="title"/>
          </p:nvPr>
        </p:nvSpPr>
        <p:spPr>
          <a:xfrm>
            <a:off x="695400" y="404664"/>
            <a:ext cx="10801200" cy="504056"/>
          </a:xfrm>
        </p:spPr>
        <p:txBody>
          <a:bodyPr/>
          <a:lstStyle/>
          <a:p>
            <a:r>
              <a:rPr lang="fi-FI" dirty="0"/>
              <a:t>Maakuntien välinen muuttoliike 2025</a:t>
            </a:r>
            <a:endParaRPr lang="fi-FI" b="0" dirty="0"/>
          </a:p>
        </p:txBody>
      </p:sp>
      <p:sp>
        <p:nvSpPr>
          <p:cNvPr id="3" name="Title 11">
            <a:extLst>
              <a:ext uri="{FF2B5EF4-FFF2-40B4-BE49-F238E27FC236}">
                <a16:creationId xmlns:a16="http://schemas.microsoft.com/office/drawing/2014/main" id="{7F5823E3-A0F0-C4CE-D2CF-F2A39BA0C775}"/>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10" name="Kuva 9" descr="Palkkikaavio: Maakuntien välinen muuttoliike vuonna 2025. Maakuntien välinen muuttoliike oli plussalla viidessä maakunnassa, eniten  Uudellamaalla, Pirkanmaalla ja Varsinais-Suomessa. &#10;Muuttotappiota kertyi eniten Pohjois-Pohjanmaalla, Pohjanmaalla ja Etelä-Karjalassa.">
            <a:extLst>
              <a:ext uri="{FF2B5EF4-FFF2-40B4-BE49-F238E27FC236}">
                <a16:creationId xmlns:a16="http://schemas.microsoft.com/office/drawing/2014/main" id="{A217566F-8EE2-95D9-0407-B868034EDA7A}"/>
              </a:ext>
            </a:extLst>
          </p:cNvPr>
          <p:cNvPicPr>
            <a:picLocks noChangeAspect="1"/>
          </p:cNvPicPr>
          <p:nvPr/>
        </p:nvPicPr>
        <p:blipFill>
          <a:blip r:embed="rId2"/>
          <a:stretch>
            <a:fillRect/>
          </a:stretch>
        </p:blipFill>
        <p:spPr>
          <a:xfrm>
            <a:off x="519106" y="1024443"/>
            <a:ext cx="9105286" cy="5140861"/>
          </a:xfrm>
          <a:prstGeom prst="rect">
            <a:avLst/>
          </a:prstGeom>
        </p:spPr>
      </p:pic>
    </p:spTree>
    <p:extLst>
      <p:ext uri="{BB962C8B-B14F-4D97-AF65-F5344CB8AC3E}">
        <p14:creationId xmlns:p14="http://schemas.microsoft.com/office/powerpoint/2010/main" val="62950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FC9B852-8EAF-4B00-BAC3-D218F3DAD187}"/>
              </a:ext>
            </a:extLst>
          </p:cNvPr>
          <p:cNvSpPr>
            <a:spLocks noGrp="1"/>
          </p:cNvSpPr>
          <p:nvPr>
            <p:ph type="title"/>
          </p:nvPr>
        </p:nvSpPr>
        <p:spPr>
          <a:xfrm>
            <a:off x="695400" y="404664"/>
            <a:ext cx="10513168" cy="504056"/>
          </a:xfrm>
        </p:spPr>
        <p:txBody>
          <a:bodyPr/>
          <a:lstStyle/>
          <a:p>
            <a:r>
              <a:rPr lang="fi-FI" dirty="0"/>
              <a:t>Maakuntien välinen nettomuutto 2025</a:t>
            </a:r>
          </a:p>
        </p:txBody>
      </p:sp>
      <p:sp>
        <p:nvSpPr>
          <p:cNvPr id="3" name="Title 11">
            <a:extLst>
              <a:ext uri="{FF2B5EF4-FFF2-40B4-BE49-F238E27FC236}">
                <a16:creationId xmlns:a16="http://schemas.microsoft.com/office/drawing/2014/main" id="{38281359-0B91-72BD-AB7F-678A99F00DBE}"/>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6" name="Kuva 5" descr="Palkkikaavio: Maakuntien välinen nettomuutto vuonna 2025. Maakuntien välinen muuttoliike oli plussalla viidessä maakunnassa, eniten  Uudellamaalla, +7 194, Pirkanmaalla, +2 100, ja Varsinais-Suomessa, +1 258. &#10;Muuttotappiota kertyi eniten Pohjois-Pohjanmaalla, -1 857 henkilöä,  Pohjanmaalla, -1 136 henkilöä ja Etelä-Karjalassa, -1 080 henkilöä.">
            <a:extLst>
              <a:ext uri="{FF2B5EF4-FFF2-40B4-BE49-F238E27FC236}">
                <a16:creationId xmlns:a16="http://schemas.microsoft.com/office/drawing/2014/main" id="{1ED5885D-310D-7EFA-ED79-8F3AF471C00B}"/>
              </a:ext>
            </a:extLst>
          </p:cNvPr>
          <p:cNvPicPr>
            <a:picLocks noChangeAspect="1"/>
          </p:cNvPicPr>
          <p:nvPr/>
        </p:nvPicPr>
        <p:blipFill>
          <a:blip r:embed="rId2"/>
          <a:stretch>
            <a:fillRect/>
          </a:stretch>
        </p:blipFill>
        <p:spPr>
          <a:xfrm>
            <a:off x="839416" y="908720"/>
            <a:ext cx="9073008" cy="5282230"/>
          </a:xfrm>
          <a:prstGeom prst="rect">
            <a:avLst/>
          </a:prstGeom>
        </p:spPr>
      </p:pic>
    </p:spTree>
    <p:extLst>
      <p:ext uri="{BB962C8B-B14F-4D97-AF65-F5344CB8AC3E}">
        <p14:creationId xmlns:p14="http://schemas.microsoft.com/office/powerpoint/2010/main" val="216573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FC9B852-8EAF-4B00-BAC3-D218F3DAD187}"/>
              </a:ext>
            </a:extLst>
          </p:cNvPr>
          <p:cNvSpPr>
            <a:spLocks noGrp="1"/>
          </p:cNvSpPr>
          <p:nvPr>
            <p:ph type="title" idx="4294967295"/>
          </p:nvPr>
        </p:nvSpPr>
        <p:spPr>
          <a:xfrm>
            <a:off x="478531" y="116632"/>
            <a:ext cx="10514013" cy="503237"/>
          </a:xfrm>
        </p:spPr>
        <p:txBody>
          <a:bodyPr/>
          <a:lstStyle/>
          <a:p>
            <a:r>
              <a:rPr lang="fi-FI" dirty="0"/>
              <a:t>Maakuntien välinen muuttoliike tulo- ja lähtömaakunnittain 2025</a:t>
            </a:r>
          </a:p>
        </p:txBody>
      </p:sp>
      <p:sp>
        <p:nvSpPr>
          <p:cNvPr id="9" name="Title 11">
            <a:extLst>
              <a:ext uri="{FF2B5EF4-FFF2-40B4-BE49-F238E27FC236}">
                <a16:creationId xmlns:a16="http://schemas.microsoft.com/office/drawing/2014/main" id="{7F8EFDB8-F748-47C7-939F-FAC137D31AA4}"/>
              </a:ext>
            </a:extLst>
          </p:cNvPr>
          <p:cNvSpPr txBox="1">
            <a:spLocks/>
          </p:cNvSpPr>
          <p:nvPr/>
        </p:nvSpPr>
        <p:spPr bwMode="auto">
          <a:xfrm>
            <a:off x="407368" y="6525344"/>
            <a:ext cx="11665296"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5" name="Taulukko 4">
            <a:extLst>
              <a:ext uri="{FF2B5EF4-FFF2-40B4-BE49-F238E27FC236}">
                <a16:creationId xmlns:a16="http://schemas.microsoft.com/office/drawing/2014/main" id="{18342D8B-5269-E4F3-6E69-7F0CB174190B}"/>
              </a:ext>
            </a:extLst>
          </p:cNvPr>
          <p:cNvGraphicFramePr>
            <a:graphicFrameLocks noGrp="1"/>
          </p:cNvGraphicFramePr>
          <p:nvPr>
            <p:extLst>
              <p:ext uri="{D42A27DB-BD31-4B8C-83A1-F6EECF244321}">
                <p14:modId xmlns:p14="http://schemas.microsoft.com/office/powerpoint/2010/main" val="1607304283"/>
              </p:ext>
            </p:extLst>
          </p:nvPr>
        </p:nvGraphicFramePr>
        <p:xfrm>
          <a:off x="479388" y="692696"/>
          <a:ext cx="11233236" cy="5688634"/>
        </p:xfrm>
        <a:graphic>
          <a:graphicData uri="http://schemas.openxmlformats.org/drawingml/2006/table">
            <a:tbl>
              <a:tblPr firstRow="1"/>
              <a:tblGrid>
                <a:gridCol w="1717032">
                  <a:extLst>
                    <a:ext uri="{9D8B030D-6E8A-4147-A177-3AD203B41FA5}">
                      <a16:colId xmlns:a16="http://schemas.microsoft.com/office/drawing/2014/main" val="4289035008"/>
                    </a:ext>
                  </a:extLst>
                </a:gridCol>
                <a:gridCol w="557671">
                  <a:extLst>
                    <a:ext uri="{9D8B030D-6E8A-4147-A177-3AD203B41FA5}">
                      <a16:colId xmlns:a16="http://schemas.microsoft.com/office/drawing/2014/main" val="2540222637"/>
                    </a:ext>
                  </a:extLst>
                </a:gridCol>
                <a:gridCol w="497593">
                  <a:extLst>
                    <a:ext uri="{9D8B030D-6E8A-4147-A177-3AD203B41FA5}">
                      <a16:colId xmlns:a16="http://schemas.microsoft.com/office/drawing/2014/main" val="1356196366"/>
                    </a:ext>
                  </a:extLst>
                </a:gridCol>
                <a:gridCol w="540060">
                  <a:extLst>
                    <a:ext uri="{9D8B030D-6E8A-4147-A177-3AD203B41FA5}">
                      <a16:colId xmlns:a16="http://schemas.microsoft.com/office/drawing/2014/main" val="1577597603"/>
                    </a:ext>
                  </a:extLst>
                </a:gridCol>
                <a:gridCol w="384043">
                  <a:extLst>
                    <a:ext uri="{9D8B030D-6E8A-4147-A177-3AD203B41FA5}">
                      <a16:colId xmlns:a16="http://schemas.microsoft.com/office/drawing/2014/main" val="3974841665"/>
                    </a:ext>
                  </a:extLst>
                </a:gridCol>
                <a:gridCol w="426510">
                  <a:extLst>
                    <a:ext uri="{9D8B030D-6E8A-4147-A177-3AD203B41FA5}">
                      <a16:colId xmlns:a16="http://schemas.microsoft.com/office/drawing/2014/main" val="4280510960"/>
                    </a:ext>
                  </a:extLst>
                </a:gridCol>
                <a:gridCol w="497593">
                  <a:extLst>
                    <a:ext uri="{9D8B030D-6E8A-4147-A177-3AD203B41FA5}">
                      <a16:colId xmlns:a16="http://schemas.microsoft.com/office/drawing/2014/main" val="554600241"/>
                    </a:ext>
                  </a:extLst>
                </a:gridCol>
                <a:gridCol w="426510">
                  <a:extLst>
                    <a:ext uri="{9D8B030D-6E8A-4147-A177-3AD203B41FA5}">
                      <a16:colId xmlns:a16="http://schemas.microsoft.com/office/drawing/2014/main" val="2781195337"/>
                    </a:ext>
                  </a:extLst>
                </a:gridCol>
                <a:gridCol w="497593">
                  <a:extLst>
                    <a:ext uri="{9D8B030D-6E8A-4147-A177-3AD203B41FA5}">
                      <a16:colId xmlns:a16="http://schemas.microsoft.com/office/drawing/2014/main" val="2292165994"/>
                    </a:ext>
                  </a:extLst>
                </a:gridCol>
                <a:gridCol w="426510">
                  <a:extLst>
                    <a:ext uri="{9D8B030D-6E8A-4147-A177-3AD203B41FA5}">
                      <a16:colId xmlns:a16="http://schemas.microsoft.com/office/drawing/2014/main" val="250225432"/>
                    </a:ext>
                  </a:extLst>
                </a:gridCol>
                <a:gridCol w="435993">
                  <a:extLst>
                    <a:ext uri="{9D8B030D-6E8A-4147-A177-3AD203B41FA5}">
                      <a16:colId xmlns:a16="http://schemas.microsoft.com/office/drawing/2014/main" val="2685687414"/>
                    </a:ext>
                  </a:extLst>
                </a:gridCol>
                <a:gridCol w="488110">
                  <a:extLst>
                    <a:ext uri="{9D8B030D-6E8A-4147-A177-3AD203B41FA5}">
                      <a16:colId xmlns:a16="http://schemas.microsoft.com/office/drawing/2014/main" val="3465971344"/>
                    </a:ext>
                  </a:extLst>
                </a:gridCol>
                <a:gridCol w="497593">
                  <a:extLst>
                    <a:ext uri="{9D8B030D-6E8A-4147-A177-3AD203B41FA5}">
                      <a16:colId xmlns:a16="http://schemas.microsoft.com/office/drawing/2014/main" val="4042450394"/>
                    </a:ext>
                  </a:extLst>
                </a:gridCol>
                <a:gridCol w="426510">
                  <a:extLst>
                    <a:ext uri="{9D8B030D-6E8A-4147-A177-3AD203B41FA5}">
                      <a16:colId xmlns:a16="http://schemas.microsoft.com/office/drawing/2014/main" val="1614994837"/>
                    </a:ext>
                  </a:extLst>
                </a:gridCol>
                <a:gridCol w="497593">
                  <a:extLst>
                    <a:ext uri="{9D8B030D-6E8A-4147-A177-3AD203B41FA5}">
                      <a16:colId xmlns:a16="http://schemas.microsoft.com/office/drawing/2014/main" val="3203837673"/>
                    </a:ext>
                  </a:extLst>
                </a:gridCol>
                <a:gridCol w="497593">
                  <a:extLst>
                    <a:ext uri="{9D8B030D-6E8A-4147-A177-3AD203B41FA5}">
                      <a16:colId xmlns:a16="http://schemas.microsoft.com/office/drawing/2014/main" val="2408104530"/>
                    </a:ext>
                  </a:extLst>
                </a:gridCol>
                <a:gridCol w="497593">
                  <a:extLst>
                    <a:ext uri="{9D8B030D-6E8A-4147-A177-3AD203B41FA5}">
                      <a16:colId xmlns:a16="http://schemas.microsoft.com/office/drawing/2014/main" val="1364350372"/>
                    </a:ext>
                  </a:extLst>
                </a:gridCol>
                <a:gridCol w="497593">
                  <a:extLst>
                    <a:ext uri="{9D8B030D-6E8A-4147-A177-3AD203B41FA5}">
                      <a16:colId xmlns:a16="http://schemas.microsoft.com/office/drawing/2014/main" val="4091198678"/>
                    </a:ext>
                  </a:extLst>
                </a:gridCol>
                <a:gridCol w="426510">
                  <a:extLst>
                    <a:ext uri="{9D8B030D-6E8A-4147-A177-3AD203B41FA5}">
                      <a16:colId xmlns:a16="http://schemas.microsoft.com/office/drawing/2014/main" val="4170452308"/>
                    </a:ext>
                  </a:extLst>
                </a:gridCol>
                <a:gridCol w="426510">
                  <a:extLst>
                    <a:ext uri="{9D8B030D-6E8A-4147-A177-3AD203B41FA5}">
                      <a16:colId xmlns:a16="http://schemas.microsoft.com/office/drawing/2014/main" val="4076470484"/>
                    </a:ext>
                  </a:extLst>
                </a:gridCol>
                <a:gridCol w="570523">
                  <a:extLst>
                    <a:ext uri="{9D8B030D-6E8A-4147-A177-3AD203B41FA5}">
                      <a16:colId xmlns:a16="http://schemas.microsoft.com/office/drawing/2014/main" val="1303566616"/>
                    </a:ext>
                  </a:extLst>
                </a:gridCol>
              </a:tblGrid>
              <a:tr h="850067">
                <a:tc>
                  <a:txBody>
                    <a:bodyPr/>
                    <a:lstStyle/>
                    <a:p>
                      <a:pPr algn="l" fontAlgn="ctr">
                        <a:buNone/>
                      </a:pPr>
                      <a:r>
                        <a:rPr lang="fi-FI" sz="900" b="0" i="0" u="none" strike="noStrike" dirty="0">
                          <a:solidFill>
                            <a:srgbClr val="000000"/>
                          </a:solidFill>
                          <a:effectLst/>
                          <a:latin typeface="Arial" panose="020B0604020202020204" pitchFamily="34" charset="0"/>
                        </a:rPr>
                        <a:t>Alue</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KOKO MAA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MK01 Uusi-maa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MK02 Varsinais-Suomi</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MK04 Sata-kunta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MK05 Kanta-Häme</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MK06 Pirkan-maa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MK07 Päijät-Häme</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MK08 Kymen-laakso</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MK09 Etelä-Karjala</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MK10 Etelä-Savo</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EEE"/>
                    </a:solidFill>
                  </a:tcPr>
                </a:tc>
                <a:tc>
                  <a:txBody>
                    <a:bodyPr/>
                    <a:lstStyle/>
                    <a:p>
                      <a:pPr algn="l" fontAlgn="t">
                        <a:buNone/>
                      </a:pPr>
                      <a:r>
                        <a:rPr lang="fi-FI" sz="880" b="0" i="0" u="none" strike="noStrike">
                          <a:solidFill>
                            <a:srgbClr val="000000"/>
                          </a:solidFill>
                          <a:effectLst/>
                          <a:latin typeface="Arial" panose="020B0604020202020204" pitchFamily="34" charset="0"/>
                        </a:rPr>
                        <a:t>Tulo - MK11 Pohjois-Savo</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MK12 Pohjois-Karjala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MK13 Keski-Suomi</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MK14 Etelä-Pohjanmaa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MK15 Pohjanmaa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MK16 Keski-Pohjanmaa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MK17 Pohjois-Pohjanmaa</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MK18 Kainuu</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MK19 Lappi</a:t>
                      </a:r>
                    </a:p>
                  </a:txBody>
                  <a:tcPr marL="36000" marR="36000" marT="0" marB="0" anchor="ctr">
                    <a:lnL>
                      <a:noFill/>
                    </a:lnL>
                    <a:lnR>
                      <a:noFill/>
                    </a:lnR>
                    <a:lnT>
                      <a:noFill/>
                    </a:lnT>
                    <a:lnB>
                      <a:noFill/>
                    </a:lnB>
                    <a:solidFill>
                      <a:srgbClr val="EEEEEE"/>
                    </a:solidFill>
                  </a:tcPr>
                </a:tc>
                <a:tc>
                  <a:txBody>
                    <a:bodyPr/>
                    <a:lstStyle/>
                    <a:p>
                      <a:pPr algn="l" fontAlgn="t">
                        <a:buNone/>
                      </a:pPr>
                      <a:r>
                        <a:rPr lang="fi-FI" sz="880" b="0" i="0" u="none" strike="noStrike" dirty="0">
                          <a:solidFill>
                            <a:srgbClr val="000000"/>
                          </a:solidFill>
                          <a:effectLst/>
                          <a:latin typeface="Arial" panose="020B0604020202020204" pitchFamily="34" charset="0"/>
                        </a:rPr>
                        <a:t>Tulo - MK21 Ahvenanmaa</a:t>
                      </a:r>
                    </a:p>
                  </a:txBody>
                  <a:tcPr marL="36000" marR="36000" marT="0" marB="0" anchor="ctr">
                    <a:lnL>
                      <a:noFill/>
                    </a:lnL>
                    <a:lnR>
                      <a:noFill/>
                    </a:lnR>
                    <a:lnT>
                      <a:noFill/>
                    </a:lnT>
                    <a:lnB>
                      <a:noFill/>
                    </a:lnB>
                    <a:solidFill>
                      <a:srgbClr val="EEEEEE"/>
                    </a:solidFill>
                  </a:tcPr>
                </a:tc>
                <a:extLst>
                  <a:ext uri="{0D108BD9-81ED-4DB2-BD59-A6C34878D82A}">
                    <a16:rowId xmlns:a16="http://schemas.microsoft.com/office/drawing/2014/main" val="1305122141"/>
                  </a:ext>
                </a:extLst>
              </a:tr>
              <a:tr h="277043">
                <a:tc>
                  <a:txBody>
                    <a:bodyPr/>
                    <a:lstStyle/>
                    <a:p>
                      <a:pPr algn="l" fontAlgn="ctr">
                        <a:buNone/>
                      </a:pPr>
                      <a:r>
                        <a:rPr lang="fi-FI" sz="880" b="0" i="0" u="none" strike="noStrike">
                          <a:solidFill>
                            <a:srgbClr val="000000"/>
                          </a:solidFill>
                          <a:effectLst/>
                          <a:latin typeface="Arial" panose="020B0604020202020204" pitchFamily="34" charset="0"/>
                        </a:rPr>
                        <a:t>KOKO MAA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136 043</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36 320</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12 282</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4 451</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5 353</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17 111</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6 081</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3 528</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3 369</a:t>
                      </a:r>
                    </a:p>
                  </a:txBody>
                  <a:tcPr marL="0" marR="36000" marT="0" marB="0" anchor="ctr">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3 455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6 476</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3 868</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8 038</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3 869</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3 817</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1 663</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8 270</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1 854</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5 946</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292</a:t>
                      </a:r>
                    </a:p>
                  </a:txBody>
                  <a:tcPr marL="0" marR="36000" marT="0" marB="0" anchor="ctr">
                    <a:lnL>
                      <a:noFill/>
                    </a:lnL>
                    <a:lnR>
                      <a:noFill/>
                    </a:lnR>
                    <a:lnT>
                      <a:noFill/>
                    </a:lnT>
                    <a:lnB>
                      <a:noFill/>
                    </a:lnB>
                    <a:solidFill>
                      <a:srgbClr val="C6E0B4"/>
                    </a:solidFill>
                  </a:tcPr>
                </a:tc>
                <a:extLst>
                  <a:ext uri="{0D108BD9-81ED-4DB2-BD59-A6C34878D82A}">
                    <a16:rowId xmlns:a16="http://schemas.microsoft.com/office/drawing/2014/main" val="3693107266"/>
                  </a:ext>
                </a:extLst>
              </a:tr>
              <a:tr h="298533">
                <a:tc>
                  <a:txBody>
                    <a:bodyPr/>
                    <a:lstStyle/>
                    <a:p>
                      <a:pPr algn="l" fontAlgn="ctr">
                        <a:buNone/>
                      </a:pPr>
                      <a:r>
                        <a:rPr lang="fi-FI" sz="880" b="0" i="0" u="none" strike="noStrike">
                          <a:solidFill>
                            <a:srgbClr val="000000"/>
                          </a:solidFill>
                          <a:effectLst/>
                          <a:latin typeface="Arial" panose="020B0604020202020204" pitchFamily="34" charset="0"/>
                        </a:rPr>
                        <a:t>Lähtö - MK01 Uusimaa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29 126</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4 962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844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2 291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4 514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2 574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1 460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1 386</a:t>
                      </a:r>
                    </a:p>
                  </a:txBody>
                  <a:tcPr marL="0" marR="3600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949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1 378</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1 071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1 944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662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1 269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203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1 766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338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dirty="0">
                          <a:solidFill>
                            <a:srgbClr val="000000"/>
                          </a:solidFill>
                          <a:effectLst/>
                          <a:latin typeface="Arial" panose="020B0604020202020204" pitchFamily="34" charset="0"/>
                        </a:rPr>
                        <a:t>1 387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128</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3946375781"/>
                  </a:ext>
                </a:extLst>
              </a:tr>
              <a:tr h="277043">
                <a:tc>
                  <a:txBody>
                    <a:bodyPr/>
                    <a:lstStyle/>
                    <a:p>
                      <a:pPr algn="l" fontAlgn="ctr">
                        <a:buNone/>
                      </a:pPr>
                      <a:r>
                        <a:rPr lang="fi-FI" sz="880" b="0" i="0" u="none" strike="noStrike">
                          <a:solidFill>
                            <a:srgbClr val="000000"/>
                          </a:solidFill>
                          <a:effectLst/>
                          <a:latin typeface="Arial" panose="020B0604020202020204" pitchFamily="34" charset="0"/>
                        </a:rPr>
                        <a:t>Lähtö - MK02 Varsinais-Suomi</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11 024</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5 145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1 281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451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1 391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273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141</a:t>
                      </a:r>
                    </a:p>
                  </a:txBody>
                  <a:tcPr marL="0" marR="3600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101</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219</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161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364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205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382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294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276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75</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2749588715"/>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MK04 Satakunta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5 209</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1 236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1 448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130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1 194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39</a:t>
                      </a:r>
                    </a:p>
                  </a:txBody>
                  <a:tcPr marL="0" marR="3600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112</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170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220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930820679"/>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MK05 Kanta-Häme</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5 943</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2 534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595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1 255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355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127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63</a:t>
                      </a:r>
                    </a:p>
                  </a:txBody>
                  <a:tcPr marL="0" marR="3600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106</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205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1972535031"/>
                  </a:ext>
                </a:extLst>
              </a:tr>
              <a:tr h="277043">
                <a:tc>
                  <a:txBody>
                    <a:bodyPr/>
                    <a:lstStyle/>
                    <a:p>
                      <a:pPr algn="l" fontAlgn="ctr">
                        <a:buNone/>
                      </a:pPr>
                      <a:r>
                        <a:rPr lang="fi-FI" sz="880" b="0" i="0" u="none" strike="noStrike">
                          <a:solidFill>
                            <a:srgbClr val="000000"/>
                          </a:solidFill>
                          <a:effectLst/>
                          <a:latin typeface="Arial" panose="020B0604020202020204" pitchFamily="34" charset="0"/>
                        </a:rPr>
                        <a:t>Lähtö - MK06 Pirkanmaa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15 011</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5 153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1 509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1 045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1 059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525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258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213</a:t>
                      </a:r>
                    </a:p>
                  </a:txBody>
                  <a:tcPr marL="0" marR="3600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516</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263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1 389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814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389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152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807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128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569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1727003177"/>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MK07 Päijät-Häme</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6 077</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2 722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311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320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720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331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193</a:t>
                      </a:r>
                    </a:p>
                  </a:txBody>
                  <a:tcPr marL="0" marR="3600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214</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216</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370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3106396782"/>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MK08 Kymenlaakso</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4 315</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1 949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201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125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387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435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315</a:t>
                      </a:r>
                    </a:p>
                  </a:txBody>
                  <a:tcPr marL="0" marR="3600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176</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151</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170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2211869468"/>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MK09 Etelä-Karjala</a:t>
                      </a:r>
                    </a:p>
                  </a:txBody>
                  <a:tcPr marL="36000" marR="36000" marT="0" marB="0" anchor="ctr">
                    <a:lnL>
                      <a:noFill/>
                    </a:lnL>
                    <a:lnR>
                      <a:noFill/>
                    </a:lnR>
                    <a:lnT>
                      <a:noFill/>
                    </a:lnT>
                    <a:lnB w="6350" cap="flat" cmpd="sng" algn="ctr">
                      <a:solidFill>
                        <a:srgbClr val="000000"/>
                      </a:solidFill>
                      <a:prstDash val="solid"/>
                      <a:round/>
                      <a:headEnd type="none" w="med" len="med"/>
                      <a:tailEnd type="none" w="med" len="med"/>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4 449</a:t>
                      </a:r>
                    </a:p>
                  </a:txBody>
                  <a:tcPr marL="0" marR="36000" marT="0" marB="0" anchor="ctr">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1 994</a:t>
                      </a:r>
                    </a:p>
                  </a:txBody>
                  <a:tcPr marL="0" marR="3600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212</a:t>
                      </a:r>
                    </a:p>
                  </a:txBody>
                  <a:tcPr marL="0" marR="3600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47</a:t>
                      </a:r>
                    </a:p>
                  </a:txBody>
                  <a:tcPr marL="0" marR="3600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72</a:t>
                      </a:r>
                    </a:p>
                  </a:txBody>
                  <a:tcPr marL="0" marR="3600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354</a:t>
                      </a:r>
                    </a:p>
                  </a:txBody>
                  <a:tcPr marL="0" marR="3600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285</a:t>
                      </a:r>
                    </a:p>
                  </a:txBody>
                  <a:tcPr marL="0" marR="3600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278</a:t>
                      </a:r>
                    </a:p>
                  </a:txBody>
                  <a:tcPr marL="0" marR="3600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263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204</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244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206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3378793699"/>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MK10 Etelä-Savo</a:t>
                      </a:r>
                    </a:p>
                  </a:txBody>
                  <a:tcPr marL="36000" marR="3600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4 277</a:t>
                      </a:r>
                    </a:p>
                  </a:txBody>
                  <a:tcPr marL="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1 138</a:t>
                      </a:r>
                    </a:p>
                  </a:txBody>
                  <a:tcPr marL="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189</a:t>
                      </a:r>
                    </a:p>
                  </a:txBody>
                  <a:tcPr marL="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41</a:t>
                      </a:r>
                    </a:p>
                  </a:txBody>
                  <a:tcPr marL="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67</a:t>
                      </a:r>
                    </a:p>
                  </a:txBody>
                  <a:tcPr marL="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402</a:t>
                      </a:r>
                    </a:p>
                  </a:txBody>
                  <a:tcPr marL="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268</a:t>
                      </a:r>
                    </a:p>
                  </a:txBody>
                  <a:tcPr marL="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165</a:t>
                      </a:r>
                    </a:p>
                  </a:txBody>
                  <a:tcPr marL="0" marR="36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258</a:t>
                      </a:r>
                    </a:p>
                  </a:txBody>
                  <a:tcPr marL="0" marR="3600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638</a:t>
                      </a:r>
                    </a:p>
                  </a:txBody>
                  <a:tcPr marL="0" marR="3600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262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511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2055071066"/>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MK11 Pohjois-Savo</a:t>
                      </a:r>
                    </a:p>
                  </a:txBody>
                  <a:tcPr marL="36000" marR="36000" marT="0" marB="0" anchor="ctr">
                    <a:lnL>
                      <a:noFill/>
                    </a:lnL>
                    <a:lnR>
                      <a:noFill/>
                    </a:lnR>
                    <a:lnT w="6350" cap="flat" cmpd="sng" algn="ctr">
                      <a:solidFill>
                        <a:srgbClr val="000000"/>
                      </a:solidFill>
                      <a:prstDash val="solid"/>
                      <a:round/>
                      <a:headEnd type="none" w="med" len="med"/>
                      <a:tailEnd type="none" w="med" len="med"/>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6 784</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1 769</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296</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93</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137</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739</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210</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137</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167</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504</a:t>
                      </a:r>
                    </a:p>
                  </a:txBody>
                  <a:tcPr marL="0" marR="3600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689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780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528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250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287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1412026174"/>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MK12 Pohjois-Karjala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4 850</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1 672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193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449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197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248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239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817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214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181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114951693"/>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MK13 Keski-Suomi</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8 838</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2 751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434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164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177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1 804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387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154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376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734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244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326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499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309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797561956"/>
                  </a:ext>
                </a:extLst>
              </a:tr>
              <a:tr h="301728">
                <a:tc>
                  <a:txBody>
                    <a:bodyPr/>
                    <a:lstStyle/>
                    <a:p>
                      <a:pPr algn="l" fontAlgn="ctr">
                        <a:buNone/>
                      </a:pPr>
                      <a:r>
                        <a:rPr lang="fi-FI" sz="880" b="0" i="0" u="none" strike="noStrike">
                          <a:solidFill>
                            <a:srgbClr val="000000"/>
                          </a:solidFill>
                          <a:effectLst/>
                          <a:latin typeface="Arial" panose="020B0604020202020204" pitchFamily="34" charset="0"/>
                        </a:rPr>
                        <a:t>Lähtö - MK14 Etelä-Pohjanmaa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4 535</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951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275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206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1 026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411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584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327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170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3996158919"/>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MK15 Pohjanmaa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4 953</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2 069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600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125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515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637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268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228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52</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594461814"/>
                  </a:ext>
                </a:extLst>
              </a:tr>
              <a:tr h="301728">
                <a:tc>
                  <a:txBody>
                    <a:bodyPr/>
                    <a:lstStyle/>
                    <a:p>
                      <a:pPr algn="l" fontAlgn="ctr">
                        <a:buNone/>
                      </a:pPr>
                      <a:r>
                        <a:rPr lang="fi-FI" sz="880" b="0" i="0" u="none" strike="noStrike">
                          <a:solidFill>
                            <a:srgbClr val="000000"/>
                          </a:solidFill>
                          <a:effectLst/>
                          <a:latin typeface="Arial" panose="020B0604020202020204" pitchFamily="34" charset="0"/>
                        </a:rPr>
                        <a:t>Lähtö - MK16 Keski-Pohjanmaa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2 127</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347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232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182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162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296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454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345973930"/>
                  </a:ext>
                </a:extLst>
              </a:tr>
              <a:tr h="333885">
                <a:tc>
                  <a:txBody>
                    <a:bodyPr/>
                    <a:lstStyle/>
                    <a:p>
                      <a:pPr algn="l" fontAlgn="ctr">
                        <a:buNone/>
                      </a:pPr>
                      <a:r>
                        <a:rPr lang="fi-FI" sz="880" b="0" i="0" u="none" strike="noStrike">
                          <a:solidFill>
                            <a:srgbClr val="000000"/>
                          </a:solidFill>
                          <a:effectLst/>
                          <a:latin typeface="Arial" panose="020B0604020202020204" pitchFamily="34" charset="0"/>
                        </a:rPr>
                        <a:t>Lähtö - MK17 Pohjois-Pohjanmaa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10 127</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2 853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443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147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1357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152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74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105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601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178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624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308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229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468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519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1 827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3676684948"/>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MK18 Kainuu</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2 304</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507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102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184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304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107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578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111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2401569786"/>
                  </a:ext>
                </a:extLst>
              </a:tr>
              <a:tr h="212516">
                <a:tc>
                  <a:txBody>
                    <a:bodyPr/>
                    <a:lstStyle/>
                    <a:p>
                      <a:pPr algn="l" fontAlgn="ctr">
                        <a:buNone/>
                      </a:pPr>
                      <a:r>
                        <a:rPr lang="fi-FI" sz="880" b="0" i="0" u="none" strike="noStrike">
                          <a:solidFill>
                            <a:srgbClr val="000000"/>
                          </a:solidFill>
                          <a:effectLst/>
                          <a:latin typeface="Arial" panose="020B0604020202020204" pitchFamily="34" charset="0"/>
                        </a:rPr>
                        <a:t>Lähtö - MK19 Lappi</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5 763</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1 381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299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577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152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92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247</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106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270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134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1 941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106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tc>
                  <a:txBody>
                    <a:bodyPr/>
                    <a:lstStyle/>
                    <a:p>
                      <a:pPr algn="r" fontAlgn="t">
                        <a:buNone/>
                      </a:pPr>
                      <a:r>
                        <a:rPr lang="fi-FI" sz="880" b="0" i="0" u="none" strike="noStrike">
                          <a:solidFill>
                            <a:srgbClr val="000000"/>
                          </a:solidFill>
                          <a:effectLst/>
                          <a:latin typeface="Arial" panose="020B0604020202020204" pitchFamily="34" charset="0"/>
                        </a:rPr>
                        <a:t>2</a:t>
                      </a:r>
                    </a:p>
                  </a:txBody>
                  <a:tcPr marL="0" marR="36000" marT="0" marB="0" anchor="ctr">
                    <a:lnL>
                      <a:noFill/>
                    </a:lnL>
                    <a:lnR>
                      <a:noFill/>
                    </a:lnR>
                    <a:lnT>
                      <a:noFill/>
                    </a:lnT>
                    <a:lnB>
                      <a:noFill/>
                    </a:lnB>
                    <a:solidFill>
                      <a:srgbClr val="FFFFFF"/>
                    </a:solidFill>
                  </a:tcPr>
                </a:tc>
                <a:extLst>
                  <a:ext uri="{0D108BD9-81ED-4DB2-BD59-A6C34878D82A}">
                    <a16:rowId xmlns:a16="http://schemas.microsoft.com/office/drawing/2014/main" val="3148095651"/>
                  </a:ext>
                </a:extLst>
              </a:tr>
              <a:tr h="221372">
                <a:tc>
                  <a:txBody>
                    <a:bodyPr/>
                    <a:lstStyle/>
                    <a:p>
                      <a:pPr algn="l" fontAlgn="ctr">
                        <a:buNone/>
                      </a:pPr>
                      <a:r>
                        <a:rPr lang="fi-FI" sz="880" b="0" i="0" u="none" strike="noStrike" dirty="0">
                          <a:solidFill>
                            <a:srgbClr val="000000"/>
                          </a:solidFill>
                          <a:effectLst/>
                          <a:latin typeface="Arial" panose="020B0604020202020204" pitchFamily="34" charset="0"/>
                        </a:rPr>
                        <a:t>Lähtö - MK21 Ahvenanmaa</a:t>
                      </a:r>
                    </a:p>
                  </a:txBody>
                  <a:tcPr marL="36000" marR="36000" marT="0" marB="0" anchor="ctr">
                    <a:lnL>
                      <a:noFill/>
                    </a:lnL>
                    <a:lnR>
                      <a:noFill/>
                    </a:lnR>
                    <a:lnT>
                      <a:noFill/>
                    </a:lnT>
                    <a:lnB>
                      <a:noFill/>
                    </a:lnB>
                    <a:solidFill>
                      <a:srgbClr val="EEEEEE"/>
                    </a:solidFill>
                  </a:tcPr>
                </a:tc>
                <a:tc>
                  <a:txBody>
                    <a:bodyPr/>
                    <a:lstStyle/>
                    <a:p>
                      <a:pPr algn="r" fontAlgn="t">
                        <a:buNone/>
                      </a:pPr>
                      <a:r>
                        <a:rPr lang="fi-FI" sz="880" b="0" i="0" u="none" strike="noStrike">
                          <a:solidFill>
                            <a:srgbClr val="000000"/>
                          </a:solidFill>
                          <a:effectLst/>
                          <a:latin typeface="Arial" panose="020B0604020202020204" pitchFamily="34" charset="0"/>
                        </a:rPr>
                        <a:t>331</a:t>
                      </a:r>
                    </a:p>
                  </a:txBody>
                  <a:tcPr marL="0" marR="36000" marT="0" marB="0" anchor="ctr">
                    <a:lnL>
                      <a:noFill/>
                    </a:lnL>
                    <a:lnR>
                      <a:noFill/>
                    </a:lnR>
                    <a:lnT>
                      <a:noFill/>
                    </a:lnT>
                    <a:lnB>
                      <a:noFill/>
                    </a:lnB>
                    <a:solidFill>
                      <a:srgbClr val="C6E0B4"/>
                    </a:solidFill>
                  </a:tcPr>
                </a:tc>
                <a:tc>
                  <a:txBody>
                    <a:bodyPr/>
                    <a:lstStyle/>
                    <a:p>
                      <a:pPr algn="r" fontAlgn="t">
                        <a:buNone/>
                      </a:pPr>
                      <a:r>
                        <a:rPr lang="fi-FI" sz="880" b="0" i="0" u="none" strike="noStrike">
                          <a:solidFill>
                            <a:srgbClr val="000000"/>
                          </a:solidFill>
                          <a:effectLst/>
                          <a:latin typeface="Arial" panose="020B0604020202020204" pitchFamily="34" charset="0"/>
                        </a:rPr>
                        <a:t>149</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82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6</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1</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58</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4</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5</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2</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a:solidFill>
                            <a:srgbClr val="000000"/>
                          </a:solidFill>
                          <a:effectLst/>
                          <a:latin typeface="Arial" panose="020B0604020202020204" pitchFamily="34" charset="0"/>
                        </a:rPr>
                        <a:t>3</a:t>
                      </a:r>
                    </a:p>
                  </a:txBody>
                  <a:tcPr marL="0" marR="36000" marT="0" marB="0" anchor="ctr">
                    <a:lnL>
                      <a:noFill/>
                    </a:lnL>
                    <a:lnR>
                      <a:noFill/>
                    </a:lnR>
                    <a:lnT>
                      <a:noFill/>
                    </a:lnT>
                    <a:lnB>
                      <a:noFill/>
                    </a:lnB>
                    <a:solidFill>
                      <a:srgbClr val="FFFFFF"/>
                    </a:solidFill>
                  </a:tcPr>
                </a:tc>
                <a:tc>
                  <a:txBody>
                    <a:bodyPr/>
                    <a:lstStyle/>
                    <a:p>
                      <a:pPr algn="r" fontAlgn="t">
                        <a:buNone/>
                      </a:pPr>
                      <a:r>
                        <a:rPr lang="fi-FI" sz="880" b="0" i="0" u="none" strike="noStrike" dirty="0">
                          <a:solidFill>
                            <a:srgbClr val="000000"/>
                          </a:solidFill>
                          <a:effectLst/>
                          <a:latin typeface="Arial" panose="020B0604020202020204" pitchFamily="34" charset="0"/>
                        </a:rPr>
                        <a:t>0</a:t>
                      </a:r>
                    </a:p>
                  </a:txBody>
                  <a:tcPr marL="0" marR="36000" marT="0" marB="0" anchor="ctr">
                    <a:lnL>
                      <a:noFill/>
                    </a:lnL>
                    <a:lnR>
                      <a:noFill/>
                    </a:lnR>
                    <a:lnT>
                      <a:noFill/>
                    </a:lnT>
                    <a:lnB>
                      <a:noFill/>
                    </a:lnB>
                    <a:solidFill>
                      <a:srgbClr val="70AD47"/>
                    </a:solidFill>
                  </a:tcPr>
                </a:tc>
                <a:extLst>
                  <a:ext uri="{0D108BD9-81ED-4DB2-BD59-A6C34878D82A}">
                    <a16:rowId xmlns:a16="http://schemas.microsoft.com/office/drawing/2014/main" val="3033680882"/>
                  </a:ext>
                </a:extLst>
              </a:tr>
            </a:tbl>
          </a:graphicData>
        </a:graphic>
      </p:graphicFrame>
    </p:spTree>
    <p:extLst>
      <p:ext uri="{BB962C8B-B14F-4D97-AF65-F5344CB8AC3E}">
        <p14:creationId xmlns:p14="http://schemas.microsoft.com/office/powerpoint/2010/main" val="329978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CD7E0073-2FCE-401C-8B40-3DF4ED5A6A3E}"/>
              </a:ext>
            </a:extLst>
          </p:cNvPr>
          <p:cNvSpPr txBox="1">
            <a:spLocks noGrp="1" noChangeArrowheads="1"/>
          </p:cNvSpPr>
          <p:nvPr>
            <p:ph type="title" idx="4294967295"/>
          </p:nvPr>
        </p:nvSpPr>
        <p:spPr bwMode="auto">
          <a:xfrm>
            <a:off x="623392" y="548680"/>
            <a:ext cx="8631238" cy="64807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Arial" charset="0"/>
                <a:cs typeface="Arial" charset="0"/>
              </a:defRPr>
            </a:lvl2pPr>
            <a:lvl3pPr algn="l" rtl="0" eaLnBrk="0" fontAlgn="base" hangingPunct="0">
              <a:spcBef>
                <a:spcPct val="0"/>
              </a:spcBef>
              <a:spcAft>
                <a:spcPct val="0"/>
              </a:spcAft>
              <a:defRPr sz="3200">
                <a:solidFill>
                  <a:schemeClr val="tx2"/>
                </a:solidFill>
                <a:latin typeface="Arial" charset="0"/>
                <a:ea typeface="Arial" charset="0"/>
                <a:cs typeface="Arial" charset="0"/>
              </a:defRPr>
            </a:lvl3pPr>
            <a:lvl4pPr algn="l" rtl="0" eaLnBrk="0" fontAlgn="base" hangingPunct="0">
              <a:spcBef>
                <a:spcPct val="0"/>
              </a:spcBef>
              <a:spcAft>
                <a:spcPct val="0"/>
              </a:spcAft>
              <a:defRPr sz="3200">
                <a:solidFill>
                  <a:schemeClr val="tx2"/>
                </a:solidFill>
                <a:latin typeface="Arial" charset="0"/>
                <a:ea typeface="Arial" charset="0"/>
                <a:cs typeface="Arial" charset="0"/>
              </a:defRPr>
            </a:lvl4pPr>
            <a:lvl5pPr algn="l" rtl="0" eaLnBrk="0" fontAlgn="base" hangingPunct="0">
              <a:spcBef>
                <a:spcPct val="0"/>
              </a:spcBef>
              <a:spcAft>
                <a:spcPct val="0"/>
              </a:spcAft>
              <a:defRPr sz="3200">
                <a:solidFill>
                  <a:schemeClr val="tx2"/>
                </a:solidFill>
                <a:latin typeface="Arial" charset="0"/>
                <a:ea typeface="Arial" charset="0"/>
                <a:cs typeface="Arial" charset="0"/>
              </a:defRPr>
            </a:lvl5pPr>
            <a:lvl6pPr marL="457200" algn="l" rtl="0" fontAlgn="base">
              <a:spcBef>
                <a:spcPct val="0"/>
              </a:spcBef>
              <a:spcAft>
                <a:spcPct val="0"/>
              </a:spcAft>
              <a:defRPr sz="3200">
                <a:solidFill>
                  <a:schemeClr val="tx2"/>
                </a:solidFill>
                <a:latin typeface="Arial" charset="0"/>
                <a:ea typeface="Arial" charset="0"/>
                <a:cs typeface="Arial" charset="0"/>
              </a:defRPr>
            </a:lvl6pPr>
            <a:lvl7pPr marL="914400" algn="l" rtl="0" fontAlgn="base">
              <a:spcBef>
                <a:spcPct val="0"/>
              </a:spcBef>
              <a:spcAft>
                <a:spcPct val="0"/>
              </a:spcAft>
              <a:defRPr sz="3200">
                <a:solidFill>
                  <a:schemeClr val="tx2"/>
                </a:solidFill>
                <a:latin typeface="Arial" charset="0"/>
                <a:ea typeface="Arial" charset="0"/>
                <a:cs typeface="Arial" charset="0"/>
              </a:defRPr>
            </a:lvl7pPr>
            <a:lvl8pPr marL="1371600" algn="l" rtl="0" fontAlgn="base">
              <a:spcBef>
                <a:spcPct val="0"/>
              </a:spcBef>
              <a:spcAft>
                <a:spcPct val="0"/>
              </a:spcAft>
              <a:defRPr sz="3200">
                <a:solidFill>
                  <a:schemeClr val="tx2"/>
                </a:solidFill>
                <a:latin typeface="Arial" charset="0"/>
                <a:ea typeface="Arial" charset="0"/>
                <a:cs typeface="Arial" charset="0"/>
              </a:defRPr>
            </a:lvl8pPr>
            <a:lvl9pPr marL="1828800" algn="l" rtl="0" fontAlgn="base">
              <a:spcBef>
                <a:spcPct val="0"/>
              </a:spcBef>
              <a:spcAft>
                <a:spcPct val="0"/>
              </a:spcAft>
              <a:defRPr sz="3200">
                <a:solidFill>
                  <a:schemeClr val="tx2"/>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2800" b="1" i="0" u="none" strike="noStrike" kern="0" cap="none" spc="0" normalizeH="0" baseline="0" noProof="0" dirty="0">
                <a:ln>
                  <a:noFill/>
                </a:ln>
                <a:solidFill>
                  <a:schemeClr val="tx2"/>
                </a:solidFill>
                <a:effectLst/>
                <a:uLnTx/>
                <a:uFillTx/>
                <a:latin typeface="+mj-lt"/>
                <a:ea typeface="+mj-ea"/>
                <a:cs typeface="+mj-cs"/>
              </a:rPr>
              <a:t>Maassamuutto ikäryhmittäin Etelä-Savossa 2025 </a:t>
            </a:r>
            <a:br>
              <a:rPr kumimoji="0" lang="fi-FI" altLang="fi-FI" sz="2800" b="1" i="0" u="none" strike="noStrike" kern="0" cap="none" spc="0" normalizeH="0" baseline="0" noProof="0" dirty="0">
                <a:ln>
                  <a:noFill/>
                </a:ln>
                <a:solidFill>
                  <a:schemeClr val="tx2"/>
                </a:solidFill>
                <a:effectLst/>
                <a:uLnTx/>
                <a:uFillTx/>
                <a:latin typeface="+mj-lt"/>
                <a:ea typeface="+mj-ea"/>
                <a:cs typeface="+mj-cs"/>
              </a:rPr>
            </a:br>
            <a:r>
              <a:rPr kumimoji="0" lang="fi-FI" altLang="fi-FI" sz="1800" b="0" i="0" u="none" strike="noStrike" kern="0" cap="none" spc="0" normalizeH="0" baseline="0" noProof="0" dirty="0">
                <a:ln>
                  <a:noFill/>
                </a:ln>
                <a:solidFill>
                  <a:schemeClr val="tx2"/>
                </a:solidFill>
                <a:effectLst/>
                <a:uLnTx/>
                <a:uFillTx/>
                <a:latin typeface="+mj-lt"/>
                <a:ea typeface="+mj-ea"/>
                <a:cs typeface="+mj-cs"/>
              </a:rPr>
              <a:t>(ei siirtolaisuutta mukana)</a:t>
            </a:r>
            <a:endParaRPr kumimoji="0" lang="en-GB" altLang="fi-FI" sz="1800" b="0"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1">
            <a:extLst>
              <a:ext uri="{FF2B5EF4-FFF2-40B4-BE49-F238E27FC236}">
                <a16:creationId xmlns:a16="http://schemas.microsoft.com/office/drawing/2014/main" id="{60549041-C029-BA91-BFBE-3AAEB69A883D}"/>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5" name="Kuva 4" descr="Palkkikaaviot kuntien välisestä tulo- ja lähtömuutosta sekä nettomuutosta ikäryhmittäin Etelä-Savossa vuonna 2025. Kuntien välinen nettomuutto oli Etelä-Savon maakunnassa -822. Viisivuotisikäryhmittäin katsottuna eniten Etelä-Savossa muuttivat 15-34-vuotiaat, ja näistä vielä eniten ikäryhmä 20-24-vuotiaat, joiden nettomuutto oli -445.">
            <a:extLst>
              <a:ext uri="{FF2B5EF4-FFF2-40B4-BE49-F238E27FC236}">
                <a16:creationId xmlns:a16="http://schemas.microsoft.com/office/drawing/2014/main" id="{DD206AD7-C7E7-8882-88BC-2FD6A7FA2877}"/>
              </a:ext>
            </a:extLst>
          </p:cNvPr>
          <p:cNvPicPr>
            <a:picLocks noChangeAspect="1"/>
          </p:cNvPicPr>
          <p:nvPr/>
        </p:nvPicPr>
        <p:blipFill>
          <a:blip r:embed="rId3"/>
          <a:stretch>
            <a:fillRect/>
          </a:stretch>
        </p:blipFill>
        <p:spPr>
          <a:xfrm>
            <a:off x="572545" y="1484784"/>
            <a:ext cx="9737875" cy="4159556"/>
          </a:xfrm>
          <a:prstGeom prst="rect">
            <a:avLst/>
          </a:prstGeom>
        </p:spPr>
      </p:pic>
    </p:spTree>
    <p:extLst>
      <p:ext uri="{BB962C8B-B14F-4D97-AF65-F5344CB8AC3E}">
        <p14:creationId xmlns:p14="http://schemas.microsoft.com/office/powerpoint/2010/main" val="202362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0CC19E5-3443-490B-83B3-1E6F95ACD00B}"/>
              </a:ext>
            </a:extLst>
          </p:cNvPr>
          <p:cNvSpPr txBox="1">
            <a:spLocks noGrp="1" noChangeArrowheads="1"/>
          </p:cNvSpPr>
          <p:nvPr>
            <p:ph type="title" idx="4294967295"/>
          </p:nvPr>
        </p:nvSpPr>
        <p:spPr bwMode="auto">
          <a:xfrm>
            <a:off x="623392" y="548680"/>
            <a:ext cx="10801200" cy="64807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Arial" charset="0"/>
                <a:cs typeface="Arial" charset="0"/>
              </a:defRPr>
            </a:lvl2pPr>
            <a:lvl3pPr algn="l" rtl="0" eaLnBrk="0" fontAlgn="base" hangingPunct="0">
              <a:spcBef>
                <a:spcPct val="0"/>
              </a:spcBef>
              <a:spcAft>
                <a:spcPct val="0"/>
              </a:spcAft>
              <a:defRPr sz="3200">
                <a:solidFill>
                  <a:schemeClr val="tx2"/>
                </a:solidFill>
                <a:latin typeface="Arial" charset="0"/>
                <a:ea typeface="Arial" charset="0"/>
                <a:cs typeface="Arial" charset="0"/>
              </a:defRPr>
            </a:lvl3pPr>
            <a:lvl4pPr algn="l" rtl="0" eaLnBrk="0" fontAlgn="base" hangingPunct="0">
              <a:spcBef>
                <a:spcPct val="0"/>
              </a:spcBef>
              <a:spcAft>
                <a:spcPct val="0"/>
              </a:spcAft>
              <a:defRPr sz="3200">
                <a:solidFill>
                  <a:schemeClr val="tx2"/>
                </a:solidFill>
                <a:latin typeface="Arial" charset="0"/>
                <a:ea typeface="Arial" charset="0"/>
                <a:cs typeface="Arial" charset="0"/>
              </a:defRPr>
            </a:lvl4pPr>
            <a:lvl5pPr algn="l" rtl="0" eaLnBrk="0" fontAlgn="base" hangingPunct="0">
              <a:spcBef>
                <a:spcPct val="0"/>
              </a:spcBef>
              <a:spcAft>
                <a:spcPct val="0"/>
              </a:spcAft>
              <a:defRPr sz="3200">
                <a:solidFill>
                  <a:schemeClr val="tx2"/>
                </a:solidFill>
                <a:latin typeface="Arial" charset="0"/>
                <a:ea typeface="Arial" charset="0"/>
                <a:cs typeface="Arial" charset="0"/>
              </a:defRPr>
            </a:lvl5pPr>
            <a:lvl6pPr marL="457200" algn="l" rtl="0" fontAlgn="base">
              <a:spcBef>
                <a:spcPct val="0"/>
              </a:spcBef>
              <a:spcAft>
                <a:spcPct val="0"/>
              </a:spcAft>
              <a:defRPr sz="3200">
                <a:solidFill>
                  <a:schemeClr val="tx2"/>
                </a:solidFill>
                <a:latin typeface="Arial" charset="0"/>
                <a:ea typeface="Arial" charset="0"/>
                <a:cs typeface="Arial" charset="0"/>
              </a:defRPr>
            </a:lvl6pPr>
            <a:lvl7pPr marL="914400" algn="l" rtl="0" fontAlgn="base">
              <a:spcBef>
                <a:spcPct val="0"/>
              </a:spcBef>
              <a:spcAft>
                <a:spcPct val="0"/>
              </a:spcAft>
              <a:defRPr sz="3200">
                <a:solidFill>
                  <a:schemeClr val="tx2"/>
                </a:solidFill>
                <a:latin typeface="Arial" charset="0"/>
                <a:ea typeface="Arial" charset="0"/>
                <a:cs typeface="Arial" charset="0"/>
              </a:defRPr>
            </a:lvl7pPr>
            <a:lvl8pPr marL="1371600" algn="l" rtl="0" fontAlgn="base">
              <a:spcBef>
                <a:spcPct val="0"/>
              </a:spcBef>
              <a:spcAft>
                <a:spcPct val="0"/>
              </a:spcAft>
              <a:defRPr sz="3200">
                <a:solidFill>
                  <a:schemeClr val="tx2"/>
                </a:solidFill>
                <a:latin typeface="Arial" charset="0"/>
                <a:ea typeface="Arial" charset="0"/>
                <a:cs typeface="Arial" charset="0"/>
              </a:defRPr>
            </a:lvl8pPr>
            <a:lvl9pPr marL="1828800" algn="l" rtl="0" fontAlgn="base">
              <a:spcBef>
                <a:spcPct val="0"/>
              </a:spcBef>
              <a:spcAft>
                <a:spcPct val="0"/>
              </a:spcAft>
              <a:defRPr sz="3200">
                <a:solidFill>
                  <a:schemeClr val="tx2"/>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2800" b="1" i="0" u="none" strike="noStrike" kern="0" cap="none" spc="0" normalizeH="0" baseline="0" noProof="0" dirty="0">
                <a:ln>
                  <a:noFill/>
                </a:ln>
                <a:solidFill>
                  <a:schemeClr val="tx2"/>
                </a:solidFill>
                <a:effectLst/>
                <a:uLnTx/>
                <a:uFillTx/>
                <a:latin typeface="+mj-lt"/>
                <a:ea typeface="+mj-ea"/>
                <a:cs typeface="+mj-cs"/>
              </a:rPr>
              <a:t>Maassamuutto ikäryhmittäin Mikkelin seutukunnassa 2025 </a:t>
            </a:r>
            <a:br>
              <a:rPr kumimoji="0" lang="fi-FI" altLang="fi-FI" sz="2800" b="1" i="0" u="none" strike="noStrike" kern="0" cap="none" spc="0" normalizeH="0" baseline="0" noProof="0" dirty="0">
                <a:ln>
                  <a:noFill/>
                </a:ln>
                <a:solidFill>
                  <a:schemeClr val="tx2"/>
                </a:solidFill>
                <a:effectLst/>
                <a:uLnTx/>
                <a:uFillTx/>
                <a:latin typeface="+mj-lt"/>
                <a:ea typeface="+mj-ea"/>
                <a:cs typeface="+mj-cs"/>
              </a:rPr>
            </a:br>
            <a:r>
              <a:rPr kumimoji="0" lang="fi-FI" altLang="fi-FI" sz="1800" b="0" i="0" u="none" strike="noStrike" kern="0" cap="none" spc="0" normalizeH="0" baseline="0" noProof="0" dirty="0">
                <a:ln>
                  <a:noFill/>
                </a:ln>
                <a:solidFill>
                  <a:schemeClr val="tx2"/>
                </a:solidFill>
                <a:effectLst/>
                <a:uLnTx/>
                <a:uFillTx/>
                <a:latin typeface="+mj-lt"/>
                <a:ea typeface="+mj-ea"/>
                <a:cs typeface="+mj-cs"/>
              </a:rPr>
              <a:t>(ei siirtolaisuutta mukana)</a:t>
            </a:r>
            <a:endParaRPr kumimoji="0" lang="en-GB" altLang="fi-FI" sz="1800" b="0"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1">
            <a:extLst>
              <a:ext uri="{FF2B5EF4-FFF2-40B4-BE49-F238E27FC236}">
                <a16:creationId xmlns:a16="http://schemas.microsoft.com/office/drawing/2014/main" id="{FD84385B-F876-5896-D728-A39C9E09B418}"/>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5" name="Kuva 4" descr="Palkkikaaviot kuntien välisestä tulo- ja lähtömuutosta sekä nettomuutosta ikäryhmittäin Mikkelin seutukunnassa vuonna 2025. Kuntien välinen nettomuutto oli Mikkelin seutukunnassa -404. Viisivuotisikäryhmittäin katsottuna eniten muuttivat 15-34-vuotiaat, ja näistä vielä eniten ikäryhmä 20-24-vuotiaat, joiden nettomuutto oli -225.">
            <a:extLst>
              <a:ext uri="{FF2B5EF4-FFF2-40B4-BE49-F238E27FC236}">
                <a16:creationId xmlns:a16="http://schemas.microsoft.com/office/drawing/2014/main" id="{BFCE3273-84A9-3009-54FE-E727D6C41D69}"/>
              </a:ext>
            </a:extLst>
          </p:cNvPr>
          <p:cNvPicPr>
            <a:picLocks noChangeAspect="1"/>
          </p:cNvPicPr>
          <p:nvPr/>
        </p:nvPicPr>
        <p:blipFill>
          <a:blip r:embed="rId2"/>
          <a:stretch>
            <a:fillRect/>
          </a:stretch>
        </p:blipFill>
        <p:spPr>
          <a:xfrm>
            <a:off x="551384" y="1484784"/>
            <a:ext cx="9888510" cy="4212078"/>
          </a:xfrm>
          <a:prstGeom prst="rect">
            <a:avLst/>
          </a:prstGeom>
        </p:spPr>
      </p:pic>
    </p:spTree>
    <p:extLst>
      <p:ext uri="{BB962C8B-B14F-4D97-AF65-F5344CB8AC3E}">
        <p14:creationId xmlns:p14="http://schemas.microsoft.com/office/powerpoint/2010/main" val="67565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Grp="1" noChangeArrowheads="1"/>
          </p:cNvSpPr>
          <p:nvPr>
            <p:ph type="title" idx="4294967295"/>
          </p:nvPr>
        </p:nvSpPr>
        <p:spPr bwMode="auto">
          <a:xfrm>
            <a:off x="623392" y="548680"/>
            <a:ext cx="11089232" cy="64807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Arial" charset="0"/>
                <a:cs typeface="Arial" charset="0"/>
              </a:defRPr>
            </a:lvl2pPr>
            <a:lvl3pPr algn="l" rtl="0" eaLnBrk="0" fontAlgn="base" hangingPunct="0">
              <a:spcBef>
                <a:spcPct val="0"/>
              </a:spcBef>
              <a:spcAft>
                <a:spcPct val="0"/>
              </a:spcAft>
              <a:defRPr sz="3200">
                <a:solidFill>
                  <a:schemeClr val="tx2"/>
                </a:solidFill>
                <a:latin typeface="Arial" charset="0"/>
                <a:ea typeface="Arial" charset="0"/>
                <a:cs typeface="Arial" charset="0"/>
              </a:defRPr>
            </a:lvl3pPr>
            <a:lvl4pPr algn="l" rtl="0" eaLnBrk="0" fontAlgn="base" hangingPunct="0">
              <a:spcBef>
                <a:spcPct val="0"/>
              </a:spcBef>
              <a:spcAft>
                <a:spcPct val="0"/>
              </a:spcAft>
              <a:defRPr sz="3200">
                <a:solidFill>
                  <a:schemeClr val="tx2"/>
                </a:solidFill>
                <a:latin typeface="Arial" charset="0"/>
                <a:ea typeface="Arial" charset="0"/>
                <a:cs typeface="Arial" charset="0"/>
              </a:defRPr>
            </a:lvl4pPr>
            <a:lvl5pPr algn="l" rtl="0" eaLnBrk="0" fontAlgn="base" hangingPunct="0">
              <a:spcBef>
                <a:spcPct val="0"/>
              </a:spcBef>
              <a:spcAft>
                <a:spcPct val="0"/>
              </a:spcAft>
              <a:defRPr sz="3200">
                <a:solidFill>
                  <a:schemeClr val="tx2"/>
                </a:solidFill>
                <a:latin typeface="Arial" charset="0"/>
                <a:ea typeface="Arial" charset="0"/>
                <a:cs typeface="Arial" charset="0"/>
              </a:defRPr>
            </a:lvl5pPr>
            <a:lvl6pPr marL="457200" algn="l" rtl="0" fontAlgn="base">
              <a:spcBef>
                <a:spcPct val="0"/>
              </a:spcBef>
              <a:spcAft>
                <a:spcPct val="0"/>
              </a:spcAft>
              <a:defRPr sz="3200">
                <a:solidFill>
                  <a:schemeClr val="tx2"/>
                </a:solidFill>
                <a:latin typeface="Arial" charset="0"/>
                <a:ea typeface="Arial" charset="0"/>
                <a:cs typeface="Arial" charset="0"/>
              </a:defRPr>
            </a:lvl6pPr>
            <a:lvl7pPr marL="914400" algn="l" rtl="0" fontAlgn="base">
              <a:spcBef>
                <a:spcPct val="0"/>
              </a:spcBef>
              <a:spcAft>
                <a:spcPct val="0"/>
              </a:spcAft>
              <a:defRPr sz="3200">
                <a:solidFill>
                  <a:schemeClr val="tx2"/>
                </a:solidFill>
                <a:latin typeface="Arial" charset="0"/>
                <a:ea typeface="Arial" charset="0"/>
                <a:cs typeface="Arial" charset="0"/>
              </a:defRPr>
            </a:lvl7pPr>
            <a:lvl8pPr marL="1371600" algn="l" rtl="0" fontAlgn="base">
              <a:spcBef>
                <a:spcPct val="0"/>
              </a:spcBef>
              <a:spcAft>
                <a:spcPct val="0"/>
              </a:spcAft>
              <a:defRPr sz="3200">
                <a:solidFill>
                  <a:schemeClr val="tx2"/>
                </a:solidFill>
                <a:latin typeface="Arial" charset="0"/>
                <a:ea typeface="Arial" charset="0"/>
                <a:cs typeface="Arial" charset="0"/>
              </a:defRPr>
            </a:lvl8pPr>
            <a:lvl9pPr marL="1828800" algn="l" rtl="0" fontAlgn="base">
              <a:spcBef>
                <a:spcPct val="0"/>
              </a:spcBef>
              <a:spcAft>
                <a:spcPct val="0"/>
              </a:spcAft>
              <a:defRPr sz="3200">
                <a:solidFill>
                  <a:schemeClr val="tx2"/>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2800" b="1" i="0" u="none" strike="noStrike" kern="0" cap="none" spc="0" normalizeH="0" baseline="0" noProof="0" dirty="0">
                <a:ln>
                  <a:noFill/>
                </a:ln>
                <a:solidFill>
                  <a:schemeClr val="tx2"/>
                </a:solidFill>
                <a:effectLst/>
                <a:uLnTx/>
                <a:uFillTx/>
                <a:latin typeface="+mj-lt"/>
                <a:ea typeface="+mj-ea"/>
                <a:cs typeface="+mj-cs"/>
              </a:rPr>
              <a:t>Maassamuutto ikäryhmittäin Savonlinnan seutukunnassa 2025 </a:t>
            </a:r>
            <a:br>
              <a:rPr kumimoji="0" lang="fi-FI" altLang="fi-FI" sz="2800" b="1" i="0" u="none" strike="noStrike" kern="0" cap="none" spc="0" normalizeH="0" baseline="0" noProof="0" dirty="0">
                <a:ln>
                  <a:noFill/>
                </a:ln>
                <a:solidFill>
                  <a:schemeClr val="tx2"/>
                </a:solidFill>
                <a:effectLst/>
                <a:uLnTx/>
                <a:uFillTx/>
                <a:latin typeface="+mj-lt"/>
                <a:ea typeface="+mj-ea"/>
                <a:cs typeface="+mj-cs"/>
              </a:rPr>
            </a:br>
            <a:r>
              <a:rPr kumimoji="0" lang="fi-FI" altLang="fi-FI" sz="1800" b="0" i="0" u="none" strike="noStrike" kern="0" cap="none" spc="0" normalizeH="0" baseline="0" noProof="0" dirty="0">
                <a:ln>
                  <a:noFill/>
                </a:ln>
                <a:solidFill>
                  <a:schemeClr val="tx2"/>
                </a:solidFill>
                <a:effectLst/>
                <a:uLnTx/>
                <a:uFillTx/>
                <a:latin typeface="+mj-lt"/>
                <a:ea typeface="+mj-ea"/>
                <a:cs typeface="+mj-cs"/>
              </a:rPr>
              <a:t>(ei siirtolaisuutta mukana)</a:t>
            </a:r>
            <a:endParaRPr kumimoji="0" lang="en-GB" altLang="fi-FI" sz="1800" b="0"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1">
            <a:extLst>
              <a:ext uri="{FF2B5EF4-FFF2-40B4-BE49-F238E27FC236}">
                <a16:creationId xmlns:a16="http://schemas.microsoft.com/office/drawing/2014/main" id="{374EE8EE-13EA-7454-28C2-C82B05643712}"/>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1.6.2026 /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5" name="Kuva 4" descr="Palkkikaaviot kuntien välisestä tulo- ja lähtömuutosta sekä nettomuutosta ikäryhmittäin Savonlinnan seutukunnassa vuonna 2025. Kuntien välinen nettomuutto oli Savonlinnan seutukunnassa -297. Viisivuotisikäryhmittäin katsottuna eniten muuttivat 15-34-vuotiaat, ja näistä vielä eniten ikäryhmä 20-24-vuotiaat, joiden nettomuutto oli -188.">
            <a:extLst>
              <a:ext uri="{FF2B5EF4-FFF2-40B4-BE49-F238E27FC236}">
                <a16:creationId xmlns:a16="http://schemas.microsoft.com/office/drawing/2014/main" id="{A7FDB317-92D1-1E0A-BB67-AA51DE72E884}"/>
              </a:ext>
            </a:extLst>
          </p:cNvPr>
          <p:cNvPicPr>
            <a:picLocks noChangeAspect="1"/>
          </p:cNvPicPr>
          <p:nvPr/>
        </p:nvPicPr>
        <p:blipFill>
          <a:blip r:embed="rId2"/>
          <a:stretch>
            <a:fillRect/>
          </a:stretch>
        </p:blipFill>
        <p:spPr>
          <a:xfrm>
            <a:off x="560352" y="1484784"/>
            <a:ext cx="9739784" cy="4135117"/>
          </a:xfrm>
          <a:prstGeom prst="rect">
            <a:avLst/>
          </a:prstGeom>
        </p:spPr>
      </p:pic>
    </p:spTree>
    <p:extLst>
      <p:ext uri="{BB962C8B-B14F-4D97-AF65-F5344CB8AC3E}">
        <p14:creationId xmlns:p14="http://schemas.microsoft.com/office/powerpoint/2010/main" val="3703110166"/>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ESAVO PowerPoint-esitysmalli</Template>
  <TotalTime>23975</TotalTime>
  <Words>3258</Words>
  <Application>Microsoft Office PowerPoint</Application>
  <PresentationFormat>Laajakuva</PresentationFormat>
  <Paragraphs>1669</Paragraphs>
  <Slides>29</Slides>
  <Notes>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29</vt:i4>
      </vt:variant>
    </vt:vector>
  </HeadingPairs>
  <TitlesOfParts>
    <vt:vector size="33" baseType="lpstr">
      <vt:lpstr>Arial</vt:lpstr>
      <vt:lpstr>Calibri</vt:lpstr>
      <vt:lpstr>Times New Roman</vt:lpstr>
      <vt:lpstr>ESAVO</vt:lpstr>
      <vt:lpstr>Muuttoliike 2025</vt:lpstr>
      <vt:lpstr>Maan sisäinen muuttoliike</vt:lpstr>
      <vt:lpstr>Maakuntien välinen muuttoliike Etelä-Savon maakunnan osalta 2025</vt:lpstr>
      <vt:lpstr>Maakuntien välinen muuttoliike 2025</vt:lpstr>
      <vt:lpstr>Maakuntien välinen nettomuutto 2025</vt:lpstr>
      <vt:lpstr>Maakuntien välinen muuttoliike tulo- ja lähtömaakunnittain 2025</vt:lpstr>
      <vt:lpstr>Maassamuutto ikäryhmittäin Etelä-Savossa 2025  (ei siirtolaisuutta mukana)</vt:lpstr>
      <vt:lpstr>Maassamuutto ikäryhmittäin Mikkelin seutukunnassa 2025  (ei siirtolaisuutta mukana)</vt:lpstr>
      <vt:lpstr>Maassamuutto ikäryhmittäin Savonlinnan seutukunnassa 2025  (ei siirtolaisuutta mukana)</vt:lpstr>
      <vt:lpstr>Maassamuutto ikäryhmittäin Pieksämäen seutukunnassa 2025  (ei siirtolaisuutta mukana)</vt:lpstr>
      <vt:lpstr>Kokonaisnettomuutto  (sisältää sekä maan sisäisen muuton että siirtolaisuuden)</vt:lpstr>
      <vt:lpstr>Kokonaisnettomuutto maakunnittain 2025</vt:lpstr>
      <vt:lpstr>Kokonaisnettomuutto maakunnittain 2024 - 2025</vt:lpstr>
      <vt:lpstr>Kokonaisnettomuutto eräissä maakunnissa 2000 - 2025</vt:lpstr>
      <vt:lpstr>Kokonaisnettomuutto seutukunnittain Etelä-Savossa 2000 - 2025</vt:lpstr>
      <vt:lpstr>Kokonaisnettomuutto seutukunnittain ja kunnittain Etelä-Savossa 2000 - 2025</vt:lpstr>
      <vt:lpstr>Kokonaisnettomuutto seutukunnittain ja kunnittain Etelä-Savossa 2024-2025</vt:lpstr>
      <vt:lpstr>Kokonaisnettomuutto ikäryhmittäin Etelä-Savossa 2025</vt:lpstr>
      <vt:lpstr>Kokonaisnettomuutto ikäryhmittäin Etelä-Savossa 2016 - 2025, keskimäärin/v.</vt:lpstr>
      <vt:lpstr>Kokonaisnettomuutto ikäryhmittäin Etelä-Savossa 2016 - 2025</vt:lpstr>
      <vt:lpstr>Kokonaisnettomuutto ikäryhmittäin (7 ikäryhmää) Etelä-Savossa 2005 - 2025</vt:lpstr>
      <vt:lpstr>Kokonaisnettomuutto ikäryhmittäin (7 ikäryhmää) Etelä-Savossa 2005-2025</vt:lpstr>
      <vt:lpstr>Kokonaisnettomuutto ikäryhmittäin, kunnittain ja seutukunnittain  Etelä-Savossa 2025</vt:lpstr>
      <vt:lpstr>Kokonaisnettomuutto ikäryhmittäin Enonkoskella ja Hirvensalmella 2025</vt:lpstr>
      <vt:lpstr>Kokonaisnettomuutto ikäryhmittäin Juvalla ja Kangasniemellä 2025</vt:lpstr>
      <vt:lpstr>Kokonaisnettomuutto ikäryhmittäin Mikkelissä ja Mäntyharjulla 2025</vt:lpstr>
      <vt:lpstr>Kokonaisnettomuutto ikäryhmittäin Pieksämäellä ja Puumalassa 2025</vt:lpstr>
      <vt:lpstr>Kokonaisnettomuutto ikäryhmittäin Rantasalmella ja Savonlinnassa 2025</vt:lpstr>
      <vt:lpstr>Kokonaisnettomuutto ikäryhmittäin Sulkavalla 2025</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dc:title>
  <dc:creator>Jaana Kokkonen</dc:creator>
  <cp:lastModifiedBy>Jaana Kokkonen</cp:lastModifiedBy>
  <cp:revision>44</cp:revision>
  <dcterms:created xsi:type="dcterms:W3CDTF">2020-02-25T14:36:39Z</dcterms:created>
  <dcterms:modified xsi:type="dcterms:W3CDTF">2026-06-01T08:30:16Z</dcterms:modified>
</cp:coreProperties>
</file>