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6" r:id="rId1"/>
  </p:sldMasterIdLst>
  <p:notesMasterIdLst>
    <p:notesMasterId r:id="rId6"/>
  </p:notesMasterIdLst>
  <p:sldIdLst>
    <p:sldId id="694" r:id="rId2"/>
    <p:sldId id="695" r:id="rId3"/>
    <p:sldId id="697" r:id="rId4"/>
    <p:sldId id="69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781C04-DD3F-40F6-BABB-44F1FBDE99BD}" v="3" dt="2026-04-02T08:25:33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Tumma tyyli 2 - Korostus 3/Korostu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8" autoAdjust="0"/>
    <p:restoredTop sz="95220" autoAdjust="0"/>
  </p:normalViewPr>
  <p:slideViewPr>
    <p:cSldViewPr showGuides="1">
      <p:cViewPr varScale="1">
        <p:scale>
          <a:sx n="91" d="100"/>
          <a:sy n="91" d="100"/>
        </p:scale>
        <p:origin x="32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ana Kokkonen" userId="fd0ea1af-346e-4258-bc54-cec630bd1122" providerId="ADAL" clId="{E89BD6E4-43A1-4CD4-9BD1-30478988A43C}"/>
    <pc:docChg chg="custSel modSld">
      <pc:chgData name="Jaana Kokkonen" userId="fd0ea1af-346e-4258-bc54-cec630bd1122" providerId="ADAL" clId="{E89BD6E4-43A1-4CD4-9BD1-30478988A43C}" dt="2026-04-02T09:10:13.110" v="393" actId="13244"/>
      <pc:docMkLst>
        <pc:docMk/>
      </pc:docMkLst>
      <pc:sldChg chg="modSp mod">
        <pc:chgData name="Jaana Kokkonen" userId="fd0ea1af-346e-4258-bc54-cec630bd1122" providerId="ADAL" clId="{E89BD6E4-43A1-4CD4-9BD1-30478988A43C}" dt="2026-04-02T08:28:47.749" v="47" actId="3064"/>
        <pc:sldMkLst>
          <pc:docMk/>
          <pc:sldMk cId="1445504624" sldId="694"/>
        </pc:sldMkLst>
        <pc:spChg chg="mod">
          <ac:chgData name="Jaana Kokkonen" userId="fd0ea1af-346e-4258-bc54-cec630bd1122" providerId="ADAL" clId="{E89BD6E4-43A1-4CD4-9BD1-30478988A43C}" dt="2026-04-02T08:23:37.291" v="22" actId="14100"/>
          <ac:spMkLst>
            <pc:docMk/>
            <pc:sldMk cId="1445504624" sldId="694"/>
            <ac:spMk id="3" creationId="{C9A644A9-1CBA-12F5-3386-DCF49D4FDF17}"/>
          </ac:spMkLst>
        </pc:spChg>
        <pc:spChg chg="mod">
          <ac:chgData name="Jaana Kokkonen" userId="fd0ea1af-346e-4258-bc54-cec630bd1122" providerId="ADAL" clId="{E89BD6E4-43A1-4CD4-9BD1-30478988A43C}" dt="2026-04-02T08:23:53.150" v="25" actId="14100"/>
          <ac:spMkLst>
            <pc:docMk/>
            <pc:sldMk cId="1445504624" sldId="694"/>
            <ac:spMk id="8" creationId="{9201FF6F-70E4-494A-AF97-7FDB53D6943F}"/>
          </ac:spMkLst>
        </pc:spChg>
        <pc:graphicFrameChg chg="mod modGraphic">
          <ac:chgData name="Jaana Kokkonen" userId="fd0ea1af-346e-4258-bc54-cec630bd1122" providerId="ADAL" clId="{E89BD6E4-43A1-4CD4-9BD1-30478988A43C}" dt="2026-04-02T08:28:47.749" v="47" actId="3064"/>
          <ac:graphicFrameMkLst>
            <pc:docMk/>
            <pc:sldMk cId="1445504624" sldId="694"/>
            <ac:graphicFrameMk id="4" creationId="{7E3E432E-06B1-4A85-A762-FA74D310205C}"/>
          </ac:graphicFrameMkLst>
        </pc:graphicFrameChg>
      </pc:sldChg>
      <pc:sldChg chg="addSp delSp modSp mod">
        <pc:chgData name="Jaana Kokkonen" userId="fd0ea1af-346e-4258-bc54-cec630bd1122" providerId="ADAL" clId="{E89BD6E4-43A1-4CD4-9BD1-30478988A43C}" dt="2026-04-02T09:10:13.110" v="393" actId="13244"/>
        <pc:sldMkLst>
          <pc:docMk/>
          <pc:sldMk cId="4076571689" sldId="695"/>
        </pc:sldMkLst>
        <pc:spChg chg="mod">
          <ac:chgData name="Jaana Kokkonen" userId="fd0ea1af-346e-4258-bc54-cec630bd1122" providerId="ADAL" clId="{E89BD6E4-43A1-4CD4-9BD1-30478988A43C}" dt="2026-04-02T06:58:49.333" v="9"/>
          <ac:spMkLst>
            <pc:docMk/>
            <pc:sldMk cId="4076571689" sldId="695"/>
            <ac:spMk id="3" creationId="{1B33A57A-9CF1-74BC-278F-5C9ED35CE1CB}"/>
          </ac:spMkLst>
        </pc:spChg>
        <pc:spChg chg="mod ord">
          <ac:chgData name="Jaana Kokkonen" userId="fd0ea1af-346e-4258-bc54-cec630bd1122" providerId="ADAL" clId="{E89BD6E4-43A1-4CD4-9BD1-30478988A43C}" dt="2026-04-02T09:10:13.110" v="393" actId="13244"/>
          <ac:spMkLst>
            <pc:docMk/>
            <pc:sldMk cId="4076571689" sldId="695"/>
            <ac:spMk id="8" creationId="{9201FF6F-70E4-494A-AF97-7FDB53D6943F}"/>
          </ac:spMkLst>
        </pc:spChg>
        <pc:picChg chg="add mod ord">
          <ac:chgData name="Jaana Kokkonen" userId="fd0ea1af-346e-4258-bc54-cec630bd1122" providerId="ADAL" clId="{E89BD6E4-43A1-4CD4-9BD1-30478988A43C}" dt="2026-04-02T08:51:03.072" v="126" actId="962"/>
          <ac:picMkLst>
            <pc:docMk/>
            <pc:sldMk cId="4076571689" sldId="695"/>
            <ac:picMk id="4" creationId="{C68E9E63-2C44-D760-0AB0-74535B330A91}"/>
          </ac:picMkLst>
        </pc:picChg>
        <pc:picChg chg="del">
          <ac:chgData name="Jaana Kokkonen" userId="fd0ea1af-346e-4258-bc54-cec630bd1122" providerId="ADAL" clId="{E89BD6E4-43A1-4CD4-9BD1-30478988A43C}" dt="2026-04-02T08:49:34.362" v="53" actId="478"/>
          <ac:picMkLst>
            <pc:docMk/>
            <pc:sldMk cId="4076571689" sldId="695"/>
            <ac:picMk id="5" creationId="{F4BBD837-D4B4-DD2E-E0F8-F223D710FF08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2T09:09:44.943" v="392" actId="1076"/>
        <pc:sldMkLst>
          <pc:docMk/>
          <pc:sldMk cId="1589455762" sldId="697"/>
        </pc:sldMkLst>
        <pc:spChg chg="mod">
          <ac:chgData name="Jaana Kokkonen" userId="fd0ea1af-346e-4258-bc54-cec630bd1122" providerId="ADAL" clId="{E89BD6E4-43A1-4CD4-9BD1-30478988A43C}" dt="2026-04-02T06:58:49.333" v="9"/>
          <ac:spMkLst>
            <pc:docMk/>
            <pc:sldMk cId="1589455762" sldId="697"/>
            <ac:spMk id="3" creationId="{0FAE6DDE-E2BA-A66B-9E66-9A66084E429E}"/>
          </ac:spMkLst>
        </pc:spChg>
        <pc:spChg chg="mod">
          <ac:chgData name="Jaana Kokkonen" userId="fd0ea1af-346e-4258-bc54-cec630bd1122" providerId="ADAL" clId="{E89BD6E4-43A1-4CD4-9BD1-30478988A43C}" dt="2026-04-02T08:51:27.378" v="127" actId="1035"/>
          <ac:spMkLst>
            <pc:docMk/>
            <pc:sldMk cId="1589455762" sldId="697"/>
            <ac:spMk id="8" creationId="{9201FF6F-70E4-494A-AF97-7FDB53D6943F}"/>
          </ac:spMkLst>
        </pc:spChg>
        <pc:picChg chg="del">
          <ac:chgData name="Jaana Kokkonen" userId="fd0ea1af-346e-4258-bc54-cec630bd1122" providerId="ADAL" clId="{E89BD6E4-43A1-4CD4-9BD1-30478988A43C}" dt="2026-04-02T08:54:25.686" v="131" actId="478"/>
          <ac:picMkLst>
            <pc:docMk/>
            <pc:sldMk cId="1589455762" sldId="697"/>
            <ac:picMk id="4" creationId="{9EE44005-7D4D-8D0C-8E2E-76B062D8DBBB}"/>
          </ac:picMkLst>
        </pc:picChg>
        <pc:picChg chg="add del mod">
          <ac:chgData name="Jaana Kokkonen" userId="fd0ea1af-346e-4258-bc54-cec630bd1122" providerId="ADAL" clId="{E89BD6E4-43A1-4CD4-9BD1-30478988A43C}" dt="2026-04-02T08:58:22.175" v="197" actId="478"/>
          <ac:picMkLst>
            <pc:docMk/>
            <pc:sldMk cId="1589455762" sldId="697"/>
            <ac:picMk id="5" creationId="{F9A2700A-D09D-28B7-677D-CB568CEEA845}"/>
          </ac:picMkLst>
        </pc:picChg>
        <pc:picChg chg="add mod">
          <ac:chgData name="Jaana Kokkonen" userId="fd0ea1af-346e-4258-bc54-cec630bd1122" providerId="ADAL" clId="{E89BD6E4-43A1-4CD4-9BD1-30478988A43C}" dt="2026-04-02T09:09:44.943" v="392" actId="1076"/>
          <ac:picMkLst>
            <pc:docMk/>
            <pc:sldMk cId="1589455762" sldId="697"/>
            <ac:picMk id="7" creationId="{6E0EE361-1E3F-49C1-E1D2-0FEA9D103F4C}"/>
          </ac:picMkLst>
        </pc:picChg>
      </pc:sldChg>
      <pc:sldChg chg="addSp delSp modSp mod">
        <pc:chgData name="Jaana Kokkonen" userId="fd0ea1af-346e-4258-bc54-cec630bd1122" providerId="ADAL" clId="{E89BD6E4-43A1-4CD4-9BD1-30478988A43C}" dt="2026-04-02T09:08:57.366" v="389" actId="962"/>
        <pc:sldMkLst>
          <pc:docMk/>
          <pc:sldMk cId="1280772176" sldId="698"/>
        </pc:sldMkLst>
        <pc:spChg chg="mod">
          <ac:chgData name="Jaana Kokkonen" userId="fd0ea1af-346e-4258-bc54-cec630bd1122" providerId="ADAL" clId="{E89BD6E4-43A1-4CD4-9BD1-30478988A43C}" dt="2026-04-02T06:58:49.333" v="9"/>
          <ac:spMkLst>
            <pc:docMk/>
            <pc:sldMk cId="1280772176" sldId="698"/>
            <ac:spMk id="3" creationId="{7BB618D9-805F-F20B-3FE7-1C3B629FBCF2}"/>
          </ac:spMkLst>
        </pc:spChg>
        <pc:spChg chg="mod">
          <ac:chgData name="Jaana Kokkonen" userId="fd0ea1af-346e-4258-bc54-cec630bd1122" providerId="ADAL" clId="{E89BD6E4-43A1-4CD4-9BD1-30478988A43C}" dt="2026-04-02T09:03:31.012" v="210" actId="1036"/>
          <ac:spMkLst>
            <pc:docMk/>
            <pc:sldMk cId="1280772176" sldId="698"/>
            <ac:spMk id="8" creationId="{9201FF6F-70E4-494A-AF97-7FDB53D6943F}"/>
          </ac:spMkLst>
        </pc:spChg>
        <pc:picChg chg="add del mod">
          <ac:chgData name="Jaana Kokkonen" userId="fd0ea1af-346e-4258-bc54-cec630bd1122" providerId="ADAL" clId="{E89BD6E4-43A1-4CD4-9BD1-30478988A43C}" dt="2026-04-02T09:08:51.218" v="386" actId="478"/>
          <ac:picMkLst>
            <pc:docMk/>
            <pc:sldMk cId="1280772176" sldId="698"/>
            <ac:picMk id="4" creationId="{2D729795-D1D5-D3C7-9B49-C9CF4CBF769C}"/>
          </ac:picMkLst>
        </pc:picChg>
        <pc:picChg chg="del">
          <ac:chgData name="Jaana Kokkonen" userId="fd0ea1af-346e-4258-bc54-cec630bd1122" providerId="ADAL" clId="{E89BD6E4-43A1-4CD4-9BD1-30478988A43C}" dt="2026-04-02T09:03:23.430" v="204" actId="478"/>
          <ac:picMkLst>
            <pc:docMk/>
            <pc:sldMk cId="1280772176" sldId="698"/>
            <ac:picMk id="5" creationId="{E89B0108-16E3-68CA-3491-04F4A453160A}"/>
          </ac:picMkLst>
        </pc:picChg>
        <pc:picChg chg="add mod">
          <ac:chgData name="Jaana Kokkonen" userId="fd0ea1af-346e-4258-bc54-cec630bd1122" providerId="ADAL" clId="{E89BD6E4-43A1-4CD4-9BD1-30478988A43C}" dt="2026-04-02T09:08:57.366" v="389" actId="962"/>
          <ac:picMkLst>
            <pc:docMk/>
            <pc:sldMk cId="1280772176" sldId="698"/>
            <ac:picMk id="7" creationId="{E24CF598-05C1-12FA-DED9-CE4B5E06955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3B138-173C-46F0-B529-FC07560AB81E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19C122-1841-446F-A209-09DB18BC1F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299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9034617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668744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1845669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643B5C3-210D-A046-9110-55BB9D3B4A7C}" type="slidenum">
              <a:rPr kumimoji="0" lang="fi-FI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i-FI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sv-SE" dirty="0">
              <a:latin typeface="Arial" charset="-52"/>
              <a:ea typeface="Arial" charset="-52"/>
              <a:cs typeface="Arial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964286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383615"/>
            <a:ext cx="622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4000" y="4740322"/>
            <a:ext cx="622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1118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52" name="Otsikko 1">
            <a:extLst>
              <a:ext uri="{FF2B5EF4-FFF2-40B4-BE49-F238E27FC236}">
                <a16:creationId xmlns:a16="http://schemas.microsoft.com/office/drawing/2014/main" id="{0FF9F245-1E1A-448D-91E2-6190B0BFCC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9814" y="5684258"/>
            <a:ext cx="5736185" cy="900000"/>
          </a:xfrm>
        </p:spPr>
        <p:txBody>
          <a:bodyPr anchor="b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1219756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91649" y="3734807"/>
            <a:ext cx="4823939" cy="1807156"/>
          </a:xfrm>
        </p:spPr>
        <p:txBody>
          <a:bodyPr anchor="t"/>
          <a:lstStyle>
            <a:lvl1pPr algn="l">
              <a:lnSpc>
                <a:spcPts val="3000"/>
              </a:lnSpc>
              <a:defRPr sz="3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3B1DCAA7-5504-4BFF-84F4-D86AF05361F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1136" y="985012"/>
            <a:ext cx="1885749" cy="24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09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11448000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4098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3130915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2" name="Kuvan paikkamerkki 6">
            <a:extLst>
              <a:ext uri="{FF2B5EF4-FFF2-40B4-BE49-F238E27FC236}">
                <a16:creationId xmlns:a16="http://schemas.microsoft.com/office/drawing/2014/main" id="{D6A75CB5-A60D-4F27-912C-E9E35A752B7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56977" y="369000"/>
            <a:ext cx="7960373" cy="4807313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59998" y="5493823"/>
            <a:ext cx="6556817" cy="999051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8950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9" y="360000"/>
            <a:ext cx="4860000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83238" y="1880050"/>
            <a:ext cx="4478762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83237" y="2891099"/>
            <a:ext cx="4478337" cy="2441249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583237" y="5436474"/>
            <a:ext cx="4478761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Väliotsikko</a:t>
            </a:r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583238" y="5781700"/>
            <a:ext cx="4478524" cy="711175"/>
          </a:xfrm>
        </p:spPr>
        <p:txBody>
          <a:bodyPr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2860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ja teksti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uvan paikkamerkki 6">
            <a:extLst>
              <a:ext uri="{FF2B5EF4-FFF2-40B4-BE49-F238E27FC236}">
                <a16:creationId xmlns:a16="http://schemas.microsoft.com/office/drawing/2014/main" id="{7E0D0FDD-8760-4F91-9244-1BA2A306E47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59998" y="360000"/>
            <a:ext cx="6523401" cy="6120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43396" y="1089000"/>
            <a:ext cx="2818603" cy="169105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43238" y="2891099"/>
            <a:ext cx="2818336" cy="3601776"/>
          </a:xfrm>
        </p:spPr>
        <p:txBody>
          <a:bodyPr bIns="0">
            <a:normAutofit/>
          </a:bodyPr>
          <a:lstStyle>
            <a:lvl1pPr marL="0" indent="0">
              <a:buNone/>
              <a:defRPr sz="16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81297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C23E018D-28CE-43C5-B8B0-378E81807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622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2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102" name="Kuva 101">
            <a:extLst>
              <a:ext uri="{FF2B5EF4-FFF2-40B4-BE49-F238E27FC236}">
                <a16:creationId xmlns:a16="http://schemas.microsoft.com/office/drawing/2014/main" id="{AD593AE4-F009-4670-A00D-FE70E255BC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1310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3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3" name="Kuva 52">
            <a:extLst>
              <a:ext uri="{FF2B5EF4-FFF2-40B4-BE49-F238E27FC236}">
                <a16:creationId xmlns:a16="http://schemas.microsoft.com/office/drawing/2014/main" id="{9172793D-AC5E-4116-A505-F56C8A4B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0816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inaus 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6250" y="2036763"/>
            <a:ext cx="8298000" cy="2790306"/>
          </a:xfrm>
        </p:spPr>
        <p:txBody>
          <a:bodyPr anchor="ctr"/>
          <a:lstStyle>
            <a:lvl1pPr algn="l">
              <a:lnSpc>
                <a:spcPct val="100000"/>
              </a:lnSpc>
              <a:defRPr sz="3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52" name="Kuva 51">
            <a:extLst>
              <a:ext uri="{FF2B5EF4-FFF2-40B4-BE49-F238E27FC236}">
                <a16:creationId xmlns:a16="http://schemas.microsoft.com/office/drawing/2014/main" id="{9F32C795-722B-443A-9BDF-1FCD2E9DA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0411200" y="5533200"/>
            <a:ext cx="1778158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68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E17326-2570-491B-8862-26E0B2C7E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3C4BAA-863D-4C2B-A49E-6787B479BC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586A4B-B0D1-45E1-8161-745750AC3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7F02EBB-2840-4B98-91F4-0BA5D0346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D015DB-8E17-4D1B-B989-6CC39D59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742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6D71F7-7B46-4998-9D4A-96B1357F2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A0AFE91-F0AE-4F4E-8AB4-2FFCE4AE4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CA9EF4D-E262-4CAF-9228-D048DEA18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961130-5A16-4348-8FFD-870010FF9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5191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0539355-C800-4593-86D9-17ADB8025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3E3A70F-7960-4ADF-AB46-B19FD9A82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B95B99D-6028-4A07-8A8A-A0DE45810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753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7B7AEA-F2C3-4333-9E07-08F782CB9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6955E6-AF27-45E9-8CE1-AE512FCF38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BDAAF6-7DEF-4073-A13E-8D0D83680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sp>
        <p:nvSpPr>
          <p:cNvPr id="9" name="Otsikko 8">
            <a:extLst>
              <a:ext uri="{FF2B5EF4-FFF2-40B4-BE49-F238E27FC236}">
                <a16:creationId xmlns:a16="http://schemas.microsoft.com/office/drawing/2014/main" id="{576A1BE5-DCEF-4406-83F6-CB52BA0F9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32CA24E3-3C18-43E5-BD83-88F3B524B38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1764000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7CDE0A28-B3C8-457F-8588-D72F44D5F492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113389" y="2592000"/>
            <a:ext cx="3816000" cy="295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1034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383615"/>
            <a:ext cx="8298000" cy="3276358"/>
          </a:xfrm>
        </p:spPr>
        <p:txBody>
          <a:bodyPr anchor="b"/>
          <a:lstStyle>
            <a:lvl1pPr algn="l">
              <a:lnSpc>
                <a:spcPts val="7000"/>
              </a:lnSpc>
              <a:defRPr sz="66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3655F2-74A0-44C6-84AD-1DE95F36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740322"/>
            <a:ext cx="8298000" cy="801641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05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33813" y="2559050"/>
            <a:ext cx="6227762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3999" y="4110549"/>
            <a:ext cx="622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834000" y="4455775"/>
            <a:ext cx="6227762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5233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53" name="Tekstin paikkamerkki 52">
            <a:extLst>
              <a:ext uri="{FF2B5EF4-FFF2-40B4-BE49-F238E27FC236}">
                <a16:creationId xmlns:a16="http://schemas.microsoft.com/office/drawing/2014/main" id="{50003CAA-DFF5-4EBE-94A8-1A2B76DBB83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4000" y="2559050"/>
            <a:ext cx="8298000" cy="1476000"/>
          </a:xfrm>
        </p:spPr>
        <p:txBody>
          <a:bodyPr bIns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6" name="Alaotsikko 2">
            <a:extLst>
              <a:ext uri="{FF2B5EF4-FFF2-40B4-BE49-F238E27FC236}">
                <a16:creationId xmlns:a16="http://schemas.microsoft.com/office/drawing/2014/main" id="{43C44EA4-36A4-4BAF-A7BB-834E53EF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000" y="4110549"/>
            <a:ext cx="8298000" cy="375591"/>
          </a:xfrm>
        </p:spPr>
        <p:txBody>
          <a:bodyPr anchor="b">
            <a:norm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54" name="Tekstin paikkamerkki 52">
            <a:extLst>
              <a:ext uri="{FF2B5EF4-FFF2-40B4-BE49-F238E27FC236}">
                <a16:creationId xmlns:a16="http://schemas.microsoft.com/office/drawing/2014/main" id="{803DCDF3-185F-43EC-9FED-B91BE71BA92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64000" y="4455775"/>
            <a:ext cx="8298000" cy="108000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fi-FI" dirty="0"/>
              <a:t>Muokkaa testin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7626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7EFFB0AC-A6B5-49E9-84B1-AEDB4F6FE5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45183"/>
            <a:ext cx="3636000" cy="5026619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4000" y="1548000"/>
            <a:ext cx="622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833813" y="2587625"/>
            <a:ext cx="6221412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978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kstidia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64000" y="1548000"/>
            <a:ext cx="8298000" cy="900000"/>
          </a:xfrm>
        </p:spPr>
        <p:txBody>
          <a:bodyPr anchor="b"/>
          <a:lstStyle>
            <a:lvl1pPr algn="l">
              <a:lnSpc>
                <a:spcPct val="100000"/>
              </a:lnSpc>
              <a:defRPr sz="28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4000" y="2587625"/>
            <a:ext cx="8298000" cy="2909888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 b="1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03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oli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Kuva 52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2141F0D0-0FEA-4058-9143-828F1654926A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062" y="1269000"/>
            <a:ext cx="3672000" cy="484445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7A5DBF8-7CC4-4986-B10B-16326F7E42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51422" y="2036763"/>
            <a:ext cx="3904578" cy="3130550"/>
          </a:xfrm>
        </p:spPr>
        <p:txBody>
          <a:bodyPr anchor="ctr"/>
          <a:lstStyle>
            <a:lvl1pPr algn="l">
              <a:lnSpc>
                <a:spcPts val="4800"/>
              </a:lnSpc>
              <a:defRPr sz="5400"/>
            </a:lvl1pPr>
          </a:lstStyle>
          <a:p>
            <a:r>
              <a:rPr lang="fi-FI" dirty="0"/>
              <a:t>Lisää otsikko</a:t>
            </a:r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D42E722-229E-4D11-A9F1-5F5E28AF6B6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620543" y="2536825"/>
            <a:ext cx="4194000" cy="2630488"/>
          </a:xfrm>
        </p:spPr>
        <p:txBody>
          <a:bodyPr>
            <a:normAutofit/>
          </a:bodyPr>
          <a:lstStyle>
            <a:lvl1pPr marL="0" indent="0">
              <a:spcAft>
                <a:spcPts val="1600"/>
              </a:spcAft>
              <a:buNone/>
              <a:defRPr sz="1600" b="0"/>
            </a:lvl1pPr>
            <a:lvl2pPr>
              <a:spcAft>
                <a:spcPts val="1600"/>
              </a:spcAft>
              <a:defRPr sz="2000" b="1"/>
            </a:lvl2pPr>
            <a:lvl3pPr>
              <a:spcAft>
                <a:spcPts val="1600"/>
              </a:spcAft>
              <a:defRPr sz="2000" b="1"/>
            </a:lvl3pPr>
            <a:lvl4pPr>
              <a:spcAft>
                <a:spcPts val="1600"/>
              </a:spcAft>
              <a:defRPr sz="2000" b="1"/>
            </a:lvl4pPr>
            <a:lvl5pPr>
              <a:spcAft>
                <a:spcPts val="1600"/>
              </a:spcAft>
              <a:defRPr sz="2000" b="1"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CA1BB4-4746-4C73-8D54-6625F4606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FFBDF15-CBC5-4C29-B443-C4840B8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176EF-CE36-4E49-9790-628C94039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3958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92EF62F-D49B-4A44-92B5-38DF0E46D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000" y="1548000"/>
            <a:ext cx="8298000" cy="900000"/>
          </a:xfrm>
          <a:prstGeom prst="rect">
            <a:avLst/>
          </a:prstGeom>
        </p:spPr>
        <p:txBody>
          <a:bodyPr vert="horz" lIns="0" tIns="0" rIns="0" bIns="45720" rtlCol="0" anchor="b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D489960-CB8D-4F48-B4C6-33518F04E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64000" y="2592000"/>
            <a:ext cx="8298000" cy="2880000"/>
          </a:xfrm>
          <a:prstGeom prst="rect">
            <a:avLst/>
          </a:prstGeom>
        </p:spPr>
        <p:txBody>
          <a:bodyPr vert="horz" lIns="0" tIns="0" rIns="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  <a:p>
            <a:pPr lvl="5"/>
            <a:r>
              <a:rPr lang="fi-FI" dirty="0"/>
              <a:t>6</a:t>
            </a:r>
          </a:p>
          <a:p>
            <a:pPr lvl="6"/>
            <a:r>
              <a:rPr lang="fi-FI" dirty="0"/>
              <a:t>7</a:t>
            </a:r>
          </a:p>
          <a:p>
            <a:pPr lvl="7"/>
            <a:r>
              <a:rPr lang="fi-FI" dirty="0"/>
              <a:t>8</a:t>
            </a:r>
          </a:p>
          <a:p>
            <a:pPr lvl="8"/>
            <a:r>
              <a:rPr lang="fi-FI" dirty="0"/>
              <a:t>9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7348C-6486-4251-801A-85B0E848DB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0000" y="6597000"/>
            <a:ext cx="14040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fld id="{6DC6F5ED-C14C-4DA4-AA51-40B6CDE4D00F}" type="datetimeFigureOut">
              <a:rPr lang="fi-FI" smtClean="0"/>
              <a:t>2.4.2026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1CDB72-9EDA-48DC-98AB-E1016A1D9D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24000" y="6597000"/>
            <a:ext cx="4114800" cy="2520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200">
                <a:noFill/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E5A9A56-7B18-44D6-99B0-B87596D5F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57032" y="260412"/>
            <a:ext cx="807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noFill/>
              </a:defRPr>
            </a:lvl1pPr>
          </a:lstStyle>
          <a:p>
            <a:fld id="{F01552E5-F27A-4309-8F6A-42878645B083}" type="slidenum">
              <a:rPr lang="fi-FI" smtClean="0"/>
              <a:t>‹#›</a:t>
            </a:fld>
            <a:endParaRPr lang="fi-FI"/>
          </a:p>
        </p:txBody>
      </p:sp>
      <p:pic>
        <p:nvPicPr>
          <p:cNvPr id="60" name="Kuva 59">
            <a:extLst>
              <a:ext uri="{FF2B5EF4-FFF2-40B4-BE49-F238E27FC236}">
                <a16:creationId xmlns:a16="http://schemas.microsoft.com/office/drawing/2014/main" id="{37A535CD-8113-4A51-8B3F-7B541E72EAD4}"/>
              </a:ext>
            </a:extLst>
          </p:cNvPr>
          <p:cNvPicPr>
            <a:picLocks noChangeAspect="1"/>
          </p:cNvPicPr>
          <p:nvPr/>
        </p:nvPicPr>
        <p:blipFill>
          <a:blip r:embed="rId2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310" y="5532240"/>
            <a:ext cx="1778164" cy="13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24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729" r:id="rId13"/>
    <p:sldLayoutId id="2147483730" r:id="rId14"/>
    <p:sldLayoutId id="2147483731" r:id="rId15"/>
    <p:sldLayoutId id="2147483732" r:id="rId16"/>
    <p:sldLayoutId id="2147483733" r:id="rId17"/>
    <p:sldLayoutId id="2147483734" r:id="rId18"/>
    <p:sldLayoutId id="2147483735" r:id="rId19"/>
    <p:sldLayoutId id="2147483736" r:id="rId20"/>
    <p:sldLayoutId id="2147483737" r:id="rId2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0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64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64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1080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6pPr>
      <a:lvl7pPr marL="1296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7pPr>
      <a:lvl8pPr marL="1512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1728000" indent="-108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-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226">
          <p15:clr>
            <a:srgbClr val="F26B43"/>
          </p15:clr>
        </p15:guide>
        <p15:guide id="4" orient="horz" pos="232">
          <p15:clr>
            <a:srgbClr val="F26B43"/>
          </p15:clr>
        </p15:guide>
        <p15:guide id="5" orient="horz" pos="4090">
          <p15:clr>
            <a:srgbClr val="F26B43"/>
          </p15:clr>
        </p15:guide>
        <p15:guide id="6" pos="7444">
          <p15:clr>
            <a:srgbClr val="F26B43"/>
          </p15:clr>
        </p15:guide>
        <p15:guide id="7" orient="horz" pos="1283">
          <p15:clr>
            <a:srgbClr val="F26B43"/>
          </p15:clr>
        </p15:guide>
        <p15:guide id="8" orient="horz" pos="3255">
          <p15:clr>
            <a:srgbClr val="F26B43"/>
          </p15:clr>
        </p15:guide>
        <p15:guide id="9" orient="horz" pos="3491">
          <p15:clr>
            <a:srgbClr val="F26B43"/>
          </p15:clr>
        </p15:guide>
        <p15:guide id="10" pos="1100">
          <p15:clr>
            <a:srgbClr val="F26B43"/>
          </p15:clr>
        </p15:guide>
        <p15:guide id="11" pos="1327">
          <p15:clr>
            <a:srgbClr val="F26B43"/>
          </p15:clr>
        </p15:guide>
        <p15:guide id="12" pos="2199">
          <p15:clr>
            <a:srgbClr val="F26B43"/>
          </p15:clr>
        </p15:guide>
        <p15:guide id="13" pos="2426">
          <p15:clr>
            <a:srgbClr val="F26B43"/>
          </p15:clr>
        </p15:guide>
        <p15:guide id="14" pos="3273">
          <p15:clr>
            <a:srgbClr val="F26B43"/>
          </p15:clr>
        </p15:guide>
        <p15:guide id="15" pos="3517">
          <p15:clr>
            <a:srgbClr val="F26B43"/>
          </p15:clr>
        </p15:guide>
        <p15:guide id="16" pos="6334">
          <p15:clr>
            <a:srgbClr val="F26B43"/>
          </p15:clr>
        </p15:guide>
        <p15:guide id="17" pos="656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 descr="Alle 25-vuotiaat työttömät työnhakijat Etelä-Savossa kuukauden lopussa 2016 - 2020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720" y="332656"/>
            <a:ext cx="10524816" cy="720080"/>
          </a:xfrm>
        </p:spPr>
        <p:txBody>
          <a:bodyPr/>
          <a:lstStyle/>
          <a:p>
            <a:r>
              <a:rPr lang="fi-FI" dirty="0"/>
              <a:t>Väestö kunnittain ja seutukunnittain Etelä-Savossa 2010 - 2025</a:t>
            </a:r>
            <a:r>
              <a:rPr lang="fi-FI" sz="2000" b="0" dirty="0"/>
              <a:t>, 1.1.2026 aluejako</a:t>
            </a:r>
            <a:endParaRPr lang="fi-FI" b="0" dirty="0"/>
          </a:p>
        </p:txBody>
      </p:sp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7E3E432E-06B1-4A85-A762-FA74D31020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011538"/>
              </p:ext>
            </p:extLst>
          </p:nvPr>
        </p:nvGraphicFramePr>
        <p:xfrm>
          <a:off x="397133" y="1268760"/>
          <a:ext cx="9937100" cy="48965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694">
                  <a:extLst>
                    <a:ext uri="{9D8B030D-6E8A-4147-A177-3AD203B41FA5}">
                      <a16:colId xmlns:a16="http://schemas.microsoft.com/office/drawing/2014/main" val="2185023324"/>
                    </a:ext>
                  </a:extLst>
                </a:gridCol>
                <a:gridCol w="539466">
                  <a:extLst>
                    <a:ext uri="{9D8B030D-6E8A-4147-A177-3AD203B41FA5}">
                      <a16:colId xmlns:a16="http://schemas.microsoft.com/office/drawing/2014/main" val="2132975047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468187474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1207795674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3526006940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996050731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4015274334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3460893151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735983202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3719201255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3470286268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09006789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124582801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445569338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841352610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264629002"/>
                    </a:ext>
                  </a:extLst>
                </a:gridCol>
                <a:gridCol w="537996">
                  <a:extLst>
                    <a:ext uri="{9D8B030D-6E8A-4147-A177-3AD203B41FA5}">
                      <a16:colId xmlns:a16="http://schemas.microsoft.com/office/drawing/2014/main" val="2362038953"/>
                    </a:ext>
                  </a:extLst>
                </a:gridCol>
              </a:tblGrid>
              <a:tr h="257315"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0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Alue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2010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2011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2012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2013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i-FI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539500701"/>
                  </a:ext>
                </a:extLst>
              </a:tr>
              <a:tr h="450303">
                <a:tc>
                  <a:txBody>
                    <a:bodyPr/>
                    <a:lstStyle/>
                    <a:p>
                      <a:pPr algn="l" fontAlgn="b"/>
                      <a:r>
                        <a:rPr lang="fi-FI" sz="105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KOKO MAA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5 375 276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5 401 267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5 426 674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5 451 270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5 471 753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5 487 308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5 503 297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5 513 130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5 517 919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5 525 292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5 533 793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5 548 241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5 563 970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5 603 851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5 635 971</a:t>
                      </a:r>
                    </a:p>
                  </a:txBody>
                  <a:tcPr marL="0" marR="36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8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5 652 881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2128724892"/>
                  </a:ext>
                </a:extLst>
              </a:tr>
              <a:tr h="450303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ETELÄ-SAVON MAAKUNTA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146 166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145 353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144 393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143 638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142 746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141 621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140 422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138 822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136 474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134 314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132 702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131 688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130 451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129 914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129 376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128 144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340983872"/>
                  </a:ext>
                </a:extLst>
              </a:tr>
              <a:tr h="361359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Mikkelin seutukunta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73 727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73 506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73 322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73 222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73 028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72 819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72 521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72 047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71 256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70 258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69 518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68 879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68 496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68 302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68 169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67 641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1948819197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Hirvensalmi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2 439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2 389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2 377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2 338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2 326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2 290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2 274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2 236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2 152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2 136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2 156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2 131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2 091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2 062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2 059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2 023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2757721696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Kangasniemi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5 964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5 865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5 839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5 801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5 693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5 628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5 603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5 549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5 452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5 356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5 312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5 230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5 154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5 114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5 062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4 952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3270598284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Mikkeli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54 455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54 530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54 519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54 635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54 605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54 665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54 517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54 261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53 818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53 134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52 583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52 122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51 980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51 919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51 890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51 551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4224222611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Mäntyharju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8 392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8 303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8 213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8 129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8 098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7 976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7 893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7 793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7 637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7 481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7 330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7 279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7 164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7 099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7 057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7 034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2652121446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Puumala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2 477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2 419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2 374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2 319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2 306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2 260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2 234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2 208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2 197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2 151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2 137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2 117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2 107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2 108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2 101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2 081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3087864360"/>
                  </a:ext>
                </a:extLst>
              </a:tr>
              <a:tr h="450303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Savonlinnan seutukunta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45 608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45 245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44 881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44 444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44 051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43 453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43 005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42 221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41 060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40 258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39 877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39 669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39 109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38 828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38 355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37 810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2855899244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Enonkoski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1 615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1 566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1 532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1 522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1 503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1 473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1 453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1 416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1 405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1 361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1 369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1 362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1 341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1 320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1 288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1 273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779899876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Rantasalmi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3 996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3 949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3 921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3 872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3 815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3 733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3 649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3 553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3 514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3 431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3 364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3 330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3 308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3 297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3 246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3 219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2070715942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Savonlinna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37 059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36 854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36 584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36 256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35 944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35 523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35 242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34 664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33 611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32 974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32 662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32 547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32 085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31 843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31 460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31 008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2194063517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Sulkava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2 938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2 876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2 844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2 794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2 789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2 724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2 661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2 588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2 530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2 492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2 482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2 430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2 375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2 368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2 361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2 310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1169320055"/>
                  </a:ext>
                </a:extLst>
              </a:tr>
              <a:tr h="450303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Pieksämäen seutukunta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26 831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26 602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26 190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25 972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25 667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25 349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24 896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24 554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24 158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23 798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23 307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23 140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22 846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22 784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22 852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22 693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3458179563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Juva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6 962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6 902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6 783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6 684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6 616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6 548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6 421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6 334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6 225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6 116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5 932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5 887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5 769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5 734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5 674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5 569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3113811098"/>
                  </a:ext>
                </a:extLst>
              </a:tr>
              <a:tr h="225151">
                <a:tc>
                  <a:txBody>
                    <a:bodyPr/>
                    <a:lstStyle/>
                    <a:p>
                      <a:pPr algn="l" fontAlgn="b"/>
                      <a:r>
                        <a:rPr lang="fi-FI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Pieksämäki</a:t>
                      </a:r>
                    </a:p>
                  </a:txBody>
                  <a:tcPr marR="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19 869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19 700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19 407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19 288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19 051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18 801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18 475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18 220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17 933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17 682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17 375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17 253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17 077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17 050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17 178</a:t>
                      </a:r>
                    </a:p>
                  </a:txBody>
                  <a:tcPr marL="0" marR="72000" marT="0" marB="0" anchor="ctr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fi-FI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17 124</a:t>
                      </a:r>
                    </a:p>
                  </a:txBody>
                  <a:tcPr marL="0" marR="36000" marT="0" marB="0" anchor="ctr"/>
                </a:tc>
                <a:extLst>
                  <a:ext uri="{0D108BD9-81ED-4DB2-BD59-A6C34878D82A}">
                    <a16:rowId xmlns:a16="http://schemas.microsoft.com/office/drawing/2014/main" val="2861789595"/>
                  </a:ext>
                </a:extLst>
              </a:tr>
            </a:tbl>
          </a:graphicData>
        </a:graphic>
      </p:graphicFrame>
      <p:sp>
        <p:nvSpPr>
          <p:cNvPr id="3" name="Title 11">
            <a:extLst>
              <a:ext uri="{FF2B5EF4-FFF2-40B4-BE49-F238E27FC236}">
                <a16:creationId xmlns:a16="http://schemas.microsoft.com/office/drawing/2014/main" id="{C9A644A9-1CBA-12F5-3386-DCF49D4FDF17}"/>
              </a:ext>
            </a:extLst>
          </p:cNvPr>
          <p:cNvSpPr txBox="1">
            <a:spLocks/>
          </p:cNvSpPr>
          <p:nvPr/>
        </p:nvSpPr>
        <p:spPr bwMode="auto">
          <a:xfrm>
            <a:off x="335361" y="6508576"/>
            <a:ext cx="1173730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Tilastokeskus, väestörakenne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		       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1445504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 descr="Alle 25-vuotiaat työttömät työnhakijat Etelä-Savossa kuukauden lopussa 2016 - 2020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188640"/>
            <a:ext cx="10585176" cy="504056"/>
          </a:xfrm>
        </p:spPr>
        <p:txBody>
          <a:bodyPr/>
          <a:lstStyle/>
          <a:p>
            <a:r>
              <a:rPr lang="fi-FI" dirty="0"/>
              <a:t>Väestö Mikkelin seutukunnassa kunnittain 2010 - 2025</a:t>
            </a:r>
            <a:r>
              <a:rPr lang="fi-FI" sz="2000" b="0" dirty="0"/>
              <a:t>, 1.1.2026 aluejako</a:t>
            </a:r>
            <a:endParaRPr lang="fi-FI" b="0" dirty="0"/>
          </a:p>
        </p:txBody>
      </p:sp>
      <p:pic>
        <p:nvPicPr>
          <p:cNvPr id="4" name="Kuva 3" descr="Kaaviokuva väestön määrästä Mikkelin seutukunnassa kunnittain vuosina 2010-2025. Väestö on vähentynyt kaikissa kunnissa, ja koko Mikkelin seutukunnan väestö on vähentynyt vuoden 2010 luvusta 73 727 vuoden 2025 lukuun 67 641.">
            <a:extLst>
              <a:ext uri="{FF2B5EF4-FFF2-40B4-BE49-F238E27FC236}">
                <a16:creationId xmlns:a16="http://schemas.microsoft.com/office/drawing/2014/main" id="{C68E9E63-2C44-D760-0AB0-74535B330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836712"/>
            <a:ext cx="9534970" cy="5736833"/>
          </a:xfrm>
          <a:prstGeom prst="rect">
            <a:avLst/>
          </a:prstGeom>
        </p:spPr>
      </p:pic>
      <p:sp>
        <p:nvSpPr>
          <p:cNvPr id="3" name="Title 11">
            <a:extLst>
              <a:ext uri="{FF2B5EF4-FFF2-40B4-BE49-F238E27FC236}">
                <a16:creationId xmlns:a16="http://schemas.microsoft.com/office/drawing/2014/main" id="{1B33A57A-9CF1-74BC-278F-5C9ED35CE1CB}"/>
              </a:ext>
            </a:extLst>
          </p:cNvPr>
          <p:cNvSpPr txBox="1">
            <a:spLocks/>
          </p:cNvSpPr>
          <p:nvPr/>
        </p:nvSpPr>
        <p:spPr bwMode="auto">
          <a:xfrm>
            <a:off x="623392" y="6508576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Tilastokeskus, väestörakenne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4076571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 descr="Alle 25-vuotiaat työttömät työnhakijat Etelä-Savossa kuukauden lopussa 2016 - 2020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60648"/>
            <a:ext cx="11305256" cy="504056"/>
          </a:xfrm>
        </p:spPr>
        <p:txBody>
          <a:bodyPr/>
          <a:lstStyle/>
          <a:p>
            <a:r>
              <a:rPr lang="fi-FI" dirty="0"/>
              <a:t>Väestö Savonlinnan seutukunnassa kunnittain 2010 - 2025</a:t>
            </a:r>
            <a:r>
              <a:rPr lang="fi-FI" sz="2000" b="0" dirty="0"/>
              <a:t>, 1.1.2026 aluejako</a:t>
            </a:r>
            <a:endParaRPr lang="fi-FI" b="0" dirty="0"/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0FAE6DDE-E2BA-A66B-9E66-9A66084E429E}"/>
              </a:ext>
            </a:extLst>
          </p:cNvPr>
          <p:cNvSpPr txBox="1">
            <a:spLocks/>
          </p:cNvSpPr>
          <p:nvPr/>
        </p:nvSpPr>
        <p:spPr bwMode="auto">
          <a:xfrm>
            <a:off x="623392" y="6508576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Tilastokeskus, väestörakenne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7" name="Kuva 6" descr="Kaaviokuva väestön määrästä Savonlinnan seutukunnassa kunnittain vuosina 2010-2025. Väestö on vähentynyt kaikissa kunnissa, ja koko Savonlinnan seutukunnan väestö on vähentynyt vuoden 2010 luvusta 45 608 vuoden 2025 lukuun 37 810.">
            <a:extLst>
              <a:ext uri="{FF2B5EF4-FFF2-40B4-BE49-F238E27FC236}">
                <a16:creationId xmlns:a16="http://schemas.microsoft.com/office/drawing/2014/main" id="{6E0EE361-1E3F-49C1-E1D2-0FEA9D103F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928348"/>
            <a:ext cx="9222357" cy="5485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455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1" descr="Alle 25-vuotiaat työttömät työnhakijat Etelä-Savossa kuukauden lopussa 2016 - 2020">
            <a:extLst>
              <a:ext uri="{FF2B5EF4-FFF2-40B4-BE49-F238E27FC236}">
                <a16:creationId xmlns:a16="http://schemas.microsoft.com/office/drawing/2014/main" id="{9201FF6F-70E4-494A-AF97-7FDB53D69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384" y="260648"/>
            <a:ext cx="11377264" cy="504056"/>
          </a:xfrm>
        </p:spPr>
        <p:txBody>
          <a:bodyPr/>
          <a:lstStyle/>
          <a:p>
            <a:r>
              <a:rPr lang="fi-FI" dirty="0"/>
              <a:t>Väestö Pieksämäen seutukunnassa kunnittain 2010 - 2025</a:t>
            </a:r>
            <a:r>
              <a:rPr lang="fi-FI" sz="2000" b="0" dirty="0"/>
              <a:t>, 1.1.2026 aluejako</a:t>
            </a:r>
            <a:endParaRPr lang="fi-FI" b="0" dirty="0"/>
          </a:p>
        </p:txBody>
      </p:sp>
      <p:sp>
        <p:nvSpPr>
          <p:cNvPr id="3" name="Title 11">
            <a:extLst>
              <a:ext uri="{FF2B5EF4-FFF2-40B4-BE49-F238E27FC236}">
                <a16:creationId xmlns:a16="http://schemas.microsoft.com/office/drawing/2014/main" id="{7BB618D9-805F-F20B-3FE7-1C3B629FBCF2}"/>
              </a:ext>
            </a:extLst>
          </p:cNvPr>
          <p:cNvSpPr txBox="1">
            <a:spLocks/>
          </p:cNvSpPr>
          <p:nvPr/>
        </p:nvSpPr>
        <p:spPr bwMode="auto">
          <a:xfrm>
            <a:off x="623392" y="6508576"/>
            <a:ext cx="1152128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Lähde: </a:t>
            </a:r>
            <a:r>
              <a:rPr lang="fi-FI" sz="1100" dirty="0">
                <a:solidFill>
                  <a:srgbClr val="000000"/>
                </a:solidFill>
                <a:latin typeface="Arial" charset="-52"/>
                <a:cs typeface="Arial" charset="-52"/>
              </a:rPr>
              <a:t>Tilastokeskus, väestörakenne</a:t>
            </a:r>
            <a:r>
              <a:rPr kumimoji="0" lang="fi-FI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								                   </a:t>
            </a:r>
            <a:r>
              <a:rPr kumimoji="0" lang="fi-FI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päivitetty: 1.4.2026 / </a:t>
            </a:r>
            <a:r>
              <a:rPr kumimoji="0" lang="fi-FI" sz="1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-52"/>
                <a:ea typeface="+mn-ea"/>
                <a:cs typeface="Arial" charset="-52"/>
              </a:rPr>
              <a:t>jk</a:t>
            </a:r>
            <a:endParaRPr kumimoji="0" lang="fi-FI" sz="11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 (Headings)"/>
            </a:endParaRPr>
          </a:p>
        </p:txBody>
      </p:sp>
      <p:pic>
        <p:nvPicPr>
          <p:cNvPr id="7" name="Kuva 6" descr="Kaaviokuva väestön määrästä Pieksämäen seutukunnassa kunnittain vuosina 2010-2025. Väestö on vähentynyt molemmissa seutukunnan kunnista; sekä Pieksämäellä että Juvalla. Koko Pieksämäen seutukunnan väkimäärä on vähentynyt vuoden 2010 luvusta 26 831 vuoden 2025 lukuun 22 693.">
            <a:extLst>
              <a:ext uri="{FF2B5EF4-FFF2-40B4-BE49-F238E27FC236}">
                <a16:creationId xmlns:a16="http://schemas.microsoft.com/office/drawing/2014/main" id="{E24CF598-05C1-12FA-DED9-CE4B5E0695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013" y="793676"/>
            <a:ext cx="9360066" cy="561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772176"/>
      </p:ext>
    </p:extLst>
  </p:cSld>
  <p:clrMapOvr>
    <a:masterClrMapping/>
  </p:clrMapOvr>
</p:sld>
</file>

<file path=ppt/theme/theme1.xml><?xml version="1.0" encoding="utf-8"?>
<a:theme xmlns:a="http://schemas.openxmlformats.org/drawingml/2006/main" name="ESAVO">
  <a:themeElements>
    <a:clrScheme name="ESAVO">
      <a:dk1>
        <a:sysClr val="windowText" lastClr="000000"/>
      </a:dk1>
      <a:lt1>
        <a:sysClr val="window" lastClr="FFFFFF"/>
      </a:lt1>
      <a:dk2>
        <a:srgbClr val="2D3787"/>
      </a:dk2>
      <a:lt2>
        <a:srgbClr val="C8E1FA"/>
      </a:lt2>
      <a:accent1>
        <a:srgbClr val="2D3787"/>
      </a:accent1>
      <a:accent2>
        <a:srgbClr val="009BE1"/>
      </a:accent2>
      <a:accent3>
        <a:srgbClr val="469B46"/>
      </a:accent3>
      <a:accent4>
        <a:srgbClr val="C8D228"/>
      </a:accent4>
      <a:accent5>
        <a:srgbClr val="F0CD14"/>
      </a:accent5>
      <a:accent6>
        <a:srgbClr val="DCA0C3"/>
      </a:accent6>
      <a:hlink>
        <a:srgbClr val="3C5491"/>
      </a:hlink>
      <a:folHlink>
        <a:srgbClr val="325A3C"/>
      </a:folHlink>
    </a:clrScheme>
    <a:fontScheme name="ESAVO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18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sz="18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SAVO PowerPoint-esitysmalli.potx" id="{FC6D9E71-C548-4608-9588-675994E901C0}" vid="{9F200EB2-B4F4-46AA-A27E-0EF2FB911529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ESAVO PowerPoint-esitysmalli</Template>
  <TotalTime>27353</TotalTime>
  <Words>687</Words>
  <Application>Microsoft Office PowerPoint</Application>
  <PresentationFormat>Laajakuva</PresentationFormat>
  <Paragraphs>301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ESAVO</vt:lpstr>
      <vt:lpstr>Väestö kunnittain ja seutukunnittain Etelä-Savossa 2010 - 2025, 1.1.2026 aluejako</vt:lpstr>
      <vt:lpstr>Väestö Mikkelin seutukunnassa kunnittain 2010 - 2025, 1.1.2026 aluejako</vt:lpstr>
      <vt:lpstr>Väestö Savonlinnan seutukunnassa kunnittain 2010 - 2025, 1.1.2026 aluejako</vt:lpstr>
      <vt:lpstr>Väestö Pieksämäen seutukunnassa kunnittain 2010 - 2025, 1.1.2026 aluejako</vt:lpstr>
    </vt:vector>
  </TitlesOfParts>
  <Company>Etelä-Savon maakuntaliitto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Väestö kunnittain ja seutukunnittain</dc:title>
  <dc:creator>Jaana Kokkonen</dc:creator>
  <cp:lastModifiedBy>Jaana Kokkonen</cp:lastModifiedBy>
  <cp:revision>42</cp:revision>
  <dcterms:created xsi:type="dcterms:W3CDTF">2020-02-25T14:36:39Z</dcterms:created>
  <dcterms:modified xsi:type="dcterms:W3CDTF">2026-04-02T09:10:22Z</dcterms:modified>
</cp:coreProperties>
</file>