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sldIdLst>
    <p:sldId id="318" r:id="rId2"/>
    <p:sldId id="31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29" autoAdjust="0"/>
    <p:restoredTop sz="95226" autoAdjust="0"/>
  </p:normalViewPr>
  <p:slideViewPr>
    <p:cSldViewPr showGuides="1">
      <p:cViewPr varScale="1">
        <p:scale>
          <a:sx n="82" d="100"/>
          <a:sy n="82" d="100"/>
        </p:scale>
        <p:origin x="96" y="25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custSel modSld">
      <pc:chgData name="Jaana Kokkonen" userId="fd0ea1af-346e-4258-bc54-cec630bd1122" providerId="ADAL" clId="{E89BD6E4-43A1-4CD4-9BD1-30478988A43C}" dt="2026-04-01T08:31:58.326" v="55" actId="962"/>
      <pc:docMkLst>
        <pc:docMk/>
      </pc:docMkLst>
      <pc:sldChg chg="addSp delSp modSp mod">
        <pc:chgData name="Jaana Kokkonen" userId="fd0ea1af-346e-4258-bc54-cec630bd1122" providerId="ADAL" clId="{E89BD6E4-43A1-4CD4-9BD1-30478988A43C}" dt="2026-04-01T08:20:23.720" v="39" actId="962"/>
        <pc:sldMkLst>
          <pc:docMk/>
          <pc:sldMk cId="1878710518" sldId="318"/>
        </pc:sldMkLst>
        <pc:spChg chg="mod">
          <ac:chgData name="Jaana Kokkonen" userId="fd0ea1af-346e-4258-bc54-cec630bd1122" providerId="ADAL" clId="{E89BD6E4-43A1-4CD4-9BD1-30478988A43C}" dt="2026-04-01T08:10:59.996" v="3" actId="20577"/>
          <ac:spMkLst>
            <pc:docMk/>
            <pc:sldMk cId="1878710518" sldId="318"/>
            <ac:spMk id="4" creationId="{00000000-0000-0000-0000-000000000000}"/>
          </ac:spMkLst>
        </pc:spChg>
        <pc:spChg chg="mod">
          <ac:chgData name="Jaana Kokkonen" userId="fd0ea1af-346e-4258-bc54-cec630bd1122" providerId="ADAL" clId="{E89BD6E4-43A1-4CD4-9BD1-30478988A43C}" dt="2026-04-01T08:11:36.510" v="17" actId="20577"/>
          <ac:spMkLst>
            <pc:docMk/>
            <pc:sldMk cId="1878710518" sldId="318"/>
            <ac:spMk id="8" creationId="{15B2035D-07E7-41B2-AA1C-4375C8DF3311}"/>
          </ac:spMkLst>
        </pc:spChg>
        <pc:picChg chg="del">
          <ac:chgData name="Jaana Kokkonen" userId="fd0ea1af-346e-4258-bc54-cec630bd1122" providerId="ADAL" clId="{E89BD6E4-43A1-4CD4-9BD1-30478988A43C}" dt="2026-04-01T08:13:12.804" v="21" actId="478"/>
          <ac:picMkLst>
            <pc:docMk/>
            <pc:sldMk cId="1878710518" sldId="318"/>
            <ac:picMk id="2" creationId="{D421D826-96CC-8B5B-AD39-41816C10DE6F}"/>
          </ac:picMkLst>
        </pc:picChg>
        <pc:picChg chg="add del mod">
          <ac:chgData name="Jaana Kokkonen" userId="fd0ea1af-346e-4258-bc54-cec630bd1122" providerId="ADAL" clId="{E89BD6E4-43A1-4CD4-9BD1-30478988A43C}" dt="2026-04-01T08:20:09.595" v="34" actId="478"/>
          <ac:picMkLst>
            <pc:docMk/>
            <pc:sldMk cId="1878710518" sldId="318"/>
            <ac:picMk id="5" creationId="{813747A7-D2C8-1E6D-E0CD-80FCDFE9688C}"/>
          </ac:picMkLst>
        </pc:picChg>
        <pc:picChg chg="add mod">
          <ac:chgData name="Jaana Kokkonen" userId="fd0ea1af-346e-4258-bc54-cec630bd1122" providerId="ADAL" clId="{E89BD6E4-43A1-4CD4-9BD1-30478988A43C}" dt="2026-04-01T08:20:23.720" v="39" actId="962"/>
          <ac:picMkLst>
            <pc:docMk/>
            <pc:sldMk cId="1878710518" sldId="318"/>
            <ac:picMk id="7" creationId="{A9464EAE-D1BC-DC6C-9755-EAB53531E4F9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1T08:31:58.326" v="55" actId="962"/>
        <pc:sldMkLst>
          <pc:docMk/>
          <pc:sldMk cId="3533592794" sldId="319"/>
        </pc:sldMkLst>
        <pc:spChg chg="mod">
          <ac:chgData name="Jaana Kokkonen" userId="fd0ea1af-346e-4258-bc54-cec630bd1122" providerId="ADAL" clId="{E89BD6E4-43A1-4CD4-9BD1-30478988A43C}" dt="2026-04-01T08:11:23.114" v="12" actId="14100"/>
          <ac:spMkLst>
            <pc:docMk/>
            <pc:sldMk cId="3533592794" sldId="319"/>
            <ac:spMk id="2" creationId="{5E44883C-DAD4-7D54-C962-5B970820823D}"/>
          </ac:spMkLst>
        </pc:spChg>
        <pc:spChg chg="mod">
          <ac:chgData name="Jaana Kokkonen" userId="fd0ea1af-346e-4258-bc54-cec630bd1122" providerId="ADAL" clId="{E89BD6E4-43A1-4CD4-9BD1-30478988A43C}" dt="2026-04-01T08:31:30.439" v="50" actId="1076"/>
          <ac:spMkLst>
            <pc:docMk/>
            <pc:sldMk cId="3533592794" sldId="319"/>
            <ac:spMk id="7" creationId="{00000000-0000-0000-0000-000000000000}"/>
          </ac:spMkLst>
        </pc:spChg>
        <pc:picChg chg="del">
          <ac:chgData name="Jaana Kokkonen" userId="fd0ea1af-346e-4258-bc54-cec630bd1122" providerId="ADAL" clId="{E89BD6E4-43A1-4CD4-9BD1-30478988A43C}" dt="2026-04-01T08:30:54.917" v="42" actId="478"/>
          <ac:picMkLst>
            <pc:docMk/>
            <pc:sldMk cId="3533592794" sldId="319"/>
            <ac:picMk id="4" creationId="{1C35EC06-2B63-6BAA-1CE6-DC4A5B83B9CA}"/>
          </ac:picMkLst>
        </pc:picChg>
        <pc:picChg chg="add mod">
          <ac:chgData name="Jaana Kokkonen" userId="fd0ea1af-346e-4258-bc54-cec630bd1122" providerId="ADAL" clId="{E89BD6E4-43A1-4CD4-9BD1-30478988A43C}" dt="2026-04-01T08:31:58.326" v="55" actId="962"/>
          <ac:picMkLst>
            <pc:docMk/>
            <pc:sldMk cId="3533592794" sldId="319"/>
            <ac:picMk id="5" creationId="{C5D6CB66-CAFB-1E4A-5820-B8A2738321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551384" y="332656"/>
            <a:ext cx="10657184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Väestön ikä- ja sukupuolirakenne Etelä-Savon maakunnassa ja koko maassa, %-osuudet 31.12.2025</a:t>
            </a: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1.1.2026 aluejako</a:t>
            </a:r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15B2035D-07E7-41B2-AA1C-4375C8DF3311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44927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.4.2026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Pyramidikaaviot väestön ikä- ja sukupuolirakenteesta 5-vuotisikäryhmittäin Etelä-Savossa ja koko maassa 31.12.2025. Väestön ikä- ja sukupuolirakenne oli koko maassa tasaisempi kuin Etelä-Savon maakunnassa. Etelä-Savossa on selkeästi suuremmat väestöosuudet kuin koko maassa yli 55-vuotiaista alkaen noin 89-vuotiaisiin asti sekä pienemmät väestöosuudet nuorissa ikäluokissa.">
            <a:extLst>
              <a:ext uri="{FF2B5EF4-FFF2-40B4-BE49-F238E27FC236}">
                <a16:creationId xmlns:a16="http://schemas.microsoft.com/office/drawing/2014/main" id="{A9464EAE-D1BC-DC6C-9755-EAB53531E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416" y="1324063"/>
            <a:ext cx="8928992" cy="498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1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5"/>
          <p:cNvSpPr txBox="1">
            <a:spLocks noGrp="1"/>
          </p:cNvSpPr>
          <p:nvPr>
            <p:ph type="title" idx="4294967295"/>
          </p:nvPr>
        </p:nvSpPr>
        <p:spPr bwMode="auto">
          <a:xfrm>
            <a:off x="433408" y="260648"/>
            <a:ext cx="10729192" cy="814227"/>
          </a:xfrm>
          <a:prstGeom prst="rect">
            <a:avLst/>
          </a:prstGeom>
          <a:noFill/>
          <a:ln w="9525">
            <a:noFill/>
            <a:prstDash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Väestön ikä- ja sukupuolirakenne Etelä-Savossa seutukunnittain, %-osuudet 31.12.2025</a:t>
            </a:r>
            <a:r>
              <a:rPr kumimoji="0" lang="fi-FI" sz="1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1.1.2026 aluejako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5E44883C-DAD4-7D54-C962-5B970820823D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44927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.4.2026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yramidikaaviot väestön ikä- ja sukupuolirakenteesta 5-vuotisikäryhmittäin ja seutukunnittain Etelä-Savossa 31.12.2025. Etelä-Savossa on selkeästi suuremmat väestöosuudet kuin koko maassa yli 55-vuotiaista alkaen noin 89-vuotiaisiin asti sekä pienemmät väestöosuudet nuorissa ikäluokissa. Selkeimmin tämä näkyy seutukunnista Pieksämäen ja Savonlinnan seutukunnissa.">
            <a:extLst>
              <a:ext uri="{FF2B5EF4-FFF2-40B4-BE49-F238E27FC236}">
                <a16:creationId xmlns:a16="http://schemas.microsoft.com/office/drawing/2014/main" id="{C5D6CB66-CAFB-1E4A-5820-B8A273832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408" y="1196752"/>
            <a:ext cx="11256353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92794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905</TotalTime>
  <Words>67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ESAVO</vt:lpstr>
      <vt:lpstr>Väestön ikä- ja sukupuolirakenne Etelä-Savon maakunnassa ja koko maassa, %-osuudet 31.12.2025, 1.1.2026 aluejako</vt:lpstr>
      <vt:lpstr>Väestön ikä- ja sukupuolirakenne Etelä-Savossa seutukunnittain, %-osuudet 31.12.2025, 1.1.2026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Väestöpyramidit</dc:title>
  <dc:creator>Jaana Kokkonen</dc:creator>
  <cp:lastModifiedBy>Jaana Kokkonen</cp:lastModifiedBy>
  <cp:revision>40</cp:revision>
  <dcterms:created xsi:type="dcterms:W3CDTF">2020-02-25T14:36:39Z</dcterms:created>
  <dcterms:modified xsi:type="dcterms:W3CDTF">2026-04-01T08:32:07Z</dcterms:modified>
</cp:coreProperties>
</file>