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notesMasterIdLst>
    <p:notesMasterId r:id="rId39"/>
  </p:notesMasterIdLst>
  <p:sldIdLst>
    <p:sldId id="813" r:id="rId2"/>
    <p:sldId id="319" r:id="rId3"/>
    <p:sldId id="818" r:id="rId4"/>
    <p:sldId id="320" r:id="rId5"/>
    <p:sldId id="812" r:id="rId6"/>
    <p:sldId id="811" r:id="rId7"/>
    <p:sldId id="804" r:id="rId8"/>
    <p:sldId id="814" r:id="rId9"/>
    <p:sldId id="815" r:id="rId10"/>
    <p:sldId id="816" r:id="rId11"/>
    <p:sldId id="817" r:id="rId12"/>
    <p:sldId id="360" r:id="rId13"/>
    <p:sldId id="323" r:id="rId14"/>
    <p:sldId id="350" r:id="rId15"/>
    <p:sldId id="324" r:id="rId16"/>
    <p:sldId id="820" r:id="rId17"/>
    <p:sldId id="348" r:id="rId18"/>
    <p:sldId id="349" r:id="rId19"/>
    <p:sldId id="358" r:id="rId20"/>
    <p:sldId id="357" r:id="rId21"/>
    <p:sldId id="819" r:id="rId22"/>
    <p:sldId id="359" r:id="rId23"/>
    <p:sldId id="821" r:id="rId24"/>
    <p:sldId id="822" r:id="rId25"/>
    <p:sldId id="823" r:id="rId26"/>
    <p:sldId id="824" r:id="rId27"/>
    <p:sldId id="825" r:id="rId28"/>
    <p:sldId id="826" r:id="rId29"/>
    <p:sldId id="827" r:id="rId30"/>
    <p:sldId id="828" r:id="rId31"/>
    <p:sldId id="829" r:id="rId32"/>
    <p:sldId id="830" r:id="rId33"/>
    <p:sldId id="831" r:id="rId34"/>
    <p:sldId id="328" r:id="rId35"/>
    <p:sldId id="343" r:id="rId36"/>
    <p:sldId id="345" r:id="rId37"/>
    <p:sldId id="34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EF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13BD22-24ED-4E15-883C-6E5F25FEABA3}" v="96" dt="2024-11-01T14:10:27.833"/>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46" autoAdjust="0"/>
    <p:restoredTop sz="95033" autoAdjust="0"/>
  </p:normalViewPr>
  <p:slideViewPr>
    <p:cSldViewPr showGuides="1">
      <p:cViewPr>
        <p:scale>
          <a:sx n="80" d="100"/>
          <a:sy n="80" d="100"/>
        </p:scale>
        <p:origin x="931" y="1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ana Kokkonen" userId="fd0ea1af-346e-4258-bc54-cec630bd1122" providerId="ADAL" clId="{C813BD22-24ED-4E15-883C-6E5F25FEABA3}"/>
    <pc:docChg chg="undo redo custSel addSld delSld modSld sldOrd">
      <pc:chgData name="Jaana Kokkonen" userId="fd0ea1af-346e-4258-bc54-cec630bd1122" providerId="ADAL" clId="{C813BD22-24ED-4E15-883C-6E5F25FEABA3}" dt="2024-11-01T14:11:59.117" v="6712" actId="20577"/>
      <pc:docMkLst>
        <pc:docMk/>
      </pc:docMkLst>
      <pc:sldChg chg="del">
        <pc:chgData name="Jaana Kokkonen" userId="fd0ea1af-346e-4258-bc54-cec630bd1122" providerId="ADAL" clId="{C813BD22-24ED-4E15-883C-6E5F25FEABA3}" dt="2024-10-29T08:53:31.833" v="256" actId="47"/>
        <pc:sldMkLst>
          <pc:docMk/>
          <pc:sldMk cId="2637750483" sldId="256"/>
        </pc:sldMkLst>
      </pc:sldChg>
      <pc:sldChg chg="delSp modSp mod ord modClrScheme chgLayout">
        <pc:chgData name="Jaana Kokkonen" userId="fd0ea1af-346e-4258-bc54-cec630bd1122" providerId="ADAL" clId="{C813BD22-24ED-4E15-883C-6E5F25FEABA3}" dt="2024-11-01T14:09:50.309" v="6706" actId="478"/>
        <pc:sldMkLst>
          <pc:docMk/>
          <pc:sldMk cId="3569506433" sldId="319"/>
        </pc:sldMkLst>
        <pc:spChg chg="mod ord">
          <ac:chgData name="Jaana Kokkonen" userId="fd0ea1af-346e-4258-bc54-cec630bd1122" providerId="ADAL" clId="{C813BD22-24ED-4E15-883C-6E5F25FEABA3}" dt="2024-10-29T08:49:18.326" v="123" actId="14100"/>
          <ac:spMkLst>
            <pc:docMk/>
            <pc:sldMk cId="3569506433" sldId="319"/>
            <ac:spMk id="2" creationId="{ECE0EA54-9449-4533-8263-7BE6C75072A2}"/>
          </ac:spMkLst>
        </pc:spChg>
        <pc:spChg chg="del mod ord modVis">
          <ac:chgData name="Jaana Kokkonen" userId="fd0ea1af-346e-4258-bc54-cec630bd1122" providerId="ADAL" clId="{C813BD22-24ED-4E15-883C-6E5F25FEABA3}" dt="2024-11-01T14:09:50.309" v="6706" actId="478"/>
          <ac:spMkLst>
            <pc:docMk/>
            <pc:sldMk cId="3569506433" sldId="319"/>
            <ac:spMk id="4" creationId="{B1AA81B8-A989-4F05-8F88-B078876ED597}"/>
          </ac:spMkLst>
        </pc:spChg>
        <pc:spChg chg="mod">
          <ac:chgData name="Jaana Kokkonen" userId="fd0ea1af-346e-4258-bc54-cec630bd1122" providerId="ADAL" clId="{C813BD22-24ED-4E15-883C-6E5F25FEABA3}" dt="2024-10-29T09:37:58.908" v="463" actId="27636"/>
          <ac:spMkLst>
            <pc:docMk/>
            <pc:sldMk cId="3569506433" sldId="319"/>
            <ac:spMk id="6" creationId="{342F6468-EE22-4CB8-A303-F24E11DDB5D3}"/>
          </ac:spMkLst>
        </pc:spChg>
      </pc:sldChg>
      <pc:sldChg chg="addSp delSp modSp mod ord">
        <pc:chgData name="Jaana Kokkonen" userId="fd0ea1af-346e-4258-bc54-cec630bd1122" providerId="ADAL" clId="{C813BD22-24ED-4E15-883C-6E5F25FEABA3}" dt="2024-11-01T14:11:59.117" v="6712" actId="20577"/>
        <pc:sldMkLst>
          <pc:docMk/>
          <pc:sldMk cId="2919512244" sldId="320"/>
        </pc:sldMkLst>
        <pc:spChg chg="mod">
          <ac:chgData name="Jaana Kokkonen" userId="fd0ea1af-346e-4258-bc54-cec630bd1122" providerId="ADAL" clId="{C813BD22-24ED-4E15-883C-6E5F25FEABA3}" dt="2024-10-29T09:12:26.876" v="417" actId="20577"/>
          <ac:spMkLst>
            <pc:docMk/>
            <pc:sldMk cId="2919512244" sldId="320"/>
            <ac:spMk id="2" creationId="{E781576C-D5DA-4B37-9F4E-E5C412E22A41}"/>
          </ac:spMkLst>
        </pc:spChg>
        <pc:spChg chg="add del mod">
          <ac:chgData name="Jaana Kokkonen" userId="fd0ea1af-346e-4258-bc54-cec630bd1122" providerId="ADAL" clId="{C813BD22-24ED-4E15-883C-6E5F25FEABA3}" dt="2024-10-29T09:06:44.950" v="364" actId="478"/>
          <ac:spMkLst>
            <pc:docMk/>
            <pc:sldMk cId="2919512244" sldId="320"/>
            <ac:spMk id="3" creationId="{25DC7D1E-1566-1DE2-B1FF-40472BF94414}"/>
          </ac:spMkLst>
        </pc:spChg>
        <pc:spChg chg="del">
          <ac:chgData name="Jaana Kokkonen" userId="fd0ea1af-346e-4258-bc54-cec630bd1122" providerId="ADAL" clId="{C813BD22-24ED-4E15-883C-6E5F25FEABA3}" dt="2024-10-30T10:09:02.797" v="2000" actId="478"/>
          <ac:spMkLst>
            <pc:docMk/>
            <pc:sldMk cId="2919512244" sldId="320"/>
            <ac:spMk id="4" creationId="{B1AA81B8-A989-4F05-8F88-B078876ED597}"/>
          </ac:spMkLst>
        </pc:spChg>
        <pc:spChg chg="mod">
          <ac:chgData name="Jaana Kokkonen" userId="fd0ea1af-346e-4258-bc54-cec630bd1122" providerId="ADAL" clId="{C813BD22-24ED-4E15-883C-6E5F25FEABA3}" dt="2024-11-01T14:11:59.117" v="6712" actId="20577"/>
          <ac:spMkLst>
            <pc:docMk/>
            <pc:sldMk cId="2919512244" sldId="320"/>
            <ac:spMk id="5" creationId="{B5EA8436-039A-402B-A4BB-149E55622699}"/>
          </ac:spMkLst>
        </pc:spChg>
      </pc:sldChg>
      <pc:sldChg chg="addSp delSp modSp mod">
        <pc:chgData name="Jaana Kokkonen" userId="fd0ea1af-346e-4258-bc54-cec630bd1122" providerId="ADAL" clId="{C813BD22-24ED-4E15-883C-6E5F25FEABA3}" dt="2024-11-01T14:10:27.833" v="6707"/>
        <pc:sldMkLst>
          <pc:docMk/>
          <pc:sldMk cId="3040573330" sldId="323"/>
        </pc:sldMkLst>
        <pc:spChg chg="mod">
          <ac:chgData name="Jaana Kokkonen" userId="fd0ea1af-346e-4258-bc54-cec630bd1122" providerId="ADAL" clId="{C813BD22-24ED-4E15-883C-6E5F25FEABA3}" dt="2024-10-30T09:48:54.257" v="1815" actId="20577"/>
          <ac:spMkLst>
            <pc:docMk/>
            <pc:sldMk cId="3040573330" sldId="323"/>
            <ac:spMk id="2" creationId="{A9E82E14-B0DD-40CC-9585-DBB233A127CA}"/>
          </ac:spMkLst>
        </pc:spChg>
        <pc:spChg chg="del mod">
          <ac:chgData name="Jaana Kokkonen" userId="fd0ea1af-346e-4258-bc54-cec630bd1122" providerId="ADAL" clId="{C813BD22-24ED-4E15-883C-6E5F25FEABA3}" dt="2024-10-30T10:09:51.545" v="2002" actId="478"/>
          <ac:spMkLst>
            <pc:docMk/>
            <pc:sldMk cId="3040573330" sldId="323"/>
            <ac:spMk id="3" creationId="{59A006DF-B6F8-47F0-89E8-7F2D5CE7D63A}"/>
          </ac:spMkLst>
        </pc:spChg>
        <pc:spChg chg="del">
          <ac:chgData name="Jaana Kokkonen" userId="fd0ea1af-346e-4258-bc54-cec630bd1122" providerId="ADAL" clId="{C813BD22-24ED-4E15-883C-6E5F25FEABA3}" dt="2024-10-30T09:48:30.388" v="1811" actId="478"/>
          <ac:spMkLst>
            <pc:docMk/>
            <pc:sldMk cId="3040573330" sldId="323"/>
            <ac:spMk id="4" creationId="{B1AA81B8-A989-4F05-8F88-B078876ED597}"/>
          </ac:spMkLst>
        </pc:spChg>
        <pc:spChg chg="add mod">
          <ac:chgData name="Jaana Kokkonen" userId="fd0ea1af-346e-4258-bc54-cec630bd1122" providerId="ADAL" clId="{C813BD22-24ED-4E15-883C-6E5F25FEABA3}" dt="2024-11-01T14:10:27.833" v="6707"/>
          <ac:spMkLst>
            <pc:docMk/>
            <pc:sldMk cId="3040573330" sldId="323"/>
            <ac:spMk id="8" creationId="{AC2C53DC-9A7C-5156-F093-2CA76ECAC197}"/>
          </ac:spMkLst>
        </pc:spChg>
        <pc:graphicFrameChg chg="del">
          <ac:chgData name="Jaana Kokkonen" userId="fd0ea1af-346e-4258-bc54-cec630bd1122" providerId="ADAL" clId="{C813BD22-24ED-4E15-883C-6E5F25FEABA3}" dt="2024-10-30T09:28:32.095" v="1188" actId="478"/>
          <ac:graphicFrameMkLst>
            <pc:docMk/>
            <pc:sldMk cId="3040573330" sldId="323"/>
            <ac:graphicFrameMk id="7" creationId="{728592BC-A01B-4AAE-A781-C25C2D9EDD53}"/>
          </ac:graphicFrameMkLst>
        </pc:graphicFrameChg>
        <pc:picChg chg="add del mod">
          <ac:chgData name="Jaana Kokkonen" userId="fd0ea1af-346e-4258-bc54-cec630bd1122" providerId="ADAL" clId="{C813BD22-24ED-4E15-883C-6E5F25FEABA3}" dt="2024-10-30T09:47:00.751" v="1781" actId="478"/>
          <ac:picMkLst>
            <pc:docMk/>
            <pc:sldMk cId="3040573330" sldId="323"/>
            <ac:picMk id="5" creationId="{8A1140EE-67C4-3091-D0DF-D397786A01C9}"/>
          </ac:picMkLst>
        </pc:picChg>
        <pc:picChg chg="add mod">
          <ac:chgData name="Jaana Kokkonen" userId="fd0ea1af-346e-4258-bc54-cec630bd1122" providerId="ADAL" clId="{C813BD22-24ED-4E15-883C-6E5F25FEABA3}" dt="2024-10-30T09:48:35.910" v="1813" actId="1037"/>
          <ac:picMkLst>
            <pc:docMk/>
            <pc:sldMk cId="3040573330" sldId="323"/>
            <ac:picMk id="6" creationId="{EEF22703-E7D3-B328-9D88-416CF9EE9977}"/>
          </ac:picMkLst>
        </pc:picChg>
      </pc:sldChg>
      <pc:sldChg chg="addSp delSp modSp mod">
        <pc:chgData name="Jaana Kokkonen" userId="fd0ea1af-346e-4258-bc54-cec630bd1122" providerId="ADAL" clId="{C813BD22-24ED-4E15-883C-6E5F25FEABA3}" dt="2024-11-01T14:10:27.833" v="6707"/>
        <pc:sldMkLst>
          <pc:docMk/>
          <pc:sldMk cId="1675821126" sldId="324"/>
        </pc:sldMkLst>
        <pc:spChg chg="mod">
          <ac:chgData name="Jaana Kokkonen" userId="fd0ea1af-346e-4258-bc54-cec630bd1122" providerId="ADAL" clId="{C813BD22-24ED-4E15-883C-6E5F25FEABA3}" dt="2024-10-30T14:07:40.479" v="2254" actId="1037"/>
          <ac:spMkLst>
            <pc:docMk/>
            <pc:sldMk cId="1675821126" sldId="324"/>
            <ac:spMk id="2" creationId="{D5DA2DDC-CCCF-4232-B6F9-C525CC71CCC4}"/>
          </ac:spMkLst>
        </pc:spChg>
        <pc:spChg chg="del">
          <ac:chgData name="Jaana Kokkonen" userId="fd0ea1af-346e-4258-bc54-cec630bd1122" providerId="ADAL" clId="{C813BD22-24ED-4E15-883C-6E5F25FEABA3}" dt="2024-11-01T14:08:19.576" v="6696" actId="478"/>
          <ac:spMkLst>
            <pc:docMk/>
            <pc:sldMk cId="1675821126" sldId="324"/>
            <ac:spMk id="3" creationId="{59A006DF-B6F8-47F0-89E8-7F2D5CE7D63A}"/>
          </ac:spMkLst>
        </pc:spChg>
        <pc:spChg chg="del">
          <ac:chgData name="Jaana Kokkonen" userId="fd0ea1af-346e-4258-bc54-cec630bd1122" providerId="ADAL" clId="{C813BD22-24ED-4E15-883C-6E5F25FEABA3}" dt="2024-10-30T10:11:20.115" v="2015" actId="478"/>
          <ac:spMkLst>
            <pc:docMk/>
            <pc:sldMk cId="1675821126" sldId="324"/>
            <ac:spMk id="4" creationId="{B1AA81B8-A989-4F05-8F88-B078876ED597}"/>
          </ac:spMkLst>
        </pc:spChg>
        <pc:spChg chg="del">
          <ac:chgData name="Jaana Kokkonen" userId="fd0ea1af-346e-4258-bc54-cec630bd1122" providerId="ADAL" clId="{C813BD22-24ED-4E15-883C-6E5F25FEABA3}" dt="2024-10-30T10:11:23.918" v="2016" actId="478"/>
          <ac:spMkLst>
            <pc:docMk/>
            <pc:sldMk cId="1675821126" sldId="324"/>
            <ac:spMk id="5" creationId="{9E57B66E-4BDE-4797-A0E9-309BBBBFCCF2}"/>
          </ac:spMkLst>
        </pc:spChg>
        <pc:spChg chg="add mod ord">
          <ac:chgData name="Jaana Kokkonen" userId="fd0ea1af-346e-4258-bc54-cec630bd1122" providerId="ADAL" clId="{C813BD22-24ED-4E15-883C-6E5F25FEABA3}" dt="2024-11-01T14:10:27.833" v="6707"/>
          <ac:spMkLst>
            <pc:docMk/>
            <pc:sldMk cId="1675821126" sldId="324"/>
            <ac:spMk id="6" creationId="{359361EA-0F90-1922-FAFD-BC584B4136DF}"/>
          </ac:spMkLst>
        </pc:spChg>
        <pc:graphicFrameChg chg="del mod">
          <ac:chgData name="Jaana Kokkonen" userId="fd0ea1af-346e-4258-bc54-cec630bd1122" providerId="ADAL" clId="{C813BD22-24ED-4E15-883C-6E5F25FEABA3}" dt="2024-10-30T14:07:01.949" v="2249" actId="478"/>
          <ac:graphicFrameMkLst>
            <pc:docMk/>
            <pc:sldMk cId="1675821126" sldId="324"/>
            <ac:graphicFrameMk id="7" creationId="{E5AE4FD5-4D06-413D-B641-8E9DA1E7333C}"/>
          </ac:graphicFrameMkLst>
        </pc:graphicFrameChg>
        <pc:picChg chg="add del mod">
          <ac:chgData name="Jaana Kokkonen" userId="fd0ea1af-346e-4258-bc54-cec630bd1122" providerId="ADAL" clId="{C813BD22-24ED-4E15-883C-6E5F25FEABA3}" dt="2024-10-30T13:53:56.629" v="2233" actId="478"/>
          <ac:picMkLst>
            <pc:docMk/>
            <pc:sldMk cId="1675821126" sldId="324"/>
            <ac:picMk id="8" creationId="{32F137BC-9D5C-18BA-3F6D-F16455687205}"/>
          </ac:picMkLst>
        </pc:picChg>
        <pc:picChg chg="add del mod">
          <ac:chgData name="Jaana Kokkonen" userId="fd0ea1af-346e-4258-bc54-cec630bd1122" providerId="ADAL" clId="{C813BD22-24ED-4E15-883C-6E5F25FEABA3}" dt="2024-10-30T14:13:14.920" v="2873" actId="478"/>
          <ac:picMkLst>
            <pc:docMk/>
            <pc:sldMk cId="1675821126" sldId="324"/>
            <ac:picMk id="9" creationId="{337332A5-8A50-40DA-2122-50BC81C65523}"/>
          </ac:picMkLst>
        </pc:picChg>
        <pc:picChg chg="add mod">
          <ac:chgData name="Jaana Kokkonen" userId="fd0ea1af-346e-4258-bc54-cec630bd1122" providerId="ADAL" clId="{C813BD22-24ED-4E15-883C-6E5F25FEABA3}" dt="2024-10-30T14:13:36.220" v="2879" actId="1036"/>
          <ac:picMkLst>
            <pc:docMk/>
            <pc:sldMk cId="1675821126" sldId="324"/>
            <ac:picMk id="10" creationId="{2ABD2E1B-378E-848A-D263-2DE6294B0054}"/>
          </ac:picMkLst>
        </pc:picChg>
      </pc:sldChg>
      <pc:sldChg chg="del">
        <pc:chgData name="Jaana Kokkonen" userId="fd0ea1af-346e-4258-bc54-cec630bd1122" providerId="ADAL" clId="{C813BD22-24ED-4E15-883C-6E5F25FEABA3}" dt="2024-10-30T10:05:49.594" v="1998" actId="47"/>
        <pc:sldMkLst>
          <pc:docMk/>
          <pc:sldMk cId="3800119863" sldId="325"/>
        </pc:sldMkLst>
      </pc:sldChg>
      <pc:sldChg chg="addSp delSp modSp mod">
        <pc:chgData name="Jaana Kokkonen" userId="fd0ea1af-346e-4258-bc54-cec630bd1122" providerId="ADAL" clId="{C813BD22-24ED-4E15-883C-6E5F25FEABA3}" dt="2024-11-01T12:03:23.686" v="5463" actId="1036"/>
        <pc:sldMkLst>
          <pc:docMk/>
          <pc:sldMk cId="3961297032" sldId="328"/>
        </pc:sldMkLst>
        <pc:spChg chg="del">
          <ac:chgData name="Jaana Kokkonen" userId="fd0ea1af-346e-4258-bc54-cec630bd1122" providerId="ADAL" clId="{C813BD22-24ED-4E15-883C-6E5F25FEABA3}" dt="2024-11-01T09:40:29.953" v="5349" actId="478"/>
          <ac:spMkLst>
            <pc:docMk/>
            <pc:sldMk cId="3961297032" sldId="328"/>
            <ac:spMk id="3" creationId="{59A006DF-B6F8-47F0-89E8-7F2D5CE7D63A}"/>
          </ac:spMkLst>
        </pc:spChg>
        <pc:spChg chg="del">
          <ac:chgData name="Jaana Kokkonen" userId="fd0ea1af-346e-4258-bc54-cec630bd1122" providerId="ADAL" clId="{C813BD22-24ED-4E15-883C-6E5F25FEABA3}" dt="2024-10-30T10:13:57.625" v="2037" actId="478"/>
          <ac:spMkLst>
            <pc:docMk/>
            <pc:sldMk cId="3961297032" sldId="328"/>
            <ac:spMk id="4" creationId="{B1AA81B8-A989-4F05-8F88-B078876ED597}"/>
          </ac:spMkLst>
        </pc:spChg>
        <pc:spChg chg="del">
          <ac:chgData name="Jaana Kokkonen" userId="fd0ea1af-346e-4258-bc54-cec630bd1122" providerId="ADAL" clId="{C813BD22-24ED-4E15-883C-6E5F25FEABA3}" dt="2024-11-01T09:40:28.175" v="5348" actId="478"/>
          <ac:spMkLst>
            <pc:docMk/>
            <pc:sldMk cId="3961297032" sldId="328"/>
            <ac:spMk id="5" creationId="{9E57B66E-4BDE-4797-A0E9-309BBBBFCCF2}"/>
          </ac:spMkLst>
        </pc:spChg>
        <pc:spChg chg="del">
          <ac:chgData name="Jaana Kokkonen" userId="fd0ea1af-346e-4258-bc54-cec630bd1122" providerId="ADAL" clId="{C813BD22-24ED-4E15-883C-6E5F25FEABA3}" dt="2024-11-01T09:39:02.774" v="5339" actId="478"/>
          <ac:spMkLst>
            <pc:docMk/>
            <pc:sldMk cId="3961297032" sldId="328"/>
            <ac:spMk id="8" creationId="{24B99808-B2CB-46E9-9959-6B55BFE9BF7D}"/>
          </ac:spMkLst>
        </pc:spChg>
        <pc:spChg chg="add del mod">
          <ac:chgData name="Jaana Kokkonen" userId="fd0ea1af-346e-4258-bc54-cec630bd1122" providerId="ADAL" clId="{C813BD22-24ED-4E15-883C-6E5F25FEABA3}" dt="2024-11-01T12:03:23.686" v="5463" actId="1036"/>
          <ac:spMkLst>
            <pc:docMk/>
            <pc:sldMk cId="3961297032" sldId="328"/>
            <ac:spMk id="9" creationId="{53F3C699-262D-411F-9F35-209275045CEC}"/>
          </ac:spMkLst>
        </pc:spChg>
        <pc:spChg chg="mod">
          <ac:chgData name="Jaana Kokkonen" userId="fd0ea1af-346e-4258-bc54-cec630bd1122" providerId="ADAL" clId="{C813BD22-24ED-4E15-883C-6E5F25FEABA3}" dt="2024-11-01T12:03:20.134" v="5460" actId="1036"/>
          <ac:spMkLst>
            <pc:docMk/>
            <pc:sldMk cId="3961297032" sldId="328"/>
            <ac:spMk id="11" creationId="{234252CB-F74D-4046-8DCE-324FE9381298}"/>
          </ac:spMkLst>
        </pc:spChg>
      </pc:sldChg>
      <pc:sldChg chg="delSp modSp del mod">
        <pc:chgData name="Jaana Kokkonen" userId="fd0ea1af-346e-4258-bc54-cec630bd1122" providerId="ADAL" clId="{C813BD22-24ED-4E15-883C-6E5F25FEABA3}" dt="2024-10-30T14:11:59.987" v="2870" actId="47"/>
        <pc:sldMkLst>
          <pc:docMk/>
          <pc:sldMk cId="3248565221" sldId="342"/>
        </pc:sldMkLst>
        <pc:spChg chg="del">
          <ac:chgData name="Jaana Kokkonen" userId="fd0ea1af-346e-4258-bc54-cec630bd1122" providerId="ADAL" clId="{C813BD22-24ED-4E15-883C-6E5F25FEABA3}" dt="2024-10-30T10:11:34.505" v="2017" actId="478"/>
          <ac:spMkLst>
            <pc:docMk/>
            <pc:sldMk cId="3248565221" sldId="342"/>
            <ac:spMk id="4" creationId="{B1AA81B8-A989-4F05-8F88-B078876ED597}"/>
          </ac:spMkLst>
        </pc:spChg>
        <pc:graphicFrameChg chg="mod">
          <ac:chgData name="Jaana Kokkonen" userId="fd0ea1af-346e-4258-bc54-cec630bd1122" providerId="ADAL" clId="{C813BD22-24ED-4E15-883C-6E5F25FEABA3}" dt="2024-10-30T10:11:41.276" v="2019" actId="1076"/>
          <ac:graphicFrameMkLst>
            <pc:docMk/>
            <pc:sldMk cId="3248565221" sldId="342"/>
            <ac:graphicFrameMk id="6" creationId="{836FC89C-475B-4D94-B773-33EFB6E88BE8}"/>
          </ac:graphicFrameMkLst>
        </pc:graphicFrameChg>
      </pc:sldChg>
      <pc:sldChg chg="delSp modSp mod">
        <pc:chgData name="Jaana Kokkonen" userId="fd0ea1af-346e-4258-bc54-cec630bd1122" providerId="ADAL" clId="{C813BD22-24ED-4E15-883C-6E5F25FEABA3}" dt="2024-11-01T11:56:46.213" v="5422" actId="207"/>
        <pc:sldMkLst>
          <pc:docMk/>
          <pc:sldMk cId="224508387" sldId="343"/>
        </pc:sldMkLst>
        <pc:spChg chg="del mod">
          <ac:chgData name="Jaana Kokkonen" userId="fd0ea1af-346e-4258-bc54-cec630bd1122" providerId="ADAL" clId="{C813BD22-24ED-4E15-883C-6E5F25FEABA3}" dt="2024-11-01T09:39:42.889" v="5345" actId="478"/>
          <ac:spMkLst>
            <pc:docMk/>
            <pc:sldMk cId="224508387" sldId="343"/>
            <ac:spMk id="3" creationId="{59A006DF-B6F8-47F0-89E8-7F2D5CE7D63A}"/>
          </ac:spMkLst>
        </pc:spChg>
        <pc:spChg chg="del">
          <ac:chgData name="Jaana Kokkonen" userId="fd0ea1af-346e-4258-bc54-cec630bd1122" providerId="ADAL" clId="{C813BD22-24ED-4E15-883C-6E5F25FEABA3}" dt="2024-10-30T10:14:07.582" v="2040" actId="478"/>
          <ac:spMkLst>
            <pc:docMk/>
            <pc:sldMk cId="224508387" sldId="343"/>
            <ac:spMk id="4" creationId="{B1AA81B8-A989-4F05-8F88-B078876ED597}"/>
          </ac:spMkLst>
        </pc:spChg>
        <pc:spChg chg="mod">
          <ac:chgData name="Jaana Kokkonen" userId="fd0ea1af-346e-4258-bc54-cec630bd1122" providerId="ADAL" clId="{C813BD22-24ED-4E15-883C-6E5F25FEABA3}" dt="2024-11-01T11:56:46.213" v="5422" actId="207"/>
          <ac:spMkLst>
            <pc:docMk/>
            <pc:sldMk cId="224508387" sldId="343"/>
            <ac:spMk id="11" creationId="{234252CB-F74D-4046-8DCE-324FE9381298}"/>
          </ac:spMkLst>
        </pc:spChg>
      </pc:sldChg>
      <pc:sldChg chg="delSp modSp mod">
        <pc:chgData name="Jaana Kokkonen" userId="fd0ea1af-346e-4258-bc54-cec630bd1122" providerId="ADAL" clId="{C813BD22-24ED-4E15-883C-6E5F25FEABA3}" dt="2024-11-01T11:52:13.464" v="5401" actId="20577"/>
        <pc:sldMkLst>
          <pc:docMk/>
          <pc:sldMk cId="721744068" sldId="345"/>
        </pc:sldMkLst>
        <pc:spChg chg="mod">
          <ac:chgData name="Jaana Kokkonen" userId="fd0ea1af-346e-4258-bc54-cec630bd1122" providerId="ADAL" clId="{C813BD22-24ED-4E15-883C-6E5F25FEABA3}" dt="2024-11-01T11:52:13.464" v="5401" actId="20577"/>
          <ac:spMkLst>
            <pc:docMk/>
            <pc:sldMk cId="721744068" sldId="345"/>
            <ac:spMk id="2" creationId="{F02D70C6-6FC1-480D-B059-FB48A2E55EE9}"/>
          </ac:spMkLst>
        </pc:spChg>
        <pc:spChg chg="del">
          <ac:chgData name="Jaana Kokkonen" userId="fd0ea1af-346e-4258-bc54-cec630bd1122" providerId="ADAL" clId="{C813BD22-24ED-4E15-883C-6E5F25FEABA3}" dt="2024-10-30T10:14:16.006" v="2041" actId="478"/>
          <ac:spMkLst>
            <pc:docMk/>
            <pc:sldMk cId="721744068" sldId="345"/>
            <ac:spMk id="4" creationId="{B1AA81B8-A989-4F05-8F88-B078876ED597}"/>
          </ac:spMkLst>
        </pc:spChg>
      </pc:sldChg>
      <pc:sldChg chg="delSp modSp mod">
        <pc:chgData name="Jaana Kokkonen" userId="fd0ea1af-346e-4258-bc54-cec630bd1122" providerId="ADAL" clId="{C813BD22-24ED-4E15-883C-6E5F25FEABA3}" dt="2024-11-01T12:03:54.174" v="5470" actId="20577"/>
        <pc:sldMkLst>
          <pc:docMk/>
          <pc:sldMk cId="1337569661" sldId="346"/>
        </pc:sldMkLst>
        <pc:spChg chg="mod">
          <ac:chgData name="Jaana Kokkonen" userId="fd0ea1af-346e-4258-bc54-cec630bd1122" providerId="ADAL" clId="{C813BD22-24ED-4E15-883C-6E5F25FEABA3}" dt="2024-11-01T12:03:54.174" v="5470" actId="20577"/>
          <ac:spMkLst>
            <pc:docMk/>
            <pc:sldMk cId="1337569661" sldId="346"/>
            <ac:spMk id="2" creationId="{42783942-13CA-4403-91E4-EE7A2BF57D58}"/>
          </ac:spMkLst>
        </pc:spChg>
        <pc:spChg chg="del">
          <ac:chgData name="Jaana Kokkonen" userId="fd0ea1af-346e-4258-bc54-cec630bd1122" providerId="ADAL" clId="{C813BD22-24ED-4E15-883C-6E5F25FEABA3}" dt="2024-10-30T10:14:21.678" v="2042" actId="478"/>
          <ac:spMkLst>
            <pc:docMk/>
            <pc:sldMk cId="1337569661" sldId="346"/>
            <ac:spMk id="4" creationId="{B1AA81B8-A989-4F05-8F88-B078876ED597}"/>
          </ac:spMkLst>
        </pc:spChg>
      </pc:sldChg>
      <pc:sldChg chg="delSp del mod">
        <pc:chgData name="Jaana Kokkonen" userId="fd0ea1af-346e-4258-bc54-cec630bd1122" providerId="ADAL" clId="{C813BD22-24ED-4E15-883C-6E5F25FEABA3}" dt="2024-11-01T11:56:30.869" v="5421" actId="47"/>
        <pc:sldMkLst>
          <pc:docMk/>
          <pc:sldMk cId="1187222088" sldId="347"/>
        </pc:sldMkLst>
        <pc:spChg chg="del">
          <ac:chgData name="Jaana Kokkonen" userId="fd0ea1af-346e-4258-bc54-cec630bd1122" providerId="ADAL" clId="{C813BD22-24ED-4E15-883C-6E5F25FEABA3}" dt="2024-10-30T10:14:39.774" v="2048" actId="478"/>
          <ac:spMkLst>
            <pc:docMk/>
            <pc:sldMk cId="1187222088" sldId="347"/>
            <ac:spMk id="4" creationId="{B1AA81B8-A989-4F05-8F88-B078876ED597}"/>
          </ac:spMkLst>
        </pc:spChg>
      </pc:sldChg>
      <pc:sldChg chg="addSp delSp modSp mod">
        <pc:chgData name="Jaana Kokkonen" userId="fd0ea1af-346e-4258-bc54-cec630bd1122" providerId="ADAL" clId="{C813BD22-24ED-4E15-883C-6E5F25FEABA3}" dt="2024-11-01T14:10:27.833" v="6707"/>
        <pc:sldMkLst>
          <pc:docMk/>
          <pc:sldMk cId="1715434487" sldId="348"/>
        </pc:sldMkLst>
        <pc:spChg chg="add del mod">
          <ac:chgData name="Jaana Kokkonen" userId="fd0ea1af-346e-4258-bc54-cec630bd1122" providerId="ADAL" clId="{C813BD22-24ED-4E15-883C-6E5F25FEABA3}" dt="2024-11-01T13:05:09.447" v="6005" actId="20577"/>
          <ac:spMkLst>
            <pc:docMk/>
            <pc:sldMk cId="1715434487" sldId="348"/>
            <ac:spMk id="2" creationId="{503D4C76-DD66-4D39-8483-109EB53B109F}"/>
          </ac:spMkLst>
        </pc:spChg>
        <pc:spChg chg="add del mod">
          <ac:chgData name="Jaana Kokkonen" userId="fd0ea1af-346e-4258-bc54-cec630bd1122" providerId="ADAL" clId="{C813BD22-24ED-4E15-883C-6E5F25FEABA3}" dt="2024-10-30T10:11:58.933" v="2021" actId="478"/>
          <ac:spMkLst>
            <pc:docMk/>
            <pc:sldMk cId="1715434487" sldId="348"/>
            <ac:spMk id="4" creationId="{E67B559B-963A-F6D4-C517-352F792EABE6}"/>
          </ac:spMkLst>
        </pc:spChg>
        <pc:spChg chg="add mod ord">
          <ac:chgData name="Jaana Kokkonen" userId="fd0ea1af-346e-4258-bc54-cec630bd1122" providerId="ADAL" clId="{C813BD22-24ED-4E15-883C-6E5F25FEABA3}" dt="2024-11-01T14:10:27.833" v="6707"/>
          <ac:spMkLst>
            <pc:docMk/>
            <pc:sldMk cId="1715434487" sldId="348"/>
            <ac:spMk id="5" creationId="{1C9270DC-2E0A-FD20-01FA-53BEDCFE9687}"/>
          </ac:spMkLst>
        </pc:spChg>
        <pc:graphicFrameChg chg="del mod">
          <ac:chgData name="Jaana Kokkonen" userId="fd0ea1af-346e-4258-bc54-cec630bd1122" providerId="ADAL" clId="{C813BD22-24ED-4E15-883C-6E5F25FEABA3}" dt="2024-11-01T13:01:07.030" v="5494" actId="478"/>
          <ac:graphicFrameMkLst>
            <pc:docMk/>
            <pc:sldMk cId="1715434487" sldId="348"/>
            <ac:graphicFrameMk id="6" creationId="{13020D76-ACC9-4955-AC32-6E567E5B97A3}"/>
          </ac:graphicFrameMkLst>
        </pc:graphicFrameChg>
        <pc:picChg chg="add mod">
          <ac:chgData name="Jaana Kokkonen" userId="fd0ea1af-346e-4258-bc54-cec630bd1122" providerId="ADAL" clId="{C813BD22-24ED-4E15-883C-6E5F25FEABA3}" dt="2024-11-01T13:03:47.240" v="5988" actId="962"/>
          <ac:picMkLst>
            <pc:docMk/>
            <pc:sldMk cId="1715434487" sldId="348"/>
            <ac:picMk id="7" creationId="{894132E3-7286-301A-76F5-BBED74642F04}"/>
          </ac:picMkLst>
        </pc:picChg>
      </pc:sldChg>
      <pc:sldChg chg="addSp delSp modSp mod">
        <pc:chgData name="Jaana Kokkonen" userId="fd0ea1af-346e-4258-bc54-cec630bd1122" providerId="ADAL" clId="{C813BD22-24ED-4E15-883C-6E5F25FEABA3}" dt="2024-11-01T14:10:27.833" v="6707"/>
        <pc:sldMkLst>
          <pc:docMk/>
          <pc:sldMk cId="3603940307" sldId="349"/>
        </pc:sldMkLst>
        <pc:spChg chg="add mod ord">
          <ac:chgData name="Jaana Kokkonen" userId="fd0ea1af-346e-4258-bc54-cec630bd1122" providerId="ADAL" clId="{C813BD22-24ED-4E15-883C-6E5F25FEABA3}" dt="2024-11-01T14:10:27.833" v="6707"/>
          <ac:spMkLst>
            <pc:docMk/>
            <pc:sldMk cId="3603940307" sldId="349"/>
            <ac:spMk id="3" creationId="{6927487E-D4AA-CF7B-2168-A36F0B7C87D1}"/>
          </ac:spMkLst>
        </pc:spChg>
        <pc:spChg chg="del">
          <ac:chgData name="Jaana Kokkonen" userId="fd0ea1af-346e-4258-bc54-cec630bd1122" providerId="ADAL" clId="{C813BD22-24ED-4E15-883C-6E5F25FEABA3}" dt="2024-10-30T10:12:27.527" v="2025" actId="478"/>
          <ac:spMkLst>
            <pc:docMk/>
            <pc:sldMk cId="3603940307" sldId="349"/>
            <ac:spMk id="4" creationId="{9AB706DF-2143-46D3-A2F2-869CDFF71C4A}"/>
          </ac:spMkLst>
        </pc:spChg>
        <pc:spChg chg="mod">
          <ac:chgData name="Jaana Kokkonen" userId="fd0ea1af-346e-4258-bc54-cec630bd1122" providerId="ADAL" clId="{C813BD22-24ED-4E15-883C-6E5F25FEABA3}" dt="2024-10-31T08:03:37.955" v="4176" actId="20577"/>
          <ac:spMkLst>
            <pc:docMk/>
            <pc:sldMk cId="3603940307" sldId="349"/>
            <ac:spMk id="7" creationId="{DEFEBFF0-EAF8-472F-A94A-4C09A1D3778B}"/>
          </ac:spMkLst>
        </pc:spChg>
        <pc:graphicFrameChg chg="del">
          <ac:chgData name="Jaana Kokkonen" userId="fd0ea1af-346e-4258-bc54-cec630bd1122" providerId="ADAL" clId="{C813BD22-24ED-4E15-883C-6E5F25FEABA3}" dt="2024-10-31T07:25:15.026" v="3273" actId="478"/>
          <ac:graphicFrameMkLst>
            <pc:docMk/>
            <pc:sldMk cId="3603940307" sldId="349"/>
            <ac:graphicFrameMk id="2" creationId="{F5CF402B-F74D-4398-BC4A-004229370D98}"/>
          </ac:graphicFrameMkLst>
        </pc:graphicFrameChg>
        <pc:graphicFrameChg chg="add mod modGraphic">
          <ac:chgData name="Jaana Kokkonen" userId="fd0ea1af-346e-4258-bc54-cec630bd1122" providerId="ADAL" clId="{C813BD22-24ED-4E15-883C-6E5F25FEABA3}" dt="2024-10-31T08:04:58.407" v="4188" actId="13240"/>
          <ac:graphicFrameMkLst>
            <pc:docMk/>
            <pc:sldMk cId="3603940307" sldId="349"/>
            <ac:graphicFrameMk id="5" creationId="{88B44873-148A-DB56-9AE7-03F8B30224A2}"/>
          </ac:graphicFrameMkLst>
        </pc:graphicFrameChg>
        <pc:graphicFrameChg chg="del mod">
          <ac:chgData name="Jaana Kokkonen" userId="fd0ea1af-346e-4258-bc54-cec630bd1122" providerId="ADAL" clId="{C813BD22-24ED-4E15-883C-6E5F25FEABA3}" dt="2024-10-31T07:48:12.530" v="3329" actId="478"/>
          <ac:graphicFrameMkLst>
            <pc:docMk/>
            <pc:sldMk cId="3603940307" sldId="349"/>
            <ac:graphicFrameMk id="9" creationId="{A3D74F03-0199-4AB8-B53E-4BBEB5684710}"/>
          </ac:graphicFrameMkLst>
        </pc:graphicFrameChg>
        <pc:picChg chg="add del mod">
          <ac:chgData name="Jaana Kokkonen" userId="fd0ea1af-346e-4258-bc54-cec630bd1122" providerId="ADAL" clId="{C813BD22-24ED-4E15-883C-6E5F25FEABA3}" dt="2024-10-31T08:04:18.461" v="4178" actId="478"/>
          <ac:picMkLst>
            <pc:docMk/>
            <pc:sldMk cId="3603940307" sldId="349"/>
            <ac:picMk id="6" creationId="{05C095F4-A7B8-AD50-5711-5E6C052664CB}"/>
          </ac:picMkLst>
        </pc:picChg>
        <pc:picChg chg="add del mod">
          <ac:chgData name="Jaana Kokkonen" userId="fd0ea1af-346e-4258-bc54-cec630bd1122" providerId="ADAL" clId="{C813BD22-24ED-4E15-883C-6E5F25FEABA3}" dt="2024-10-31T08:07:45.902" v="4190" actId="478"/>
          <ac:picMkLst>
            <pc:docMk/>
            <pc:sldMk cId="3603940307" sldId="349"/>
            <ac:picMk id="8" creationId="{FB32B66B-892C-DB03-D403-A79068B4BF4A}"/>
          </ac:picMkLst>
        </pc:picChg>
        <pc:picChg chg="add mod">
          <ac:chgData name="Jaana Kokkonen" userId="fd0ea1af-346e-4258-bc54-cec630bd1122" providerId="ADAL" clId="{C813BD22-24ED-4E15-883C-6E5F25FEABA3}" dt="2024-10-31T08:08:17.651" v="4197" actId="14100"/>
          <ac:picMkLst>
            <pc:docMk/>
            <pc:sldMk cId="3603940307" sldId="349"/>
            <ac:picMk id="10" creationId="{61D8C5F5-D32B-7552-1518-0EB38531CD03}"/>
          </ac:picMkLst>
        </pc:picChg>
      </pc:sldChg>
      <pc:sldChg chg="addSp delSp modSp mod">
        <pc:chgData name="Jaana Kokkonen" userId="fd0ea1af-346e-4258-bc54-cec630bd1122" providerId="ADAL" clId="{C813BD22-24ED-4E15-883C-6E5F25FEABA3}" dt="2024-11-01T14:10:27.833" v="6707"/>
        <pc:sldMkLst>
          <pc:docMk/>
          <pc:sldMk cId="740617275" sldId="350"/>
        </pc:sldMkLst>
        <pc:spChg chg="mod">
          <ac:chgData name="Jaana Kokkonen" userId="fd0ea1af-346e-4258-bc54-cec630bd1122" providerId="ADAL" clId="{C813BD22-24ED-4E15-883C-6E5F25FEABA3}" dt="2024-10-30T12:01:08.654" v="2133" actId="1035"/>
          <ac:spMkLst>
            <pc:docMk/>
            <pc:sldMk cId="740617275" sldId="350"/>
            <ac:spMk id="2" creationId="{7CFA5639-3CB7-4180-9831-B9BE45FC7F12}"/>
          </ac:spMkLst>
        </pc:spChg>
        <pc:spChg chg="add mod ord">
          <ac:chgData name="Jaana Kokkonen" userId="fd0ea1af-346e-4258-bc54-cec630bd1122" providerId="ADAL" clId="{C813BD22-24ED-4E15-883C-6E5F25FEABA3}" dt="2024-11-01T14:10:27.833" v="6707"/>
          <ac:spMkLst>
            <pc:docMk/>
            <pc:sldMk cId="740617275" sldId="350"/>
            <ac:spMk id="3" creationId="{2DDBB431-3CA4-D0EF-053E-326C599218CA}"/>
          </ac:spMkLst>
        </pc:spChg>
        <pc:spChg chg="del">
          <ac:chgData name="Jaana Kokkonen" userId="fd0ea1af-346e-4258-bc54-cec630bd1122" providerId="ADAL" clId="{C813BD22-24ED-4E15-883C-6E5F25FEABA3}" dt="2024-10-30T10:08:48.264" v="1999" actId="478"/>
          <ac:spMkLst>
            <pc:docMk/>
            <pc:sldMk cId="740617275" sldId="350"/>
            <ac:spMk id="5" creationId="{41156042-8D65-456F-AB0A-50EFF14024A9}"/>
          </ac:spMkLst>
        </pc:spChg>
        <pc:graphicFrameChg chg="del mod">
          <ac:chgData name="Jaana Kokkonen" userId="fd0ea1af-346e-4258-bc54-cec630bd1122" providerId="ADAL" clId="{C813BD22-24ED-4E15-883C-6E5F25FEABA3}" dt="2024-10-30T11:57:17.744" v="2105" actId="478"/>
          <ac:graphicFrameMkLst>
            <pc:docMk/>
            <pc:sldMk cId="740617275" sldId="350"/>
            <ac:graphicFrameMk id="4" creationId="{37C192B7-D128-49B1-9C43-6349162B6063}"/>
          </ac:graphicFrameMkLst>
        </pc:graphicFrameChg>
        <pc:graphicFrameChg chg="add mod modGraphic">
          <ac:chgData name="Jaana Kokkonen" userId="fd0ea1af-346e-4258-bc54-cec630bd1122" providerId="ADAL" clId="{C813BD22-24ED-4E15-883C-6E5F25FEABA3}" dt="2024-10-30T12:12:52.732" v="2224" actId="3064"/>
          <ac:graphicFrameMkLst>
            <pc:docMk/>
            <pc:sldMk cId="740617275" sldId="350"/>
            <ac:graphicFrameMk id="6" creationId="{FAB359CA-4BA4-F170-92B2-288A21006113}"/>
          </ac:graphicFrameMkLst>
        </pc:graphicFrameChg>
      </pc:sldChg>
      <pc:sldChg chg="del">
        <pc:chgData name="Jaana Kokkonen" userId="fd0ea1af-346e-4258-bc54-cec630bd1122" providerId="ADAL" clId="{C813BD22-24ED-4E15-883C-6E5F25FEABA3}" dt="2024-10-30T10:14:56.508" v="2049" actId="47"/>
        <pc:sldMkLst>
          <pc:docMk/>
          <pc:sldMk cId="431759324" sldId="356"/>
        </pc:sldMkLst>
      </pc:sldChg>
      <pc:sldChg chg="addSp delSp modSp mod">
        <pc:chgData name="Jaana Kokkonen" userId="fd0ea1af-346e-4258-bc54-cec630bd1122" providerId="ADAL" clId="{C813BD22-24ED-4E15-883C-6E5F25FEABA3}" dt="2024-11-01T14:10:27.833" v="6707"/>
        <pc:sldMkLst>
          <pc:docMk/>
          <pc:sldMk cId="3977843530" sldId="357"/>
        </pc:sldMkLst>
        <pc:spChg chg="mod">
          <ac:chgData name="Jaana Kokkonen" userId="fd0ea1af-346e-4258-bc54-cec630bd1122" providerId="ADAL" clId="{C813BD22-24ED-4E15-883C-6E5F25FEABA3}" dt="2024-11-01T13:05:35.446" v="6007" actId="14100"/>
          <ac:spMkLst>
            <pc:docMk/>
            <pc:sldMk cId="3977843530" sldId="357"/>
            <ac:spMk id="2" creationId="{A22B36E1-7436-4E29-8008-A12DCF3420F0}"/>
          </ac:spMkLst>
        </pc:spChg>
        <pc:spChg chg="add mod ord">
          <ac:chgData name="Jaana Kokkonen" userId="fd0ea1af-346e-4258-bc54-cec630bd1122" providerId="ADAL" clId="{C813BD22-24ED-4E15-883C-6E5F25FEABA3}" dt="2024-11-01T14:10:27.833" v="6707"/>
          <ac:spMkLst>
            <pc:docMk/>
            <pc:sldMk cId="3977843530" sldId="357"/>
            <ac:spMk id="3" creationId="{82B1E167-93F8-7419-2957-2D3B7C6DE4D0}"/>
          </ac:spMkLst>
        </pc:spChg>
        <pc:spChg chg="del">
          <ac:chgData name="Jaana Kokkonen" userId="fd0ea1af-346e-4258-bc54-cec630bd1122" providerId="ADAL" clId="{C813BD22-24ED-4E15-883C-6E5F25FEABA3}" dt="2024-10-30T10:13:16.268" v="2031" actId="478"/>
          <ac:spMkLst>
            <pc:docMk/>
            <pc:sldMk cId="3977843530" sldId="357"/>
            <ac:spMk id="5" creationId="{2F1731B3-41BE-448B-8113-9FB69BC01BC0}"/>
          </ac:spMkLst>
        </pc:spChg>
        <pc:graphicFrameChg chg="del">
          <ac:chgData name="Jaana Kokkonen" userId="fd0ea1af-346e-4258-bc54-cec630bd1122" providerId="ADAL" clId="{C813BD22-24ED-4E15-883C-6E5F25FEABA3}" dt="2024-11-01T13:32:50.350" v="6010" actId="478"/>
          <ac:graphicFrameMkLst>
            <pc:docMk/>
            <pc:sldMk cId="3977843530" sldId="357"/>
            <ac:graphicFrameMk id="6" creationId="{EC4FC6F1-2DA0-4E2E-BB43-E0C05F50A442}"/>
          </ac:graphicFrameMkLst>
        </pc:graphicFrameChg>
        <pc:picChg chg="add mod">
          <ac:chgData name="Jaana Kokkonen" userId="fd0ea1af-346e-4258-bc54-cec630bd1122" providerId="ADAL" clId="{C813BD22-24ED-4E15-883C-6E5F25FEABA3}" dt="2024-11-01T13:37:34.343" v="6336" actId="962"/>
          <ac:picMkLst>
            <pc:docMk/>
            <pc:sldMk cId="3977843530" sldId="357"/>
            <ac:picMk id="4" creationId="{D1CD6D11-109F-3250-9BBD-E5F72C412E55}"/>
          </ac:picMkLst>
        </pc:picChg>
      </pc:sldChg>
      <pc:sldChg chg="addSp delSp modSp mod">
        <pc:chgData name="Jaana Kokkonen" userId="fd0ea1af-346e-4258-bc54-cec630bd1122" providerId="ADAL" clId="{C813BD22-24ED-4E15-883C-6E5F25FEABA3}" dt="2024-11-01T14:10:27.833" v="6707"/>
        <pc:sldMkLst>
          <pc:docMk/>
          <pc:sldMk cId="955667499" sldId="358"/>
        </pc:sldMkLst>
        <pc:spChg chg="mod">
          <ac:chgData name="Jaana Kokkonen" userId="fd0ea1af-346e-4258-bc54-cec630bd1122" providerId="ADAL" clId="{C813BD22-24ED-4E15-883C-6E5F25FEABA3}" dt="2024-10-30T12:10:00.618" v="2200" actId="1035"/>
          <ac:spMkLst>
            <pc:docMk/>
            <pc:sldMk cId="955667499" sldId="358"/>
            <ac:spMk id="2" creationId="{C5A60602-D28C-4C72-88DA-70296EA6C3AA}"/>
          </ac:spMkLst>
        </pc:spChg>
        <pc:spChg chg="add mod ord">
          <ac:chgData name="Jaana Kokkonen" userId="fd0ea1af-346e-4258-bc54-cec630bd1122" providerId="ADAL" clId="{C813BD22-24ED-4E15-883C-6E5F25FEABA3}" dt="2024-11-01T14:10:27.833" v="6707"/>
          <ac:spMkLst>
            <pc:docMk/>
            <pc:sldMk cId="955667499" sldId="358"/>
            <ac:spMk id="3" creationId="{40338BB5-D657-413C-5A5B-38AD7D129FDC}"/>
          </ac:spMkLst>
        </pc:spChg>
        <pc:spChg chg="del">
          <ac:chgData name="Jaana Kokkonen" userId="fd0ea1af-346e-4258-bc54-cec630bd1122" providerId="ADAL" clId="{C813BD22-24ED-4E15-883C-6E5F25FEABA3}" dt="2024-10-30T10:12:45.980" v="2026" actId="478"/>
          <ac:spMkLst>
            <pc:docMk/>
            <pc:sldMk cId="955667499" sldId="358"/>
            <ac:spMk id="5" creationId="{DAE67887-C6E7-4D6F-94D7-5AB5EA60A203}"/>
          </ac:spMkLst>
        </pc:spChg>
        <pc:graphicFrameChg chg="add mod modGraphic">
          <ac:chgData name="Jaana Kokkonen" userId="fd0ea1af-346e-4258-bc54-cec630bd1122" providerId="ADAL" clId="{C813BD22-24ED-4E15-883C-6E5F25FEABA3}" dt="2024-11-01T11:40:20.862" v="5363" actId="404"/>
          <ac:graphicFrameMkLst>
            <pc:docMk/>
            <pc:sldMk cId="955667499" sldId="358"/>
            <ac:graphicFrameMk id="4" creationId="{432E7670-468D-93B2-1DFF-52ED5AEFC870}"/>
          </ac:graphicFrameMkLst>
        </pc:graphicFrameChg>
        <pc:graphicFrameChg chg="del">
          <ac:chgData name="Jaana Kokkonen" userId="fd0ea1af-346e-4258-bc54-cec630bd1122" providerId="ADAL" clId="{C813BD22-24ED-4E15-883C-6E5F25FEABA3}" dt="2024-10-30T12:08:14.809" v="2182" actId="478"/>
          <ac:graphicFrameMkLst>
            <pc:docMk/>
            <pc:sldMk cId="955667499" sldId="358"/>
            <ac:graphicFrameMk id="6" creationId="{DD26C111-75D9-400C-BDD9-D14699D8DEB8}"/>
          </ac:graphicFrameMkLst>
        </pc:graphicFrameChg>
      </pc:sldChg>
      <pc:sldChg chg="addSp delSp modSp mod">
        <pc:chgData name="Jaana Kokkonen" userId="fd0ea1af-346e-4258-bc54-cec630bd1122" providerId="ADAL" clId="{C813BD22-24ED-4E15-883C-6E5F25FEABA3}" dt="2024-11-01T14:07:04.596" v="6690" actId="1036"/>
        <pc:sldMkLst>
          <pc:docMk/>
          <pc:sldMk cId="1035738164" sldId="359"/>
        </pc:sldMkLst>
        <pc:spChg chg="mod">
          <ac:chgData name="Jaana Kokkonen" userId="fd0ea1af-346e-4258-bc54-cec630bd1122" providerId="ADAL" clId="{C813BD22-24ED-4E15-883C-6E5F25FEABA3}" dt="2024-11-01T08:55:28.746" v="4305" actId="1038"/>
          <ac:spMkLst>
            <pc:docMk/>
            <pc:sldMk cId="1035738164" sldId="359"/>
            <ac:spMk id="2" creationId="{A22B36E1-7436-4E29-8008-A12DCF3420F0}"/>
          </ac:spMkLst>
        </pc:spChg>
        <pc:spChg chg="add mod ord">
          <ac:chgData name="Jaana Kokkonen" userId="fd0ea1af-346e-4258-bc54-cec630bd1122" providerId="ADAL" clId="{C813BD22-24ED-4E15-883C-6E5F25FEABA3}" dt="2024-11-01T14:07:04.596" v="6690" actId="1036"/>
          <ac:spMkLst>
            <pc:docMk/>
            <pc:sldMk cId="1035738164" sldId="359"/>
            <ac:spMk id="4" creationId="{C619F6EE-0C38-06F7-23FA-FCBD3D878D03}"/>
          </ac:spMkLst>
        </pc:spChg>
        <pc:spChg chg="del">
          <ac:chgData name="Jaana Kokkonen" userId="fd0ea1af-346e-4258-bc54-cec630bd1122" providerId="ADAL" clId="{C813BD22-24ED-4E15-883C-6E5F25FEABA3}" dt="2024-10-30T10:13:23.058" v="2032" actId="478"/>
          <ac:spMkLst>
            <pc:docMk/>
            <pc:sldMk cId="1035738164" sldId="359"/>
            <ac:spMk id="5" creationId="{2F1731B3-41BE-448B-8113-9FB69BC01BC0}"/>
          </ac:spMkLst>
        </pc:spChg>
        <pc:graphicFrameChg chg="del">
          <ac:chgData name="Jaana Kokkonen" userId="fd0ea1af-346e-4258-bc54-cec630bd1122" providerId="ADAL" clId="{C813BD22-24ED-4E15-883C-6E5F25FEABA3}" dt="2024-11-01T06:13:28.234" v="4201" actId="478"/>
          <ac:graphicFrameMkLst>
            <pc:docMk/>
            <pc:sldMk cId="1035738164" sldId="359"/>
            <ac:graphicFrameMk id="3" creationId="{A79C6ECA-428E-4766-BC0D-369345EBDB69}"/>
          </ac:graphicFrameMkLst>
        </pc:graphicFrameChg>
        <pc:graphicFrameChg chg="add del mod modGraphic">
          <ac:chgData name="Jaana Kokkonen" userId="fd0ea1af-346e-4258-bc54-cec630bd1122" providerId="ADAL" clId="{C813BD22-24ED-4E15-883C-6E5F25FEABA3}" dt="2024-10-31T08:31:04.813" v="4200" actId="478"/>
          <ac:graphicFrameMkLst>
            <pc:docMk/>
            <pc:sldMk cId="1035738164" sldId="359"/>
            <ac:graphicFrameMk id="6" creationId="{39856A46-BC95-2D1B-F983-19F27951EB03}"/>
          </ac:graphicFrameMkLst>
        </pc:graphicFrameChg>
        <pc:graphicFrameChg chg="del">
          <ac:chgData name="Jaana Kokkonen" userId="fd0ea1af-346e-4258-bc54-cec630bd1122" providerId="ADAL" clId="{C813BD22-24ED-4E15-883C-6E5F25FEABA3}" dt="2024-11-01T06:29:26.994" v="4216" actId="478"/>
          <ac:graphicFrameMkLst>
            <pc:docMk/>
            <pc:sldMk cId="1035738164" sldId="359"/>
            <ac:graphicFrameMk id="7" creationId="{5EBE5424-C57E-442C-8B4F-64732CE8B507}"/>
          </ac:graphicFrameMkLst>
        </pc:graphicFrameChg>
        <pc:graphicFrameChg chg="add mod modGraphic">
          <ac:chgData name="Jaana Kokkonen" userId="fd0ea1af-346e-4258-bc54-cec630bd1122" providerId="ADAL" clId="{C813BD22-24ED-4E15-883C-6E5F25FEABA3}" dt="2024-11-01T08:59:47.256" v="4336"/>
          <ac:graphicFrameMkLst>
            <pc:docMk/>
            <pc:sldMk cId="1035738164" sldId="359"/>
            <ac:graphicFrameMk id="9" creationId="{C43E8389-1C30-64C9-65CC-E3E3D3C02044}"/>
          </ac:graphicFrameMkLst>
        </pc:graphicFrameChg>
        <pc:picChg chg="add mod">
          <ac:chgData name="Jaana Kokkonen" userId="fd0ea1af-346e-4258-bc54-cec630bd1122" providerId="ADAL" clId="{C813BD22-24ED-4E15-883C-6E5F25FEABA3}" dt="2024-11-01T06:13:38.819" v="4204" actId="1076"/>
          <ac:picMkLst>
            <pc:docMk/>
            <pc:sldMk cId="1035738164" sldId="359"/>
            <ac:picMk id="8" creationId="{9EFA9F6D-5C0E-D761-61FD-0ED9A8C2276F}"/>
          </ac:picMkLst>
        </pc:picChg>
        <pc:picChg chg="add del mod">
          <ac:chgData name="Jaana Kokkonen" userId="fd0ea1af-346e-4258-bc54-cec630bd1122" providerId="ADAL" clId="{C813BD22-24ED-4E15-883C-6E5F25FEABA3}" dt="2024-11-01T08:45:54.381" v="4233" actId="478"/>
          <ac:picMkLst>
            <pc:docMk/>
            <pc:sldMk cId="1035738164" sldId="359"/>
            <ac:picMk id="10" creationId="{D2883B6A-205E-A5B5-6493-DBD1C0684C42}"/>
          </ac:picMkLst>
        </pc:picChg>
        <pc:picChg chg="add mod">
          <ac:chgData name="Jaana Kokkonen" userId="fd0ea1af-346e-4258-bc54-cec630bd1122" providerId="ADAL" clId="{C813BD22-24ED-4E15-883C-6E5F25FEABA3}" dt="2024-11-01T09:32:31.734" v="4914" actId="962"/>
          <ac:picMkLst>
            <pc:docMk/>
            <pc:sldMk cId="1035738164" sldId="359"/>
            <ac:picMk id="11" creationId="{C4D0B7CC-A679-3CD2-3672-BF05F4205FC2}"/>
          </ac:picMkLst>
        </pc:picChg>
      </pc:sldChg>
      <pc:sldChg chg="modSp mod">
        <pc:chgData name="Jaana Kokkonen" userId="fd0ea1af-346e-4258-bc54-cec630bd1122" providerId="ADAL" clId="{C813BD22-24ED-4E15-883C-6E5F25FEABA3}" dt="2024-11-01T14:10:27.833" v="6707"/>
        <pc:sldMkLst>
          <pc:docMk/>
          <pc:sldMk cId="716876510" sldId="360"/>
        </pc:sldMkLst>
        <pc:spChg chg="mod">
          <ac:chgData name="Jaana Kokkonen" userId="fd0ea1af-346e-4258-bc54-cec630bd1122" providerId="ADAL" clId="{C813BD22-24ED-4E15-883C-6E5F25FEABA3}" dt="2024-10-30T10:04:54.352" v="1997" actId="1036"/>
          <ac:spMkLst>
            <pc:docMk/>
            <pc:sldMk cId="716876510" sldId="360"/>
            <ac:spMk id="12" creationId="{C258F352-5E67-45C5-B2A5-5769D44EE6E3}"/>
          </ac:spMkLst>
        </pc:spChg>
        <pc:spChg chg="mod ord">
          <ac:chgData name="Jaana Kokkonen" userId="fd0ea1af-346e-4258-bc54-cec630bd1122" providerId="ADAL" clId="{C813BD22-24ED-4E15-883C-6E5F25FEABA3}" dt="2024-11-01T14:10:27.833" v="6707"/>
          <ac:spMkLst>
            <pc:docMk/>
            <pc:sldMk cId="716876510" sldId="360"/>
            <ac:spMk id="13" creationId="{DC87BC5B-1701-424E-9DE0-7C8CD65AEA80}"/>
          </ac:spMkLst>
        </pc:spChg>
        <pc:picChg chg="mod">
          <ac:chgData name="Jaana Kokkonen" userId="fd0ea1af-346e-4258-bc54-cec630bd1122" providerId="ADAL" clId="{C813BD22-24ED-4E15-883C-6E5F25FEABA3}" dt="2024-10-30T10:04:54.352" v="1997" actId="1036"/>
          <ac:picMkLst>
            <pc:docMk/>
            <pc:sldMk cId="716876510" sldId="360"/>
            <ac:picMk id="3" creationId="{7BA6588D-BF6F-10B3-3A2D-AFF4331810F0}"/>
          </ac:picMkLst>
        </pc:picChg>
        <pc:picChg chg="mod">
          <ac:chgData name="Jaana Kokkonen" userId="fd0ea1af-346e-4258-bc54-cec630bd1122" providerId="ADAL" clId="{C813BD22-24ED-4E15-883C-6E5F25FEABA3}" dt="2024-10-30T10:04:54.352" v="1997" actId="1036"/>
          <ac:picMkLst>
            <pc:docMk/>
            <pc:sldMk cId="716876510" sldId="360"/>
            <ac:picMk id="4" creationId="{0D008594-8022-E007-6971-5ED8D7676E68}"/>
          </ac:picMkLst>
        </pc:picChg>
      </pc:sldChg>
      <pc:sldChg chg="del">
        <pc:chgData name="Jaana Kokkonen" userId="fd0ea1af-346e-4258-bc54-cec630bd1122" providerId="ADAL" clId="{C813BD22-24ED-4E15-883C-6E5F25FEABA3}" dt="2024-10-29T08:48:35.637" v="108" actId="47"/>
        <pc:sldMkLst>
          <pc:docMk/>
          <pc:sldMk cId="3978130760" sldId="685"/>
        </pc:sldMkLst>
      </pc:sldChg>
      <pc:sldChg chg="addSp delSp modSp mod">
        <pc:chgData name="Jaana Kokkonen" userId="fd0ea1af-346e-4258-bc54-cec630bd1122" providerId="ADAL" clId="{C813BD22-24ED-4E15-883C-6E5F25FEABA3}" dt="2024-11-01T14:10:27.833" v="6707"/>
        <pc:sldMkLst>
          <pc:docMk/>
          <pc:sldMk cId="1273342102" sldId="804"/>
        </pc:sldMkLst>
        <pc:spChg chg="mod ord">
          <ac:chgData name="Jaana Kokkonen" userId="fd0ea1af-346e-4258-bc54-cec630bd1122" providerId="ADAL" clId="{C813BD22-24ED-4E15-883C-6E5F25FEABA3}" dt="2024-11-01T14:10:27.833" v="6707"/>
          <ac:spMkLst>
            <pc:docMk/>
            <pc:sldMk cId="1273342102" sldId="804"/>
            <ac:spMk id="6" creationId="{13023CF5-5720-47D3-B967-8478CACFD83F}"/>
          </ac:spMkLst>
        </pc:spChg>
        <pc:spChg chg="mod">
          <ac:chgData name="Jaana Kokkonen" userId="fd0ea1af-346e-4258-bc54-cec630bd1122" providerId="ADAL" clId="{C813BD22-24ED-4E15-883C-6E5F25FEABA3}" dt="2024-10-29T12:24:25.819" v="953" actId="20577"/>
          <ac:spMkLst>
            <pc:docMk/>
            <pc:sldMk cId="1273342102" sldId="804"/>
            <ac:spMk id="8" creationId="{9201FF6F-70E4-494A-AF97-7FDB53D6943F}"/>
          </ac:spMkLst>
        </pc:spChg>
        <pc:picChg chg="add mod">
          <ac:chgData name="Jaana Kokkonen" userId="fd0ea1af-346e-4258-bc54-cec630bd1122" providerId="ADAL" clId="{C813BD22-24ED-4E15-883C-6E5F25FEABA3}" dt="2024-10-29T12:45:52.084" v="1181" actId="962"/>
          <ac:picMkLst>
            <pc:docMk/>
            <pc:sldMk cId="1273342102" sldId="804"/>
            <ac:picMk id="2" creationId="{C8FE1097-2BD6-57CB-EF8A-0C907E44A435}"/>
          </ac:picMkLst>
        </pc:picChg>
        <pc:picChg chg="add del">
          <ac:chgData name="Jaana Kokkonen" userId="fd0ea1af-346e-4258-bc54-cec630bd1122" providerId="ADAL" clId="{C813BD22-24ED-4E15-883C-6E5F25FEABA3}" dt="2024-10-29T12:30:15.143" v="961" actId="478"/>
          <ac:picMkLst>
            <pc:docMk/>
            <pc:sldMk cId="1273342102" sldId="804"/>
            <ac:picMk id="3" creationId="{F2B91E69-9065-0786-C6A5-994692A6A593}"/>
          </ac:picMkLst>
        </pc:picChg>
      </pc:sldChg>
      <pc:sldChg chg="del">
        <pc:chgData name="Jaana Kokkonen" userId="fd0ea1af-346e-4258-bc54-cec630bd1122" providerId="ADAL" clId="{C813BD22-24ED-4E15-883C-6E5F25FEABA3}" dt="2024-10-29T08:53:37.890" v="257" actId="47"/>
        <pc:sldMkLst>
          <pc:docMk/>
          <pc:sldMk cId="191742600" sldId="805"/>
        </pc:sldMkLst>
      </pc:sldChg>
      <pc:sldChg chg="del">
        <pc:chgData name="Jaana Kokkonen" userId="fd0ea1af-346e-4258-bc54-cec630bd1122" providerId="ADAL" clId="{C813BD22-24ED-4E15-883C-6E5F25FEABA3}" dt="2024-10-29T08:46:12.759" v="96" actId="47"/>
        <pc:sldMkLst>
          <pc:docMk/>
          <pc:sldMk cId="2088444281" sldId="806"/>
        </pc:sldMkLst>
      </pc:sldChg>
      <pc:sldChg chg="del">
        <pc:chgData name="Jaana Kokkonen" userId="fd0ea1af-346e-4258-bc54-cec630bd1122" providerId="ADAL" clId="{C813BD22-24ED-4E15-883C-6E5F25FEABA3}" dt="2024-10-29T08:46:13.195" v="97" actId="47"/>
        <pc:sldMkLst>
          <pc:docMk/>
          <pc:sldMk cId="2435341868" sldId="807"/>
        </pc:sldMkLst>
      </pc:sldChg>
      <pc:sldChg chg="del">
        <pc:chgData name="Jaana Kokkonen" userId="fd0ea1af-346e-4258-bc54-cec630bd1122" providerId="ADAL" clId="{C813BD22-24ED-4E15-883C-6E5F25FEABA3}" dt="2024-10-29T08:46:14.116" v="98" actId="47"/>
        <pc:sldMkLst>
          <pc:docMk/>
          <pc:sldMk cId="3322179788" sldId="808"/>
        </pc:sldMkLst>
      </pc:sldChg>
      <pc:sldChg chg="del">
        <pc:chgData name="Jaana Kokkonen" userId="fd0ea1af-346e-4258-bc54-cec630bd1122" providerId="ADAL" clId="{C813BD22-24ED-4E15-883C-6E5F25FEABA3}" dt="2024-10-29T08:46:16.912" v="99" actId="47"/>
        <pc:sldMkLst>
          <pc:docMk/>
          <pc:sldMk cId="2216223788" sldId="809"/>
        </pc:sldMkLst>
      </pc:sldChg>
      <pc:sldChg chg="addSp delSp modSp mod">
        <pc:chgData name="Jaana Kokkonen" userId="fd0ea1af-346e-4258-bc54-cec630bd1122" providerId="ADAL" clId="{C813BD22-24ED-4E15-883C-6E5F25FEABA3}" dt="2024-11-01T14:10:27.833" v="6707"/>
        <pc:sldMkLst>
          <pc:docMk/>
          <pc:sldMk cId="1712682808" sldId="811"/>
        </pc:sldMkLst>
        <pc:spChg chg="mod ord">
          <ac:chgData name="Jaana Kokkonen" userId="fd0ea1af-346e-4258-bc54-cec630bd1122" providerId="ADAL" clId="{C813BD22-24ED-4E15-883C-6E5F25FEABA3}" dt="2024-11-01T14:10:27.833" v="6707"/>
          <ac:spMkLst>
            <pc:docMk/>
            <pc:sldMk cId="1712682808" sldId="811"/>
            <ac:spMk id="6" creationId="{13023CF5-5720-47D3-B967-8478CACFD83F}"/>
          </ac:spMkLst>
        </pc:spChg>
        <pc:spChg chg="mod">
          <ac:chgData name="Jaana Kokkonen" userId="fd0ea1af-346e-4258-bc54-cec630bd1122" providerId="ADAL" clId="{C813BD22-24ED-4E15-883C-6E5F25FEABA3}" dt="2024-10-29T12:07:31.604" v="664" actId="20577"/>
          <ac:spMkLst>
            <pc:docMk/>
            <pc:sldMk cId="1712682808" sldId="811"/>
            <ac:spMk id="8" creationId="{9201FF6F-70E4-494A-AF97-7FDB53D6943F}"/>
          </ac:spMkLst>
        </pc:spChg>
        <pc:picChg chg="add mod">
          <ac:chgData name="Jaana Kokkonen" userId="fd0ea1af-346e-4258-bc54-cec630bd1122" providerId="ADAL" clId="{C813BD22-24ED-4E15-883C-6E5F25FEABA3}" dt="2024-10-29T12:22:00.158" v="949" actId="962"/>
          <ac:picMkLst>
            <pc:docMk/>
            <pc:sldMk cId="1712682808" sldId="811"/>
            <ac:picMk id="2" creationId="{7FBEA34F-4DAC-7D8F-274F-CD529BE18FDD}"/>
          </ac:picMkLst>
        </pc:picChg>
        <pc:picChg chg="del">
          <ac:chgData name="Jaana Kokkonen" userId="fd0ea1af-346e-4258-bc54-cec630bd1122" providerId="ADAL" clId="{C813BD22-24ED-4E15-883C-6E5F25FEABA3}" dt="2024-10-29T12:17:37.020" v="666" actId="478"/>
          <ac:picMkLst>
            <pc:docMk/>
            <pc:sldMk cId="1712682808" sldId="811"/>
            <ac:picMk id="3" creationId="{EEF4F75C-8C24-3C36-7ACE-19AA42553D13}"/>
          </ac:picMkLst>
        </pc:picChg>
      </pc:sldChg>
      <pc:sldChg chg="addSp delSp modSp mod">
        <pc:chgData name="Jaana Kokkonen" userId="fd0ea1af-346e-4258-bc54-cec630bd1122" providerId="ADAL" clId="{C813BD22-24ED-4E15-883C-6E5F25FEABA3}" dt="2024-11-01T14:10:27.833" v="6707"/>
        <pc:sldMkLst>
          <pc:docMk/>
          <pc:sldMk cId="1512821049" sldId="812"/>
        </pc:sldMkLst>
        <pc:spChg chg="mod ord">
          <ac:chgData name="Jaana Kokkonen" userId="fd0ea1af-346e-4258-bc54-cec630bd1122" providerId="ADAL" clId="{C813BD22-24ED-4E15-883C-6E5F25FEABA3}" dt="2024-11-01T14:10:27.833" v="6707"/>
          <ac:spMkLst>
            <pc:docMk/>
            <pc:sldMk cId="1512821049" sldId="812"/>
            <ac:spMk id="6" creationId="{13023CF5-5720-47D3-B967-8478CACFD83F}"/>
          </ac:spMkLst>
        </pc:spChg>
        <pc:spChg chg="mod">
          <ac:chgData name="Jaana Kokkonen" userId="fd0ea1af-346e-4258-bc54-cec630bd1122" providerId="ADAL" clId="{C813BD22-24ED-4E15-883C-6E5F25FEABA3}" dt="2024-10-29T11:55:08.991" v="469" actId="20577"/>
          <ac:spMkLst>
            <pc:docMk/>
            <pc:sldMk cId="1512821049" sldId="812"/>
            <ac:spMk id="8" creationId="{9201FF6F-70E4-494A-AF97-7FDB53D6943F}"/>
          </ac:spMkLst>
        </pc:spChg>
        <pc:picChg chg="del">
          <ac:chgData name="Jaana Kokkonen" userId="fd0ea1af-346e-4258-bc54-cec630bd1122" providerId="ADAL" clId="{C813BD22-24ED-4E15-883C-6E5F25FEABA3}" dt="2024-10-29T11:55:20.723" v="470" actId="478"/>
          <ac:picMkLst>
            <pc:docMk/>
            <pc:sldMk cId="1512821049" sldId="812"/>
            <ac:picMk id="2" creationId="{2A61C8FA-8EA7-C9A7-6094-92F209553899}"/>
          </ac:picMkLst>
        </pc:picChg>
        <pc:picChg chg="add del mod">
          <ac:chgData name="Jaana Kokkonen" userId="fd0ea1af-346e-4258-bc54-cec630bd1122" providerId="ADAL" clId="{C813BD22-24ED-4E15-883C-6E5F25FEABA3}" dt="2024-10-29T11:58:57.082" v="487" actId="478"/>
          <ac:picMkLst>
            <pc:docMk/>
            <pc:sldMk cId="1512821049" sldId="812"/>
            <ac:picMk id="3" creationId="{502D9E20-9946-3F32-AF5A-EB83C5302493}"/>
          </ac:picMkLst>
        </pc:picChg>
        <pc:picChg chg="add mod">
          <ac:chgData name="Jaana Kokkonen" userId="fd0ea1af-346e-4258-bc54-cec630bd1122" providerId="ADAL" clId="{C813BD22-24ED-4E15-883C-6E5F25FEABA3}" dt="2024-10-29T12:02:45.926" v="621" actId="962"/>
          <ac:picMkLst>
            <pc:docMk/>
            <pc:sldMk cId="1512821049" sldId="812"/>
            <ac:picMk id="4" creationId="{712E16FB-0155-2A5B-EC32-E269F4EE95E4}"/>
          </ac:picMkLst>
        </pc:picChg>
      </pc:sldChg>
      <pc:sldChg chg="modSp new mod ord">
        <pc:chgData name="Jaana Kokkonen" userId="fd0ea1af-346e-4258-bc54-cec630bd1122" providerId="ADAL" clId="{C813BD22-24ED-4E15-883C-6E5F25FEABA3}" dt="2024-10-29T08:47:09.033" v="105" actId="14100"/>
        <pc:sldMkLst>
          <pc:docMk/>
          <pc:sldMk cId="3643504043" sldId="813"/>
        </pc:sldMkLst>
        <pc:spChg chg="mod">
          <ac:chgData name="Jaana Kokkonen" userId="fd0ea1af-346e-4258-bc54-cec630bd1122" providerId="ADAL" clId="{C813BD22-24ED-4E15-883C-6E5F25FEABA3}" dt="2024-10-29T08:47:09.033" v="105" actId="14100"/>
          <ac:spMkLst>
            <pc:docMk/>
            <pc:sldMk cId="3643504043" sldId="813"/>
            <ac:spMk id="2" creationId="{C5DE08E8-EE1C-484C-1E95-B2AD4550D6CC}"/>
          </ac:spMkLst>
        </pc:spChg>
        <pc:spChg chg="mod">
          <ac:chgData name="Jaana Kokkonen" userId="fd0ea1af-346e-4258-bc54-cec630bd1122" providerId="ADAL" clId="{C813BD22-24ED-4E15-883C-6E5F25FEABA3}" dt="2024-10-29T08:43:48.511" v="93" actId="20577"/>
          <ac:spMkLst>
            <pc:docMk/>
            <pc:sldMk cId="3643504043" sldId="813"/>
            <ac:spMk id="3" creationId="{BC67A0E1-96FB-D955-00E3-2E3F0EE25C01}"/>
          </ac:spMkLst>
        </pc:spChg>
      </pc:sldChg>
      <pc:sldChg chg="modSp mod">
        <pc:chgData name="Jaana Kokkonen" userId="fd0ea1af-346e-4258-bc54-cec630bd1122" providerId="ADAL" clId="{C813BD22-24ED-4E15-883C-6E5F25FEABA3}" dt="2024-11-01T14:10:27.833" v="6707"/>
        <pc:sldMkLst>
          <pc:docMk/>
          <pc:sldMk cId="1364841209" sldId="814"/>
        </pc:sldMkLst>
        <pc:spChg chg="mod ord">
          <ac:chgData name="Jaana Kokkonen" userId="fd0ea1af-346e-4258-bc54-cec630bd1122" providerId="ADAL" clId="{C813BD22-24ED-4E15-883C-6E5F25FEABA3}" dt="2024-11-01T14:10:27.833" v="6707"/>
          <ac:spMkLst>
            <pc:docMk/>
            <pc:sldMk cId="1364841209" sldId="814"/>
            <ac:spMk id="12" creationId="{36A54A5F-125D-465F-9C27-E6A254D74BDA}"/>
          </ac:spMkLst>
        </pc:spChg>
      </pc:sldChg>
      <pc:sldChg chg="modSp mod">
        <pc:chgData name="Jaana Kokkonen" userId="fd0ea1af-346e-4258-bc54-cec630bd1122" providerId="ADAL" clId="{C813BD22-24ED-4E15-883C-6E5F25FEABA3}" dt="2024-11-01T14:10:27.833" v="6707"/>
        <pc:sldMkLst>
          <pc:docMk/>
          <pc:sldMk cId="4030001530" sldId="815"/>
        </pc:sldMkLst>
        <pc:spChg chg="mod">
          <ac:chgData name="Jaana Kokkonen" userId="fd0ea1af-346e-4258-bc54-cec630bd1122" providerId="ADAL" clId="{C813BD22-24ED-4E15-883C-6E5F25FEABA3}" dt="2024-11-01T14:10:27.833" v="6707"/>
          <ac:spMkLst>
            <pc:docMk/>
            <pc:sldMk cId="4030001530" sldId="815"/>
            <ac:spMk id="11" creationId="{376B44AA-FF77-428E-8B62-EFEE317F4D95}"/>
          </ac:spMkLst>
        </pc:spChg>
      </pc:sldChg>
      <pc:sldChg chg="modSp mod">
        <pc:chgData name="Jaana Kokkonen" userId="fd0ea1af-346e-4258-bc54-cec630bd1122" providerId="ADAL" clId="{C813BD22-24ED-4E15-883C-6E5F25FEABA3}" dt="2024-11-01T14:10:27.833" v="6707"/>
        <pc:sldMkLst>
          <pc:docMk/>
          <pc:sldMk cId="1927080204" sldId="816"/>
        </pc:sldMkLst>
        <pc:spChg chg="mod ord">
          <ac:chgData name="Jaana Kokkonen" userId="fd0ea1af-346e-4258-bc54-cec630bd1122" providerId="ADAL" clId="{C813BD22-24ED-4E15-883C-6E5F25FEABA3}" dt="2024-11-01T14:10:27.833" v="6707"/>
          <ac:spMkLst>
            <pc:docMk/>
            <pc:sldMk cId="1927080204" sldId="816"/>
            <ac:spMk id="13" creationId="{C3DF15C8-4886-4BF7-A72B-672C70E55E7D}"/>
          </ac:spMkLst>
        </pc:spChg>
      </pc:sldChg>
      <pc:sldChg chg="modSp mod">
        <pc:chgData name="Jaana Kokkonen" userId="fd0ea1af-346e-4258-bc54-cec630bd1122" providerId="ADAL" clId="{C813BD22-24ED-4E15-883C-6E5F25FEABA3}" dt="2024-11-01T14:10:27.833" v="6707"/>
        <pc:sldMkLst>
          <pc:docMk/>
          <pc:sldMk cId="2816847347" sldId="817"/>
        </pc:sldMkLst>
        <pc:spChg chg="mod">
          <ac:chgData name="Jaana Kokkonen" userId="fd0ea1af-346e-4258-bc54-cec630bd1122" providerId="ADAL" clId="{C813BD22-24ED-4E15-883C-6E5F25FEABA3}" dt="2024-11-01T14:10:27.833" v="6707"/>
          <ac:spMkLst>
            <pc:docMk/>
            <pc:sldMk cId="2816847347" sldId="817"/>
            <ac:spMk id="13" creationId="{8FDB3307-501C-42F4-A36D-DF66841094D4}"/>
          </ac:spMkLst>
        </pc:spChg>
      </pc:sldChg>
      <pc:sldChg chg="delSp modSp add mod ord">
        <pc:chgData name="Jaana Kokkonen" userId="fd0ea1af-346e-4258-bc54-cec630bd1122" providerId="ADAL" clId="{C813BD22-24ED-4E15-883C-6E5F25FEABA3}" dt="2024-10-30T10:03:18.552" v="1995"/>
        <pc:sldMkLst>
          <pc:docMk/>
          <pc:sldMk cId="542511446" sldId="818"/>
        </pc:sldMkLst>
        <pc:spChg chg="mod">
          <ac:chgData name="Jaana Kokkonen" userId="fd0ea1af-346e-4258-bc54-cec630bd1122" providerId="ADAL" clId="{C813BD22-24ED-4E15-883C-6E5F25FEABA3}" dt="2024-10-30T09:55:02.577" v="1856" actId="20577"/>
          <ac:spMkLst>
            <pc:docMk/>
            <pc:sldMk cId="542511446" sldId="818"/>
            <ac:spMk id="2" creationId="{942B3A1B-8E8E-5C47-E65E-C9DC6E32C90B}"/>
          </ac:spMkLst>
        </pc:spChg>
        <pc:spChg chg="del">
          <ac:chgData name="Jaana Kokkonen" userId="fd0ea1af-346e-4258-bc54-cec630bd1122" providerId="ADAL" clId="{C813BD22-24ED-4E15-883C-6E5F25FEABA3}" dt="2024-10-30T09:54:13.442" v="1833" actId="478"/>
          <ac:spMkLst>
            <pc:docMk/>
            <pc:sldMk cId="542511446" sldId="818"/>
            <ac:spMk id="4" creationId="{94CB6941-268B-6C9B-D943-5B1767161F2E}"/>
          </ac:spMkLst>
        </pc:spChg>
        <pc:spChg chg="mod">
          <ac:chgData name="Jaana Kokkonen" userId="fd0ea1af-346e-4258-bc54-cec630bd1122" providerId="ADAL" clId="{C813BD22-24ED-4E15-883C-6E5F25FEABA3}" dt="2024-10-30T10:02:11.394" v="1993" actId="20577"/>
          <ac:spMkLst>
            <pc:docMk/>
            <pc:sldMk cId="542511446" sldId="818"/>
            <ac:spMk id="5" creationId="{DAC2C1B4-259D-57A2-EE27-7E537C08366F}"/>
          </ac:spMkLst>
        </pc:spChg>
      </pc:sldChg>
      <pc:sldChg chg="modSp new mod">
        <pc:chgData name="Jaana Kokkonen" userId="fd0ea1af-346e-4258-bc54-cec630bd1122" providerId="ADAL" clId="{C813BD22-24ED-4E15-883C-6E5F25FEABA3}" dt="2024-10-30T10:15:15.152" v="2080" actId="20577"/>
        <pc:sldMkLst>
          <pc:docMk/>
          <pc:sldMk cId="1488631366" sldId="819"/>
        </pc:sldMkLst>
        <pc:spChg chg="mod">
          <ac:chgData name="Jaana Kokkonen" userId="fd0ea1af-346e-4258-bc54-cec630bd1122" providerId="ADAL" clId="{C813BD22-24ED-4E15-883C-6E5F25FEABA3}" dt="2024-10-30T10:15:15.152" v="2080" actId="20577"/>
          <ac:spMkLst>
            <pc:docMk/>
            <pc:sldMk cId="1488631366" sldId="819"/>
            <ac:spMk id="2" creationId="{40D03F0C-948E-6BE8-544C-F93578BE14B8}"/>
          </ac:spMkLst>
        </pc:spChg>
      </pc:sldChg>
      <pc:sldChg chg="addSp delSp modSp add mod">
        <pc:chgData name="Jaana Kokkonen" userId="fd0ea1af-346e-4258-bc54-cec630bd1122" providerId="ADAL" clId="{C813BD22-24ED-4E15-883C-6E5F25FEABA3}" dt="2024-11-01T14:10:27.833" v="6707"/>
        <pc:sldMkLst>
          <pc:docMk/>
          <pc:sldMk cId="4233307091" sldId="820"/>
        </pc:sldMkLst>
        <pc:spChg chg="mod">
          <ac:chgData name="Jaana Kokkonen" userId="fd0ea1af-346e-4258-bc54-cec630bd1122" providerId="ADAL" clId="{C813BD22-24ED-4E15-883C-6E5F25FEABA3}" dt="2024-10-30T14:11:34.636" v="2868" actId="20577"/>
          <ac:spMkLst>
            <pc:docMk/>
            <pc:sldMk cId="4233307091" sldId="820"/>
            <ac:spMk id="2" creationId="{3C5496EE-7751-89BF-BB83-861C6BB9A6FC}"/>
          </ac:spMkLst>
        </pc:spChg>
        <pc:spChg chg="del">
          <ac:chgData name="Jaana Kokkonen" userId="fd0ea1af-346e-4258-bc54-cec630bd1122" providerId="ADAL" clId="{C813BD22-24ED-4E15-883C-6E5F25FEABA3}" dt="2024-11-01T14:08:06.898" v="6694" actId="478"/>
          <ac:spMkLst>
            <pc:docMk/>
            <pc:sldMk cId="4233307091" sldId="820"/>
            <ac:spMk id="3" creationId="{6C2C1709-A2F1-F64C-FB17-29D4D6C31E1A}"/>
          </ac:spMkLst>
        </pc:spChg>
        <pc:spChg chg="mod ord">
          <ac:chgData name="Jaana Kokkonen" userId="fd0ea1af-346e-4258-bc54-cec630bd1122" providerId="ADAL" clId="{C813BD22-24ED-4E15-883C-6E5F25FEABA3}" dt="2024-11-01T14:10:27.833" v="6707"/>
          <ac:spMkLst>
            <pc:docMk/>
            <pc:sldMk cId="4233307091" sldId="820"/>
            <ac:spMk id="6" creationId="{52337500-AD77-AD8B-EA0B-07880231D704}"/>
          </ac:spMkLst>
        </pc:spChg>
        <pc:picChg chg="add mod">
          <ac:chgData name="Jaana Kokkonen" userId="fd0ea1af-346e-4258-bc54-cec630bd1122" providerId="ADAL" clId="{C813BD22-24ED-4E15-883C-6E5F25FEABA3}" dt="2024-10-30T14:39:02.412" v="3264" actId="962"/>
          <ac:picMkLst>
            <pc:docMk/>
            <pc:sldMk cId="4233307091" sldId="820"/>
            <ac:picMk id="4" creationId="{E8291040-7A13-6C3A-416A-C65FD19DE9A3}"/>
          </ac:picMkLst>
        </pc:picChg>
        <pc:picChg chg="del">
          <ac:chgData name="Jaana Kokkonen" userId="fd0ea1af-346e-4258-bc54-cec630bd1122" providerId="ADAL" clId="{C813BD22-24ED-4E15-883C-6E5F25FEABA3}" dt="2024-10-30T14:11:44.204" v="2869" actId="478"/>
          <ac:picMkLst>
            <pc:docMk/>
            <pc:sldMk cId="4233307091" sldId="820"/>
            <ac:picMk id="9" creationId="{9E3D7B37-137A-5BEC-A935-009BA4DDC9D8}"/>
          </ac:picMkLst>
        </pc:picChg>
      </pc:sldChg>
      <pc:sldChg chg="addSp delSp modSp add mod">
        <pc:chgData name="Jaana Kokkonen" userId="fd0ea1af-346e-4258-bc54-cec630bd1122" providerId="ADAL" clId="{C813BD22-24ED-4E15-883C-6E5F25FEABA3}" dt="2024-11-01T14:05:52.465" v="6679" actId="13244"/>
        <pc:sldMkLst>
          <pc:docMk/>
          <pc:sldMk cId="1575543676" sldId="821"/>
        </pc:sldMkLst>
        <pc:spChg chg="mod">
          <ac:chgData name="Jaana Kokkonen" userId="fd0ea1af-346e-4258-bc54-cec630bd1122" providerId="ADAL" clId="{C813BD22-24ED-4E15-883C-6E5F25FEABA3}" dt="2024-11-01T08:57:42.630" v="4326" actId="20577"/>
          <ac:spMkLst>
            <pc:docMk/>
            <pc:sldMk cId="1575543676" sldId="821"/>
            <ac:spMk id="2" creationId="{FE4B7735-ED30-F3A9-8069-94EE749E990F}"/>
          </ac:spMkLst>
        </pc:spChg>
        <pc:spChg chg="ord">
          <ac:chgData name="Jaana Kokkonen" userId="fd0ea1af-346e-4258-bc54-cec630bd1122" providerId="ADAL" clId="{C813BD22-24ED-4E15-883C-6E5F25FEABA3}" dt="2024-11-01T14:05:52.465" v="6679" actId="13244"/>
          <ac:spMkLst>
            <pc:docMk/>
            <pc:sldMk cId="1575543676" sldId="821"/>
            <ac:spMk id="4" creationId="{C21BAFDF-4996-B8BC-B9C3-0C9FC7D6AA34}"/>
          </ac:spMkLst>
        </pc:spChg>
        <pc:graphicFrameChg chg="mod ord modGraphic">
          <ac:chgData name="Jaana Kokkonen" userId="fd0ea1af-346e-4258-bc54-cec630bd1122" providerId="ADAL" clId="{C813BD22-24ED-4E15-883C-6E5F25FEABA3}" dt="2024-11-01T14:05:36.144" v="6678" actId="13244"/>
          <ac:graphicFrameMkLst>
            <pc:docMk/>
            <pc:sldMk cId="1575543676" sldId="821"/>
            <ac:graphicFrameMk id="9" creationId="{7F624CD2-5DE5-9C13-813E-5D0D0E9A8994}"/>
          </ac:graphicFrameMkLst>
        </pc:graphicFrameChg>
        <pc:picChg chg="add del mod">
          <ac:chgData name="Jaana Kokkonen" userId="fd0ea1af-346e-4258-bc54-cec630bd1122" providerId="ADAL" clId="{C813BD22-24ED-4E15-883C-6E5F25FEABA3}" dt="2024-11-01T09:17:53.898" v="4505" actId="478"/>
          <ac:picMkLst>
            <pc:docMk/>
            <pc:sldMk cId="1575543676" sldId="821"/>
            <ac:picMk id="3" creationId="{EAF6D9B8-F5F5-9105-39F3-DDE806D8EB76}"/>
          </ac:picMkLst>
        </pc:picChg>
        <pc:picChg chg="add mod">
          <ac:chgData name="Jaana Kokkonen" userId="fd0ea1af-346e-4258-bc54-cec630bd1122" providerId="ADAL" clId="{C813BD22-24ED-4E15-883C-6E5F25FEABA3}" dt="2024-11-01T09:32:23.918" v="4904" actId="962"/>
          <ac:picMkLst>
            <pc:docMk/>
            <pc:sldMk cId="1575543676" sldId="821"/>
            <ac:picMk id="5" creationId="{63D2338C-16BA-9ED0-DED0-4200020635E2}"/>
          </ac:picMkLst>
        </pc:picChg>
        <pc:picChg chg="del">
          <ac:chgData name="Jaana Kokkonen" userId="fd0ea1af-346e-4258-bc54-cec630bd1122" providerId="ADAL" clId="{C813BD22-24ED-4E15-883C-6E5F25FEABA3}" dt="2024-11-01T09:16:32.094" v="4498" actId="478"/>
          <ac:picMkLst>
            <pc:docMk/>
            <pc:sldMk cId="1575543676" sldId="821"/>
            <ac:picMk id="11" creationId="{F7A28626-0F18-A7D9-D895-633AD45A99E0}"/>
          </ac:picMkLst>
        </pc:picChg>
      </pc:sldChg>
      <pc:sldChg chg="add del">
        <pc:chgData name="Jaana Kokkonen" userId="fd0ea1af-346e-4258-bc54-cec630bd1122" providerId="ADAL" clId="{C813BD22-24ED-4E15-883C-6E5F25FEABA3}" dt="2024-11-01T08:50:10.942" v="4254" actId="47"/>
        <pc:sldMkLst>
          <pc:docMk/>
          <pc:sldMk cId="4202045903" sldId="821"/>
        </pc:sldMkLst>
      </pc:sldChg>
      <pc:sldChg chg="add del">
        <pc:chgData name="Jaana Kokkonen" userId="fd0ea1af-346e-4258-bc54-cec630bd1122" providerId="ADAL" clId="{C813BD22-24ED-4E15-883C-6E5F25FEABA3}" dt="2024-11-01T08:50:10.942" v="4254" actId="47"/>
        <pc:sldMkLst>
          <pc:docMk/>
          <pc:sldMk cId="767341366" sldId="822"/>
        </pc:sldMkLst>
      </pc:sldChg>
      <pc:sldChg chg="addSp delSp modSp add mod">
        <pc:chgData name="Jaana Kokkonen" userId="fd0ea1af-346e-4258-bc54-cec630bd1122" providerId="ADAL" clId="{C813BD22-24ED-4E15-883C-6E5F25FEABA3}" dt="2024-11-01T14:05:56.234" v="6680" actId="13244"/>
        <pc:sldMkLst>
          <pc:docMk/>
          <pc:sldMk cId="3203137685" sldId="822"/>
        </pc:sldMkLst>
        <pc:spChg chg="mod">
          <ac:chgData name="Jaana Kokkonen" userId="fd0ea1af-346e-4258-bc54-cec630bd1122" providerId="ADAL" clId="{C813BD22-24ED-4E15-883C-6E5F25FEABA3}" dt="2024-11-01T09:00:39.352" v="4342" actId="20577"/>
          <ac:spMkLst>
            <pc:docMk/>
            <pc:sldMk cId="3203137685" sldId="822"/>
            <ac:spMk id="2" creationId="{229DD061-548E-247A-D765-A1AD59FB41CB}"/>
          </ac:spMkLst>
        </pc:spChg>
        <pc:spChg chg="ord">
          <ac:chgData name="Jaana Kokkonen" userId="fd0ea1af-346e-4258-bc54-cec630bd1122" providerId="ADAL" clId="{C813BD22-24ED-4E15-883C-6E5F25FEABA3}" dt="2024-11-01T14:05:56.234" v="6680" actId="13244"/>
          <ac:spMkLst>
            <pc:docMk/>
            <pc:sldMk cId="3203137685" sldId="822"/>
            <ac:spMk id="4" creationId="{C558B471-4C7A-E141-D38A-8B25F97AB788}"/>
          </ac:spMkLst>
        </pc:spChg>
        <pc:graphicFrameChg chg="mod modGraphic">
          <ac:chgData name="Jaana Kokkonen" userId="fd0ea1af-346e-4258-bc54-cec630bd1122" providerId="ADAL" clId="{C813BD22-24ED-4E15-883C-6E5F25FEABA3}" dt="2024-11-01T09:19:15.084" v="4512" actId="113"/>
          <ac:graphicFrameMkLst>
            <pc:docMk/>
            <pc:sldMk cId="3203137685" sldId="822"/>
            <ac:graphicFrameMk id="9" creationId="{A45B4C1A-6B77-B469-3514-10D113A87878}"/>
          </ac:graphicFrameMkLst>
        </pc:graphicFrameChg>
        <pc:picChg chg="add mod">
          <ac:chgData name="Jaana Kokkonen" userId="fd0ea1af-346e-4258-bc54-cec630bd1122" providerId="ADAL" clId="{C813BD22-24ED-4E15-883C-6E5F25FEABA3}" dt="2024-11-01T09:32:00.677" v="4894" actId="962"/>
          <ac:picMkLst>
            <pc:docMk/>
            <pc:sldMk cId="3203137685" sldId="822"/>
            <ac:picMk id="3" creationId="{E0ED8EE0-7972-E14B-C6CD-6360A3FDEE42}"/>
          </ac:picMkLst>
        </pc:picChg>
        <pc:picChg chg="del">
          <ac:chgData name="Jaana Kokkonen" userId="fd0ea1af-346e-4258-bc54-cec630bd1122" providerId="ADAL" clId="{C813BD22-24ED-4E15-883C-6E5F25FEABA3}" dt="2024-11-01T09:19:01.435" v="4510" actId="478"/>
          <ac:picMkLst>
            <pc:docMk/>
            <pc:sldMk cId="3203137685" sldId="822"/>
            <ac:picMk id="11" creationId="{AB64FAC0-FF28-2037-9428-141B2B621F96}"/>
          </ac:picMkLst>
        </pc:picChg>
      </pc:sldChg>
      <pc:sldChg chg="add del">
        <pc:chgData name="Jaana Kokkonen" userId="fd0ea1af-346e-4258-bc54-cec630bd1122" providerId="ADAL" clId="{C813BD22-24ED-4E15-883C-6E5F25FEABA3}" dt="2024-11-01T08:50:10.942" v="4254" actId="47"/>
        <pc:sldMkLst>
          <pc:docMk/>
          <pc:sldMk cId="1355670696" sldId="823"/>
        </pc:sldMkLst>
      </pc:sldChg>
      <pc:sldChg chg="addSp delSp modSp add mod">
        <pc:chgData name="Jaana Kokkonen" userId="fd0ea1af-346e-4258-bc54-cec630bd1122" providerId="ADAL" clId="{C813BD22-24ED-4E15-883C-6E5F25FEABA3}" dt="2024-11-01T14:06:01.913" v="6681" actId="13244"/>
        <pc:sldMkLst>
          <pc:docMk/>
          <pc:sldMk cId="1944927540" sldId="823"/>
        </pc:sldMkLst>
        <pc:spChg chg="mod">
          <ac:chgData name="Jaana Kokkonen" userId="fd0ea1af-346e-4258-bc54-cec630bd1122" providerId="ADAL" clId="{C813BD22-24ED-4E15-883C-6E5F25FEABA3}" dt="2024-11-01T09:01:28.910" v="4356" actId="20577"/>
          <ac:spMkLst>
            <pc:docMk/>
            <pc:sldMk cId="1944927540" sldId="823"/>
            <ac:spMk id="2" creationId="{9B3DA985-0B4F-BC6C-B7FB-138F25B68F53}"/>
          </ac:spMkLst>
        </pc:spChg>
        <pc:spChg chg="ord">
          <ac:chgData name="Jaana Kokkonen" userId="fd0ea1af-346e-4258-bc54-cec630bd1122" providerId="ADAL" clId="{C813BD22-24ED-4E15-883C-6E5F25FEABA3}" dt="2024-11-01T14:06:01.913" v="6681" actId="13244"/>
          <ac:spMkLst>
            <pc:docMk/>
            <pc:sldMk cId="1944927540" sldId="823"/>
            <ac:spMk id="4" creationId="{93EB4BA7-884A-56CE-A51A-665A004ED353}"/>
          </ac:spMkLst>
        </pc:spChg>
        <pc:graphicFrameChg chg="mod modGraphic">
          <ac:chgData name="Jaana Kokkonen" userId="fd0ea1af-346e-4258-bc54-cec630bd1122" providerId="ADAL" clId="{C813BD22-24ED-4E15-883C-6E5F25FEABA3}" dt="2024-11-01T09:19:50.483" v="4517" actId="113"/>
          <ac:graphicFrameMkLst>
            <pc:docMk/>
            <pc:sldMk cId="1944927540" sldId="823"/>
            <ac:graphicFrameMk id="9" creationId="{243DBF6D-7FE9-DD6F-CE84-4E0E68E97665}"/>
          </ac:graphicFrameMkLst>
        </pc:graphicFrameChg>
        <pc:picChg chg="add mod">
          <ac:chgData name="Jaana Kokkonen" userId="fd0ea1af-346e-4258-bc54-cec630bd1122" providerId="ADAL" clId="{C813BD22-24ED-4E15-883C-6E5F25FEABA3}" dt="2024-11-01T09:33:14.100" v="4960" actId="962"/>
          <ac:picMkLst>
            <pc:docMk/>
            <pc:sldMk cId="1944927540" sldId="823"/>
            <ac:picMk id="3" creationId="{630C1A6F-E41D-EFC7-51CD-9D18C8658782}"/>
          </ac:picMkLst>
        </pc:picChg>
        <pc:picChg chg="del">
          <ac:chgData name="Jaana Kokkonen" userId="fd0ea1af-346e-4258-bc54-cec630bd1122" providerId="ADAL" clId="{C813BD22-24ED-4E15-883C-6E5F25FEABA3}" dt="2024-11-01T09:19:35.804" v="4515" actId="478"/>
          <ac:picMkLst>
            <pc:docMk/>
            <pc:sldMk cId="1944927540" sldId="823"/>
            <ac:picMk id="11" creationId="{2F91A917-8148-3364-AB5E-047945220219}"/>
          </ac:picMkLst>
        </pc:picChg>
      </pc:sldChg>
      <pc:sldChg chg="add del">
        <pc:chgData name="Jaana Kokkonen" userId="fd0ea1af-346e-4258-bc54-cec630bd1122" providerId="ADAL" clId="{C813BD22-24ED-4E15-883C-6E5F25FEABA3}" dt="2024-11-01T08:50:10.942" v="4254" actId="47"/>
        <pc:sldMkLst>
          <pc:docMk/>
          <pc:sldMk cId="984433003" sldId="824"/>
        </pc:sldMkLst>
      </pc:sldChg>
      <pc:sldChg chg="addSp delSp modSp add mod">
        <pc:chgData name="Jaana Kokkonen" userId="fd0ea1af-346e-4258-bc54-cec630bd1122" providerId="ADAL" clId="{C813BD22-24ED-4E15-883C-6E5F25FEABA3}" dt="2024-11-01T14:06:05.894" v="6682" actId="13244"/>
        <pc:sldMkLst>
          <pc:docMk/>
          <pc:sldMk cId="3308499915" sldId="824"/>
        </pc:sldMkLst>
        <pc:spChg chg="mod">
          <ac:chgData name="Jaana Kokkonen" userId="fd0ea1af-346e-4258-bc54-cec630bd1122" providerId="ADAL" clId="{C813BD22-24ED-4E15-883C-6E5F25FEABA3}" dt="2024-11-01T09:02:04.968" v="4365" actId="20577"/>
          <ac:spMkLst>
            <pc:docMk/>
            <pc:sldMk cId="3308499915" sldId="824"/>
            <ac:spMk id="2" creationId="{23FD0EED-984B-7447-FD11-A73AAEA3351C}"/>
          </ac:spMkLst>
        </pc:spChg>
        <pc:spChg chg="ord">
          <ac:chgData name="Jaana Kokkonen" userId="fd0ea1af-346e-4258-bc54-cec630bd1122" providerId="ADAL" clId="{C813BD22-24ED-4E15-883C-6E5F25FEABA3}" dt="2024-11-01T14:06:05.894" v="6682" actId="13244"/>
          <ac:spMkLst>
            <pc:docMk/>
            <pc:sldMk cId="3308499915" sldId="824"/>
            <ac:spMk id="4" creationId="{36D540B9-5371-0AEC-6FB4-7D8B8C976C77}"/>
          </ac:spMkLst>
        </pc:spChg>
        <pc:graphicFrameChg chg="mod modGraphic">
          <ac:chgData name="Jaana Kokkonen" userId="fd0ea1af-346e-4258-bc54-cec630bd1122" providerId="ADAL" clId="{C813BD22-24ED-4E15-883C-6E5F25FEABA3}" dt="2024-11-01T09:20:32.230" v="4522" actId="113"/>
          <ac:graphicFrameMkLst>
            <pc:docMk/>
            <pc:sldMk cId="3308499915" sldId="824"/>
            <ac:graphicFrameMk id="9" creationId="{7BAF21AF-46CD-0FD9-7854-13A9CD69E241}"/>
          </ac:graphicFrameMkLst>
        </pc:graphicFrameChg>
        <pc:picChg chg="add mod">
          <ac:chgData name="Jaana Kokkonen" userId="fd0ea1af-346e-4258-bc54-cec630bd1122" providerId="ADAL" clId="{C813BD22-24ED-4E15-883C-6E5F25FEABA3}" dt="2024-11-01T09:33:48.221" v="5008" actId="962"/>
          <ac:picMkLst>
            <pc:docMk/>
            <pc:sldMk cId="3308499915" sldId="824"/>
            <ac:picMk id="3" creationId="{85F37833-AC3A-DDBC-00ED-14143A5E60B4}"/>
          </ac:picMkLst>
        </pc:picChg>
        <pc:picChg chg="del">
          <ac:chgData name="Jaana Kokkonen" userId="fd0ea1af-346e-4258-bc54-cec630bd1122" providerId="ADAL" clId="{C813BD22-24ED-4E15-883C-6E5F25FEABA3}" dt="2024-11-01T09:20:17.630" v="4520" actId="478"/>
          <ac:picMkLst>
            <pc:docMk/>
            <pc:sldMk cId="3308499915" sldId="824"/>
            <ac:picMk id="11" creationId="{BD3371B2-D05E-802D-E605-815886220F27}"/>
          </ac:picMkLst>
        </pc:picChg>
      </pc:sldChg>
      <pc:sldChg chg="add del">
        <pc:chgData name="Jaana Kokkonen" userId="fd0ea1af-346e-4258-bc54-cec630bd1122" providerId="ADAL" clId="{C813BD22-24ED-4E15-883C-6E5F25FEABA3}" dt="2024-11-01T08:50:10.942" v="4254" actId="47"/>
        <pc:sldMkLst>
          <pc:docMk/>
          <pc:sldMk cId="1078099032" sldId="825"/>
        </pc:sldMkLst>
      </pc:sldChg>
      <pc:sldChg chg="addSp delSp modSp add mod">
        <pc:chgData name="Jaana Kokkonen" userId="fd0ea1af-346e-4258-bc54-cec630bd1122" providerId="ADAL" clId="{C813BD22-24ED-4E15-883C-6E5F25FEABA3}" dt="2024-11-01T14:06:09.232" v="6683" actId="13244"/>
        <pc:sldMkLst>
          <pc:docMk/>
          <pc:sldMk cId="3264591578" sldId="825"/>
        </pc:sldMkLst>
        <pc:spChg chg="mod">
          <ac:chgData name="Jaana Kokkonen" userId="fd0ea1af-346e-4258-bc54-cec630bd1122" providerId="ADAL" clId="{C813BD22-24ED-4E15-883C-6E5F25FEABA3}" dt="2024-11-01T09:02:13.121" v="4375" actId="20577"/>
          <ac:spMkLst>
            <pc:docMk/>
            <pc:sldMk cId="3264591578" sldId="825"/>
            <ac:spMk id="2" creationId="{26E25B81-3F1A-CE34-1897-E4EA31D40AE2}"/>
          </ac:spMkLst>
        </pc:spChg>
        <pc:spChg chg="ord">
          <ac:chgData name="Jaana Kokkonen" userId="fd0ea1af-346e-4258-bc54-cec630bd1122" providerId="ADAL" clId="{C813BD22-24ED-4E15-883C-6E5F25FEABA3}" dt="2024-11-01T14:06:09.232" v="6683" actId="13244"/>
          <ac:spMkLst>
            <pc:docMk/>
            <pc:sldMk cId="3264591578" sldId="825"/>
            <ac:spMk id="4" creationId="{7BFB8591-0F2D-E251-BF4B-B44EA5DF3D32}"/>
          </ac:spMkLst>
        </pc:spChg>
        <pc:graphicFrameChg chg="mod modGraphic">
          <ac:chgData name="Jaana Kokkonen" userId="fd0ea1af-346e-4258-bc54-cec630bd1122" providerId="ADAL" clId="{C813BD22-24ED-4E15-883C-6E5F25FEABA3}" dt="2024-11-01T09:21:07.901" v="4527" actId="113"/>
          <ac:graphicFrameMkLst>
            <pc:docMk/>
            <pc:sldMk cId="3264591578" sldId="825"/>
            <ac:graphicFrameMk id="9" creationId="{A195E3F1-89C8-0BB3-1074-0354DE4AD23D}"/>
          </ac:graphicFrameMkLst>
        </pc:graphicFrameChg>
        <pc:picChg chg="add mod">
          <ac:chgData name="Jaana Kokkonen" userId="fd0ea1af-346e-4258-bc54-cec630bd1122" providerId="ADAL" clId="{C813BD22-24ED-4E15-883C-6E5F25FEABA3}" dt="2024-11-01T09:34:18.370" v="5058" actId="962"/>
          <ac:picMkLst>
            <pc:docMk/>
            <pc:sldMk cId="3264591578" sldId="825"/>
            <ac:picMk id="3" creationId="{7319BAE6-75F7-A7AA-992D-EBAE278FB2A8}"/>
          </ac:picMkLst>
        </pc:picChg>
        <pc:picChg chg="del">
          <ac:chgData name="Jaana Kokkonen" userId="fd0ea1af-346e-4258-bc54-cec630bd1122" providerId="ADAL" clId="{C813BD22-24ED-4E15-883C-6E5F25FEABA3}" dt="2024-11-01T09:20:50.349" v="4525" actId="478"/>
          <ac:picMkLst>
            <pc:docMk/>
            <pc:sldMk cId="3264591578" sldId="825"/>
            <ac:picMk id="11" creationId="{FD55410B-25B0-2BB7-DC2B-98A6A0770643}"/>
          </ac:picMkLst>
        </pc:picChg>
      </pc:sldChg>
      <pc:sldChg chg="add del">
        <pc:chgData name="Jaana Kokkonen" userId="fd0ea1af-346e-4258-bc54-cec630bd1122" providerId="ADAL" clId="{C813BD22-24ED-4E15-883C-6E5F25FEABA3}" dt="2024-11-01T08:50:10.942" v="4254" actId="47"/>
        <pc:sldMkLst>
          <pc:docMk/>
          <pc:sldMk cId="1645177987" sldId="826"/>
        </pc:sldMkLst>
      </pc:sldChg>
      <pc:sldChg chg="addSp delSp modSp add mod">
        <pc:chgData name="Jaana Kokkonen" userId="fd0ea1af-346e-4258-bc54-cec630bd1122" providerId="ADAL" clId="{C813BD22-24ED-4E15-883C-6E5F25FEABA3}" dt="2024-11-01T14:06:12.520" v="6684" actId="13244"/>
        <pc:sldMkLst>
          <pc:docMk/>
          <pc:sldMk cId="4247632547" sldId="826"/>
        </pc:sldMkLst>
        <pc:spChg chg="mod">
          <ac:chgData name="Jaana Kokkonen" userId="fd0ea1af-346e-4258-bc54-cec630bd1122" providerId="ADAL" clId="{C813BD22-24ED-4E15-883C-6E5F25FEABA3}" dt="2024-11-01T09:03:21.054" v="4386" actId="20577"/>
          <ac:spMkLst>
            <pc:docMk/>
            <pc:sldMk cId="4247632547" sldId="826"/>
            <ac:spMk id="2" creationId="{42A6B9B5-5E4C-EF06-DB92-29F8400C4EE6}"/>
          </ac:spMkLst>
        </pc:spChg>
        <pc:spChg chg="ord">
          <ac:chgData name="Jaana Kokkonen" userId="fd0ea1af-346e-4258-bc54-cec630bd1122" providerId="ADAL" clId="{C813BD22-24ED-4E15-883C-6E5F25FEABA3}" dt="2024-11-01T14:06:12.520" v="6684" actId="13244"/>
          <ac:spMkLst>
            <pc:docMk/>
            <pc:sldMk cId="4247632547" sldId="826"/>
            <ac:spMk id="4" creationId="{8DE72E57-A614-5256-1B0F-924ADEA33F4D}"/>
          </ac:spMkLst>
        </pc:spChg>
        <pc:graphicFrameChg chg="mod modGraphic">
          <ac:chgData name="Jaana Kokkonen" userId="fd0ea1af-346e-4258-bc54-cec630bd1122" providerId="ADAL" clId="{C813BD22-24ED-4E15-883C-6E5F25FEABA3}" dt="2024-11-01T09:22:57.008" v="4536" actId="113"/>
          <ac:graphicFrameMkLst>
            <pc:docMk/>
            <pc:sldMk cId="4247632547" sldId="826"/>
            <ac:graphicFrameMk id="9" creationId="{CE4F76D2-F8D6-561E-90A6-631B05ADF7AC}"/>
          </ac:graphicFrameMkLst>
        </pc:graphicFrameChg>
        <pc:picChg chg="add del mod">
          <ac:chgData name="Jaana Kokkonen" userId="fd0ea1af-346e-4258-bc54-cec630bd1122" providerId="ADAL" clId="{C813BD22-24ED-4E15-883C-6E5F25FEABA3}" dt="2024-11-01T09:22:44.803" v="4534" actId="478"/>
          <ac:picMkLst>
            <pc:docMk/>
            <pc:sldMk cId="4247632547" sldId="826"/>
            <ac:picMk id="3" creationId="{169211C0-D797-F5AB-691E-FBDEC3608D23}"/>
          </ac:picMkLst>
        </pc:picChg>
        <pc:picChg chg="add mod">
          <ac:chgData name="Jaana Kokkonen" userId="fd0ea1af-346e-4258-bc54-cec630bd1122" providerId="ADAL" clId="{C813BD22-24ED-4E15-883C-6E5F25FEABA3}" dt="2024-11-01T09:34:53.224" v="5112" actId="962"/>
          <ac:picMkLst>
            <pc:docMk/>
            <pc:sldMk cId="4247632547" sldId="826"/>
            <ac:picMk id="5" creationId="{D3989DC8-5C67-299F-98EA-9A5C961254FA}"/>
          </ac:picMkLst>
        </pc:picChg>
        <pc:picChg chg="del">
          <ac:chgData name="Jaana Kokkonen" userId="fd0ea1af-346e-4258-bc54-cec630bd1122" providerId="ADAL" clId="{C813BD22-24ED-4E15-883C-6E5F25FEABA3}" dt="2024-11-01T09:21:50.423" v="4530" actId="478"/>
          <ac:picMkLst>
            <pc:docMk/>
            <pc:sldMk cId="4247632547" sldId="826"/>
            <ac:picMk id="11" creationId="{8DDC8C0B-A1B1-850C-D829-02F249B45FB9}"/>
          </ac:picMkLst>
        </pc:picChg>
      </pc:sldChg>
      <pc:sldChg chg="addSp delSp modSp add mod">
        <pc:chgData name="Jaana Kokkonen" userId="fd0ea1af-346e-4258-bc54-cec630bd1122" providerId="ADAL" clId="{C813BD22-24ED-4E15-883C-6E5F25FEABA3}" dt="2024-11-01T14:06:16.088" v="6685" actId="13244"/>
        <pc:sldMkLst>
          <pc:docMk/>
          <pc:sldMk cId="629760411" sldId="827"/>
        </pc:sldMkLst>
        <pc:spChg chg="mod">
          <ac:chgData name="Jaana Kokkonen" userId="fd0ea1af-346e-4258-bc54-cec630bd1122" providerId="ADAL" clId="{C813BD22-24ED-4E15-883C-6E5F25FEABA3}" dt="2024-11-01T09:03:52.106" v="4396" actId="20577"/>
          <ac:spMkLst>
            <pc:docMk/>
            <pc:sldMk cId="629760411" sldId="827"/>
            <ac:spMk id="2" creationId="{4AA0CFCF-C36E-0A17-AE89-332C3321B68A}"/>
          </ac:spMkLst>
        </pc:spChg>
        <pc:spChg chg="ord">
          <ac:chgData name="Jaana Kokkonen" userId="fd0ea1af-346e-4258-bc54-cec630bd1122" providerId="ADAL" clId="{C813BD22-24ED-4E15-883C-6E5F25FEABA3}" dt="2024-11-01T14:06:16.088" v="6685" actId="13244"/>
          <ac:spMkLst>
            <pc:docMk/>
            <pc:sldMk cId="629760411" sldId="827"/>
            <ac:spMk id="4" creationId="{BA608BE9-9907-B9D4-0459-A00662277BA1}"/>
          </ac:spMkLst>
        </pc:spChg>
        <pc:graphicFrameChg chg="mod modGraphic">
          <ac:chgData name="Jaana Kokkonen" userId="fd0ea1af-346e-4258-bc54-cec630bd1122" providerId="ADAL" clId="{C813BD22-24ED-4E15-883C-6E5F25FEABA3}" dt="2024-11-01T09:24:05.292" v="4544" actId="14734"/>
          <ac:graphicFrameMkLst>
            <pc:docMk/>
            <pc:sldMk cId="629760411" sldId="827"/>
            <ac:graphicFrameMk id="9" creationId="{03B53C78-8C4D-5B69-ECD2-EEC384A54C86}"/>
          </ac:graphicFrameMkLst>
        </pc:graphicFrameChg>
        <pc:picChg chg="add del">
          <ac:chgData name="Jaana Kokkonen" userId="fd0ea1af-346e-4258-bc54-cec630bd1122" providerId="ADAL" clId="{C813BD22-24ED-4E15-883C-6E5F25FEABA3}" dt="2024-11-01T09:23:21.295" v="4538" actId="478"/>
          <ac:picMkLst>
            <pc:docMk/>
            <pc:sldMk cId="629760411" sldId="827"/>
            <ac:picMk id="3" creationId="{78B31960-607E-B5EC-D16D-9A7D865F0DA1}"/>
          </ac:picMkLst>
        </pc:picChg>
        <pc:picChg chg="add mod">
          <ac:chgData name="Jaana Kokkonen" userId="fd0ea1af-346e-4258-bc54-cec630bd1122" providerId="ADAL" clId="{C813BD22-24ED-4E15-883C-6E5F25FEABA3}" dt="2024-11-01T09:35:48.479" v="5156" actId="962"/>
          <ac:picMkLst>
            <pc:docMk/>
            <pc:sldMk cId="629760411" sldId="827"/>
            <ac:picMk id="5" creationId="{E007E1E9-B96D-AD2E-81F4-E7BB83D69761}"/>
          </ac:picMkLst>
        </pc:picChg>
        <pc:picChg chg="del">
          <ac:chgData name="Jaana Kokkonen" userId="fd0ea1af-346e-4258-bc54-cec630bd1122" providerId="ADAL" clId="{C813BD22-24ED-4E15-883C-6E5F25FEABA3}" dt="2024-11-01T09:23:48.787" v="4541" actId="478"/>
          <ac:picMkLst>
            <pc:docMk/>
            <pc:sldMk cId="629760411" sldId="827"/>
            <ac:picMk id="11" creationId="{08DB6978-09E6-927B-0570-6EDBB71BEE3B}"/>
          </ac:picMkLst>
        </pc:picChg>
      </pc:sldChg>
      <pc:sldChg chg="add del">
        <pc:chgData name="Jaana Kokkonen" userId="fd0ea1af-346e-4258-bc54-cec630bd1122" providerId="ADAL" clId="{C813BD22-24ED-4E15-883C-6E5F25FEABA3}" dt="2024-11-01T08:50:10.942" v="4254" actId="47"/>
        <pc:sldMkLst>
          <pc:docMk/>
          <pc:sldMk cId="1412706410" sldId="827"/>
        </pc:sldMkLst>
      </pc:sldChg>
      <pc:sldChg chg="addSp delSp modSp add mod">
        <pc:chgData name="Jaana Kokkonen" userId="fd0ea1af-346e-4258-bc54-cec630bd1122" providerId="ADAL" clId="{C813BD22-24ED-4E15-883C-6E5F25FEABA3}" dt="2024-11-01T14:06:19.007" v="6686" actId="13244"/>
        <pc:sldMkLst>
          <pc:docMk/>
          <pc:sldMk cId="327685323" sldId="828"/>
        </pc:sldMkLst>
        <pc:spChg chg="mod">
          <ac:chgData name="Jaana Kokkonen" userId="fd0ea1af-346e-4258-bc54-cec630bd1122" providerId="ADAL" clId="{C813BD22-24ED-4E15-883C-6E5F25FEABA3}" dt="2024-11-01T09:04:23.170" v="4405" actId="20577"/>
          <ac:spMkLst>
            <pc:docMk/>
            <pc:sldMk cId="327685323" sldId="828"/>
            <ac:spMk id="2" creationId="{05F1CB17-2B52-80DB-FFEA-3C34D73F9F99}"/>
          </ac:spMkLst>
        </pc:spChg>
        <pc:spChg chg="ord">
          <ac:chgData name="Jaana Kokkonen" userId="fd0ea1af-346e-4258-bc54-cec630bd1122" providerId="ADAL" clId="{C813BD22-24ED-4E15-883C-6E5F25FEABA3}" dt="2024-11-01T14:06:19.007" v="6686" actId="13244"/>
          <ac:spMkLst>
            <pc:docMk/>
            <pc:sldMk cId="327685323" sldId="828"/>
            <ac:spMk id="4" creationId="{F4CA4AC5-5C98-AE72-9F65-5AC5D843C62A}"/>
          </ac:spMkLst>
        </pc:spChg>
        <pc:graphicFrameChg chg="mod modGraphic">
          <ac:chgData name="Jaana Kokkonen" userId="fd0ea1af-346e-4258-bc54-cec630bd1122" providerId="ADAL" clId="{C813BD22-24ED-4E15-883C-6E5F25FEABA3}" dt="2024-11-01T09:24:55.062" v="4549" actId="113"/>
          <ac:graphicFrameMkLst>
            <pc:docMk/>
            <pc:sldMk cId="327685323" sldId="828"/>
            <ac:graphicFrameMk id="9" creationId="{D39808A4-639E-F161-14BB-B926D1759B10}"/>
          </ac:graphicFrameMkLst>
        </pc:graphicFrameChg>
        <pc:picChg chg="add mod">
          <ac:chgData name="Jaana Kokkonen" userId="fd0ea1af-346e-4258-bc54-cec630bd1122" providerId="ADAL" clId="{C813BD22-24ED-4E15-883C-6E5F25FEABA3}" dt="2024-11-01T09:36:23.764" v="5200" actId="962"/>
          <ac:picMkLst>
            <pc:docMk/>
            <pc:sldMk cId="327685323" sldId="828"/>
            <ac:picMk id="3" creationId="{C1EDB1AA-7445-90F4-C037-EF466BE496BD}"/>
          </ac:picMkLst>
        </pc:picChg>
        <pc:picChg chg="del">
          <ac:chgData name="Jaana Kokkonen" userId="fd0ea1af-346e-4258-bc54-cec630bd1122" providerId="ADAL" clId="{C813BD22-24ED-4E15-883C-6E5F25FEABA3}" dt="2024-11-01T09:24:43.986" v="4547" actId="478"/>
          <ac:picMkLst>
            <pc:docMk/>
            <pc:sldMk cId="327685323" sldId="828"/>
            <ac:picMk id="11" creationId="{F163EDB7-E653-48E0-331D-C2FAF675C293}"/>
          </ac:picMkLst>
        </pc:picChg>
      </pc:sldChg>
      <pc:sldChg chg="add del">
        <pc:chgData name="Jaana Kokkonen" userId="fd0ea1af-346e-4258-bc54-cec630bd1122" providerId="ADAL" clId="{C813BD22-24ED-4E15-883C-6E5F25FEABA3}" dt="2024-11-01T08:50:10.942" v="4254" actId="47"/>
        <pc:sldMkLst>
          <pc:docMk/>
          <pc:sldMk cId="4127447673" sldId="828"/>
        </pc:sldMkLst>
      </pc:sldChg>
      <pc:sldChg chg="addSp delSp modSp add mod">
        <pc:chgData name="Jaana Kokkonen" userId="fd0ea1af-346e-4258-bc54-cec630bd1122" providerId="ADAL" clId="{C813BD22-24ED-4E15-883C-6E5F25FEABA3}" dt="2024-11-01T14:06:24.970" v="6687" actId="13244"/>
        <pc:sldMkLst>
          <pc:docMk/>
          <pc:sldMk cId="1259424311" sldId="829"/>
        </pc:sldMkLst>
        <pc:spChg chg="mod">
          <ac:chgData name="Jaana Kokkonen" userId="fd0ea1af-346e-4258-bc54-cec630bd1122" providerId="ADAL" clId="{C813BD22-24ED-4E15-883C-6E5F25FEABA3}" dt="2024-11-01T09:04:57.151" v="4416" actId="20577"/>
          <ac:spMkLst>
            <pc:docMk/>
            <pc:sldMk cId="1259424311" sldId="829"/>
            <ac:spMk id="2" creationId="{516F97CB-E4CC-E8BB-FDDE-6F9BD14BA03B}"/>
          </ac:spMkLst>
        </pc:spChg>
        <pc:spChg chg="ord">
          <ac:chgData name="Jaana Kokkonen" userId="fd0ea1af-346e-4258-bc54-cec630bd1122" providerId="ADAL" clId="{C813BD22-24ED-4E15-883C-6E5F25FEABA3}" dt="2024-11-01T14:06:24.970" v="6687" actId="13244"/>
          <ac:spMkLst>
            <pc:docMk/>
            <pc:sldMk cId="1259424311" sldId="829"/>
            <ac:spMk id="4" creationId="{02B25FCB-89CA-1EFB-2994-68E82ED0296C}"/>
          </ac:spMkLst>
        </pc:spChg>
        <pc:graphicFrameChg chg="mod modGraphic">
          <ac:chgData name="Jaana Kokkonen" userId="fd0ea1af-346e-4258-bc54-cec630bd1122" providerId="ADAL" clId="{C813BD22-24ED-4E15-883C-6E5F25FEABA3}" dt="2024-11-01T09:26:10.490" v="4556" actId="113"/>
          <ac:graphicFrameMkLst>
            <pc:docMk/>
            <pc:sldMk cId="1259424311" sldId="829"/>
            <ac:graphicFrameMk id="9" creationId="{A1F19129-EBEF-9153-2B4F-3C84B704759E}"/>
          </ac:graphicFrameMkLst>
        </pc:graphicFrameChg>
        <pc:picChg chg="add del">
          <ac:chgData name="Jaana Kokkonen" userId="fd0ea1af-346e-4258-bc54-cec630bd1122" providerId="ADAL" clId="{C813BD22-24ED-4E15-883C-6E5F25FEABA3}" dt="2024-11-01T09:25:22.523" v="4551" actId="478"/>
          <ac:picMkLst>
            <pc:docMk/>
            <pc:sldMk cId="1259424311" sldId="829"/>
            <ac:picMk id="3" creationId="{4417651F-DC05-9100-AA8D-CAA27035A8FC}"/>
          </ac:picMkLst>
        </pc:picChg>
        <pc:picChg chg="add mod">
          <ac:chgData name="Jaana Kokkonen" userId="fd0ea1af-346e-4258-bc54-cec630bd1122" providerId="ADAL" clId="{C813BD22-24ED-4E15-883C-6E5F25FEABA3}" dt="2024-11-01T09:37:02.973" v="5242" actId="962"/>
          <ac:picMkLst>
            <pc:docMk/>
            <pc:sldMk cId="1259424311" sldId="829"/>
            <ac:picMk id="5" creationId="{D94959F2-B59B-9D6D-A98D-DD6F37E2E848}"/>
          </ac:picMkLst>
        </pc:picChg>
        <pc:picChg chg="del">
          <ac:chgData name="Jaana Kokkonen" userId="fd0ea1af-346e-4258-bc54-cec630bd1122" providerId="ADAL" clId="{C813BD22-24ED-4E15-883C-6E5F25FEABA3}" dt="2024-11-01T09:25:58.394" v="4554" actId="478"/>
          <ac:picMkLst>
            <pc:docMk/>
            <pc:sldMk cId="1259424311" sldId="829"/>
            <ac:picMk id="11" creationId="{FB9C604F-CF40-FB88-B00F-FFDFFF4A2228}"/>
          </ac:picMkLst>
        </pc:picChg>
      </pc:sldChg>
      <pc:sldChg chg="add del">
        <pc:chgData name="Jaana Kokkonen" userId="fd0ea1af-346e-4258-bc54-cec630bd1122" providerId="ADAL" clId="{C813BD22-24ED-4E15-883C-6E5F25FEABA3}" dt="2024-11-01T08:50:10.942" v="4254" actId="47"/>
        <pc:sldMkLst>
          <pc:docMk/>
          <pc:sldMk cId="3728422565" sldId="829"/>
        </pc:sldMkLst>
      </pc:sldChg>
      <pc:sldChg chg="addSp delSp modSp add mod">
        <pc:chgData name="Jaana Kokkonen" userId="fd0ea1af-346e-4258-bc54-cec630bd1122" providerId="ADAL" clId="{C813BD22-24ED-4E15-883C-6E5F25FEABA3}" dt="2024-11-01T14:06:27.966" v="6688" actId="13244"/>
        <pc:sldMkLst>
          <pc:docMk/>
          <pc:sldMk cId="92064942" sldId="830"/>
        </pc:sldMkLst>
        <pc:spChg chg="mod">
          <ac:chgData name="Jaana Kokkonen" userId="fd0ea1af-346e-4258-bc54-cec630bd1122" providerId="ADAL" clId="{C813BD22-24ED-4E15-883C-6E5F25FEABA3}" dt="2024-11-01T09:05:26.085" v="4428" actId="20577"/>
          <ac:spMkLst>
            <pc:docMk/>
            <pc:sldMk cId="92064942" sldId="830"/>
            <ac:spMk id="2" creationId="{5E413DD1-01A2-FA59-705E-1888A8B3C173}"/>
          </ac:spMkLst>
        </pc:spChg>
        <pc:spChg chg="ord">
          <ac:chgData name="Jaana Kokkonen" userId="fd0ea1af-346e-4258-bc54-cec630bd1122" providerId="ADAL" clId="{C813BD22-24ED-4E15-883C-6E5F25FEABA3}" dt="2024-11-01T14:06:27.966" v="6688" actId="13244"/>
          <ac:spMkLst>
            <pc:docMk/>
            <pc:sldMk cId="92064942" sldId="830"/>
            <ac:spMk id="4" creationId="{431DE997-C0D9-71B4-8DBF-8728E47FAA4C}"/>
          </ac:spMkLst>
        </pc:spChg>
        <pc:graphicFrameChg chg="mod modGraphic">
          <ac:chgData name="Jaana Kokkonen" userId="fd0ea1af-346e-4258-bc54-cec630bd1122" providerId="ADAL" clId="{C813BD22-24ED-4E15-883C-6E5F25FEABA3}" dt="2024-11-01T09:27:06.882" v="4561" actId="113"/>
          <ac:graphicFrameMkLst>
            <pc:docMk/>
            <pc:sldMk cId="92064942" sldId="830"/>
            <ac:graphicFrameMk id="9" creationId="{5E408F64-DCE3-067B-FBBA-C09BF361CD87}"/>
          </ac:graphicFrameMkLst>
        </pc:graphicFrameChg>
        <pc:picChg chg="add mod">
          <ac:chgData name="Jaana Kokkonen" userId="fd0ea1af-346e-4258-bc54-cec630bd1122" providerId="ADAL" clId="{C813BD22-24ED-4E15-883C-6E5F25FEABA3}" dt="2024-11-01T09:37:43.926" v="5294" actId="962"/>
          <ac:picMkLst>
            <pc:docMk/>
            <pc:sldMk cId="92064942" sldId="830"/>
            <ac:picMk id="3" creationId="{0BE92184-E763-B6AD-7F03-49C95F32A098}"/>
          </ac:picMkLst>
        </pc:picChg>
        <pc:picChg chg="del">
          <ac:chgData name="Jaana Kokkonen" userId="fd0ea1af-346e-4258-bc54-cec630bd1122" providerId="ADAL" clId="{C813BD22-24ED-4E15-883C-6E5F25FEABA3}" dt="2024-11-01T09:26:55.080" v="4559" actId="478"/>
          <ac:picMkLst>
            <pc:docMk/>
            <pc:sldMk cId="92064942" sldId="830"/>
            <ac:picMk id="11" creationId="{046A2F87-C8FD-A0FF-8D0A-8EC93CA182A3}"/>
          </ac:picMkLst>
        </pc:picChg>
      </pc:sldChg>
      <pc:sldChg chg="add del">
        <pc:chgData name="Jaana Kokkonen" userId="fd0ea1af-346e-4258-bc54-cec630bd1122" providerId="ADAL" clId="{C813BD22-24ED-4E15-883C-6E5F25FEABA3}" dt="2024-11-01T08:50:10.942" v="4254" actId="47"/>
        <pc:sldMkLst>
          <pc:docMk/>
          <pc:sldMk cId="3146841564" sldId="830"/>
        </pc:sldMkLst>
      </pc:sldChg>
      <pc:sldChg chg="add del">
        <pc:chgData name="Jaana Kokkonen" userId="fd0ea1af-346e-4258-bc54-cec630bd1122" providerId="ADAL" clId="{C813BD22-24ED-4E15-883C-6E5F25FEABA3}" dt="2024-11-01T08:50:10.942" v="4254" actId="47"/>
        <pc:sldMkLst>
          <pc:docMk/>
          <pc:sldMk cId="1925150260" sldId="831"/>
        </pc:sldMkLst>
      </pc:sldChg>
      <pc:sldChg chg="addSp delSp modSp add mod">
        <pc:chgData name="Jaana Kokkonen" userId="fd0ea1af-346e-4258-bc54-cec630bd1122" providerId="ADAL" clId="{C813BD22-24ED-4E15-883C-6E5F25FEABA3}" dt="2024-11-01T14:06:30.913" v="6689" actId="13244"/>
        <pc:sldMkLst>
          <pc:docMk/>
          <pc:sldMk cId="2801735755" sldId="831"/>
        </pc:sldMkLst>
        <pc:spChg chg="mod">
          <ac:chgData name="Jaana Kokkonen" userId="fd0ea1af-346e-4258-bc54-cec630bd1122" providerId="ADAL" clId="{C813BD22-24ED-4E15-883C-6E5F25FEABA3}" dt="2024-11-01T09:05:46.808" v="4437" actId="20577"/>
          <ac:spMkLst>
            <pc:docMk/>
            <pc:sldMk cId="2801735755" sldId="831"/>
            <ac:spMk id="2" creationId="{CDC7916C-63AB-1656-9608-3312973A0480}"/>
          </ac:spMkLst>
        </pc:spChg>
        <pc:spChg chg="ord">
          <ac:chgData name="Jaana Kokkonen" userId="fd0ea1af-346e-4258-bc54-cec630bd1122" providerId="ADAL" clId="{C813BD22-24ED-4E15-883C-6E5F25FEABA3}" dt="2024-11-01T14:06:30.913" v="6689" actId="13244"/>
          <ac:spMkLst>
            <pc:docMk/>
            <pc:sldMk cId="2801735755" sldId="831"/>
            <ac:spMk id="4" creationId="{F6AFD0A8-FE0B-6644-A4DF-10C8E9FD9DE8}"/>
          </ac:spMkLst>
        </pc:spChg>
        <pc:graphicFrameChg chg="mod modGraphic">
          <ac:chgData name="Jaana Kokkonen" userId="fd0ea1af-346e-4258-bc54-cec630bd1122" providerId="ADAL" clId="{C813BD22-24ED-4E15-883C-6E5F25FEABA3}" dt="2024-11-01T09:27:57.772" v="4566" actId="113"/>
          <ac:graphicFrameMkLst>
            <pc:docMk/>
            <pc:sldMk cId="2801735755" sldId="831"/>
            <ac:graphicFrameMk id="9" creationId="{9CE36DAD-38CF-2AA0-3E24-A0E30EC44060}"/>
          </ac:graphicFrameMkLst>
        </pc:graphicFrameChg>
        <pc:picChg chg="add mod">
          <ac:chgData name="Jaana Kokkonen" userId="fd0ea1af-346e-4258-bc54-cec630bd1122" providerId="ADAL" clId="{C813BD22-24ED-4E15-883C-6E5F25FEABA3}" dt="2024-11-01T09:38:24.565" v="5338" actId="962"/>
          <ac:picMkLst>
            <pc:docMk/>
            <pc:sldMk cId="2801735755" sldId="831"/>
            <ac:picMk id="3" creationId="{960A8F40-45E1-EB35-A47D-2248C66D6FBD}"/>
          </ac:picMkLst>
        </pc:picChg>
        <pc:picChg chg="del">
          <ac:chgData name="Jaana Kokkonen" userId="fd0ea1af-346e-4258-bc54-cec630bd1122" providerId="ADAL" clId="{C813BD22-24ED-4E15-883C-6E5F25FEABA3}" dt="2024-11-01T09:27:45.249" v="4564" actId="478"/>
          <ac:picMkLst>
            <pc:docMk/>
            <pc:sldMk cId="2801735755" sldId="831"/>
            <ac:picMk id="11" creationId="{B37A8011-1787-E137-0EB2-DFF3F5669293}"/>
          </ac:picMkLst>
        </pc:picChg>
      </pc:sldChg>
      <pc:sldMasterChg chg="delSldLayout">
        <pc:chgData name="Jaana Kokkonen" userId="fd0ea1af-346e-4258-bc54-cec630bd1122" providerId="ADAL" clId="{C813BD22-24ED-4E15-883C-6E5F25FEABA3}" dt="2024-10-30T10:14:56.508" v="2049" actId="47"/>
        <pc:sldMasterMkLst>
          <pc:docMk/>
          <pc:sldMasterMk cId="2255624674" sldId="2147483716"/>
        </pc:sldMasterMkLst>
        <pc:sldLayoutChg chg="del">
          <pc:chgData name="Jaana Kokkonen" userId="fd0ea1af-346e-4258-bc54-cec630bd1122" providerId="ADAL" clId="{C813BD22-24ED-4E15-883C-6E5F25FEABA3}" dt="2024-10-30T10:14:56.508" v="2049" actId="47"/>
          <pc:sldLayoutMkLst>
            <pc:docMk/>
            <pc:sldMasterMk cId="2255624674" sldId="2147483716"/>
            <pc:sldLayoutMk cId="1577298326" sldId="214748373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3B138-173C-46F0-B529-FC07560AB81E}" type="datetimeFigureOut">
              <a:rPr lang="fi-FI" smtClean="0"/>
              <a:t>29.10.2024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19C122-1841-446F-A209-09DB18BC1FBD}" type="slidenum">
              <a:rPr lang="fi-FI" smtClean="0"/>
              <a:t>‹#›</a:t>
            </a:fld>
            <a:endParaRPr lang="fi-FI"/>
          </a:p>
        </p:txBody>
      </p:sp>
    </p:spTree>
    <p:extLst>
      <p:ext uri="{BB962C8B-B14F-4D97-AF65-F5344CB8AC3E}">
        <p14:creationId xmlns:p14="http://schemas.microsoft.com/office/powerpoint/2010/main" val="3544299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43B5C3-210D-A046-9110-55BB9D3B4A7C}" type="slidenum">
              <a:rPr kumimoji="0" lang="fi-FI"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fi-FI"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3759122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43B5C3-210D-A046-9110-55BB9D3B4A7C}" type="slidenum">
              <a:rPr kumimoji="0" lang="fi-FI"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fi-FI"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038058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43B5C3-210D-A046-9110-55BB9D3B4A7C}" type="slidenum">
              <a:rPr kumimoji="0" lang="fi-FI"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fi-FI"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9637347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183"/>
            <a:ext cx="3636000" cy="5026619"/>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3834000" y="1383615"/>
            <a:ext cx="6228000" cy="3276358"/>
          </a:xfrm>
        </p:spPr>
        <p:txBody>
          <a:bodyPr anchor="b"/>
          <a:lstStyle>
            <a:lvl1pPr algn="l">
              <a:lnSpc>
                <a:spcPts val="7000"/>
              </a:lnSpc>
              <a:defRPr sz="6600"/>
            </a:lvl1pPr>
          </a:lstStyle>
          <a:p>
            <a:r>
              <a:rPr lang="fi-FI"/>
              <a:t>Muokkaa ots. perustyyl. napsautt.</a:t>
            </a:r>
            <a:endParaRPr lang="fi-FI" dirty="0"/>
          </a:p>
        </p:txBody>
      </p:sp>
      <p:sp>
        <p:nvSpPr>
          <p:cNvPr id="3" name="Alaotsikko 2">
            <a:extLst>
              <a:ext uri="{FF2B5EF4-FFF2-40B4-BE49-F238E27FC236}">
                <a16:creationId xmlns:a16="http://schemas.microsoft.com/office/drawing/2014/main" id="{0E3655F2-74A0-44C6-84AD-1DE95F363BF0}"/>
              </a:ext>
            </a:extLst>
          </p:cNvPr>
          <p:cNvSpPr>
            <a:spLocks noGrp="1"/>
          </p:cNvSpPr>
          <p:nvPr>
            <p:ph type="subTitle" idx="1"/>
          </p:nvPr>
        </p:nvSpPr>
        <p:spPr>
          <a:xfrm>
            <a:off x="3834000" y="4740322"/>
            <a:ext cx="6228000" cy="801641"/>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29.10.2024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31111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uva ja otsikko">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29.10.2024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52" name="Otsikko 1">
            <a:extLst>
              <a:ext uri="{FF2B5EF4-FFF2-40B4-BE49-F238E27FC236}">
                <a16:creationId xmlns:a16="http://schemas.microsoft.com/office/drawing/2014/main" id="{0FF9F245-1E1A-448D-91E2-6190B0BFCCCA}"/>
              </a:ext>
            </a:extLst>
          </p:cNvPr>
          <p:cNvSpPr>
            <a:spLocks noGrp="1"/>
          </p:cNvSpPr>
          <p:nvPr>
            <p:ph type="ctrTitle"/>
          </p:nvPr>
        </p:nvSpPr>
        <p:spPr>
          <a:xfrm>
            <a:off x="359814" y="5684258"/>
            <a:ext cx="5736185" cy="900000"/>
          </a:xfrm>
        </p:spPr>
        <p:txBody>
          <a:bodyPr anchor="b"/>
          <a:lstStyle>
            <a:lvl1pPr algn="l">
              <a:lnSpc>
                <a:spcPts val="3000"/>
              </a:lnSpc>
              <a:defRPr sz="3000"/>
            </a:lvl1pPr>
          </a:lstStyle>
          <a:p>
            <a:r>
              <a:rPr lang="fi-FI"/>
              <a:t>Muokkaa ots. perustyyl. napsautt.</a:t>
            </a:r>
            <a:endParaRPr lang="fi-FI" dirty="0"/>
          </a:p>
        </p:txBody>
      </p:sp>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11448000" cy="4807313"/>
          </a:xfrm>
          <a:solidFill>
            <a:schemeClr val="bg1">
              <a:lumMod val="95000"/>
            </a:schemeClr>
          </a:solidFill>
        </p:spPr>
        <p:txBody>
          <a:bodyPr/>
          <a:lstStyle>
            <a:lvl1pPr marL="0" indent="0" algn="ctr">
              <a:buNone/>
              <a:defRPr/>
            </a:lvl1pPr>
          </a:lstStyle>
          <a:p>
            <a:r>
              <a:rPr lang="fi-FI"/>
              <a:t>Lisää kuva napsauttamalla kuvaketta</a:t>
            </a:r>
          </a:p>
        </p:txBody>
      </p:sp>
    </p:spTree>
    <p:extLst>
      <p:ext uri="{BB962C8B-B14F-4D97-AF65-F5344CB8AC3E}">
        <p14:creationId xmlns:p14="http://schemas.microsoft.com/office/powerpoint/2010/main" val="121975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uva ja otsikko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5591649" y="3734807"/>
            <a:ext cx="4823939" cy="1807156"/>
          </a:xfrm>
        </p:spPr>
        <p:txBody>
          <a:bodyPr anchor="t"/>
          <a:lstStyle>
            <a:lvl1pPr algn="l">
              <a:lnSpc>
                <a:spcPts val="3000"/>
              </a:lnSpc>
              <a:defRPr sz="3000"/>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29.10.2024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9" y="360000"/>
            <a:ext cx="4860000" cy="6120000"/>
          </a:xfrm>
          <a:solidFill>
            <a:schemeClr val="bg1">
              <a:lumMod val="95000"/>
            </a:schemeClr>
          </a:solidFill>
        </p:spPr>
        <p:txBody>
          <a:bodyPr/>
          <a:lstStyle>
            <a:lvl1pPr marL="0" indent="0" algn="ctr">
              <a:buNone/>
              <a:defRPr/>
            </a:lvl1pPr>
          </a:lstStyle>
          <a:p>
            <a:r>
              <a:rPr lang="fi-FI"/>
              <a:t>Lisää kuva napsauttamalla kuvaketta</a:t>
            </a:r>
          </a:p>
        </p:txBody>
      </p:sp>
      <p:pic>
        <p:nvPicPr>
          <p:cNvPr id="9" name="Kuva 8" descr="Kuva, joka sisältää kohteen piirtäminen&#10;&#10;Kuvaus luotu automaattisesti">
            <a:extLst>
              <a:ext uri="{FF2B5EF4-FFF2-40B4-BE49-F238E27FC236}">
                <a16:creationId xmlns:a16="http://schemas.microsoft.com/office/drawing/2014/main" id="{3B1DCAA7-5504-4BFF-84F4-D86AF05361F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21136" y="985012"/>
            <a:ext cx="1885749" cy="2484000"/>
          </a:xfrm>
          <a:prstGeom prst="rect">
            <a:avLst/>
          </a:prstGeom>
        </p:spPr>
      </p:pic>
    </p:spTree>
    <p:extLst>
      <p:ext uri="{BB962C8B-B14F-4D97-AF65-F5344CB8AC3E}">
        <p14:creationId xmlns:p14="http://schemas.microsoft.com/office/powerpoint/2010/main" val="3136096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uva ja teksti">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11448000" cy="4807313"/>
          </a:xfrm>
          <a:solidFill>
            <a:schemeClr val="bg1">
              <a:lumMod val="95000"/>
            </a:schemeClr>
          </a:solidFill>
        </p:spPr>
        <p:txBody>
          <a:bodyPr/>
          <a:lstStyle>
            <a:lvl1pPr marL="0" indent="0" algn="ctr">
              <a:buNone/>
              <a:defRPr/>
            </a:lvl1pPr>
          </a:lstStyle>
          <a:p>
            <a:r>
              <a:rPr lang="fi-FI"/>
              <a:t>Lisää kuva napsauttamalla kuvaketta</a:t>
            </a:r>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359998" y="5493823"/>
            <a:ext cx="6556817" cy="999051"/>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a:p>
            <a:pPr lvl="1"/>
            <a:r>
              <a:rPr lang="fi-FI"/>
              <a:t>toinen taso</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29.10.2024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324098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uva ja teksti 2">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3130915" cy="4807313"/>
          </a:xfrm>
          <a:solidFill>
            <a:schemeClr val="bg1">
              <a:lumMod val="95000"/>
            </a:schemeClr>
          </a:solidFill>
        </p:spPr>
        <p:txBody>
          <a:bodyPr/>
          <a:lstStyle>
            <a:lvl1pPr marL="0" indent="0" algn="ctr">
              <a:buNone/>
              <a:defRPr/>
            </a:lvl1pPr>
          </a:lstStyle>
          <a:p>
            <a:r>
              <a:rPr lang="fi-FI"/>
              <a:t>Lisää kuva napsauttamalla kuvaketta</a:t>
            </a:r>
          </a:p>
        </p:txBody>
      </p:sp>
      <p:sp>
        <p:nvSpPr>
          <p:cNvPr id="52" name="Kuvan paikkamerkki 6">
            <a:extLst>
              <a:ext uri="{FF2B5EF4-FFF2-40B4-BE49-F238E27FC236}">
                <a16:creationId xmlns:a16="http://schemas.microsoft.com/office/drawing/2014/main" id="{D6A75CB5-A60D-4F27-912C-E9E35A752B70}"/>
              </a:ext>
            </a:extLst>
          </p:cNvPr>
          <p:cNvSpPr>
            <a:spLocks noGrp="1"/>
          </p:cNvSpPr>
          <p:nvPr>
            <p:ph type="pic" sz="quarter" idx="16"/>
          </p:nvPr>
        </p:nvSpPr>
        <p:spPr>
          <a:xfrm>
            <a:off x="3856977" y="369000"/>
            <a:ext cx="7960373" cy="4807313"/>
          </a:xfrm>
          <a:solidFill>
            <a:schemeClr val="bg1">
              <a:lumMod val="95000"/>
            </a:schemeClr>
          </a:solidFill>
        </p:spPr>
        <p:txBody>
          <a:bodyPr/>
          <a:lstStyle>
            <a:lvl1pPr marL="0" indent="0" algn="ctr">
              <a:buNone/>
              <a:defRPr/>
            </a:lvl1pPr>
          </a:lstStyle>
          <a:p>
            <a:r>
              <a:rPr lang="fi-FI"/>
              <a:t>Lisää kuva napsauttamalla kuvaketta</a:t>
            </a:r>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359998" y="5493823"/>
            <a:ext cx="6556817" cy="999051"/>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a:p>
            <a:pPr lvl="1"/>
            <a:r>
              <a:rPr lang="fi-FI"/>
              <a:t>toinen taso</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29.10.2024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982895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uva ja teksti 3">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9" y="360000"/>
            <a:ext cx="4860000" cy="6120000"/>
          </a:xfrm>
          <a:solidFill>
            <a:schemeClr val="bg1">
              <a:lumMod val="95000"/>
            </a:schemeClr>
          </a:solidFill>
        </p:spPr>
        <p:txBody>
          <a:bodyPr/>
          <a:lstStyle>
            <a:lvl1pPr marL="0" indent="0" algn="ctr">
              <a:buNone/>
              <a:defRPr/>
            </a:lvl1pPr>
          </a:lstStyle>
          <a:p>
            <a:r>
              <a:rPr lang="fi-FI"/>
              <a:t>Lisää kuva napsauttamalla kuvaketta</a:t>
            </a:r>
          </a:p>
        </p:txBody>
      </p:sp>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5583238" y="1880050"/>
            <a:ext cx="4478762" cy="90000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5583237" y="2891099"/>
            <a:ext cx="4478337" cy="2441249"/>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56" name="Alaotsikko 2">
            <a:extLst>
              <a:ext uri="{FF2B5EF4-FFF2-40B4-BE49-F238E27FC236}">
                <a16:creationId xmlns:a16="http://schemas.microsoft.com/office/drawing/2014/main" id="{43C44EA4-36A4-4BAF-A7BB-834E53EF19B2}"/>
              </a:ext>
            </a:extLst>
          </p:cNvPr>
          <p:cNvSpPr>
            <a:spLocks noGrp="1"/>
          </p:cNvSpPr>
          <p:nvPr>
            <p:ph type="subTitle" idx="1" hasCustomPrompt="1"/>
          </p:nvPr>
        </p:nvSpPr>
        <p:spPr>
          <a:xfrm>
            <a:off x="5583237" y="5436474"/>
            <a:ext cx="4478761" cy="375591"/>
          </a:xfrm>
        </p:spPr>
        <p:txBody>
          <a:bodyPr anchor="b">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Väliotsikko</a:t>
            </a:r>
          </a:p>
        </p:txBody>
      </p:sp>
      <p:sp>
        <p:nvSpPr>
          <p:cNvPr id="54" name="Tekstin paikkamerkki 52">
            <a:extLst>
              <a:ext uri="{FF2B5EF4-FFF2-40B4-BE49-F238E27FC236}">
                <a16:creationId xmlns:a16="http://schemas.microsoft.com/office/drawing/2014/main" id="{803DCDF3-185F-43EC-9FED-B91BE71BA920}"/>
              </a:ext>
            </a:extLst>
          </p:cNvPr>
          <p:cNvSpPr>
            <a:spLocks noGrp="1"/>
          </p:cNvSpPr>
          <p:nvPr>
            <p:ph type="body" sz="quarter" idx="14" hasCustomPrompt="1"/>
          </p:nvPr>
        </p:nvSpPr>
        <p:spPr>
          <a:xfrm>
            <a:off x="5583238" y="5781700"/>
            <a:ext cx="4478524" cy="711175"/>
          </a:xfrm>
        </p:spPr>
        <p:txBody>
          <a:bodyPr>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dirty="0"/>
              <a:t>Muokkaa testin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29.10.2024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888286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Kuva ja teksti 4">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6523401" cy="6120000"/>
          </a:xfrm>
          <a:solidFill>
            <a:schemeClr val="bg1">
              <a:lumMod val="95000"/>
            </a:schemeClr>
          </a:solidFill>
        </p:spPr>
        <p:txBody>
          <a:bodyPr/>
          <a:lstStyle>
            <a:lvl1pPr marL="0" indent="0" algn="ctr">
              <a:buNone/>
              <a:defRPr/>
            </a:lvl1pPr>
          </a:lstStyle>
          <a:p>
            <a:r>
              <a:rPr lang="fi-FI"/>
              <a:t>Lisää kuva napsauttamalla kuvaketta</a:t>
            </a:r>
          </a:p>
        </p:txBody>
      </p:sp>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7243396" y="1089000"/>
            <a:ext cx="2818603" cy="169105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7243238" y="2891099"/>
            <a:ext cx="2818336" cy="3601776"/>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29.10.2024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948129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Lainaus">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29.10.2024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53" name="Kuva 52">
            <a:extLst>
              <a:ext uri="{FF2B5EF4-FFF2-40B4-BE49-F238E27FC236}">
                <a16:creationId xmlns:a16="http://schemas.microsoft.com/office/drawing/2014/main" id="{C23E018D-28CE-43C5-B8B0-378E81807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3300622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Lainaus 2">
    <p:bg>
      <p:bgPr>
        <a:solidFill>
          <a:schemeClr val="accent3"/>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29.10.2024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102" name="Kuva 101">
            <a:extLst>
              <a:ext uri="{FF2B5EF4-FFF2-40B4-BE49-F238E27FC236}">
                <a16:creationId xmlns:a16="http://schemas.microsoft.com/office/drawing/2014/main" id="{AD593AE4-F009-4670-A00D-FE70E255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2005131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Lainaus 3">
    <p:bg>
      <p:bgPr>
        <a:solidFill>
          <a:schemeClr val="accent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29.10.2024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53" name="Kuva 52">
            <a:extLst>
              <a:ext uri="{FF2B5EF4-FFF2-40B4-BE49-F238E27FC236}">
                <a16:creationId xmlns:a16="http://schemas.microsoft.com/office/drawing/2014/main" id="{9172793D-AC5E-4116-A505-F56C8A4BE6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2809081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Lainaus 4">
    <p:bg>
      <p:bgPr>
        <a:solidFill>
          <a:schemeClr val="accent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29.10.2024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52" name="Kuva 51">
            <a:extLst>
              <a:ext uri="{FF2B5EF4-FFF2-40B4-BE49-F238E27FC236}">
                <a16:creationId xmlns:a16="http://schemas.microsoft.com/office/drawing/2014/main" id="{9F32C795-722B-443A-9BDF-1FCD2E9DA2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3750680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E17326-2570-491B-8862-26E0B2C7E27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53C4BAA-863D-4C2B-A49E-6787B479BC66}"/>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35586A4B-B0D1-45E1-8161-745750AC3F01}"/>
              </a:ext>
            </a:extLst>
          </p:cNvPr>
          <p:cNvSpPr>
            <a:spLocks noGrp="1"/>
          </p:cNvSpPr>
          <p:nvPr>
            <p:ph type="dt" sz="half" idx="10"/>
          </p:nvPr>
        </p:nvSpPr>
        <p:spPr/>
        <p:txBody>
          <a:bodyPr/>
          <a:lstStyle/>
          <a:p>
            <a:fld id="{6DC6F5ED-C14C-4DA4-AA51-40B6CDE4D00F}" type="datetimeFigureOut">
              <a:rPr lang="fi-FI" smtClean="0"/>
              <a:t>29.10.2024</a:t>
            </a:fld>
            <a:endParaRPr lang="fi-FI"/>
          </a:p>
        </p:txBody>
      </p:sp>
      <p:sp>
        <p:nvSpPr>
          <p:cNvPr id="5" name="Alatunnisteen paikkamerkki 4">
            <a:extLst>
              <a:ext uri="{FF2B5EF4-FFF2-40B4-BE49-F238E27FC236}">
                <a16:creationId xmlns:a16="http://schemas.microsoft.com/office/drawing/2014/main" id="{F7F02EBB-2840-4B98-91F4-0BA5D03463F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ED015DB-8E17-4D1B-B989-6CC39D597F13}"/>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81474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6D71F7-7B46-4998-9D4A-96B1357F2535}"/>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2A0AFE91-F0AE-4F4E-8AB4-2FFCE4AE4C34}"/>
              </a:ext>
            </a:extLst>
          </p:cNvPr>
          <p:cNvSpPr>
            <a:spLocks noGrp="1"/>
          </p:cNvSpPr>
          <p:nvPr>
            <p:ph type="dt" sz="half" idx="10"/>
          </p:nvPr>
        </p:nvSpPr>
        <p:spPr/>
        <p:txBody>
          <a:bodyPr/>
          <a:lstStyle/>
          <a:p>
            <a:fld id="{6DC6F5ED-C14C-4DA4-AA51-40B6CDE4D00F}" type="datetimeFigureOut">
              <a:rPr lang="fi-FI" smtClean="0"/>
              <a:t>29.10.2024</a:t>
            </a:fld>
            <a:endParaRPr lang="fi-FI"/>
          </a:p>
        </p:txBody>
      </p:sp>
      <p:sp>
        <p:nvSpPr>
          <p:cNvPr id="4" name="Alatunnisteen paikkamerkki 3">
            <a:extLst>
              <a:ext uri="{FF2B5EF4-FFF2-40B4-BE49-F238E27FC236}">
                <a16:creationId xmlns:a16="http://schemas.microsoft.com/office/drawing/2014/main" id="{FCA9EF4D-E262-4CAF-9228-D048DEA18A0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95961130-5A16-4348-8FFD-870010FF9354}"/>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163519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0539355-C800-4593-86D9-17ADB80250E1}"/>
              </a:ext>
            </a:extLst>
          </p:cNvPr>
          <p:cNvSpPr>
            <a:spLocks noGrp="1"/>
          </p:cNvSpPr>
          <p:nvPr>
            <p:ph type="dt" sz="half" idx="10"/>
          </p:nvPr>
        </p:nvSpPr>
        <p:spPr/>
        <p:txBody>
          <a:bodyPr/>
          <a:lstStyle/>
          <a:p>
            <a:fld id="{6DC6F5ED-C14C-4DA4-AA51-40B6CDE4D00F}" type="datetimeFigureOut">
              <a:rPr lang="fi-FI" smtClean="0"/>
              <a:t>29.10.2024</a:t>
            </a:fld>
            <a:endParaRPr lang="fi-FI"/>
          </a:p>
        </p:txBody>
      </p:sp>
      <p:sp>
        <p:nvSpPr>
          <p:cNvPr id="3" name="Alatunnisteen paikkamerkki 2">
            <a:extLst>
              <a:ext uri="{FF2B5EF4-FFF2-40B4-BE49-F238E27FC236}">
                <a16:creationId xmlns:a16="http://schemas.microsoft.com/office/drawing/2014/main" id="{33E3A70F-7960-4ADF-AB46-B19FD9A82289}"/>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5B95B99D-6028-4A07-8A8A-A0DE4581037F}"/>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137535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5" name="Päivämäärän paikkamerkki 4">
            <a:extLst>
              <a:ext uri="{FF2B5EF4-FFF2-40B4-BE49-F238E27FC236}">
                <a16:creationId xmlns:a16="http://schemas.microsoft.com/office/drawing/2014/main" id="{D87B7AEA-F2C3-4333-9E07-08F782CB9D1A}"/>
              </a:ext>
            </a:extLst>
          </p:cNvPr>
          <p:cNvSpPr>
            <a:spLocks noGrp="1"/>
          </p:cNvSpPr>
          <p:nvPr>
            <p:ph type="dt" sz="half" idx="10"/>
          </p:nvPr>
        </p:nvSpPr>
        <p:spPr/>
        <p:txBody>
          <a:bodyPr/>
          <a:lstStyle/>
          <a:p>
            <a:fld id="{6DC6F5ED-C14C-4DA4-AA51-40B6CDE4D00F}" type="datetimeFigureOut">
              <a:rPr lang="fi-FI" smtClean="0"/>
              <a:t>29.10.2024</a:t>
            </a:fld>
            <a:endParaRPr lang="fi-FI"/>
          </a:p>
        </p:txBody>
      </p:sp>
      <p:sp>
        <p:nvSpPr>
          <p:cNvPr id="6" name="Alatunnisteen paikkamerkki 5">
            <a:extLst>
              <a:ext uri="{FF2B5EF4-FFF2-40B4-BE49-F238E27FC236}">
                <a16:creationId xmlns:a16="http://schemas.microsoft.com/office/drawing/2014/main" id="{CA6955E6-AF27-45E9-8CE1-AE512FCF387E}"/>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EBDAAF6-7DEF-4073-A13E-8D0D83680371}"/>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9" name="Otsikko 8">
            <a:extLst>
              <a:ext uri="{FF2B5EF4-FFF2-40B4-BE49-F238E27FC236}">
                <a16:creationId xmlns:a16="http://schemas.microsoft.com/office/drawing/2014/main" id="{576A1BE5-DCEF-4406-83F6-CB52BA0F91F7}"/>
              </a:ext>
            </a:extLst>
          </p:cNvPr>
          <p:cNvSpPr>
            <a:spLocks noGrp="1"/>
          </p:cNvSpPr>
          <p:nvPr>
            <p:ph type="title"/>
          </p:nvPr>
        </p:nvSpPr>
        <p:spPr/>
        <p:txBody>
          <a:bodyPr/>
          <a:lstStyle/>
          <a:p>
            <a:r>
              <a:rPr lang="fi-FI"/>
              <a:t>Muokkaa ots. perustyyl. napsautt.</a:t>
            </a:r>
          </a:p>
        </p:txBody>
      </p:sp>
      <p:sp>
        <p:nvSpPr>
          <p:cNvPr id="10" name="Sisällön paikkamerkki 2">
            <a:extLst>
              <a:ext uri="{FF2B5EF4-FFF2-40B4-BE49-F238E27FC236}">
                <a16:creationId xmlns:a16="http://schemas.microsoft.com/office/drawing/2014/main" id="{32CA24E3-3C18-43E5-BD83-88F3B524B38E}"/>
              </a:ext>
            </a:extLst>
          </p:cNvPr>
          <p:cNvSpPr>
            <a:spLocks noGrp="1"/>
          </p:cNvSpPr>
          <p:nvPr>
            <p:ph idx="13"/>
          </p:nvPr>
        </p:nvSpPr>
        <p:spPr>
          <a:xfrm>
            <a:off x="1764000" y="2592000"/>
            <a:ext cx="3816000" cy="2952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Sisällön paikkamerkki 2">
            <a:extLst>
              <a:ext uri="{FF2B5EF4-FFF2-40B4-BE49-F238E27FC236}">
                <a16:creationId xmlns:a16="http://schemas.microsoft.com/office/drawing/2014/main" id="{7CDE0A28-B3C8-457F-8588-D72F44D5F492}"/>
              </a:ext>
            </a:extLst>
          </p:cNvPr>
          <p:cNvSpPr>
            <a:spLocks noGrp="1"/>
          </p:cNvSpPr>
          <p:nvPr>
            <p:ph idx="14"/>
          </p:nvPr>
        </p:nvSpPr>
        <p:spPr>
          <a:xfrm>
            <a:off x="6113389" y="2592000"/>
            <a:ext cx="3816000" cy="2952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111034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Otsikkodia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383615"/>
            <a:ext cx="8298000" cy="3276358"/>
          </a:xfrm>
        </p:spPr>
        <p:txBody>
          <a:bodyPr anchor="b"/>
          <a:lstStyle>
            <a:lvl1pPr algn="l">
              <a:lnSpc>
                <a:spcPts val="7000"/>
              </a:lnSpc>
              <a:defRPr sz="6600"/>
            </a:lvl1pPr>
          </a:lstStyle>
          <a:p>
            <a:r>
              <a:rPr lang="fi-FI"/>
              <a:t>Muokkaa ots. perustyyl. napsautt.</a:t>
            </a:r>
            <a:endParaRPr lang="fi-FI" dirty="0"/>
          </a:p>
        </p:txBody>
      </p:sp>
      <p:sp>
        <p:nvSpPr>
          <p:cNvPr id="3" name="Alaotsikko 2">
            <a:extLst>
              <a:ext uri="{FF2B5EF4-FFF2-40B4-BE49-F238E27FC236}">
                <a16:creationId xmlns:a16="http://schemas.microsoft.com/office/drawing/2014/main" id="{0E3655F2-74A0-44C6-84AD-1DE95F363BF0}"/>
              </a:ext>
            </a:extLst>
          </p:cNvPr>
          <p:cNvSpPr>
            <a:spLocks noGrp="1"/>
          </p:cNvSpPr>
          <p:nvPr>
            <p:ph type="subTitle" idx="1"/>
          </p:nvPr>
        </p:nvSpPr>
        <p:spPr>
          <a:xfrm>
            <a:off x="1764000" y="4740322"/>
            <a:ext cx="8298000" cy="801641"/>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29.10.2024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627055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kstidia">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183"/>
            <a:ext cx="3636000" cy="5026619"/>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3834000" y="1548000"/>
            <a:ext cx="6228000" cy="90000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3833813" y="2559050"/>
            <a:ext cx="6227762" cy="1476000"/>
          </a:xfrm>
        </p:spPr>
        <p:txBody>
          <a:bodyPr bIns="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56" name="Alaotsikko 2">
            <a:extLst>
              <a:ext uri="{FF2B5EF4-FFF2-40B4-BE49-F238E27FC236}">
                <a16:creationId xmlns:a16="http://schemas.microsoft.com/office/drawing/2014/main" id="{43C44EA4-36A4-4BAF-A7BB-834E53EF19B2}"/>
              </a:ext>
            </a:extLst>
          </p:cNvPr>
          <p:cNvSpPr>
            <a:spLocks noGrp="1"/>
          </p:cNvSpPr>
          <p:nvPr>
            <p:ph type="subTitle" idx="1"/>
          </p:nvPr>
        </p:nvSpPr>
        <p:spPr>
          <a:xfrm>
            <a:off x="3833999" y="4110549"/>
            <a:ext cx="6228000" cy="375591"/>
          </a:xfrm>
        </p:spPr>
        <p:txBody>
          <a:bodyPr anchor="b">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54" name="Tekstin paikkamerkki 52">
            <a:extLst>
              <a:ext uri="{FF2B5EF4-FFF2-40B4-BE49-F238E27FC236}">
                <a16:creationId xmlns:a16="http://schemas.microsoft.com/office/drawing/2014/main" id="{803DCDF3-185F-43EC-9FED-B91BE71BA920}"/>
              </a:ext>
            </a:extLst>
          </p:cNvPr>
          <p:cNvSpPr>
            <a:spLocks noGrp="1"/>
          </p:cNvSpPr>
          <p:nvPr>
            <p:ph type="body" sz="quarter" idx="14" hasCustomPrompt="1"/>
          </p:nvPr>
        </p:nvSpPr>
        <p:spPr>
          <a:xfrm>
            <a:off x="3834000" y="4455775"/>
            <a:ext cx="6227762" cy="1080000"/>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dirty="0"/>
              <a:t>Muokkaa testin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29.10.2024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95523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kstidia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548000"/>
            <a:ext cx="8298000" cy="90000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1764000" y="2559050"/>
            <a:ext cx="8298000" cy="1476000"/>
          </a:xfrm>
        </p:spPr>
        <p:txBody>
          <a:bodyPr bIns="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56" name="Alaotsikko 2">
            <a:extLst>
              <a:ext uri="{FF2B5EF4-FFF2-40B4-BE49-F238E27FC236}">
                <a16:creationId xmlns:a16="http://schemas.microsoft.com/office/drawing/2014/main" id="{43C44EA4-36A4-4BAF-A7BB-834E53EF19B2}"/>
              </a:ext>
            </a:extLst>
          </p:cNvPr>
          <p:cNvSpPr>
            <a:spLocks noGrp="1"/>
          </p:cNvSpPr>
          <p:nvPr>
            <p:ph type="subTitle" idx="1"/>
          </p:nvPr>
        </p:nvSpPr>
        <p:spPr>
          <a:xfrm>
            <a:off x="1764000" y="4110549"/>
            <a:ext cx="8298000" cy="375591"/>
          </a:xfrm>
        </p:spPr>
        <p:txBody>
          <a:bodyPr anchor="b">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54" name="Tekstin paikkamerkki 52">
            <a:extLst>
              <a:ext uri="{FF2B5EF4-FFF2-40B4-BE49-F238E27FC236}">
                <a16:creationId xmlns:a16="http://schemas.microsoft.com/office/drawing/2014/main" id="{803DCDF3-185F-43EC-9FED-B91BE71BA920}"/>
              </a:ext>
            </a:extLst>
          </p:cNvPr>
          <p:cNvSpPr>
            <a:spLocks noGrp="1"/>
          </p:cNvSpPr>
          <p:nvPr>
            <p:ph type="body" sz="quarter" idx="14" hasCustomPrompt="1"/>
          </p:nvPr>
        </p:nvSpPr>
        <p:spPr>
          <a:xfrm>
            <a:off x="1764000" y="4455775"/>
            <a:ext cx="8298000" cy="1080000"/>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dirty="0"/>
              <a:t>Muokkaa testin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29.10.2024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617626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kstidia 3">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183"/>
            <a:ext cx="3636000" cy="5026619"/>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3834000" y="1548000"/>
            <a:ext cx="6228000" cy="900000"/>
          </a:xfrm>
        </p:spPr>
        <p:txBody>
          <a:bodyPr anchor="b"/>
          <a:lstStyle>
            <a:lvl1pPr algn="l">
              <a:lnSpc>
                <a:spcPct val="100000"/>
              </a:lnSpc>
              <a:defRPr sz="2800"/>
            </a:lvl1pPr>
          </a:lstStyle>
          <a:p>
            <a:r>
              <a:rPr lang="fi-FI"/>
              <a:t>Muokkaa ots. perustyyl. napsautt.</a:t>
            </a:r>
            <a:endParaRPr lang="fi-FI" dirty="0"/>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3833813" y="2587625"/>
            <a:ext cx="6221412" cy="2909888"/>
          </a:xfrm>
        </p:spPr>
        <p:txBody>
          <a:bodyPr>
            <a:normAutofit/>
          </a:bodyPr>
          <a:lstStyle>
            <a:lvl1pPr>
              <a:spcAft>
                <a:spcPts val="1600"/>
              </a:spcAft>
              <a:defRPr sz="2000" b="1"/>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29.10.2024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599780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kstidia 4">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548000"/>
            <a:ext cx="8298000" cy="900000"/>
          </a:xfrm>
        </p:spPr>
        <p:txBody>
          <a:bodyPr anchor="b"/>
          <a:lstStyle>
            <a:lvl1pPr algn="l">
              <a:lnSpc>
                <a:spcPct val="100000"/>
              </a:lnSpc>
              <a:defRPr sz="2800"/>
            </a:lvl1pPr>
          </a:lstStyle>
          <a:p>
            <a:r>
              <a:rPr lang="fi-FI"/>
              <a:t>Muokkaa ots. perustyyl. napsautt.</a:t>
            </a:r>
            <a:endParaRPr lang="fi-FI" dirty="0"/>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1764000" y="2587625"/>
            <a:ext cx="8298000" cy="2909888"/>
          </a:xfrm>
        </p:spPr>
        <p:txBody>
          <a:bodyPr>
            <a:normAutofit/>
          </a:bodyPr>
          <a:lstStyle>
            <a:lvl1pPr>
              <a:spcAft>
                <a:spcPts val="1600"/>
              </a:spcAft>
              <a:defRPr sz="2000" b="1"/>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29.10.2024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822036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uoliotsikko">
    <p:spTree>
      <p:nvGrpSpPr>
        <p:cNvPr id="1" name=""/>
        <p:cNvGrpSpPr/>
        <p:nvPr/>
      </p:nvGrpSpPr>
      <p:grpSpPr>
        <a:xfrm>
          <a:off x="0" y="0"/>
          <a:ext cx="0" cy="0"/>
          <a:chOff x="0" y="0"/>
          <a:chExt cx="0" cy="0"/>
        </a:xfrm>
      </p:grpSpPr>
      <p:pic>
        <p:nvPicPr>
          <p:cNvPr id="53" name="Kuva 52" descr="Kuva, joka sisältää kohteen piirtäminen&#10;&#10;Kuvaus luotu automaattisesti">
            <a:extLst>
              <a:ext uri="{FF2B5EF4-FFF2-40B4-BE49-F238E27FC236}">
                <a16:creationId xmlns:a16="http://schemas.microsoft.com/office/drawing/2014/main" id="{2141F0D0-0FEA-4058-9143-828F1654926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37062" y="1269000"/>
            <a:ext cx="3672000" cy="4844452"/>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hasCustomPrompt="1"/>
          </p:nvPr>
        </p:nvSpPr>
        <p:spPr>
          <a:xfrm>
            <a:off x="751422" y="2036763"/>
            <a:ext cx="3904578" cy="3130550"/>
          </a:xfrm>
        </p:spPr>
        <p:txBody>
          <a:bodyPr anchor="ctr"/>
          <a:lstStyle>
            <a:lvl1pPr algn="l">
              <a:lnSpc>
                <a:spcPts val="4800"/>
              </a:lnSpc>
              <a:defRPr sz="5400"/>
            </a:lvl1pPr>
          </a:lstStyle>
          <a:p>
            <a:r>
              <a:rPr lang="fi-FI" dirty="0"/>
              <a:t>Lisää otsikko</a:t>
            </a:r>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7620543" y="2536825"/>
            <a:ext cx="4194000" cy="2630488"/>
          </a:xfrm>
        </p:spPr>
        <p:txBody>
          <a:bodyPr>
            <a:normAutofit/>
          </a:bodyPr>
          <a:lstStyle>
            <a:lvl1pPr marL="0" indent="0">
              <a:spcAft>
                <a:spcPts val="1600"/>
              </a:spcAft>
              <a:buNone/>
              <a:defRPr sz="1600" b="0"/>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29.10.2024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943958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92EF62F-D49B-4A44-92B5-38DF0E46D841}"/>
              </a:ext>
            </a:extLst>
          </p:cNvPr>
          <p:cNvSpPr>
            <a:spLocks noGrp="1"/>
          </p:cNvSpPr>
          <p:nvPr>
            <p:ph type="title"/>
          </p:nvPr>
        </p:nvSpPr>
        <p:spPr>
          <a:xfrm>
            <a:off x="1764000" y="1548000"/>
            <a:ext cx="8298000" cy="900000"/>
          </a:xfrm>
          <a:prstGeom prst="rect">
            <a:avLst/>
          </a:prstGeom>
        </p:spPr>
        <p:txBody>
          <a:bodyPr vert="horz" lIns="0" tIns="0" rIns="0" bIns="45720" rtlCol="0" anchor="b">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8D489960-CB8D-4F48-B4C6-33518F04E42D}"/>
              </a:ext>
            </a:extLst>
          </p:cNvPr>
          <p:cNvSpPr>
            <a:spLocks noGrp="1"/>
          </p:cNvSpPr>
          <p:nvPr>
            <p:ph type="body" idx="1"/>
          </p:nvPr>
        </p:nvSpPr>
        <p:spPr>
          <a:xfrm>
            <a:off x="1764000" y="2592000"/>
            <a:ext cx="8298000" cy="2880000"/>
          </a:xfrm>
          <a:prstGeom prst="rect">
            <a:avLst/>
          </a:prstGeom>
        </p:spPr>
        <p:txBody>
          <a:bodyPr vert="horz" lIns="0" tIns="0" rIns="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p:txBody>
      </p:sp>
      <p:sp>
        <p:nvSpPr>
          <p:cNvPr id="4" name="Päivämäärän paikkamerkki 3">
            <a:extLst>
              <a:ext uri="{FF2B5EF4-FFF2-40B4-BE49-F238E27FC236}">
                <a16:creationId xmlns:a16="http://schemas.microsoft.com/office/drawing/2014/main" id="{90E7348C-6486-4251-801A-85B0E848DBE2}"/>
              </a:ext>
            </a:extLst>
          </p:cNvPr>
          <p:cNvSpPr>
            <a:spLocks noGrp="1"/>
          </p:cNvSpPr>
          <p:nvPr>
            <p:ph type="dt" sz="half" idx="2"/>
          </p:nvPr>
        </p:nvSpPr>
        <p:spPr>
          <a:xfrm>
            <a:off x="360000" y="6597000"/>
            <a:ext cx="1404000" cy="252000"/>
          </a:xfrm>
          <a:prstGeom prst="rect">
            <a:avLst/>
          </a:prstGeom>
        </p:spPr>
        <p:txBody>
          <a:bodyPr vert="horz" lIns="0" tIns="45720" rIns="91440" bIns="45720" rtlCol="0" anchor="ctr"/>
          <a:lstStyle>
            <a:lvl1pPr algn="l">
              <a:defRPr sz="1200">
                <a:noFill/>
              </a:defRPr>
            </a:lvl1pPr>
          </a:lstStyle>
          <a:p>
            <a:fld id="{6DC6F5ED-C14C-4DA4-AA51-40B6CDE4D00F}" type="datetimeFigureOut">
              <a:rPr lang="fi-FI" smtClean="0"/>
              <a:t>29.10.2024</a:t>
            </a:fld>
            <a:endParaRPr lang="fi-FI"/>
          </a:p>
        </p:txBody>
      </p:sp>
      <p:sp>
        <p:nvSpPr>
          <p:cNvPr id="5" name="Alatunnisteen paikkamerkki 4">
            <a:extLst>
              <a:ext uri="{FF2B5EF4-FFF2-40B4-BE49-F238E27FC236}">
                <a16:creationId xmlns:a16="http://schemas.microsoft.com/office/drawing/2014/main" id="{E21CDB72-9EDA-48DC-98AB-E1016A1D9D74}"/>
              </a:ext>
            </a:extLst>
          </p:cNvPr>
          <p:cNvSpPr>
            <a:spLocks noGrp="1"/>
          </p:cNvSpPr>
          <p:nvPr>
            <p:ph type="ftr" sz="quarter" idx="3"/>
          </p:nvPr>
        </p:nvSpPr>
        <p:spPr>
          <a:xfrm>
            <a:off x="2124000" y="6597000"/>
            <a:ext cx="4114800" cy="252000"/>
          </a:xfrm>
          <a:prstGeom prst="rect">
            <a:avLst/>
          </a:prstGeom>
        </p:spPr>
        <p:txBody>
          <a:bodyPr vert="horz" lIns="0" tIns="45720" rIns="91440" bIns="45720" rtlCol="0" anchor="ctr"/>
          <a:lstStyle>
            <a:lvl1pPr algn="l">
              <a:defRPr sz="1200">
                <a:noFill/>
              </a:defRPr>
            </a:lvl1pPr>
          </a:lstStyle>
          <a:p>
            <a:endParaRPr lang="fi-FI"/>
          </a:p>
        </p:txBody>
      </p:sp>
      <p:sp>
        <p:nvSpPr>
          <p:cNvPr id="6" name="Dian numeron paikkamerkki 5">
            <a:extLst>
              <a:ext uri="{FF2B5EF4-FFF2-40B4-BE49-F238E27FC236}">
                <a16:creationId xmlns:a16="http://schemas.microsoft.com/office/drawing/2014/main" id="{0E5A9A56-7B18-44D6-99B0-B87596D5F757}"/>
              </a:ext>
            </a:extLst>
          </p:cNvPr>
          <p:cNvSpPr>
            <a:spLocks noGrp="1"/>
          </p:cNvSpPr>
          <p:nvPr>
            <p:ph type="sldNum" sz="quarter" idx="4"/>
          </p:nvPr>
        </p:nvSpPr>
        <p:spPr>
          <a:xfrm>
            <a:off x="11057032" y="260412"/>
            <a:ext cx="807300" cy="365125"/>
          </a:xfrm>
          <a:prstGeom prst="rect">
            <a:avLst/>
          </a:prstGeom>
        </p:spPr>
        <p:txBody>
          <a:bodyPr vert="horz" lIns="91440" tIns="45720" rIns="91440" bIns="45720" rtlCol="0" anchor="ctr"/>
          <a:lstStyle>
            <a:lvl1pPr algn="r">
              <a:defRPr sz="1200">
                <a:noFill/>
              </a:defRPr>
            </a:lvl1pPr>
          </a:lstStyle>
          <a:p>
            <a:fld id="{F01552E5-F27A-4309-8F6A-42878645B083}" type="slidenum">
              <a:rPr lang="fi-FI" smtClean="0"/>
              <a:t>‹#›</a:t>
            </a:fld>
            <a:endParaRPr lang="fi-FI"/>
          </a:p>
        </p:txBody>
      </p:sp>
      <p:pic>
        <p:nvPicPr>
          <p:cNvPr id="60" name="Kuva 59">
            <a:extLst>
              <a:ext uri="{FF2B5EF4-FFF2-40B4-BE49-F238E27FC236}">
                <a16:creationId xmlns:a16="http://schemas.microsoft.com/office/drawing/2014/main" id="{37A535CD-8113-4A51-8B3F-7B541E72EAD4}"/>
              </a:ext>
            </a:extLst>
          </p:cNvPr>
          <p:cNvPicPr>
            <a:picLocks noChangeAspect="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10310" y="5532240"/>
            <a:ext cx="1778164" cy="1332000"/>
          </a:xfrm>
          <a:prstGeom prst="rect">
            <a:avLst/>
          </a:prstGeom>
        </p:spPr>
      </p:pic>
    </p:spTree>
    <p:extLst>
      <p:ext uri="{BB962C8B-B14F-4D97-AF65-F5344CB8AC3E}">
        <p14:creationId xmlns:p14="http://schemas.microsoft.com/office/powerpoint/2010/main" val="225562467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Lst>
  <p:txStyles>
    <p:title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p:titleStyle>
    <p:bodyStyle>
      <a:lvl1pPr marL="108000" indent="-108000" algn="l" defTabSz="914400" rtl="0" eaLnBrk="1" latinLnBrk="0" hangingPunct="1">
        <a:lnSpc>
          <a:spcPct val="100000"/>
        </a:lnSpc>
        <a:spcBef>
          <a:spcPts val="0"/>
        </a:spcBef>
        <a:buFont typeface="Arial" panose="020B0604020202020204" pitchFamily="34" charset="0"/>
        <a:buChar char="-"/>
        <a:defRPr sz="2000" b="1" kern="1200">
          <a:solidFill>
            <a:schemeClr val="tx1"/>
          </a:solidFill>
          <a:latin typeface="+mn-lt"/>
          <a:ea typeface="+mn-ea"/>
          <a:cs typeface="+mn-cs"/>
        </a:defRPr>
      </a:lvl1pPr>
      <a:lvl2pPr marL="216000" indent="-108000" algn="l" defTabSz="914400" rtl="0" eaLnBrk="1" latinLnBrk="0" hangingPunct="1">
        <a:lnSpc>
          <a:spcPct val="100000"/>
        </a:lnSpc>
        <a:spcBef>
          <a:spcPts val="0"/>
        </a:spcBef>
        <a:buFont typeface="Arial" panose="020B0604020202020204" pitchFamily="34" charset="0"/>
        <a:buChar char="-"/>
        <a:defRPr sz="2000" b="0" kern="1200">
          <a:solidFill>
            <a:schemeClr val="tx1"/>
          </a:solidFill>
          <a:latin typeface="+mn-lt"/>
          <a:ea typeface="+mn-ea"/>
          <a:cs typeface="+mn-cs"/>
        </a:defRPr>
      </a:lvl2pPr>
      <a:lvl3pPr marL="432000" indent="-108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648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4pPr>
      <a:lvl5pPr marL="864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5pPr>
      <a:lvl6pPr marL="1080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6pPr>
      <a:lvl7pPr marL="1296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7pPr>
      <a:lvl8pPr marL="1512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8pPr>
      <a:lvl9pPr marL="1728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26">
          <p15:clr>
            <a:srgbClr val="F26B43"/>
          </p15:clr>
        </p15:guide>
        <p15:guide id="4" orient="horz" pos="232">
          <p15:clr>
            <a:srgbClr val="F26B43"/>
          </p15:clr>
        </p15:guide>
        <p15:guide id="5" orient="horz" pos="4090">
          <p15:clr>
            <a:srgbClr val="F26B43"/>
          </p15:clr>
        </p15:guide>
        <p15:guide id="6" pos="7444">
          <p15:clr>
            <a:srgbClr val="F26B43"/>
          </p15:clr>
        </p15:guide>
        <p15:guide id="7" orient="horz" pos="1283">
          <p15:clr>
            <a:srgbClr val="F26B43"/>
          </p15:clr>
        </p15:guide>
        <p15:guide id="8" orient="horz" pos="3255">
          <p15:clr>
            <a:srgbClr val="F26B43"/>
          </p15:clr>
        </p15:guide>
        <p15:guide id="9" orient="horz" pos="3491">
          <p15:clr>
            <a:srgbClr val="F26B43"/>
          </p15:clr>
        </p15:guide>
        <p15:guide id="10" pos="1100">
          <p15:clr>
            <a:srgbClr val="F26B43"/>
          </p15:clr>
        </p15:guide>
        <p15:guide id="11" pos="1327">
          <p15:clr>
            <a:srgbClr val="F26B43"/>
          </p15:clr>
        </p15:guide>
        <p15:guide id="12" pos="2199">
          <p15:clr>
            <a:srgbClr val="F26B43"/>
          </p15:clr>
        </p15:guide>
        <p15:guide id="13" pos="2426">
          <p15:clr>
            <a:srgbClr val="F26B43"/>
          </p15:clr>
        </p15:guide>
        <p15:guide id="14" pos="3273">
          <p15:clr>
            <a:srgbClr val="F26B43"/>
          </p15:clr>
        </p15:guide>
        <p15:guide id="15" pos="3517">
          <p15:clr>
            <a:srgbClr val="F26B43"/>
          </p15:clr>
        </p15:guide>
        <p15:guide id="16" pos="6334">
          <p15:clr>
            <a:srgbClr val="F26B43"/>
          </p15:clr>
        </p15:guide>
        <p15:guide id="17" pos="656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hyperlink" Target="https://stat.fi/tilasto/dokumentaatio/vaenn" TargetMode="External"/><Relationship Id="rId2" Type="http://schemas.openxmlformats.org/officeDocument/2006/relationships/hyperlink" Target="https://pxdata.stat.fi/PXWeb/pxweb/fi/StatFin/StatFin__vaenn/?tablelist=true" TargetMode="Externa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DE08E8-EE1C-484C-1E95-B2AD4550D6CC}"/>
              </a:ext>
            </a:extLst>
          </p:cNvPr>
          <p:cNvSpPr>
            <a:spLocks noGrp="1"/>
          </p:cNvSpPr>
          <p:nvPr>
            <p:ph type="ctrTitle"/>
          </p:nvPr>
        </p:nvSpPr>
        <p:spPr>
          <a:xfrm>
            <a:off x="3834000" y="1383615"/>
            <a:ext cx="6006416" cy="3276358"/>
          </a:xfrm>
        </p:spPr>
        <p:txBody>
          <a:bodyPr anchor="t"/>
          <a:lstStyle/>
          <a:p>
            <a:r>
              <a:rPr lang="fi-FI" sz="5400" dirty="0"/>
              <a:t>Etelä-Savon väestöennuste vuoteen 2045</a:t>
            </a:r>
          </a:p>
        </p:txBody>
      </p:sp>
      <p:sp>
        <p:nvSpPr>
          <p:cNvPr id="3" name="Alaotsikko 2">
            <a:extLst>
              <a:ext uri="{FF2B5EF4-FFF2-40B4-BE49-F238E27FC236}">
                <a16:creationId xmlns:a16="http://schemas.microsoft.com/office/drawing/2014/main" id="{BC67A0E1-96FB-D955-00E3-2E3F0EE25C01}"/>
              </a:ext>
            </a:extLst>
          </p:cNvPr>
          <p:cNvSpPr>
            <a:spLocks noGrp="1"/>
          </p:cNvSpPr>
          <p:nvPr>
            <p:ph type="subTitle" idx="1"/>
          </p:nvPr>
        </p:nvSpPr>
        <p:spPr/>
        <p:txBody>
          <a:bodyPr/>
          <a:lstStyle/>
          <a:p>
            <a:r>
              <a:rPr lang="fi-FI" dirty="0"/>
              <a:t>Lähde: Tilastokeskus / Väestöennuste 2024</a:t>
            </a:r>
          </a:p>
        </p:txBody>
      </p:sp>
    </p:spTree>
    <p:extLst>
      <p:ext uri="{BB962C8B-B14F-4D97-AF65-F5344CB8AC3E}">
        <p14:creationId xmlns:p14="http://schemas.microsoft.com/office/powerpoint/2010/main" val="3643504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
            <a:extLst>
              <a:ext uri="{FF2B5EF4-FFF2-40B4-BE49-F238E27FC236}">
                <a16:creationId xmlns:a16="http://schemas.microsoft.com/office/drawing/2014/main" id="{7299F389-F3C8-474D-9C8C-0DAE63A118B5}"/>
              </a:ext>
            </a:extLst>
          </p:cNvPr>
          <p:cNvSpPr txBox="1">
            <a:spLocks noGrp="1"/>
          </p:cNvSpPr>
          <p:nvPr>
            <p:ph type="title" idx="4294967295"/>
          </p:nvPr>
        </p:nvSpPr>
        <p:spPr>
          <a:xfrm>
            <a:off x="623392" y="332656"/>
            <a:ext cx="10297144" cy="900000"/>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Väestön ikä- ja sukupuolirakenne Savonlinnan seutukunnassa, ennuste 2035 ja 2045</a:t>
            </a:r>
          </a:p>
        </p:txBody>
      </p:sp>
      <p:pic>
        <p:nvPicPr>
          <p:cNvPr id="2" name="Kuva 1" descr="Pyramidikaavio väestön ikä- ja sukupuolirakenne-ennusteesta 5-vuotisikäryhmittäin Savonlinnan seutukunnassa vuonna 2035. Väestön ikä- ja sukupuolirakenne painottuu vanhempaan väestöön. Suurimmat osuudet ovat 65-84-vuotiaiden ikäryhmissä, joissa sekä miesten että naisten osuudet väestöstä ovat yli kolme prosenttia jokaisessa viisivuotisikäryhmässä. ">
            <a:extLst>
              <a:ext uri="{FF2B5EF4-FFF2-40B4-BE49-F238E27FC236}">
                <a16:creationId xmlns:a16="http://schemas.microsoft.com/office/drawing/2014/main" id="{F1BD2DC9-C3D9-E5E6-3031-DB475FC53200}"/>
              </a:ext>
            </a:extLst>
          </p:cNvPr>
          <p:cNvPicPr>
            <a:picLocks noChangeAspect="1"/>
          </p:cNvPicPr>
          <p:nvPr/>
        </p:nvPicPr>
        <p:blipFill>
          <a:blip r:embed="rId2"/>
          <a:stretch>
            <a:fillRect/>
          </a:stretch>
        </p:blipFill>
        <p:spPr>
          <a:xfrm>
            <a:off x="623392" y="1387283"/>
            <a:ext cx="4480948" cy="4615072"/>
          </a:xfrm>
          <a:prstGeom prst="rect">
            <a:avLst/>
          </a:prstGeom>
        </p:spPr>
      </p:pic>
      <p:pic>
        <p:nvPicPr>
          <p:cNvPr id="3" name="Kuva 2" descr="Pyramidikaavio väestön ikä- ja sukupuolirakenne-ennusteesta 5-vuotisikäryhmittäin Savonlinnan seutukunnassa vuonna 2045. Väestön ikä- ja sukupuolirakenne painottuu vanhempaan väestöön. Suurimmat osuudet ovat 55-84-vuotiaiden ikäryhmissä, joissa sekä miesten että naisten osuudet väestöstä ovat yli kolme prosenttia jokaisessa viisivuotisikäryhmässä. ">
            <a:extLst>
              <a:ext uri="{FF2B5EF4-FFF2-40B4-BE49-F238E27FC236}">
                <a16:creationId xmlns:a16="http://schemas.microsoft.com/office/drawing/2014/main" id="{700D8F19-C7BB-48E1-3E76-02C163BA1704}"/>
              </a:ext>
            </a:extLst>
          </p:cNvPr>
          <p:cNvPicPr>
            <a:picLocks noChangeAspect="1"/>
          </p:cNvPicPr>
          <p:nvPr/>
        </p:nvPicPr>
        <p:blipFill>
          <a:blip r:embed="rId3"/>
          <a:stretch>
            <a:fillRect/>
          </a:stretch>
        </p:blipFill>
        <p:spPr>
          <a:xfrm>
            <a:off x="5519936" y="1412776"/>
            <a:ext cx="4480948" cy="4615072"/>
          </a:xfrm>
          <a:prstGeom prst="rect">
            <a:avLst/>
          </a:prstGeom>
        </p:spPr>
      </p:pic>
      <p:sp>
        <p:nvSpPr>
          <p:cNvPr id="13" name="Title 11">
            <a:extLst>
              <a:ext uri="{FF2B5EF4-FFF2-40B4-BE49-F238E27FC236}">
                <a16:creationId xmlns:a16="http://schemas.microsoft.com/office/drawing/2014/main" id="{C3DF15C8-4886-4BF7-A72B-672C70E55E7D}"/>
              </a:ext>
            </a:extLst>
          </p:cNvPr>
          <p:cNvSpPr txBox="1">
            <a:spLocks/>
          </p:cNvSpPr>
          <p:nvPr/>
        </p:nvSpPr>
        <p:spPr bwMode="auto">
          <a:xfrm>
            <a:off x="551384" y="6525344"/>
            <a:ext cx="11521280"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Väestöennuste 2024, Tilastokeskus, 1.1.2024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1.11.2024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1927080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
            <a:extLst>
              <a:ext uri="{FF2B5EF4-FFF2-40B4-BE49-F238E27FC236}">
                <a16:creationId xmlns:a16="http://schemas.microsoft.com/office/drawing/2014/main" id="{DF463C1D-44F9-406C-9472-52F5F97DE6D9}"/>
              </a:ext>
            </a:extLst>
          </p:cNvPr>
          <p:cNvSpPr txBox="1">
            <a:spLocks noGrp="1"/>
          </p:cNvSpPr>
          <p:nvPr>
            <p:ph type="title" idx="4294967295"/>
          </p:nvPr>
        </p:nvSpPr>
        <p:spPr>
          <a:xfrm>
            <a:off x="623392" y="332656"/>
            <a:ext cx="10297144" cy="900000"/>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Väestön ikä- ja sukupuolirakenne Pieksämäen seutukunnassa, ennuste 2035 ja 2045</a:t>
            </a:r>
          </a:p>
        </p:txBody>
      </p:sp>
      <p:pic>
        <p:nvPicPr>
          <p:cNvPr id="3" name="Kuva 2" descr="Pyramidikaavio väestön ikä- ja sukupuolirakenne-ennusteesta 5-vuotisikäryhmittäin Pieksämäen seutukunnassa vuonna 2035. Väestön ikä- ja sukupuolirakenne painottuu vanhempaan väestöön. Suurimmat osuudet ovat 65-84-vuotiaiden ikäryhmissä, joissa sekä miesten että naisten osuudet väestöstä ovat yli 3,7 prosenttia jokaisessa viisivuotisikäryhmässä. ">
            <a:extLst>
              <a:ext uri="{FF2B5EF4-FFF2-40B4-BE49-F238E27FC236}">
                <a16:creationId xmlns:a16="http://schemas.microsoft.com/office/drawing/2014/main" id="{7C449CD1-C339-1304-201A-46E48BE17387}"/>
              </a:ext>
            </a:extLst>
          </p:cNvPr>
          <p:cNvPicPr>
            <a:picLocks noChangeAspect="1"/>
          </p:cNvPicPr>
          <p:nvPr/>
        </p:nvPicPr>
        <p:blipFill>
          <a:blip r:embed="rId2"/>
          <a:stretch>
            <a:fillRect/>
          </a:stretch>
        </p:blipFill>
        <p:spPr>
          <a:xfrm>
            <a:off x="695400" y="1340768"/>
            <a:ext cx="4468755" cy="4676037"/>
          </a:xfrm>
          <a:prstGeom prst="rect">
            <a:avLst/>
          </a:prstGeom>
        </p:spPr>
      </p:pic>
      <p:pic>
        <p:nvPicPr>
          <p:cNvPr id="2" name="Kuva 1" descr="Pyramidikaavio väestön ikä- ja sukupuolirakenne-ennusteesta 5-vuotisikäryhmittäin Pieksämäen seutukunnassa vuonna 2045. Väestön ikä- ja sukupuolirakenne painottuu vanhempaan väestöön. Suurimmat osuudet ovat 50-84-vuotiaiden ikäryhmissä, joissa sekä miesten että naisten osuudet väestöstä ovat yli kolme prosenttia jokaisessa viisivuotisikäryhmässä. ">
            <a:extLst>
              <a:ext uri="{FF2B5EF4-FFF2-40B4-BE49-F238E27FC236}">
                <a16:creationId xmlns:a16="http://schemas.microsoft.com/office/drawing/2014/main" id="{66CC3E44-55F1-2355-75E9-797EA96AFC1A}"/>
              </a:ext>
            </a:extLst>
          </p:cNvPr>
          <p:cNvPicPr>
            <a:picLocks noChangeAspect="1"/>
          </p:cNvPicPr>
          <p:nvPr/>
        </p:nvPicPr>
        <p:blipFill>
          <a:blip r:embed="rId3"/>
          <a:stretch>
            <a:fillRect/>
          </a:stretch>
        </p:blipFill>
        <p:spPr>
          <a:xfrm>
            <a:off x="5515677" y="1347925"/>
            <a:ext cx="4468755" cy="4676037"/>
          </a:xfrm>
          <a:prstGeom prst="rect">
            <a:avLst/>
          </a:prstGeom>
        </p:spPr>
      </p:pic>
      <p:sp>
        <p:nvSpPr>
          <p:cNvPr id="13" name="Title 11">
            <a:extLst>
              <a:ext uri="{FF2B5EF4-FFF2-40B4-BE49-F238E27FC236}">
                <a16:creationId xmlns:a16="http://schemas.microsoft.com/office/drawing/2014/main" id="{8FDB3307-501C-42F4-A36D-DF66841094D4}"/>
              </a:ext>
            </a:extLst>
          </p:cNvPr>
          <p:cNvSpPr txBox="1">
            <a:spLocks/>
          </p:cNvSpPr>
          <p:nvPr/>
        </p:nvSpPr>
        <p:spPr bwMode="auto">
          <a:xfrm>
            <a:off x="551384" y="6525344"/>
            <a:ext cx="11521280"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Väestöennuste 2024, Tilastokeskus, 1.1.2024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1.11.2024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2816847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
            <a:extLst>
              <a:ext uri="{FF2B5EF4-FFF2-40B4-BE49-F238E27FC236}">
                <a16:creationId xmlns:a16="http://schemas.microsoft.com/office/drawing/2014/main" id="{C258F352-5E67-45C5-B2A5-5769D44EE6E3}"/>
              </a:ext>
            </a:extLst>
          </p:cNvPr>
          <p:cNvSpPr txBox="1">
            <a:spLocks noGrp="1"/>
          </p:cNvSpPr>
          <p:nvPr>
            <p:ph type="title" idx="4294967295"/>
          </p:nvPr>
        </p:nvSpPr>
        <p:spPr>
          <a:xfrm>
            <a:off x="623392" y="442910"/>
            <a:ext cx="10873208" cy="432048"/>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Väestön ikä- ja sukupuolirakenne koko maassa, ennuste 2035 ja 2045</a:t>
            </a:r>
          </a:p>
        </p:txBody>
      </p:sp>
      <p:pic>
        <p:nvPicPr>
          <p:cNvPr id="3" name="Kuva 2" descr="Pyramidikaavio väestön ikä- ja sukupuolirakenne-ennusteesta 5-vuotisikäryhmittäin koko maassa vuonna 2035. Väestön ikä- ja sukupuolirakenteessa suurimmat osuudet ovat 20-59-vuotiaiden ikäryhmissä, enimmäkseen yli kolme prosenttia sekä naisten että miesten viisivuotisikäryhmissä. Alle 20-vuotiaiden 5-vuotisikäryhmät ovat 2,0-2,5 prosentin luokkaa.">
            <a:extLst>
              <a:ext uri="{FF2B5EF4-FFF2-40B4-BE49-F238E27FC236}">
                <a16:creationId xmlns:a16="http://schemas.microsoft.com/office/drawing/2014/main" id="{7BA6588D-BF6F-10B3-3A2D-AFF4331810F0}"/>
              </a:ext>
            </a:extLst>
          </p:cNvPr>
          <p:cNvPicPr>
            <a:picLocks noChangeAspect="1"/>
          </p:cNvPicPr>
          <p:nvPr/>
        </p:nvPicPr>
        <p:blipFill>
          <a:blip r:embed="rId2"/>
          <a:stretch>
            <a:fillRect/>
          </a:stretch>
        </p:blipFill>
        <p:spPr>
          <a:xfrm>
            <a:off x="767408" y="1201235"/>
            <a:ext cx="4413887" cy="4676037"/>
          </a:xfrm>
          <a:prstGeom prst="rect">
            <a:avLst/>
          </a:prstGeom>
        </p:spPr>
      </p:pic>
      <p:pic>
        <p:nvPicPr>
          <p:cNvPr id="4" name="Kuva 3" descr="Pyramidikaavio väestön ikä- ja sukupuolirakenne-ennusteesta 5-vuotisikäryhmittäin koko maassa vuonna 2045. Väestön ikä- ja sukupuolirakenteessa suurimmat osuudet ovat 30-64-vuotiaiden ikäryhmissä, yli kolme prosenttia sekä naisten että miesten viisivuotisikäryhmissä. Alle 20-vuotiaiden 5-vuotisikäryhmät ovat 1,9-2,5 prosentin luokkaa.">
            <a:extLst>
              <a:ext uri="{FF2B5EF4-FFF2-40B4-BE49-F238E27FC236}">
                <a16:creationId xmlns:a16="http://schemas.microsoft.com/office/drawing/2014/main" id="{0D008594-8022-E007-6971-5ED8D7676E68}"/>
              </a:ext>
            </a:extLst>
          </p:cNvPr>
          <p:cNvPicPr>
            <a:picLocks noChangeAspect="1"/>
          </p:cNvPicPr>
          <p:nvPr/>
        </p:nvPicPr>
        <p:blipFill>
          <a:blip r:embed="rId3"/>
          <a:stretch>
            <a:fillRect/>
          </a:stretch>
        </p:blipFill>
        <p:spPr>
          <a:xfrm>
            <a:off x="5642553" y="1201235"/>
            <a:ext cx="4413887" cy="4676037"/>
          </a:xfrm>
          <a:prstGeom prst="rect">
            <a:avLst/>
          </a:prstGeom>
        </p:spPr>
      </p:pic>
      <p:sp>
        <p:nvSpPr>
          <p:cNvPr id="13" name="Title 11">
            <a:extLst>
              <a:ext uri="{FF2B5EF4-FFF2-40B4-BE49-F238E27FC236}">
                <a16:creationId xmlns:a16="http://schemas.microsoft.com/office/drawing/2014/main" id="{DC87BC5B-1701-424E-9DE0-7C8CD65AEA80}"/>
              </a:ext>
            </a:extLst>
          </p:cNvPr>
          <p:cNvSpPr txBox="1">
            <a:spLocks/>
          </p:cNvSpPr>
          <p:nvPr/>
        </p:nvSpPr>
        <p:spPr bwMode="auto">
          <a:xfrm>
            <a:off x="551384" y="6525344"/>
            <a:ext cx="11521280"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Väestöennuste 2024, Tilastokeskus, 1.1.2024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1.11.2024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716876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E82E14-B0DD-40CC-9585-DBB233A127CA}"/>
              </a:ext>
            </a:extLst>
          </p:cNvPr>
          <p:cNvSpPr>
            <a:spLocks noGrp="1"/>
          </p:cNvSpPr>
          <p:nvPr>
            <p:ph type="title"/>
          </p:nvPr>
        </p:nvSpPr>
        <p:spPr>
          <a:xfrm>
            <a:off x="651615" y="332656"/>
            <a:ext cx="10752000" cy="504056"/>
          </a:xfrm>
        </p:spPr>
        <p:txBody>
          <a:bodyPr/>
          <a:lstStyle/>
          <a:p>
            <a:r>
              <a:rPr lang="fi-FI" dirty="0"/>
              <a:t>Koko maan väestöennuste vuoteen 2075</a:t>
            </a:r>
          </a:p>
        </p:txBody>
      </p:sp>
      <p:pic>
        <p:nvPicPr>
          <p:cNvPr id="6" name="Kuva 5" descr="Viivakaavio; koko Suomen väestöennusteen todellinen kehitys seurasi aiemmin vuosina 2018 ja 2021 laadittuja ennusteita, mutta viime vuosien positiivinen kehitys näkyy uusimmassa ennusteessa, joka on korkein ennusteista. Koko maan väkiluvun ennustetaan nousevan 6,5 miljoonaan vuoteen 2070 mennessä vuoden 2024 ennusteen mukaan.">
            <a:extLst>
              <a:ext uri="{FF2B5EF4-FFF2-40B4-BE49-F238E27FC236}">
                <a16:creationId xmlns:a16="http://schemas.microsoft.com/office/drawing/2014/main" id="{EEF22703-E7D3-B328-9D88-416CF9EE9977}"/>
              </a:ext>
            </a:extLst>
          </p:cNvPr>
          <p:cNvPicPr>
            <a:picLocks noChangeAspect="1"/>
          </p:cNvPicPr>
          <p:nvPr/>
        </p:nvPicPr>
        <p:blipFill>
          <a:blip r:embed="rId2"/>
          <a:stretch>
            <a:fillRect/>
          </a:stretch>
        </p:blipFill>
        <p:spPr>
          <a:xfrm>
            <a:off x="695400" y="1083228"/>
            <a:ext cx="9059926" cy="5237858"/>
          </a:xfrm>
          <a:prstGeom prst="rect">
            <a:avLst/>
          </a:prstGeom>
        </p:spPr>
      </p:pic>
      <p:sp>
        <p:nvSpPr>
          <p:cNvPr id="8" name="Title 11">
            <a:extLst>
              <a:ext uri="{FF2B5EF4-FFF2-40B4-BE49-F238E27FC236}">
                <a16:creationId xmlns:a16="http://schemas.microsoft.com/office/drawing/2014/main" id="{AC2C53DC-9A7C-5156-F093-2CA76ECAC197}"/>
              </a:ext>
            </a:extLst>
          </p:cNvPr>
          <p:cNvSpPr txBox="1">
            <a:spLocks/>
          </p:cNvSpPr>
          <p:nvPr/>
        </p:nvSpPr>
        <p:spPr bwMode="auto">
          <a:xfrm>
            <a:off x="551384" y="6525344"/>
            <a:ext cx="11521280"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Väestöennuste 2024, Tilastokeskus, 1.1.2024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1.11.2024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3040573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CFA5639-3CB7-4180-9831-B9BE45FC7F12}"/>
              </a:ext>
            </a:extLst>
          </p:cNvPr>
          <p:cNvSpPr>
            <a:spLocks noGrp="1"/>
          </p:cNvSpPr>
          <p:nvPr>
            <p:ph type="title"/>
          </p:nvPr>
        </p:nvSpPr>
        <p:spPr>
          <a:xfrm>
            <a:off x="623392" y="260648"/>
            <a:ext cx="8298000" cy="585414"/>
          </a:xfrm>
        </p:spPr>
        <p:txBody>
          <a:bodyPr anchor="t"/>
          <a:lstStyle/>
          <a:p>
            <a:r>
              <a:rPr lang="fi-FI" dirty="0"/>
              <a:t>Väestöennuste maakunnittain 2024 - 2045</a:t>
            </a:r>
          </a:p>
        </p:txBody>
      </p:sp>
      <p:graphicFrame>
        <p:nvGraphicFramePr>
          <p:cNvPr id="6" name="Taulukko 5">
            <a:extLst>
              <a:ext uri="{FF2B5EF4-FFF2-40B4-BE49-F238E27FC236}">
                <a16:creationId xmlns:a16="http://schemas.microsoft.com/office/drawing/2014/main" id="{FAB359CA-4BA4-F170-92B2-288A21006113}"/>
              </a:ext>
            </a:extLst>
          </p:cNvPr>
          <p:cNvGraphicFramePr>
            <a:graphicFrameLocks noGrp="1"/>
          </p:cNvGraphicFramePr>
          <p:nvPr>
            <p:extLst>
              <p:ext uri="{D42A27DB-BD31-4B8C-83A1-F6EECF244321}">
                <p14:modId xmlns:p14="http://schemas.microsoft.com/office/powerpoint/2010/main" val="993524786"/>
              </p:ext>
            </p:extLst>
          </p:nvPr>
        </p:nvGraphicFramePr>
        <p:xfrm>
          <a:off x="623393" y="908720"/>
          <a:ext cx="11017221" cy="4291206"/>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332484818"/>
                    </a:ext>
                  </a:extLst>
                </a:gridCol>
                <a:gridCol w="504056">
                  <a:extLst>
                    <a:ext uri="{9D8B030D-6E8A-4147-A177-3AD203B41FA5}">
                      <a16:colId xmlns:a16="http://schemas.microsoft.com/office/drawing/2014/main" val="451305539"/>
                    </a:ext>
                  </a:extLst>
                </a:gridCol>
                <a:gridCol w="490028">
                  <a:extLst>
                    <a:ext uri="{9D8B030D-6E8A-4147-A177-3AD203B41FA5}">
                      <a16:colId xmlns:a16="http://schemas.microsoft.com/office/drawing/2014/main" val="345038730"/>
                    </a:ext>
                  </a:extLst>
                </a:gridCol>
                <a:gridCol w="541169">
                  <a:extLst>
                    <a:ext uri="{9D8B030D-6E8A-4147-A177-3AD203B41FA5}">
                      <a16:colId xmlns:a16="http://schemas.microsoft.com/office/drawing/2014/main" val="2854687951"/>
                    </a:ext>
                  </a:extLst>
                </a:gridCol>
                <a:gridCol w="442748">
                  <a:extLst>
                    <a:ext uri="{9D8B030D-6E8A-4147-A177-3AD203B41FA5}">
                      <a16:colId xmlns:a16="http://schemas.microsoft.com/office/drawing/2014/main" val="2706964250"/>
                    </a:ext>
                  </a:extLst>
                </a:gridCol>
                <a:gridCol w="442748">
                  <a:extLst>
                    <a:ext uri="{9D8B030D-6E8A-4147-A177-3AD203B41FA5}">
                      <a16:colId xmlns:a16="http://schemas.microsoft.com/office/drawing/2014/main" val="4290659487"/>
                    </a:ext>
                  </a:extLst>
                </a:gridCol>
                <a:gridCol w="442748">
                  <a:extLst>
                    <a:ext uri="{9D8B030D-6E8A-4147-A177-3AD203B41FA5}">
                      <a16:colId xmlns:a16="http://schemas.microsoft.com/office/drawing/2014/main" val="1675423892"/>
                    </a:ext>
                  </a:extLst>
                </a:gridCol>
                <a:gridCol w="422155">
                  <a:extLst>
                    <a:ext uri="{9D8B030D-6E8A-4147-A177-3AD203B41FA5}">
                      <a16:colId xmlns:a16="http://schemas.microsoft.com/office/drawing/2014/main" val="1351512447"/>
                    </a:ext>
                  </a:extLst>
                </a:gridCol>
                <a:gridCol w="442748">
                  <a:extLst>
                    <a:ext uri="{9D8B030D-6E8A-4147-A177-3AD203B41FA5}">
                      <a16:colId xmlns:a16="http://schemas.microsoft.com/office/drawing/2014/main" val="768507726"/>
                    </a:ext>
                  </a:extLst>
                </a:gridCol>
                <a:gridCol w="442748">
                  <a:extLst>
                    <a:ext uri="{9D8B030D-6E8A-4147-A177-3AD203B41FA5}">
                      <a16:colId xmlns:a16="http://schemas.microsoft.com/office/drawing/2014/main" val="3262788644"/>
                    </a:ext>
                  </a:extLst>
                </a:gridCol>
                <a:gridCol w="442748">
                  <a:extLst>
                    <a:ext uri="{9D8B030D-6E8A-4147-A177-3AD203B41FA5}">
                      <a16:colId xmlns:a16="http://schemas.microsoft.com/office/drawing/2014/main" val="4148124109"/>
                    </a:ext>
                  </a:extLst>
                </a:gridCol>
                <a:gridCol w="442748">
                  <a:extLst>
                    <a:ext uri="{9D8B030D-6E8A-4147-A177-3AD203B41FA5}">
                      <a16:colId xmlns:a16="http://schemas.microsoft.com/office/drawing/2014/main" val="1685223145"/>
                    </a:ext>
                  </a:extLst>
                </a:gridCol>
                <a:gridCol w="422155">
                  <a:extLst>
                    <a:ext uri="{9D8B030D-6E8A-4147-A177-3AD203B41FA5}">
                      <a16:colId xmlns:a16="http://schemas.microsoft.com/office/drawing/2014/main" val="1592701048"/>
                    </a:ext>
                  </a:extLst>
                </a:gridCol>
                <a:gridCol w="442748">
                  <a:extLst>
                    <a:ext uri="{9D8B030D-6E8A-4147-A177-3AD203B41FA5}">
                      <a16:colId xmlns:a16="http://schemas.microsoft.com/office/drawing/2014/main" val="4268349780"/>
                    </a:ext>
                  </a:extLst>
                </a:gridCol>
                <a:gridCol w="442748">
                  <a:extLst>
                    <a:ext uri="{9D8B030D-6E8A-4147-A177-3AD203B41FA5}">
                      <a16:colId xmlns:a16="http://schemas.microsoft.com/office/drawing/2014/main" val="113727513"/>
                    </a:ext>
                  </a:extLst>
                </a:gridCol>
                <a:gridCol w="442748">
                  <a:extLst>
                    <a:ext uri="{9D8B030D-6E8A-4147-A177-3AD203B41FA5}">
                      <a16:colId xmlns:a16="http://schemas.microsoft.com/office/drawing/2014/main" val="2115246173"/>
                    </a:ext>
                  </a:extLst>
                </a:gridCol>
                <a:gridCol w="442748">
                  <a:extLst>
                    <a:ext uri="{9D8B030D-6E8A-4147-A177-3AD203B41FA5}">
                      <a16:colId xmlns:a16="http://schemas.microsoft.com/office/drawing/2014/main" val="3398285924"/>
                    </a:ext>
                  </a:extLst>
                </a:gridCol>
                <a:gridCol w="422155">
                  <a:extLst>
                    <a:ext uri="{9D8B030D-6E8A-4147-A177-3AD203B41FA5}">
                      <a16:colId xmlns:a16="http://schemas.microsoft.com/office/drawing/2014/main" val="964415687"/>
                    </a:ext>
                  </a:extLst>
                </a:gridCol>
                <a:gridCol w="442748">
                  <a:extLst>
                    <a:ext uri="{9D8B030D-6E8A-4147-A177-3AD203B41FA5}">
                      <a16:colId xmlns:a16="http://schemas.microsoft.com/office/drawing/2014/main" val="1330438654"/>
                    </a:ext>
                  </a:extLst>
                </a:gridCol>
                <a:gridCol w="442748">
                  <a:extLst>
                    <a:ext uri="{9D8B030D-6E8A-4147-A177-3AD203B41FA5}">
                      <a16:colId xmlns:a16="http://schemas.microsoft.com/office/drawing/2014/main" val="1897473512"/>
                    </a:ext>
                  </a:extLst>
                </a:gridCol>
                <a:gridCol w="442748">
                  <a:extLst>
                    <a:ext uri="{9D8B030D-6E8A-4147-A177-3AD203B41FA5}">
                      <a16:colId xmlns:a16="http://schemas.microsoft.com/office/drawing/2014/main" val="1624475191"/>
                    </a:ext>
                  </a:extLst>
                </a:gridCol>
                <a:gridCol w="435661">
                  <a:extLst>
                    <a:ext uri="{9D8B030D-6E8A-4147-A177-3AD203B41FA5}">
                      <a16:colId xmlns:a16="http://schemas.microsoft.com/office/drawing/2014/main" val="3373170171"/>
                    </a:ext>
                  </a:extLst>
                </a:gridCol>
                <a:gridCol w="429242">
                  <a:extLst>
                    <a:ext uri="{9D8B030D-6E8A-4147-A177-3AD203B41FA5}">
                      <a16:colId xmlns:a16="http://schemas.microsoft.com/office/drawing/2014/main" val="4030835250"/>
                    </a:ext>
                  </a:extLst>
                </a:gridCol>
              </a:tblGrid>
              <a:tr h="288032">
                <a:tc>
                  <a:txBody>
                    <a:bodyPr/>
                    <a:lstStyle/>
                    <a:p>
                      <a:pPr algn="l" fontAlgn="b"/>
                      <a:r>
                        <a:rPr lang="fi-FI" sz="1000" b="0" i="0" u="none" strike="noStrike" dirty="0">
                          <a:effectLst/>
                          <a:latin typeface="+mn-lt"/>
                        </a:rPr>
                        <a:t>Alue</a:t>
                      </a:r>
                    </a:p>
                  </a:txBody>
                  <a:tcPr marL="36000" marR="0" marT="0" marB="0" anchor="ctr"/>
                </a:tc>
                <a:tc>
                  <a:txBody>
                    <a:bodyPr/>
                    <a:lstStyle/>
                    <a:p>
                      <a:pPr algn="r" fontAlgn="b"/>
                      <a:r>
                        <a:rPr lang="fi-FI" sz="1000" u="none" strike="noStrike" dirty="0">
                          <a:effectLst/>
                          <a:latin typeface="+mn-lt"/>
                        </a:rPr>
                        <a:t>2024</a:t>
                      </a:r>
                      <a:endParaRPr lang="fi-FI" sz="1000" b="1" i="0" u="none" strike="noStrike" dirty="0">
                        <a:effectLst/>
                        <a:latin typeface="+mn-lt"/>
                      </a:endParaRPr>
                    </a:p>
                  </a:txBody>
                  <a:tcPr marL="0" marR="36000" marT="0" marB="0" anchor="ctr"/>
                </a:tc>
                <a:tc>
                  <a:txBody>
                    <a:bodyPr/>
                    <a:lstStyle/>
                    <a:p>
                      <a:pPr algn="r" fontAlgn="b"/>
                      <a:r>
                        <a:rPr lang="fi-FI" sz="1000" u="none" strike="noStrike">
                          <a:effectLst/>
                          <a:latin typeface="+mn-lt"/>
                        </a:rPr>
                        <a:t>2025</a:t>
                      </a:r>
                      <a:endParaRPr lang="fi-FI" sz="1000" b="1" i="0" u="none" strike="noStrike">
                        <a:effectLst/>
                        <a:latin typeface="+mn-lt"/>
                      </a:endParaRPr>
                    </a:p>
                  </a:txBody>
                  <a:tcPr marL="0" marR="36000" marT="0" marB="0" anchor="ctr"/>
                </a:tc>
                <a:tc>
                  <a:txBody>
                    <a:bodyPr/>
                    <a:lstStyle/>
                    <a:p>
                      <a:pPr algn="r" fontAlgn="b"/>
                      <a:r>
                        <a:rPr lang="fi-FI" sz="1000" u="none" strike="noStrike" dirty="0">
                          <a:effectLst/>
                          <a:latin typeface="+mn-lt"/>
                        </a:rPr>
                        <a:t>2026</a:t>
                      </a:r>
                      <a:endParaRPr lang="fi-FI" sz="1000" b="1" i="0" u="none" strike="noStrike" dirty="0">
                        <a:effectLst/>
                        <a:latin typeface="+mn-lt"/>
                      </a:endParaRPr>
                    </a:p>
                  </a:txBody>
                  <a:tcPr marL="0" marR="36000" marT="0" marB="0" anchor="ctr"/>
                </a:tc>
                <a:tc>
                  <a:txBody>
                    <a:bodyPr/>
                    <a:lstStyle/>
                    <a:p>
                      <a:pPr algn="r" fontAlgn="b"/>
                      <a:r>
                        <a:rPr lang="fi-FI" sz="1000" u="none" strike="noStrike">
                          <a:effectLst/>
                          <a:latin typeface="+mn-lt"/>
                        </a:rPr>
                        <a:t>2027</a:t>
                      </a:r>
                      <a:endParaRPr lang="fi-FI" sz="1000" b="1" i="0" u="none" strike="noStrike">
                        <a:effectLst/>
                        <a:latin typeface="+mn-lt"/>
                      </a:endParaRPr>
                    </a:p>
                  </a:txBody>
                  <a:tcPr marL="0" marR="36000" marT="0" marB="0" anchor="ctr"/>
                </a:tc>
                <a:tc>
                  <a:txBody>
                    <a:bodyPr/>
                    <a:lstStyle/>
                    <a:p>
                      <a:pPr algn="r" fontAlgn="b"/>
                      <a:r>
                        <a:rPr lang="fi-FI" sz="1000" u="none" strike="noStrike">
                          <a:effectLst/>
                          <a:latin typeface="+mn-lt"/>
                        </a:rPr>
                        <a:t>2028</a:t>
                      </a:r>
                      <a:endParaRPr lang="fi-FI" sz="1000" b="1" i="0" u="none" strike="noStrike">
                        <a:effectLst/>
                        <a:latin typeface="+mn-lt"/>
                      </a:endParaRPr>
                    </a:p>
                  </a:txBody>
                  <a:tcPr marL="0" marR="36000" marT="0" marB="0" anchor="ctr"/>
                </a:tc>
                <a:tc>
                  <a:txBody>
                    <a:bodyPr/>
                    <a:lstStyle/>
                    <a:p>
                      <a:pPr algn="r" fontAlgn="b"/>
                      <a:r>
                        <a:rPr lang="fi-FI" sz="1000" u="none" strike="noStrike" dirty="0">
                          <a:effectLst/>
                          <a:latin typeface="+mn-lt"/>
                        </a:rPr>
                        <a:t>2029</a:t>
                      </a:r>
                      <a:endParaRPr lang="fi-FI" sz="1000" b="1" i="0" u="none" strike="noStrike" dirty="0">
                        <a:effectLst/>
                        <a:latin typeface="+mn-lt"/>
                      </a:endParaRPr>
                    </a:p>
                  </a:txBody>
                  <a:tcPr marL="0" marR="36000" marT="0" marB="0" anchor="ctr"/>
                </a:tc>
                <a:tc>
                  <a:txBody>
                    <a:bodyPr/>
                    <a:lstStyle/>
                    <a:p>
                      <a:pPr algn="r" fontAlgn="b"/>
                      <a:r>
                        <a:rPr lang="fi-FI" sz="1000" u="none" strike="noStrike">
                          <a:effectLst/>
                          <a:latin typeface="+mn-lt"/>
                        </a:rPr>
                        <a:t>2030</a:t>
                      </a:r>
                      <a:endParaRPr lang="fi-FI" sz="1000" b="1" i="0" u="none" strike="noStrike">
                        <a:effectLst/>
                        <a:latin typeface="+mn-lt"/>
                      </a:endParaRPr>
                    </a:p>
                  </a:txBody>
                  <a:tcPr marL="0" marR="36000" marT="0" marB="0" anchor="ctr"/>
                </a:tc>
                <a:tc>
                  <a:txBody>
                    <a:bodyPr/>
                    <a:lstStyle/>
                    <a:p>
                      <a:pPr algn="r" fontAlgn="b"/>
                      <a:r>
                        <a:rPr lang="fi-FI" sz="1000" u="none" strike="noStrike">
                          <a:effectLst/>
                          <a:latin typeface="+mn-lt"/>
                        </a:rPr>
                        <a:t>2031</a:t>
                      </a:r>
                      <a:endParaRPr lang="fi-FI" sz="1000" b="1" i="0" u="none" strike="noStrike">
                        <a:effectLst/>
                        <a:latin typeface="+mn-lt"/>
                      </a:endParaRPr>
                    </a:p>
                  </a:txBody>
                  <a:tcPr marL="0" marR="36000" marT="0" marB="0" anchor="ctr"/>
                </a:tc>
                <a:tc>
                  <a:txBody>
                    <a:bodyPr/>
                    <a:lstStyle/>
                    <a:p>
                      <a:pPr algn="r" fontAlgn="b"/>
                      <a:r>
                        <a:rPr lang="fi-FI" sz="1000" u="none" strike="noStrike">
                          <a:effectLst/>
                          <a:latin typeface="+mn-lt"/>
                        </a:rPr>
                        <a:t>2032</a:t>
                      </a:r>
                      <a:endParaRPr lang="fi-FI" sz="1000" b="1" i="0" u="none" strike="noStrike">
                        <a:effectLst/>
                        <a:latin typeface="+mn-lt"/>
                      </a:endParaRPr>
                    </a:p>
                  </a:txBody>
                  <a:tcPr marL="0" marR="36000" marT="0" marB="0" anchor="ctr"/>
                </a:tc>
                <a:tc>
                  <a:txBody>
                    <a:bodyPr/>
                    <a:lstStyle/>
                    <a:p>
                      <a:pPr algn="r" fontAlgn="b"/>
                      <a:r>
                        <a:rPr lang="fi-FI" sz="1000" u="none" strike="noStrike">
                          <a:effectLst/>
                          <a:latin typeface="+mn-lt"/>
                        </a:rPr>
                        <a:t>2033</a:t>
                      </a:r>
                      <a:endParaRPr lang="fi-FI" sz="1000" b="1" i="0" u="none" strike="noStrike">
                        <a:effectLst/>
                        <a:latin typeface="+mn-lt"/>
                      </a:endParaRPr>
                    </a:p>
                  </a:txBody>
                  <a:tcPr marL="0" marR="36000" marT="0" marB="0" anchor="ctr"/>
                </a:tc>
                <a:tc>
                  <a:txBody>
                    <a:bodyPr/>
                    <a:lstStyle/>
                    <a:p>
                      <a:pPr algn="r" fontAlgn="b"/>
                      <a:r>
                        <a:rPr lang="fi-FI" sz="1000" u="none" strike="noStrike">
                          <a:effectLst/>
                          <a:latin typeface="+mn-lt"/>
                        </a:rPr>
                        <a:t>2034</a:t>
                      </a:r>
                      <a:endParaRPr lang="fi-FI" sz="1000" b="1" i="0" u="none" strike="noStrike">
                        <a:effectLst/>
                        <a:latin typeface="+mn-lt"/>
                      </a:endParaRPr>
                    </a:p>
                  </a:txBody>
                  <a:tcPr marL="0" marR="36000" marT="0" marB="0" anchor="ctr"/>
                </a:tc>
                <a:tc>
                  <a:txBody>
                    <a:bodyPr/>
                    <a:lstStyle/>
                    <a:p>
                      <a:pPr algn="r" fontAlgn="b"/>
                      <a:r>
                        <a:rPr lang="fi-FI" sz="1000" u="none" strike="noStrike" dirty="0">
                          <a:effectLst/>
                          <a:latin typeface="+mn-lt"/>
                        </a:rPr>
                        <a:t>2035</a:t>
                      </a:r>
                      <a:endParaRPr lang="fi-FI" sz="1000" b="1" i="0" u="none" strike="noStrike" dirty="0">
                        <a:effectLst/>
                        <a:latin typeface="+mn-lt"/>
                      </a:endParaRPr>
                    </a:p>
                  </a:txBody>
                  <a:tcPr marL="0" marR="36000" marT="0" marB="0" anchor="ctr"/>
                </a:tc>
                <a:tc>
                  <a:txBody>
                    <a:bodyPr/>
                    <a:lstStyle/>
                    <a:p>
                      <a:pPr algn="r" fontAlgn="b"/>
                      <a:r>
                        <a:rPr lang="fi-FI" sz="1000" u="none" strike="noStrike">
                          <a:effectLst/>
                          <a:latin typeface="+mn-lt"/>
                        </a:rPr>
                        <a:t>2036</a:t>
                      </a:r>
                      <a:endParaRPr lang="fi-FI" sz="1000" b="1" i="0" u="none" strike="noStrike">
                        <a:effectLst/>
                        <a:latin typeface="+mn-lt"/>
                      </a:endParaRPr>
                    </a:p>
                  </a:txBody>
                  <a:tcPr marL="0" marR="36000" marT="0" marB="0" anchor="ctr"/>
                </a:tc>
                <a:tc>
                  <a:txBody>
                    <a:bodyPr/>
                    <a:lstStyle/>
                    <a:p>
                      <a:pPr algn="r" fontAlgn="b"/>
                      <a:r>
                        <a:rPr lang="fi-FI" sz="1000" u="none" strike="noStrike">
                          <a:effectLst/>
                          <a:latin typeface="+mn-lt"/>
                        </a:rPr>
                        <a:t>2037</a:t>
                      </a:r>
                      <a:endParaRPr lang="fi-FI" sz="1000" b="1" i="0" u="none" strike="noStrike">
                        <a:effectLst/>
                        <a:latin typeface="+mn-lt"/>
                      </a:endParaRPr>
                    </a:p>
                  </a:txBody>
                  <a:tcPr marL="0" marR="36000" marT="0" marB="0" anchor="ctr"/>
                </a:tc>
                <a:tc>
                  <a:txBody>
                    <a:bodyPr/>
                    <a:lstStyle/>
                    <a:p>
                      <a:pPr algn="r" fontAlgn="b"/>
                      <a:r>
                        <a:rPr lang="fi-FI" sz="1000" u="none" strike="noStrike">
                          <a:effectLst/>
                          <a:latin typeface="+mn-lt"/>
                        </a:rPr>
                        <a:t>2038</a:t>
                      </a:r>
                      <a:endParaRPr lang="fi-FI" sz="1000" b="1" i="0" u="none" strike="noStrike">
                        <a:effectLst/>
                        <a:latin typeface="+mn-lt"/>
                      </a:endParaRPr>
                    </a:p>
                  </a:txBody>
                  <a:tcPr marL="0" marR="36000" marT="0" marB="0" anchor="ctr"/>
                </a:tc>
                <a:tc>
                  <a:txBody>
                    <a:bodyPr/>
                    <a:lstStyle/>
                    <a:p>
                      <a:pPr algn="r" fontAlgn="b"/>
                      <a:r>
                        <a:rPr lang="fi-FI" sz="1000" u="none" strike="noStrike">
                          <a:effectLst/>
                          <a:latin typeface="+mn-lt"/>
                        </a:rPr>
                        <a:t>2039</a:t>
                      </a:r>
                      <a:endParaRPr lang="fi-FI" sz="1000" b="1" i="0" u="none" strike="noStrike">
                        <a:effectLst/>
                        <a:latin typeface="+mn-lt"/>
                      </a:endParaRPr>
                    </a:p>
                  </a:txBody>
                  <a:tcPr marL="0" marR="36000" marT="0" marB="0" anchor="ctr"/>
                </a:tc>
                <a:tc>
                  <a:txBody>
                    <a:bodyPr/>
                    <a:lstStyle/>
                    <a:p>
                      <a:pPr algn="r" fontAlgn="b"/>
                      <a:r>
                        <a:rPr lang="fi-FI" sz="1000" u="none" strike="noStrike" dirty="0">
                          <a:effectLst/>
                          <a:latin typeface="+mn-lt"/>
                        </a:rPr>
                        <a:t>2040</a:t>
                      </a:r>
                      <a:endParaRPr lang="fi-FI" sz="1000" b="1" i="0" u="none" strike="noStrike" dirty="0">
                        <a:effectLst/>
                        <a:latin typeface="+mn-lt"/>
                      </a:endParaRPr>
                    </a:p>
                  </a:txBody>
                  <a:tcPr marL="0" marR="36000" marT="0" marB="0" anchor="ctr"/>
                </a:tc>
                <a:tc>
                  <a:txBody>
                    <a:bodyPr/>
                    <a:lstStyle/>
                    <a:p>
                      <a:pPr algn="r" fontAlgn="b"/>
                      <a:r>
                        <a:rPr lang="fi-FI" sz="1000" u="none" strike="noStrike" dirty="0">
                          <a:effectLst/>
                          <a:latin typeface="+mn-lt"/>
                        </a:rPr>
                        <a:t>2041</a:t>
                      </a:r>
                      <a:endParaRPr lang="fi-FI" sz="1000" b="1" i="0" u="none" strike="noStrike" dirty="0">
                        <a:effectLst/>
                        <a:latin typeface="+mn-lt"/>
                      </a:endParaRPr>
                    </a:p>
                  </a:txBody>
                  <a:tcPr marL="0" marR="36000" marT="0" marB="0" anchor="ctr"/>
                </a:tc>
                <a:tc>
                  <a:txBody>
                    <a:bodyPr/>
                    <a:lstStyle/>
                    <a:p>
                      <a:pPr algn="r" fontAlgn="b"/>
                      <a:r>
                        <a:rPr lang="fi-FI" sz="1000" u="none" strike="noStrike">
                          <a:effectLst/>
                          <a:latin typeface="+mn-lt"/>
                        </a:rPr>
                        <a:t>2042</a:t>
                      </a:r>
                      <a:endParaRPr lang="fi-FI" sz="1000" b="1" i="0" u="none" strike="noStrike">
                        <a:effectLst/>
                        <a:latin typeface="+mn-lt"/>
                      </a:endParaRPr>
                    </a:p>
                  </a:txBody>
                  <a:tcPr marL="0" marR="36000" marT="0" marB="0" anchor="ctr"/>
                </a:tc>
                <a:tc>
                  <a:txBody>
                    <a:bodyPr/>
                    <a:lstStyle/>
                    <a:p>
                      <a:pPr algn="r" fontAlgn="b"/>
                      <a:r>
                        <a:rPr lang="fi-FI" sz="1000" u="none" strike="noStrike">
                          <a:effectLst/>
                          <a:latin typeface="+mn-lt"/>
                        </a:rPr>
                        <a:t>2043</a:t>
                      </a:r>
                      <a:endParaRPr lang="fi-FI" sz="1000" b="1" i="0" u="none" strike="noStrike">
                        <a:effectLst/>
                        <a:latin typeface="+mn-lt"/>
                      </a:endParaRPr>
                    </a:p>
                  </a:txBody>
                  <a:tcPr marL="0" marR="36000" marT="0" marB="0" anchor="ctr"/>
                </a:tc>
                <a:tc>
                  <a:txBody>
                    <a:bodyPr/>
                    <a:lstStyle/>
                    <a:p>
                      <a:pPr algn="r" fontAlgn="b"/>
                      <a:r>
                        <a:rPr lang="fi-FI" sz="1000" u="none" strike="noStrike" dirty="0">
                          <a:effectLst/>
                          <a:latin typeface="+mn-lt"/>
                        </a:rPr>
                        <a:t>2044</a:t>
                      </a:r>
                      <a:endParaRPr lang="fi-FI" sz="1000" b="1" i="0" u="none" strike="noStrike" dirty="0">
                        <a:effectLst/>
                        <a:latin typeface="+mn-lt"/>
                      </a:endParaRPr>
                    </a:p>
                  </a:txBody>
                  <a:tcPr marL="0" marR="36000" marT="0" marB="0" anchor="ctr"/>
                </a:tc>
                <a:tc>
                  <a:txBody>
                    <a:bodyPr/>
                    <a:lstStyle/>
                    <a:p>
                      <a:pPr algn="r" fontAlgn="b"/>
                      <a:r>
                        <a:rPr lang="fi-FI" sz="1000" u="none" strike="noStrike" dirty="0">
                          <a:effectLst/>
                          <a:latin typeface="+mn-lt"/>
                        </a:rPr>
                        <a:t>2045</a:t>
                      </a:r>
                      <a:endParaRPr lang="fi-FI" sz="1000" b="1" i="0" u="none" strike="noStrike" dirty="0">
                        <a:effectLst/>
                        <a:latin typeface="+mn-lt"/>
                      </a:endParaRPr>
                    </a:p>
                  </a:txBody>
                  <a:tcPr marL="0" marR="36000" marT="0" marB="0" anchor="ctr"/>
                </a:tc>
                <a:extLst>
                  <a:ext uri="{0D108BD9-81ED-4DB2-BD59-A6C34878D82A}">
                    <a16:rowId xmlns:a16="http://schemas.microsoft.com/office/drawing/2014/main" val="3225537895"/>
                  </a:ext>
                </a:extLst>
              </a:tr>
              <a:tr h="174450">
                <a:tc>
                  <a:txBody>
                    <a:bodyPr/>
                    <a:lstStyle/>
                    <a:p>
                      <a:pPr algn="l" fontAlgn="b"/>
                      <a:r>
                        <a:rPr lang="fi-FI" sz="800" u="none" strike="noStrike" dirty="0">
                          <a:effectLst/>
                          <a:latin typeface="+mn-lt"/>
                        </a:rPr>
                        <a:t>KOKO MAA</a:t>
                      </a:r>
                      <a:endParaRPr lang="fi-FI" sz="800" b="0" i="0" u="none" strike="noStrike" dirty="0">
                        <a:effectLst/>
                        <a:latin typeface="+mn-lt"/>
                      </a:endParaRPr>
                    </a:p>
                  </a:txBody>
                  <a:tcPr marL="36000" marR="0" marT="0" marB="0" anchor="ctr"/>
                </a:tc>
                <a:tc>
                  <a:txBody>
                    <a:bodyPr/>
                    <a:lstStyle/>
                    <a:p>
                      <a:pPr algn="r" fontAlgn="b"/>
                      <a:r>
                        <a:rPr lang="fi-FI" sz="800" u="none" strike="noStrike" dirty="0">
                          <a:effectLst/>
                          <a:latin typeface="+mn-lt"/>
                        </a:rPr>
                        <a:t>5 640 527</a:t>
                      </a:r>
                      <a:endParaRPr lang="fi-FI" sz="800" b="0" i="0" u="none" strike="noStrike" dirty="0">
                        <a:effectLst/>
                        <a:latin typeface="+mn-lt"/>
                      </a:endParaRPr>
                    </a:p>
                  </a:txBody>
                  <a:tcPr marL="0" marR="0" marT="0" marB="0" anchor="ctr"/>
                </a:tc>
                <a:tc>
                  <a:txBody>
                    <a:bodyPr/>
                    <a:lstStyle/>
                    <a:p>
                      <a:pPr algn="r" fontAlgn="b"/>
                      <a:r>
                        <a:rPr lang="fi-FI" sz="750" u="none" strike="noStrike" dirty="0">
                          <a:effectLst/>
                          <a:latin typeface="+mn-lt"/>
                        </a:rPr>
                        <a:t>5 670 224</a:t>
                      </a:r>
                      <a:endParaRPr lang="fi-FI" sz="750" b="0" i="0" u="none" strike="noStrike" dirty="0">
                        <a:effectLst/>
                        <a:latin typeface="+mn-lt"/>
                      </a:endParaRPr>
                    </a:p>
                  </a:txBody>
                  <a:tcPr marL="0" marR="0" marT="0" marB="0" anchor="ctr"/>
                </a:tc>
                <a:tc>
                  <a:txBody>
                    <a:bodyPr/>
                    <a:lstStyle/>
                    <a:p>
                      <a:pPr algn="r" fontAlgn="b"/>
                      <a:r>
                        <a:rPr lang="fi-FI" sz="750" u="none" strike="noStrike">
                          <a:effectLst/>
                          <a:latin typeface="+mn-lt"/>
                        </a:rPr>
                        <a:t>5 694 785</a:t>
                      </a:r>
                      <a:endParaRPr lang="fi-FI" sz="750" b="0" i="0" u="none" strike="noStrike">
                        <a:effectLst/>
                        <a:latin typeface="+mn-lt"/>
                      </a:endParaRPr>
                    </a:p>
                  </a:txBody>
                  <a:tcPr marL="0" marR="0" marT="0" marB="0" anchor="ctr"/>
                </a:tc>
                <a:tc>
                  <a:txBody>
                    <a:bodyPr/>
                    <a:lstStyle/>
                    <a:p>
                      <a:pPr algn="r" fontAlgn="b"/>
                      <a:r>
                        <a:rPr lang="fi-FI" sz="750" u="none" strike="noStrike">
                          <a:effectLst/>
                          <a:latin typeface="+mn-lt"/>
                        </a:rPr>
                        <a:t>5 719 048</a:t>
                      </a:r>
                      <a:endParaRPr lang="fi-FI" sz="750" b="0" i="0" u="none" strike="noStrike">
                        <a:effectLst/>
                        <a:latin typeface="+mn-lt"/>
                      </a:endParaRPr>
                    </a:p>
                  </a:txBody>
                  <a:tcPr marL="0" marR="0" marT="0" marB="0" anchor="ctr"/>
                </a:tc>
                <a:tc>
                  <a:txBody>
                    <a:bodyPr/>
                    <a:lstStyle/>
                    <a:p>
                      <a:pPr algn="r" fontAlgn="b"/>
                      <a:r>
                        <a:rPr lang="fi-FI" sz="750" u="none" strike="noStrike">
                          <a:effectLst/>
                          <a:latin typeface="+mn-lt"/>
                        </a:rPr>
                        <a:t>5 742 996</a:t>
                      </a:r>
                      <a:endParaRPr lang="fi-FI" sz="750" b="0" i="0" u="none" strike="noStrike">
                        <a:effectLst/>
                        <a:latin typeface="+mn-lt"/>
                      </a:endParaRPr>
                    </a:p>
                  </a:txBody>
                  <a:tcPr marL="0" marR="0" marT="0" marB="0" anchor="ctr"/>
                </a:tc>
                <a:tc>
                  <a:txBody>
                    <a:bodyPr/>
                    <a:lstStyle/>
                    <a:p>
                      <a:pPr algn="r" fontAlgn="b"/>
                      <a:r>
                        <a:rPr lang="fi-FI" sz="750" u="none" strike="noStrike" dirty="0">
                          <a:effectLst/>
                          <a:latin typeface="+mn-lt"/>
                        </a:rPr>
                        <a:t>5 766 603</a:t>
                      </a:r>
                      <a:endParaRPr lang="fi-FI" sz="750" b="0" i="0" u="none" strike="noStrike" dirty="0">
                        <a:effectLst/>
                        <a:latin typeface="+mn-lt"/>
                      </a:endParaRPr>
                    </a:p>
                  </a:txBody>
                  <a:tcPr marL="0" marR="0" marT="0" marB="0" anchor="ctr"/>
                </a:tc>
                <a:tc>
                  <a:txBody>
                    <a:bodyPr/>
                    <a:lstStyle/>
                    <a:p>
                      <a:pPr algn="r" fontAlgn="b"/>
                      <a:r>
                        <a:rPr lang="fi-FI" sz="750" u="none" strike="noStrike">
                          <a:effectLst/>
                          <a:latin typeface="+mn-lt"/>
                        </a:rPr>
                        <a:t>5 789 834</a:t>
                      </a:r>
                      <a:endParaRPr lang="fi-FI" sz="750" b="0" i="0" u="none" strike="noStrike">
                        <a:effectLst/>
                        <a:latin typeface="+mn-lt"/>
                      </a:endParaRPr>
                    </a:p>
                  </a:txBody>
                  <a:tcPr marL="0" marR="0" marT="0" marB="0" anchor="ctr"/>
                </a:tc>
                <a:tc>
                  <a:txBody>
                    <a:bodyPr/>
                    <a:lstStyle/>
                    <a:p>
                      <a:pPr algn="r" fontAlgn="b"/>
                      <a:r>
                        <a:rPr lang="fi-FI" sz="750" u="none" strike="noStrike">
                          <a:effectLst/>
                          <a:latin typeface="+mn-lt"/>
                        </a:rPr>
                        <a:t>5 812 631</a:t>
                      </a:r>
                      <a:endParaRPr lang="fi-FI" sz="750" b="0" i="0" u="none" strike="noStrike">
                        <a:effectLst/>
                        <a:latin typeface="+mn-lt"/>
                      </a:endParaRPr>
                    </a:p>
                  </a:txBody>
                  <a:tcPr marL="0" marR="0" marT="0" marB="0" anchor="ctr"/>
                </a:tc>
                <a:tc>
                  <a:txBody>
                    <a:bodyPr/>
                    <a:lstStyle/>
                    <a:p>
                      <a:pPr algn="r" fontAlgn="b"/>
                      <a:r>
                        <a:rPr lang="fi-FI" sz="750" u="none" strike="noStrike">
                          <a:effectLst/>
                          <a:latin typeface="+mn-lt"/>
                        </a:rPr>
                        <a:t>5 834 984</a:t>
                      </a:r>
                      <a:endParaRPr lang="fi-FI" sz="750" b="0" i="0" u="none" strike="noStrike">
                        <a:effectLst/>
                        <a:latin typeface="+mn-lt"/>
                      </a:endParaRPr>
                    </a:p>
                  </a:txBody>
                  <a:tcPr marL="0" marR="0" marT="0" marB="0" anchor="ctr"/>
                </a:tc>
                <a:tc>
                  <a:txBody>
                    <a:bodyPr/>
                    <a:lstStyle/>
                    <a:p>
                      <a:pPr algn="r" fontAlgn="b"/>
                      <a:r>
                        <a:rPr lang="fi-FI" sz="750" u="none" strike="noStrike">
                          <a:effectLst/>
                          <a:latin typeface="+mn-lt"/>
                        </a:rPr>
                        <a:t>5 856 950</a:t>
                      </a:r>
                      <a:endParaRPr lang="fi-FI" sz="750" b="0" i="0" u="none" strike="noStrike">
                        <a:effectLst/>
                        <a:latin typeface="+mn-lt"/>
                      </a:endParaRPr>
                    </a:p>
                  </a:txBody>
                  <a:tcPr marL="0" marR="0" marT="0" marB="0" anchor="ctr"/>
                </a:tc>
                <a:tc>
                  <a:txBody>
                    <a:bodyPr/>
                    <a:lstStyle/>
                    <a:p>
                      <a:pPr algn="r" fontAlgn="b"/>
                      <a:r>
                        <a:rPr lang="fi-FI" sz="750" u="none" strike="noStrike" dirty="0">
                          <a:effectLst/>
                          <a:latin typeface="+mn-lt"/>
                        </a:rPr>
                        <a:t>5 878 470</a:t>
                      </a:r>
                      <a:endParaRPr lang="fi-FI" sz="750" b="0" i="0" u="none" strike="noStrike" dirty="0">
                        <a:effectLst/>
                        <a:latin typeface="+mn-lt"/>
                      </a:endParaRPr>
                    </a:p>
                  </a:txBody>
                  <a:tcPr marL="0" marR="0" marT="0" marB="0" anchor="ctr"/>
                </a:tc>
                <a:tc>
                  <a:txBody>
                    <a:bodyPr/>
                    <a:lstStyle/>
                    <a:p>
                      <a:pPr algn="r" fontAlgn="b"/>
                      <a:r>
                        <a:rPr lang="fi-FI" sz="750" u="none" strike="noStrike">
                          <a:effectLst/>
                          <a:latin typeface="+mn-lt"/>
                        </a:rPr>
                        <a:t>5 899 586</a:t>
                      </a:r>
                      <a:endParaRPr lang="fi-FI" sz="750" b="0" i="0" u="none" strike="noStrike">
                        <a:effectLst/>
                        <a:latin typeface="+mn-lt"/>
                      </a:endParaRPr>
                    </a:p>
                  </a:txBody>
                  <a:tcPr marL="0" marR="0" marT="0" marB="0" anchor="ctr"/>
                </a:tc>
                <a:tc>
                  <a:txBody>
                    <a:bodyPr/>
                    <a:lstStyle/>
                    <a:p>
                      <a:pPr algn="r" fontAlgn="b"/>
                      <a:r>
                        <a:rPr lang="fi-FI" sz="750" u="none" strike="noStrike" dirty="0">
                          <a:effectLst/>
                          <a:latin typeface="+mn-lt"/>
                        </a:rPr>
                        <a:t>5 920 285</a:t>
                      </a:r>
                      <a:endParaRPr lang="fi-FI" sz="750" b="0" i="0" u="none" strike="noStrike" dirty="0">
                        <a:effectLst/>
                        <a:latin typeface="+mn-lt"/>
                      </a:endParaRPr>
                    </a:p>
                  </a:txBody>
                  <a:tcPr marL="0" marR="0" marT="0" marB="0" anchor="ctr"/>
                </a:tc>
                <a:tc>
                  <a:txBody>
                    <a:bodyPr/>
                    <a:lstStyle/>
                    <a:p>
                      <a:pPr algn="r" fontAlgn="b"/>
                      <a:r>
                        <a:rPr lang="fi-FI" sz="750" u="none" strike="noStrike" dirty="0">
                          <a:effectLst/>
                          <a:latin typeface="+mn-lt"/>
                        </a:rPr>
                        <a:t>5 940 582</a:t>
                      </a:r>
                      <a:endParaRPr lang="fi-FI" sz="750" b="0" i="0" u="none" strike="noStrike" dirty="0">
                        <a:effectLst/>
                        <a:latin typeface="+mn-lt"/>
                      </a:endParaRPr>
                    </a:p>
                  </a:txBody>
                  <a:tcPr marL="0" marR="0" marT="0" marB="0" anchor="ctr"/>
                </a:tc>
                <a:tc>
                  <a:txBody>
                    <a:bodyPr/>
                    <a:lstStyle/>
                    <a:p>
                      <a:pPr algn="r" fontAlgn="b"/>
                      <a:r>
                        <a:rPr lang="fi-FI" sz="750" u="none" strike="noStrike" dirty="0">
                          <a:effectLst/>
                          <a:latin typeface="+mn-lt"/>
                        </a:rPr>
                        <a:t>5 960 452</a:t>
                      </a:r>
                      <a:endParaRPr lang="fi-FI" sz="750" b="0" i="0" u="none" strike="noStrike" dirty="0">
                        <a:effectLst/>
                        <a:latin typeface="+mn-lt"/>
                      </a:endParaRPr>
                    </a:p>
                  </a:txBody>
                  <a:tcPr marL="0" marR="0" marT="0" marB="0" anchor="ctr"/>
                </a:tc>
                <a:tc>
                  <a:txBody>
                    <a:bodyPr/>
                    <a:lstStyle/>
                    <a:p>
                      <a:pPr algn="r" fontAlgn="b"/>
                      <a:r>
                        <a:rPr lang="fi-FI" sz="750" u="none" strike="noStrike" dirty="0">
                          <a:effectLst/>
                          <a:latin typeface="+mn-lt"/>
                        </a:rPr>
                        <a:t>5 979 959</a:t>
                      </a:r>
                      <a:endParaRPr lang="fi-FI" sz="750" b="0" i="0" u="none" strike="noStrike" dirty="0">
                        <a:effectLst/>
                        <a:latin typeface="+mn-lt"/>
                      </a:endParaRPr>
                    </a:p>
                  </a:txBody>
                  <a:tcPr marL="0" marR="0" marT="0" marB="0" anchor="ctr"/>
                </a:tc>
                <a:tc>
                  <a:txBody>
                    <a:bodyPr/>
                    <a:lstStyle/>
                    <a:p>
                      <a:pPr algn="r" fontAlgn="b"/>
                      <a:r>
                        <a:rPr lang="fi-FI" sz="750" u="none" strike="noStrike" dirty="0">
                          <a:effectLst/>
                          <a:latin typeface="+mn-lt"/>
                        </a:rPr>
                        <a:t>5 999 124</a:t>
                      </a:r>
                      <a:endParaRPr lang="fi-FI" sz="750" b="0" i="0" u="none" strike="noStrike" dirty="0">
                        <a:effectLst/>
                        <a:latin typeface="+mn-lt"/>
                      </a:endParaRPr>
                    </a:p>
                  </a:txBody>
                  <a:tcPr marL="0" marR="0" marT="0" marB="0" anchor="ctr"/>
                </a:tc>
                <a:tc>
                  <a:txBody>
                    <a:bodyPr/>
                    <a:lstStyle/>
                    <a:p>
                      <a:pPr algn="r" fontAlgn="b"/>
                      <a:r>
                        <a:rPr lang="fi-FI" sz="750" u="none" strike="noStrike">
                          <a:effectLst/>
                          <a:latin typeface="+mn-lt"/>
                        </a:rPr>
                        <a:t>6 017 961</a:t>
                      </a:r>
                      <a:endParaRPr lang="fi-FI" sz="750" b="0" i="0" u="none" strike="noStrike">
                        <a:effectLst/>
                        <a:latin typeface="+mn-lt"/>
                      </a:endParaRPr>
                    </a:p>
                  </a:txBody>
                  <a:tcPr marL="0" marR="0" marT="0" marB="0" anchor="ctr"/>
                </a:tc>
                <a:tc>
                  <a:txBody>
                    <a:bodyPr/>
                    <a:lstStyle/>
                    <a:p>
                      <a:pPr algn="r" fontAlgn="b"/>
                      <a:r>
                        <a:rPr lang="fi-FI" sz="750" u="none" strike="noStrike">
                          <a:effectLst/>
                          <a:latin typeface="+mn-lt"/>
                        </a:rPr>
                        <a:t>6 036 526</a:t>
                      </a:r>
                      <a:endParaRPr lang="fi-FI" sz="750" b="0" i="0" u="none" strike="noStrike">
                        <a:effectLst/>
                        <a:latin typeface="+mn-lt"/>
                      </a:endParaRPr>
                    </a:p>
                  </a:txBody>
                  <a:tcPr marL="0" marR="0" marT="0" marB="0" anchor="ctr"/>
                </a:tc>
                <a:tc>
                  <a:txBody>
                    <a:bodyPr/>
                    <a:lstStyle/>
                    <a:p>
                      <a:pPr algn="r" fontAlgn="b"/>
                      <a:r>
                        <a:rPr lang="fi-FI" sz="750" u="none" strike="noStrike">
                          <a:effectLst/>
                          <a:latin typeface="+mn-lt"/>
                        </a:rPr>
                        <a:t>6 054 829</a:t>
                      </a:r>
                      <a:endParaRPr lang="fi-FI" sz="750" b="0" i="0" u="none" strike="noStrike">
                        <a:effectLst/>
                        <a:latin typeface="+mn-lt"/>
                      </a:endParaRPr>
                    </a:p>
                  </a:txBody>
                  <a:tcPr marL="0" marR="0" marT="0" marB="0" anchor="ctr"/>
                </a:tc>
                <a:tc>
                  <a:txBody>
                    <a:bodyPr/>
                    <a:lstStyle/>
                    <a:p>
                      <a:pPr algn="r" fontAlgn="b"/>
                      <a:r>
                        <a:rPr lang="fi-FI" sz="750" u="none" strike="noStrike">
                          <a:effectLst/>
                          <a:latin typeface="+mn-lt"/>
                        </a:rPr>
                        <a:t>6 072 912</a:t>
                      </a:r>
                      <a:endParaRPr lang="fi-FI" sz="750" b="0" i="0" u="none" strike="noStrike">
                        <a:effectLst/>
                        <a:latin typeface="+mn-lt"/>
                      </a:endParaRPr>
                    </a:p>
                  </a:txBody>
                  <a:tcPr marL="0" marR="0" marT="0" marB="0" anchor="ctr"/>
                </a:tc>
                <a:tc>
                  <a:txBody>
                    <a:bodyPr/>
                    <a:lstStyle/>
                    <a:p>
                      <a:pPr algn="r" fontAlgn="b"/>
                      <a:r>
                        <a:rPr lang="fi-FI" sz="750" u="none" strike="noStrike" dirty="0">
                          <a:effectLst/>
                          <a:latin typeface="+mn-lt"/>
                        </a:rPr>
                        <a:t>6 090 802</a:t>
                      </a:r>
                      <a:endParaRPr lang="fi-FI" sz="750" b="0" i="0" u="none" strike="noStrike" dirty="0">
                        <a:effectLst/>
                        <a:latin typeface="+mn-lt"/>
                      </a:endParaRPr>
                    </a:p>
                  </a:txBody>
                  <a:tcPr marL="0" marR="0" marT="0" marB="0" anchor="ctr"/>
                </a:tc>
                <a:extLst>
                  <a:ext uri="{0D108BD9-81ED-4DB2-BD59-A6C34878D82A}">
                    <a16:rowId xmlns:a16="http://schemas.microsoft.com/office/drawing/2014/main" val="2997412592"/>
                  </a:ext>
                </a:extLst>
              </a:tr>
              <a:tr h="174450">
                <a:tc>
                  <a:txBody>
                    <a:bodyPr/>
                    <a:lstStyle/>
                    <a:p>
                      <a:pPr algn="l" fontAlgn="b"/>
                      <a:r>
                        <a:rPr lang="fi-FI" sz="900" u="none" strike="noStrike" dirty="0">
                          <a:effectLst/>
                          <a:latin typeface="+mn-lt"/>
                        </a:rPr>
                        <a:t>Uusimaa</a:t>
                      </a:r>
                      <a:endParaRPr lang="fi-FI" sz="900" b="0" i="0" u="none" strike="noStrike" dirty="0">
                        <a:effectLst/>
                        <a:latin typeface="+mn-lt"/>
                      </a:endParaRPr>
                    </a:p>
                  </a:txBody>
                  <a:tcPr marL="36000" marR="0" marT="0" marB="0" anchor="ctr"/>
                </a:tc>
                <a:tc>
                  <a:txBody>
                    <a:bodyPr/>
                    <a:lstStyle/>
                    <a:p>
                      <a:pPr algn="r" fontAlgn="b"/>
                      <a:r>
                        <a:rPr lang="fi-FI" sz="800" u="none" strike="noStrike" dirty="0">
                          <a:effectLst/>
                          <a:latin typeface="+mn-lt"/>
                        </a:rPr>
                        <a:t>1 788 660</a:t>
                      </a:r>
                      <a:endParaRPr lang="fi-FI" sz="800" b="0" i="0" u="none" strike="noStrike" dirty="0">
                        <a:effectLst/>
                        <a:latin typeface="+mn-lt"/>
                      </a:endParaRPr>
                    </a:p>
                  </a:txBody>
                  <a:tcPr marL="0" marR="0" marT="0" marB="0" anchor="ctr"/>
                </a:tc>
                <a:tc>
                  <a:txBody>
                    <a:bodyPr/>
                    <a:lstStyle/>
                    <a:p>
                      <a:pPr algn="r" fontAlgn="b"/>
                      <a:r>
                        <a:rPr lang="fi-FI" sz="750" u="none" strike="noStrike" dirty="0">
                          <a:effectLst/>
                          <a:latin typeface="+mn-lt"/>
                        </a:rPr>
                        <a:t>1 813 965</a:t>
                      </a:r>
                      <a:endParaRPr lang="fi-FI" sz="750" b="0" i="0" u="none" strike="noStrike" dirty="0">
                        <a:effectLst/>
                        <a:latin typeface="+mn-lt"/>
                      </a:endParaRPr>
                    </a:p>
                  </a:txBody>
                  <a:tcPr marL="0" marR="0" marT="0" marB="0" anchor="ctr"/>
                </a:tc>
                <a:tc>
                  <a:txBody>
                    <a:bodyPr/>
                    <a:lstStyle/>
                    <a:p>
                      <a:pPr algn="r" fontAlgn="b"/>
                      <a:r>
                        <a:rPr lang="fi-FI" sz="750" u="none" strike="noStrike" dirty="0">
                          <a:effectLst/>
                          <a:latin typeface="+mn-lt"/>
                        </a:rPr>
                        <a:t>1 836 394</a:t>
                      </a:r>
                      <a:endParaRPr lang="fi-FI" sz="750" b="0" i="0" u="none" strike="noStrike" dirty="0">
                        <a:effectLst/>
                        <a:latin typeface="+mn-lt"/>
                      </a:endParaRPr>
                    </a:p>
                  </a:txBody>
                  <a:tcPr marL="0" marR="0" marT="0" marB="0" anchor="ctr"/>
                </a:tc>
                <a:tc>
                  <a:txBody>
                    <a:bodyPr/>
                    <a:lstStyle/>
                    <a:p>
                      <a:pPr algn="r" fontAlgn="b"/>
                      <a:r>
                        <a:rPr lang="fi-FI" sz="750" u="none" strike="noStrike" dirty="0">
                          <a:effectLst/>
                          <a:latin typeface="+mn-lt"/>
                        </a:rPr>
                        <a:t>1 858 377</a:t>
                      </a:r>
                      <a:endParaRPr lang="fi-FI" sz="750" b="0" i="0" u="none" strike="noStrike" dirty="0">
                        <a:effectLst/>
                        <a:latin typeface="+mn-lt"/>
                      </a:endParaRPr>
                    </a:p>
                  </a:txBody>
                  <a:tcPr marL="0" marR="0" marT="0" marB="0" anchor="ctr"/>
                </a:tc>
                <a:tc>
                  <a:txBody>
                    <a:bodyPr/>
                    <a:lstStyle/>
                    <a:p>
                      <a:pPr algn="r" fontAlgn="b"/>
                      <a:r>
                        <a:rPr lang="fi-FI" sz="750" u="none" strike="noStrike">
                          <a:effectLst/>
                          <a:latin typeface="+mn-lt"/>
                        </a:rPr>
                        <a:t>1 879 908</a:t>
                      </a:r>
                      <a:endParaRPr lang="fi-FI" sz="750" b="0" i="0" u="none" strike="noStrike">
                        <a:effectLst/>
                        <a:latin typeface="+mn-lt"/>
                      </a:endParaRPr>
                    </a:p>
                  </a:txBody>
                  <a:tcPr marL="0" marR="0" marT="0" marB="0" anchor="ctr"/>
                </a:tc>
                <a:tc>
                  <a:txBody>
                    <a:bodyPr/>
                    <a:lstStyle/>
                    <a:p>
                      <a:pPr algn="r" fontAlgn="b"/>
                      <a:r>
                        <a:rPr lang="fi-FI" sz="750" u="none" strike="noStrike">
                          <a:effectLst/>
                          <a:latin typeface="+mn-lt"/>
                        </a:rPr>
                        <a:t>1 900 998</a:t>
                      </a:r>
                      <a:endParaRPr lang="fi-FI" sz="750" b="0" i="0" u="none" strike="noStrike">
                        <a:effectLst/>
                        <a:latin typeface="+mn-lt"/>
                      </a:endParaRPr>
                    </a:p>
                  </a:txBody>
                  <a:tcPr marL="0" marR="0" marT="0" marB="0" anchor="ctr"/>
                </a:tc>
                <a:tc>
                  <a:txBody>
                    <a:bodyPr/>
                    <a:lstStyle/>
                    <a:p>
                      <a:pPr algn="r" fontAlgn="b"/>
                      <a:r>
                        <a:rPr lang="fi-FI" sz="750" u="none" strike="noStrike">
                          <a:effectLst/>
                          <a:latin typeface="+mn-lt"/>
                        </a:rPr>
                        <a:t>1 921 647</a:t>
                      </a:r>
                      <a:endParaRPr lang="fi-FI" sz="750" b="0" i="0" u="none" strike="noStrike">
                        <a:effectLst/>
                        <a:latin typeface="+mn-lt"/>
                      </a:endParaRPr>
                    </a:p>
                  </a:txBody>
                  <a:tcPr marL="0" marR="0" marT="0" marB="0" anchor="ctr"/>
                </a:tc>
                <a:tc>
                  <a:txBody>
                    <a:bodyPr/>
                    <a:lstStyle/>
                    <a:p>
                      <a:pPr algn="r" fontAlgn="b"/>
                      <a:r>
                        <a:rPr lang="fi-FI" sz="750" u="none" strike="noStrike">
                          <a:effectLst/>
                          <a:latin typeface="+mn-lt"/>
                        </a:rPr>
                        <a:t>1 941 864</a:t>
                      </a:r>
                      <a:endParaRPr lang="fi-FI" sz="750" b="0" i="0" u="none" strike="noStrike">
                        <a:effectLst/>
                        <a:latin typeface="+mn-lt"/>
                      </a:endParaRPr>
                    </a:p>
                  </a:txBody>
                  <a:tcPr marL="0" marR="0" marT="0" marB="0" anchor="ctr"/>
                </a:tc>
                <a:tc>
                  <a:txBody>
                    <a:bodyPr/>
                    <a:lstStyle/>
                    <a:p>
                      <a:pPr algn="r" fontAlgn="b"/>
                      <a:r>
                        <a:rPr lang="fi-FI" sz="750" u="none" strike="noStrike">
                          <a:effectLst/>
                          <a:latin typeface="+mn-lt"/>
                        </a:rPr>
                        <a:t>1 961 635</a:t>
                      </a:r>
                      <a:endParaRPr lang="fi-FI" sz="750" b="0" i="0" u="none" strike="noStrike">
                        <a:effectLst/>
                        <a:latin typeface="+mn-lt"/>
                      </a:endParaRPr>
                    </a:p>
                  </a:txBody>
                  <a:tcPr marL="0" marR="0" marT="0" marB="0" anchor="ctr"/>
                </a:tc>
                <a:tc>
                  <a:txBody>
                    <a:bodyPr/>
                    <a:lstStyle/>
                    <a:p>
                      <a:pPr algn="r" fontAlgn="b"/>
                      <a:r>
                        <a:rPr lang="fi-FI" sz="750" u="none" strike="noStrike">
                          <a:effectLst/>
                          <a:latin typeface="+mn-lt"/>
                        </a:rPr>
                        <a:t>1 980 983</a:t>
                      </a:r>
                      <a:endParaRPr lang="fi-FI" sz="750" b="0" i="0" u="none" strike="noStrike">
                        <a:effectLst/>
                        <a:latin typeface="+mn-lt"/>
                      </a:endParaRPr>
                    </a:p>
                  </a:txBody>
                  <a:tcPr marL="0" marR="0" marT="0" marB="0" anchor="ctr"/>
                </a:tc>
                <a:tc>
                  <a:txBody>
                    <a:bodyPr/>
                    <a:lstStyle/>
                    <a:p>
                      <a:pPr algn="r" fontAlgn="b"/>
                      <a:r>
                        <a:rPr lang="fi-FI" sz="750" u="none" strike="noStrike">
                          <a:effectLst/>
                          <a:latin typeface="+mn-lt"/>
                        </a:rPr>
                        <a:t>1 999 885</a:t>
                      </a:r>
                      <a:endParaRPr lang="fi-FI" sz="750" b="0" i="0" u="none" strike="noStrike">
                        <a:effectLst/>
                        <a:latin typeface="+mn-lt"/>
                      </a:endParaRPr>
                    </a:p>
                  </a:txBody>
                  <a:tcPr marL="0" marR="0" marT="0" marB="0" anchor="ctr"/>
                </a:tc>
                <a:tc>
                  <a:txBody>
                    <a:bodyPr/>
                    <a:lstStyle/>
                    <a:p>
                      <a:pPr algn="r" fontAlgn="b"/>
                      <a:r>
                        <a:rPr lang="fi-FI" sz="750" u="none" strike="noStrike">
                          <a:effectLst/>
                          <a:latin typeface="+mn-lt"/>
                        </a:rPr>
                        <a:t>2 018 352</a:t>
                      </a:r>
                      <a:endParaRPr lang="fi-FI" sz="750" b="0" i="0" u="none" strike="noStrike">
                        <a:effectLst/>
                        <a:latin typeface="+mn-lt"/>
                      </a:endParaRPr>
                    </a:p>
                  </a:txBody>
                  <a:tcPr marL="0" marR="0" marT="0" marB="0" anchor="ctr"/>
                </a:tc>
                <a:tc>
                  <a:txBody>
                    <a:bodyPr/>
                    <a:lstStyle/>
                    <a:p>
                      <a:pPr algn="r" fontAlgn="b"/>
                      <a:r>
                        <a:rPr lang="fi-FI" sz="750" u="none" strike="noStrike">
                          <a:effectLst/>
                          <a:latin typeface="+mn-lt"/>
                        </a:rPr>
                        <a:t>2 036 357</a:t>
                      </a:r>
                      <a:endParaRPr lang="fi-FI" sz="750" b="0" i="0" u="none" strike="noStrike">
                        <a:effectLst/>
                        <a:latin typeface="+mn-lt"/>
                      </a:endParaRPr>
                    </a:p>
                  </a:txBody>
                  <a:tcPr marL="0" marR="0" marT="0" marB="0" anchor="ctr"/>
                </a:tc>
                <a:tc>
                  <a:txBody>
                    <a:bodyPr/>
                    <a:lstStyle/>
                    <a:p>
                      <a:pPr algn="r" fontAlgn="b"/>
                      <a:r>
                        <a:rPr lang="fi-FI" sz="750" u="none" strike="noStrike">
                          <a:effectLst/>
                          <a:latin typeface="+mn-lt"/>
                        </a:rPr>
                        <a:t>2 053 911</a:t>
                      </a:r>
                      <a:endParaRPr lang="fi-FI" sz="750" b="0" i="0" u="none" strike="noStrike">
                        <a:effectLst/>
                        <a:latin typeface="+mn-lt"/>
                      </a:endParaRPr>
                    </a:p>
                  </a:txBody>
                  <a:tcPr marL="0" marR="0" marT="0" marB="0" anchor="ctr"/>
                </a:tc>
                <a:tc>
                  <a:txBody>
                    <a:bodyPr/>
                    <a:lstStyle/>
                    <a:p>
                      <a:pPr algn="r" fontAlgn="b"/>
                      <a:r>
                        <a:rPr lang="fi-FI" sz="750" u="none" strike="noStrike">
                          <a:effectLst/>
                          <a:latin typeface="+mn-lt"/>
                        </a:rPr>
                        <a:t>2 070 974</a:t>
                      </a:r>
                      <a:endParaRPr lang="fi-FI" sz="750" b="0" i="0" u="none" strike="noStrike">
                        <a:effectLst/>
                        <a:latin typeface="+mn-lt"/>
                      </a:endParaRPr>
                    </a:p>
                  </a:txBody>
                  <a:tcPr marL="0" marR="0" marT="0" marB="0" anchor="ctr"/>
                </a:tc>
                <a:tc>
                  <a:txBody>
                    <a:bodyPr/>
                    <a:lstStyle/>
                    <a:p>
                      <a:pPr algn="r" fontAlgn="b"/>
                      <a:r>
                        <a:rPr lang="fi-FI" sz="750" u="none" strike="noStrike" dirty="0">
                          <a:effectLst/>
                          <a:latin typeface="+mn-lt"/>
                        </a:rPr>
                        <a:t>2 087 583</a:t>
                      </a:r>
                      <a:endParaRPr lang="fi-FI" sz="750" b="0" i="0" u="none" strike="noStrike" dirty="0">
                        <a:effectLst/>
                        <a:latin typeface="+mn-lt"/>
                      </a:endParaRPr>
                    </a:p>
                  </a:txBody>
                  <a:tcPr marL="0" marR="0" marT="0" marB="0" anchor="ctr"/>
                </a:tc>
                <a:tc>
                  <a:txBody>
                    <a:bodyPr/>
                    <a:lstStyle/>
                    <a:p>
                      <a:pPr algn="r" fontAlgn="b"/>
                      <a:r>
                        <a:rPr lang="fi-FI" sz="750" u="none" strike="noStrike" dirty="0">
                          <a:effectLst/>
                          <a:latin typeface="+mn-lt"/>
                        </a:rPr>
                        <a:t>2 103 712</a:t>
                      </a:r>
                      <a:endParaRPr lang="fi-FI" sz="750" b="0" i="0" u="none" strike="noStrike" dirty="0">
                        <a:effectLst/>
                        <a:latin typeface="+mn-lt"/>
                      </a:endParaRPr>
                    </a:p>
                  </a:txBody>
                  <a:tcPr marL="0" marR="0" marT="0" marB="0" anchor="ctr"/>
                </a:tc>
                <a:tc>
                  <a:txBody>
                    <a:bodyPr/>
                    <a:lstStyle/>
                    <a:p>
                      <a:pPr algn="r" fontAlgn="b"/>
                      <a:r>
                        <a:rPr lang="fi-FI" sz="750" u="none" strike="noStrike" dirty="0">
                          <a:effectLst/>
                          <a:latin typeface="+mn-lt"/>
                        </a:rPr>
                        <a:t>2 119 351</a:t>
                      </a:r>
                      <a:endParaRPr lang="fi-FI" sz="750" b="0" i="0" u="none" strike="noStrike" dirty="0">
                        <a:effectLst/>
                        <a:latin typeface="+mn-lt"/>
                      </a:endParaRPr>
                    </a:p>
                  </a:txBody>
                  <a:tcPr marL="0" marR="0" marT="0" marB="0" anchor="ctr"/>
                </a:tc>
                <a:tc>
                  <a:txBody>
                    <a:bodyPr/>
                    <a:lstStyle/>
                    <a:p>
                      <a:pPr algn="r" fontAlgn="b"/>
                      <a:r>
                        <a:rPr lang="fi-FI" sz="750" u="none" strike="noStrike">
                          <a:effectLst/>
                          <a:latin typeface="+mn-lt"/>
                        </a:rPr>
                        <a:t>2 134 512</a:t>
                      </a:r>
                      <a:endParaRPr lang="fi-FI" sz="750" b="0" i="0" u="none" strike="noStrike">
                        <a:effectLst/>
                        <a:latin typeface="+mn-lt"/>
                      </a:endParaRPr>
                    </a:p>
                  </a:txBody>
                  <a:tcPr marL="0" marR="0" marT="0" marB="0" anchor="ctr"/>
                </a:tc>
                <a:tc>
                  <a:txBody>
                    <a:bodyPr/>
                    <a:lstStyle/>
                    <a:p>
                      <a:pPr algn="r" fontAlgn="b"/>
                      <a:r>
                        <a:rPr lang="fi-FI" sz="750" u="none" strike="noStrike" dirty="0">
                          <a:effectLst/>
                          <a:latin typeface="+mn-lt"/>
                        </a:rPr>
                        <a:t>2 149 244</a:t>
                      </a:r>
                      <a:endParaRPr lang="fi-FI" sz="750" b="0" i="0" u="none" strike="noStrike" dirty="0">
                        <a:effectLst/>
                        <a:latin typeface="+mn-lt"/>
                      </a:endParaRPr>
                    </a:p>
                  </a:txBody>
                  <a:tcPr marL="0" marR="0" marT="0" marB="0" anchor="ctr"/>
                </a:tc>
                <a:tc>
                  <a:txBody>
                    <a:bodyPr/>
                    <a:lstStyle/>
                    <a:p>
                      <a:pPr algn="r" fontAlgn="b"/>
                      <a:r>
                        <a:rPr lang="fi-FI" sz="750" u="none" strike="noStrike" dirty="0">
                          <a:effectLst/>
                          <a:latin typeface="+mn-lt"/>
                        </a:rPr>
                        <a:t>2 163 554</a:t>
                      </a:r>
                      <a:endParaRPr lang="fi-FI" sz="750" b="0" i="0" u="none" strike="noStrike" dirty="0">
                        <a:effectLst/>
                        <a:latin typeface="+mn-lt"/>
                      </a:endParaRPr>
                    </a:p>
                  </a:txBody>
                  <a:tcPr marL="0" marR="0" marT="0" marB="0" anchor="ctr"/>
                </a:tc>
                <a:tc>
                  <a:txBody>
                    <a:bodyPr/>
                    <a:lstStyle/>
                    <a:p>
                      <a:pPr algn="r" fontAlgn="b"/>
                      <a:r>
                        <a:rPr lang="fi-FI" sz="750" u="none" strike="noStrike" dirty="0">
                          <a:effectLst/>
                          <a:latin typeface="+mn-lt"/>
                        </a:rPr>
                        <a:t>2 177 470</a:t>
                      </a:r>
                      <a:endParaRPr lang="fi-FI" sz="750" b="0" i="0" u="none" strike="noStrike" dirty="0">
                        <a:effectLst/>
                        <a:latin typeface="+mn-lt"/>
                      </a:endParaRPr>
                    </a:p>
                  </a:txBody>
                  <a:tcPr marL="0" marR="0" marT="0" marB="0" anchor="ctr"/>
                </a:tc>
                <a:extLst>
                  <a:ext uri="{0D108BD9-81ED-4DB2-BD59-A6C34878D82A}">
                    <a16:rowId xmlns:a16="http://schemas.microsoft.com/office/drawing/2014/main" val="512108600"/>
                  </a:ext>
                </a:extLst>
              </a:tr>
              <a:tr h="201995">
                <a:tc>
                  <a:txBody>
                    <a:bodyPr/>
                    <a:lstStyle/>
                    <a:p>
                      <a:pPr algn="l" fontAlgn="b"/>
                      <a:r>
                        <a:rPr lang="fi-FI" sz="1000" u="none" strike="noStrike" dirty="0">
                          <a:effectLst/>
                          <a:latin typeface="+mn-lt"/>
                        </a:rPr>
                        <a:t>Varsinais-Suomi</a:t>
                      </a:r>
                      <a:endParaRPr lang="fi-FI" sz="1000" b="0" i="0" u="none" strike="noStrike" dirty="0">
                        <a:effectLst/>
                        <a:latin typeface="+mn-lt"/>
                      </a:endParaRPr>
                    </a:p>
                  </a:txBody>
                  <a:tcPr marL="36000" marR="0" marT="0" marB="0" anchor="ctr"/>
                </a:tc>
                <a:tc>
                  <a:txBody>
                    <a:bodyPr/>
                    <a:lstStyle/>
                    <a:p>
                      <a:pPr algn="r" fontAlgn="b"/>
                      <a:r>
                        <a:rPr lang="fi-FI" sz="800" u="none" strike="noStrike" dirty="0">
                          <a:effectLst/>
                          <a:latin typeface="+mn-lt"/>
                        </a:rPr>
                        <a:t>494 614</a:t>
                      </a:r>
                      <a:endParaRPr lang="fi-FI" sz="800" b="0" i="0" u="none" strike="noStrike" dirty="0">
                        <a:effectLst/>
                        <a:latin typeface="+mn-lt"/>
                      </a:endParaRPr>
                    </a:p>
                  </a:txBody>
                  <a:tcPr marL="0" marR="0" marT="0" marB="0" anchor="ctr"/>
                </a:tc>
                <a:tc>
                  <a:txBody>
                    <a:bodyPr/>
                    <a:lstStyle/>
                    <a:p>
                      <a:pPr algn="r" fontAlgn="b"/>
                      <a:r>
                        <a:rPr lang="fi-FI" sz="800" u="none" strike="noStrike" dirty="0">
                          <a:effectLst/>
                          <a:latin typeface="+mn-lt"/>
                        </a:rPr>
                        <a:t>497 911</a:t>
                      </a:r>
                      <a:endParaRPr lang="fi-FI" sz="800" b="0" i="0" u="none" strike="noStrike" dirty="0">
                        <a:effectLst/>
                        <a:latin typeface="+mn-lt"/>
                      </a:endParaRPr>
                    </a:p>
                  </a:txBody>
                  <a:tcPr marL="0" marR="0" marT="0" marB="0" anchor="ctr"/>
                </a:tc>
                <a:tc>
                  <a:txBody>
                    <a:bodyPr/>
                    <a:lstStyle/>
                    <a:p>
                      <a:pPr algn="r" fontAlgn="b"/>
                      <a:r>
                        <a:rPr lang="fi-FI" sz="800" u="none" strike="noStrike" dirty="0">
                          <a:effectLst/>
                          <a:latin typeface="+mn-lt"/>
                        </a:rPr>
                        <a:t>500 807</a:t>
                      </a:r>
                      <a:endParaRPr lang="fi-FI" sz="800" b="0" i="0" u="none" strike="noStrike" dirty="0">
                        <a:effectLst/>
                        <a:latin typeface="+mn-lt"/>
                      </a:endParaRPr>
                    </a:p>
                  </a:txBody>
                  <a:tcPr marL="0" marR="0" marT="0" marB="0" anchor="ctr"/>
                </a:tc>
                <a:tc>
                  <a:txBody>
                    <a:bodyPr/>
                    <a:lstStyle/>
                    <a:p>
                      <a:pPr algn="r" fontAlgn="b"/>
                      <a:r>
                        <a:rPr lang="fi-FI" sz="800" u="none" strike="noStrike" dirty="0">
                          <a:effectLst/>
                          <a:latin typeface="+mn-lt"/>
                        </a:rPr>
                        <a:t>503 684</a:t>
                      </a:r>
                      <a:endParaRPr lang="fi-FI" sz="800" b="0" i="0" u="none" strike="noStrike" dirty="0">
                        <a:effectLst/>
                        <a:latin typeface="+mn-lt"/>
                      </a:endParaRPr>
                    </a:p>
                  </a:txBody>
                  <a:tcPr marL="0" marR="0" marT="0" marB="0" anchor="ctr"/>
                </a:tc>
                <a:tc>
                  <a:txBody>
                    <a:bodyPr/>
                    <a:lstStyle/>
                    <a:p>
                      <a:pPr algn="r" fontAlgn="b"/>
                      <a:r>
                        <a:rPr lang="fi-FI" sz="800" u="none" strike="noStrike" dirty="0">
                          <a:effectLst/>
                          <a:latin typeface="+mn-lt"/>
                        </a:rPr>
                        <a:t>506 532</a:t>
                      </a:r>
                      <a:endParaRPr lang="fi-FI" sz="800" b="0" i="0" u="none" strike="noStrike" dirty="0">
                        <a:effectLst/>
                        <a:latin typeface="+mn-lt"/>
                      </a:endParaRPr>
                    </a:p>
                  </a:txBody>
                  <a:tcPr marL="0" marR="0" marT="0" marB="0" anchor="ctr"/>
                </a:tc>
                <a:tc>
                  <a:txBody>
                    <a:bodyPr/>
                    <a:lstStyle/>
                    <a:p>
                      <a:pPr algn="r" fontAlgn="b"/>
                      <a:r>
                        <a:rPr lang="fi-FI" sz="800" u="none" strike="noStrike" dirty="0">
                          <a:effectLst/>
                          <a:latin typeface="+mn-lt"/>
                        </a:rPr>
                        <a:t>509 349</a:t>
                      </a:r>
                      <a:endParaRPr lang="fi-FI" sz="800" b="0" i="0" u="none" strike="noStrike" dirty="0">
                        <a:effectLst/>
                        <a:latin typeface="+mn-lt"/>
                      </a:endParaRPr>
                    </a:p>
                  </a:txBody>
                  <a:tcPr marL="0" marR="0" marT="0" marB="0" anchor="ctr"/>
                </a:tc>
                <a:tc>
                  <a:txBody>
                    <a:bodyPr/>
                    <a:lstStyle/>
                    <a:p>
                      <a:pPr algn="r" fontAlgn="b"/>
                      <a:r>
                        <a:rPr lang="fi-FI" sz="800" u="none" strike="noStrike">
                          <a:effectLst/>
                          <a:latin typeface="+mn-lt"/>
                        </a:rPr>
                        <a:t>512 124</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514 848</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517 532</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520 143</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522 691</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525 174</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527 573</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529 891</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532 138</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534 322</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536 478</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538 610</a:t>
                      </a:r>
                      <a:endParaRPr lang="fi-FI" sz="800" b="0" i="0" u="none" strike="noStrike">
                        <a:effectLst/>
                        <a:latin typeface="+mn-lt"/>
                      </a:endParaRPr>
                    </a:p>
                  </a:txBody>
                  <a:tcPr marL="0" marR="0" marT="0" marB="0" anchor="ctr"/>
                </a:tc>
                <a:tc>
                  <a:txBody>
                    <a:bodyPr/>
                    <a:lstStyle/>
                    <a:p>
                      <a:pPr algn="r" fontAlgn="b"/>
                      <a:r>
                        <a:rPr lang="fi-FI" sz="800" u="none" strike="noStrike" dirty="0">
                          <a:effectLst/>
                          <a:latin typeface="+mn-lt"/>
                        </a:rPr>
                        <a:t>540 713</a:t>
                      </a:r>
                      <a:endParaRPr lang="fi-FI" sz="800" b="0" i="0" u="none" strike="noStrike" dirty="0">
                        <a:effectLst/>
                        <a:latin typeface="+mn-lt"/>
                      </a:endParaRPr>
                    </a:p>
                  </a:txBody>
                  <a:tcPr marL="0" marR="0" marT="0" marB="0" anchor="ctr"/>
                </a:tc>
                <a:tc>
                  <a:txBody>
                    <a:bodyPr/>
                    <a:lstStyle/>
                    <a:p>
                      <a:pPr algn="r" fontAlgn="b"/>
                      <a:r>
                        <a:rPr lang="fi-FI" sz="800" u="none" strike="noStrike" dirty="0">
                          <a:effectLst/>
                          <a:latin typeface="+mn-lt"/>
                        </a:rPr>
                        <a:t>542 801</a:t>
                      </a:r>
                      <a:endParaRPr lang="fi-FI" sz="800" b="0" i="0" u="none" strike="noStrike" dirty="0">
                        <a:effectLst/>
                        <a:latin typeface="+mn-lt"/>
                      </a:endParaRPr>
                    </a:p>
                  </a:txBody>
                  <a:tcPr marL="0" marR="0" marT="0" marB="0" anchor="ctr"/>
                </a:tc>
                <a:tc>
                  <a:txBody>
                    <a:bodyPr/>
                    <a:lstStyle/>
                    <a:p>
                      <a:pPr algn="r" fontAlgn="b"/>
                      <a:r>
                        <a:rPr lang="fi-FI" sz="800" u="none" strike="noStrike">
                          <a:effectLst/>
                          <a:latin typeface="+mn-lt"/>
                        </a:rPr>
                        <a:t>544 872</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546 937</a:t>
                      </a:r>
                      <a:endParaRPr lang="fi-FI" sz="800" b="0" i="0" u="none" strike="noStrike">
                        <a:effectLst/>
                        <a:latin typeface="+mn-lt"/>
                      </a:endParaRPr>
                    </a:p>
                  </a:txBody>
                  <a:tcPr marL="0" marR="0" marT="0" marB="0" anchor="ctr"/>
                </a:tc>
                <a:extLst>
                  <a:ext uri="{0D108BD9-81ED-4DB2-BD59-A6C34878D82A}">
                    <a16:rowId xmlns:a16="http://schemas.microsoft.com/office/drawing/2014/main" val="3913047498"/>
                  </a:ext>
                </a:extLst>
              </a:tr>
              <a:tr h="201995">
                <a:tc>
                  <a:txBody>
                    <a:bodyPr/>
                    <a:lstStyle/>
                    <a:p>
                      <a:pPr algn="l" fontAlgn="b"/>
                      <a:r>
                        <a:rPr lang="fi-FI" sz="1000" u="none" strike="noStrike" dirty="0">
                          <a:effectLst/>
                          <a:latin typeface="+mn-lt"/>
                        </a:rPr>
                        <a:t>Satakunta</a:t>
                      </a:r>
                      <a:endParaRPr lang="fi-FI" sz="1000" b="0" i="0" u="none" strike="noStrike" dirty="0">
                        <a:effectLst/>
                        <a:latin typeface="+mn-lt"/>
                      </a:endParaRPr>
                    </a:p>
                  </a:txBody>
                  <a:tcPr marL="36000" marR="0" marT="0" marB="0" anchor="ctr"/>
                </a:tc>
                <a:tc>
                  <a:txBody>
                    <a:bodyPr/>
                    <a:lstStyle/>
                    <a:p>
                      <a:pPr algn="r" fontAlgn="b"/>
                      <a:r>
                        <a:rPr lang="fi-FI" sz="800" u="none" strike="noStrike">
                          <a:effectLst/>
                          <a:latin typeface="+mn-lt"/>
                        </a:rPr>
                        <a:t>210 709</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209 539</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208 300</a:t>
                      </a:r>
                      <a:endParaRPr lang="fi-FI" sz="800" b="0" i="0" u="none" strike="noStrike">
                        <a:effectLst/>
                        <a:latin typeface="+mn-lt"/>
                      </a:endParaRPr>
                    </a:p>
                  </a:txBody>
                  <a:tcPr marL="0" marR="0" marT="0" marB="0" anchor="ctr"/>
                </a:tc>
                <a:tc>
                  <a:txBody>
                    <a:bodyPr/>
                    <a:lstStyle/>
                    <a:p>
                      <a:pPr algn="r" fontAlgn="b"/>
                      <a:r>
                        <a:rPr lang="fi-FI" sz="800" u="none" strike="noStrike" dirty="0">
                          <a:effectLst/>
                          <a:latin typeface="+mn-lt"/>
                        </a:rPr>
                        <a:t>207 127</a:t>
                      </a:r>
                      <a:endParaRPr lang="fi-FI" sz="800" b="0" i="0" u="none" strike="noStrike" dirty="0">
                        <a:effectLst/>
                        <a:latin typeface="+mn-lt"/>
                      </a:endParaRPr>
                    </a:p>
                  </a:txBody>
                  <a:tcPr marL="0" marR="0" marT="0" marB="0" anchor="ctr"/>
                </a:tc>
                <a:tc>
                  <a:txBody>
                    <a:bodyPr/>
                    <a:lstStyle/>
                    <a:p>
                      <a:pPr algn="r" fontAlgn="b"/>
                      <a:r>
                        <a:rPr lang="fi-FI" sz="800" u="none" strike="noStrike" dirty="0">
                          <a:effectLst/>
                          <a:latin typeface="+mn-lt"/>
                        </a:rPr>
                        <a:t>206 010</a:t>
                      </a:r>
                      <a:endParaRPr lang="fi-FI" sz="800" b="0" i="0" u="none" strike="noStrike" dirty="0">
                        <a:effectLst/>
                        <a:latin typeface="+mn-lt"/>
                      </a:endParaRPr>
                    </a:p>
                  </a:txBody>
                  <a:tcPr marL="0" marR="0" marT="0" marB="0" anchor="ctr"/>
                </a:tc>
                <a:tc>
                  <a:txBody>
                    <a:bodyPr/>
                    <a:lstStyle/>
                    <a:p>
                      <a:pPr algn="r" fontAlgn="b"/>
                      <a:r>
                        <a:rPr lang="fi-FI" sz="800" u="none" strike="noStrike">
                          <a:effectLst/>
                          <a:latin typeface="+mn-lt"/>
                        </a:rPr>
                        <a:t>204 928</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203 892</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202 884</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201 914</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200 971</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200 074</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199 222</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198 421</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197 672</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196 995</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196 362</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195 767</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195 206</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194 692</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194 218</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193 797</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193 409</a:t>
                      </a:r>
                      <a:endParaRPr lang="fi-FI" sz="800" b="0" i="0" u="none" strike="noStrike">
                        <a:effectLst/>
                        <a:latin typeface="+mn-lt"/>
                      </a:endParaRPr>
                    </a:p>
                  </a:txBody>
                  <a:tcPr marL="0" marR="0" marT="0" marB="0" anchor="ctr"/>
                </a:tc>
                <a:extLst>
                  <a:ext uri="{0D108BD9-81ED-4DB2-BD59-A6C34878D82A}">
                    <a16:rowId xmlns:a16="http://schemas.microsoft.com/office/drawing/2014/main" val="692510652"/>
                  </a:ext>
                </a:extLst>
              </a:tr>
              <a:tr h="201995">
                <a:tc>
                  <a:txBody>
                    <a:bodyPr/>
                    <a:lstStyle/>
                    <a:p>
                      <a:pPr algn="l" fontAlgn="b"/>
                      <a:r>
                        <a:rPr lang="fi-FI" sz="1000" u="none" strike="noStrike" dirty="0">
                          <a:effectLst/>
                          <a:latin typeface="+mn-lt"/>
                        </a:rPr>
                        <a:t>Kanta-Häme</a:t>
                      </a:r>
                      <a:endParaRPr lang="fi-FI" sz="1000" b="0" i="0" u="none" strike="noStrike" dirty="0">
                        <a:effectLst/>
                        <a:latin typeface="+mn-lt"/>
                      </a:endParaRPr>
                    </a:p>
                  </a:txBody>
                  <a:tcPr marL="36000" marR="0" marT="0" marB="0" anchor="ctr"/>
                </a:tc>
                <a:tc>
                  <a:txBody>
                    <a:bodyPr/>
                    <a:lstStyle/>
                    <a:p>
                      <a:pPr algn="r" fontAlgn="b"/>
                      <a:r>
                        <a:rPr lang="fi-FI" sz="800" u="none" strike="noStrike">
                          <a:effectLst/>
                          <a:latin typeface="+mn-lt"/>
                        </a:rPr>
                        <a:t>169 313</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169 035</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168 712</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168 429</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168 183</a:t>
                      </a:r>
                      <a:endParaRPr lang="fi-FI" sz="800" b="0" i="0" u="none" strike="noStrike">
                        <a:effectLst/>
                        <a:latin typeface="+mn-lt"/>
                      </a:endParaRPr>
                    </a:p>
                  </a:txBody>
                  <a:tcPr marL="0" marR="0" marT="0" marB="0" anchor="ctr"/>
                </a:tc>
                <a:tc>
                  <a:txBody>
                    <a:bodyPr/>
                    <a:lstStyle/>
                    <a:p>
                      <a:pPr algn="r" fontAlgn="b"/>
                      <a:r>
                        <a:rPr lang="fi-FI" sz="800" u="none" strike="noStrike" dirty="0">
                          <a:effectLst/>
                          <a:latin typeface="+mn-lt"/>
                        </a:rPr>
                        <a:t>167 973</a:t>
                      </a:r>
                      <a:endParaRPr lang="fi-FI" sz="800" b="0" i="0" u="none" strike="noStrike" dirty="0">
                        <a:effectLst/>
                        <a:latin typeface="+mn-lt"/>
                      </a:endParaRPr>
                    </a:p>
                  </a:txBody>
                  <a:tcPr marL="0" marR="0" marT="0" marB="0" anchor="ctr"/>
                </a:tc>
                <a:tc>
                  <a:txBody>
                    <a:bodyPr/>
                    <a:lstStyle/>
                    <a:p>
                      <a:pPr algn="r" fontAlgn="b"/>
                      <a:r>
                        <a:rPr lang="fi-FI" sz="800" u="none" strike="noStrike">
                          <a:effectLst/>
                          <a:latin typeface="+mn-lt"/>
                        </a:rPr>
                        <a:t>167 806</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167 681</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167 589</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167 526</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167 488</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167 488</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167 515</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167 570</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167 651</a:t>
                      </a:r>
                      <a:endParaRPr lang="fi-FI" sz="800" b="0" i="0" u="none" strike="noStrike">
                        <a:effectLst/>
                        <a:latin typeface="+mn-lt"/>
                      </a:endParaRPr>
                    </a:p>
                  </a:txBody>
                  <a:tcPr marL="0" marR="0" marT="0" marB="0" anchor="ctr"/>
                </a:tc>
                <a:tc>
                  <a:txBody>
                    <a:bodyPr/>
                    <a:lstStyle/>
                    <a:p>
                      <a:pPr algn="r" fontAlgn="b"/>
                      <a:r>
                        <a:rPr lang="fi-FI" sz="800" u="none" strike="noStrike" dirty="0">
                          <a:effectLst/>
                          <a:latin typeface="+mn-lt"/>
                        </a:rPr>
                        <a:t>167 761</a:t>
                      </a:r>
                      <a:endParaRPr lang="fi-FI" sz="800" b="0" i="0" u="none" strike="noStrike" dirty="0">
                        <a:effectLst/>
                        <a:latin typeface="+mn-lt"/>
                      </a:endParaRPr>
                    </a:p>
                  </a:txBody>
                  <a:tcPr marL="0" marR="0" marT="0" marB="0" anchor="ctr"/>
                </a:tc>
                <a:tc>
                  <a:txBody>
                    <a:bodyPr/>
                    <a:lstStyle/>
                    <a:p>
                      <a:pPr algn="r" fontAlgn="b"/>
                      <a:r>
                        <a:rPr lang="fi-FI" sz="800" u="none" strike="noStrike">
                          <a:effectLst/>
                          <a:latin typeface="+mn-lt"/>
                        </a:rPr>
                        <a:t>167 896</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168 042</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168 210</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168 407</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168 621</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168 870</a:t>
                      </a:r>
                      <a:endParaRPr lang="fi-FI" sz="800" b="0" i="0" u="none" strike="noStrike">
                        <a:effectLst/>
                        <a:latin typeface="+mn-lt"/>
                      </a:endParaRPr>
                    </a:p>
                  </a:txBody>
                  <a:tcPr marL="0" marR="0" marT="0" marB="0" anchor="ctr"/>
                </a:tc>
                <a:extLst>
                  <a:ext uri="{0D108BD9-81ED-4DB2-BD59-A6C34878D82A}">
                    <a16:rowId xmlns:a16="http://schemas.microsoft.com/office/drawing/2014/main" val="3012331259"/>
                  </a:ext>
                </a:extLst>
              </a:tr>
              <a:tr h="201995">
                <a:tc>
                  <a:txBody>
                    <a:bodyPr/>
                    <a:lstStyle/>
                    <a:p>
                      <a:pPr algn="l" fontAlgn="b"/>
                      <a:r>
                        <a:rPr lang="fi-FI" sz="1000" u="none" strike="noStrike" dirty="0">
                          <a:effectLst/>
                          <a:latin typeface="+mn-lt"/>
                        </a:rPr>
                        <a:t>Pirkanmaa</a:t>
                      </a:r>
                      <a:endParaRPr lang="fi-FI" sz="1000" b="0" i="0" u="none" strike="noStrike" dirty="0">
                        <a:effectLst/>
                        <a:latin typeface="+mn-lt"/>
                      </a:endParaRPr>
                    </a:p>
                  </a:txBody>
                  <a:tcPr marL="36000" marR="0" marT="0" marB="0" anchor="ctr"/>
                </a:tc>
                <a:tc>
                  <a:txBody>
                    <a:bodyPr/>
                    <a:lstStyle/>
                    <a:p>
                      <a:pPr algn="r" fontAlgn="b"/>
                      <a:r>
                        <a:rPr lang="fi-FI" sz="800" u="none" strike="noStrike">
                          <a:effectLst/>
                          <a:latin typeface="+mn-lt"/>
                        </a:rPr>
                        <a:t>544 893</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549 930</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554 556</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559 099</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563 549</a:t>
                      </a:r>
                      <a:endParaRPr lang="fi-FI" sz="800" b="0" i="0" u="none" strike="noStrike">
                        <a:effectLst/>
                        <a:latin typeface="+mn-lt"/>
                      </a:endParaRPr>
                    </a:p>
                  </a:txBody>
                  <a:tcPr marL="0" marR="0" marT="0" marB="0" anchor="ctr"/>
                </a:tc>
                <a:tc>
                  <a:txBody>
                    <a:bodyPr/>
                    <a:lstStyle/>
                    <a:p>
                      <a:pPr algn="r" fontAlgn="b"/>
                      <a:r>
                        <a:rPr lang="fi-FI" sz="800" u="none" strike="noStrike" dirty="0">
                          <a:effectLst/>
                          <a:latin typeface="+mn-lt"/>
                        </a:rPr>
                        <a:t>567 950</a:t>
                      </a:r>
                      <a:endParaRPr lang="fi-FI" sz="800" b="0" i="0" u="none" strike="noStrike" dirty="0">
                        <a:effectLst/>
                        <a:latin typeface="+mn-lt"/>
                      </a:endParaRPr>
                    </a:p>
                  </a:txBody>
                  <a:tcPr marL="0" marR="0" marT="0" marB="0" anchor="ctr"/>
                </a:tc>
                <a:tc>
                  <a:txBody>
                    <a:bodyPr/>
                    <a:lstStyle/>
                    <a:p>
                      <a:pPr algn="r" fontAlgn="b"/>
                      <a:r>
                        <a:rPr lang="fi-FI" sz="800" u="none" strike="noStrike">
                          <a:effectLst/>
                          <a:latin typeface="+mn-lt"/>
                        </a:rPr>
                        <a:t>572 293</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576 516</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580 640</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584 682</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588 618</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592 449</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596 173</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599 785</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603 281</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606 688</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610 024</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613 297</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616 472</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619 578</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622 612</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625 591</a:t>
                      </a:r>
                      <a:endParaRPr lang="fi-FI" sz="800" b="0" i="0" u="none" strike="noStrike">
                        <a:effectLst/>
                        <a:latin typeface="+mn-lt"/>
                      </a:endParaRPr>
                    </a:p>
                  </a:txBody>
                  <a:tcPr marL="0" marR="0" marT="0" marB="0" anchor="ctr"/>
                </a:tc>
                <a:extLst>
                  <a:ext uri="{0D108BD9-81ED-4DB2-BD59-A6C34878D82A}">
                    <a16:rowId xmlns:a16="http://schemas.microsoft.com/office/drawing/2014/main" val="3656927150"/>
                  </a:ext>
                </a:extLst>
              </a:tr>
              <a:tr h="201995">
                <a:tc>
                  <a:txBody>
                    <a:bodyPr/>
                    <a:lstStyle/>
                    <a:p>
                      <a:pPr algn="l" fontAlgn="b"/>
                      <a:r>
                        <a:rPr lang="fi-FI" sz="1000" u="none" strike="noStrike" dirty="0">
                          <a:effectLst/>
                          <a:latin typeface="+mn-lt"/>
                        </a:rPr>
                        <a:t>Päijät-Häme</a:t>
                      </a:r>
                      <a:endParaRPr lang="fi-FI" sz="1000" b="0" i="0" u="none" strike="noStrike" dirty="0">
                        <a:effectLst/>
                        <a:latin typeface="+mn-lt"/>
                      </a:endParaRPr>
                    </a:p>
                  </a:txBody>
                  <a:tcPr marL="36000" marR="0" marT="0" marB="0" anchor="ctr"/>
                </a:tc>
                <a:tc>
                  <a:txBody>
                    <a:bodyPr/>
                    <a:lstStyle/>
                    <a:p>
                      <a:pPr algn="r" fontAlgn="b"/>
                      <a:r>
                        <a:rPr lang="fi-FI" sz="800" u="none" strike="noStrike">
                          <a:effectLst/>
                          <a:latin typeface="+mn-lt"/>
                        </a:rPr>
                        <a:t>204 415</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204 183</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203 848</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203 513</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203 201</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202 887</a:t>
                      </a:r>
                      <a:endParaRPr lang="fi-FI" sz="800" b="0" i="0" u="none" strike="noStrike">
                        <a:effectLst/>
                        <a:latin typeface="+mn-lt"/>
                      </a:endParaRPr>
                    </a:p>
                  </a:txBody>
                  <a:tcPr marL="0" marR="0" marT="0" marB="0" anchor="ctr"/>
                </a:tc>
                <a:tc>
                  <a:txBody>
                    <a:bodyPr/>
                    <a:lstStyle/>
                    <a:p>
                      <a:pPr algn="r" fontAlgn="b"/>
                      <a:r>
                        <a:rPr lang="fi-FI" sz="800" u="none" strike="noStrike" dirty="0">
                          <a:effectLst/>
                          <a:latin typeface="+mn-lt"/>
                        </a:rPr>
                        <a:t>202 586</a:t>
                      </a:r>
                      <a:endParaRPr lang="fi-FI" sz="800" b="0" i="0" u="none" strike="noStrike" dirty="0">
                        <a:effectLst/>
                        <a:latin typeface="+mn-lt"/>
                      </a:endParaRPr>
                    </a:p>
                  </a:txBody>
                  <a:tcPr marL="0" marR="0" marT="0" marB="0" anchor="ctr"/>
                </a:tc>
                <a:tc>
                  <a:txBody>
                    <a:bodyPr/>
                    <a:lstStyle/>
                    <a:p>
                      <a:pPr algn="r" fontAlgn="b"/>
                      <a:r>
                        <a:rPr lang="fi-FI" sz="800" u="none" strike="noStrike">
                          <a:effectLst/>
                          <a:latin typeface="+mn-lt"/>
                        </a:rPr>
                        <a:t>202 288</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201 999</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201 727</a:t>
                      </a:r>
                      <a:endParaRPr lang="fi-FI" sz="800" b="0" i="0" u="none" strike="noStrike">
                        <a:effectLst/>
                        <a:latin typeface="+mn-lt"/>
                      </a:endParaRPr>
                    </a:p>
                  </a:txBody>
                  <a:tcPr marL="0" marR="0" marT="0" marB="0" anchor="ctr"/>
                </a:tc>
                <a:tc>
                  <a:txBody>
                    <a:bodyPr/>
                    <a:lstStyle/>
                    <a:p>
                      <a:pPr algn="r" fontAlgn="b"/>
                      <a:r>
                        <a:rPr lang="fi-FI" sz="800" u="none" strike="noStrike" dirty="0">
                          <a:effectLst/>
                          <a:latin typeface="+mn-lt"/>
                        </a:rPr>
                        <a:t>201 464</a:t>
                      </a:r>
                      <a:endParaRPr lang="fi-FI" sz="800" b="0" i="0" u="none" strike="noStrike" dirty="0">
                        <a:effectLst/>
                        <a:latin typeface="+mn-lt"/>
                      </a:endParaRPr>
                    </a:p>
                  </a:txBody>
                  <a:tcPr marL="0" marR="0" marT="0" marB="0" anchor="ctr"/>
                </a:tc>
                <a:tc>
                  <a:txBody>
                    <a:bodyPr/>
                    <a:lstStyle/>
                    <a:p>
                      <a:pPr algn="r" fontAlgn="b"/>
                      <a:r>
                        <a:rPr lang="fi-FI" sz="800" u="none" strike="noStrike">
                          <a:effectLst/>
                          <a:latin typeface="+mn-lt"/>
                        </a:rPr>
                        <a:t>201 225</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201 010</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200 818</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200 653</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200 511</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200 386</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200 279</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200 204</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200 161</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200 153</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200 166</a:t>
                      </a:r>
                      <a:endParaRPr lang="fi-FI" sz="800" b="0" i="0" u="none" strike="noStrike">
                        <a:effectLst/>
                        <a:latin typeface="+mn-lt"/>
                      </a:endParaRPr>
                    </a:p>
                  </a:txBody>
                  <a:tcPr marL="0" marR="0" marT="0" marB="0" anchor="ctr"/>
                </a:tc>
                <a:extLst>
                  <a:ext uri="{0D108BD9-81ED-4DB2-BD59-A6C34878D82A}">
                    <a16:rowId xmlns:a16="http://schemas.microsoft.com/office/drawing/2014/main" val="404137332"/>
                  </a:ext>
                </a:extLst>
              </a:tr>
              <a:tr h="201995">
                <a:tc>
                  <a:txBody>
                    <a:bodyPr/>
                    <a:lstStyle/>
                    <a:p>
                      <a:pPr algn="l" fontAlgn="b"/>
                      <a:r>
                        <a:rPr lang="fi-FI" sz="1000" u="none" strike="noStrike">
                          <a:effectLst/>
                          <a:latin typeface="+mn-lt"/>
                        </a:rPr>
                        <a:t>Kymenlaakso</a:t>
                      </a:r>
                      <a:endParaRPr lang="fi-FI" sz="1000" b="0" i="0" u="none" strike="noStrike">
                        <a:effectLst/>
                        <a:latin typeface="+mn-lt"/>
                      </a:endParaRPr>
                    </a:p>
                  </a:txBody>
                  <a:tcPr marL="36000" marR="0" marT="0" marB="0" anchor="ctr"/>
                </a:tc>
                <a:tc>
                  <a:txBody>
                    <a:bodyPr/>
                    <a:lstStyle/>
                    <a:p>
                      <a:pPr algn="r" fontAlgn="b"/>
                      <a:r>
                        <a:rPr lang="fi-FI" sz="800" u="none" strike="noStrike">
                          <a:effectLst/>
                          <a:latin typeface="+mn-lt"/>
                        </a:rPr>
                        <a:t>157 147</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155 615</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154 065</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152 584</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151 186</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149 831</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148 526</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147 281</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146 085</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144 930</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143 827</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142 771</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141 776</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140 847</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139 958</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139 120</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138 309</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137 546</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136 831</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136 161</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135 528</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134 936</a:t>
                      </a:r>
                      <a:endParaRPr lang="fi-FI" sz="800" b="0" i="0" u="none" strike="noStrike">
                        <a:effectLst/>
                        <a:latin typeface="+mn-lt"/>
                      </a:endParaRPr>
                    </a:p>
                  </a:txBody>
                  <a:tcPr marL="0" marR="0" marT="0" marB="0" anchor="ctr"/>
                </a:tc>
                <a:extLst>
                  <a:ext uri="{0D108BD9-81ED-4DB2-BD59-A6C34878D82A}">
                    <a16:rowId xmlns:a16="http://schemas.microsoft.com/office/drawing/2014/main" val="2504871353"/>
                  </a:ext>
                </a:extLst>
              </a:tr>
              <a:tr h="211177">
                <a:tc>
                  <a:txBody>
                    <a:bodyPr/>
                    <a:lstStyle/>
                    <a:p>
                      <a:pPr algn="l" fontAlgn="b"/>
                      <a:r>
                        <a:rPr lang="fi-FI" sz="1000" u="none" strike="noStrike">
                          <a:effectLst/>
                          <a:latin typeface="+mn-lt"/>
                        </a:rPr>
                        <a:t>Etelä-Karjala</a:t>
                      </a:r>
                      <a:endParaRPr lang="fi-FI" sz="1000" b="0" i="0" u="none" strike="noStrike">
                        <a:effectLst/>
                        <a:latin typeface="+mn-lt"/>
                      </a:endParaRPr>
                    </a:p>
                  </a:txBody>
                  <a:tcPr marL="36000" marR="0" marT="0" marB="0" anchor="ctr"/>
                </a:tc>
                <a:tc>
                  <a:txBody>
                    <a:bodyPr/>
                    <a:lstStyle/>
                    <a:p>
                      <a:pPr algn="r" fontAlgn="b"/>
                      <a:r>
                        <a:rPr lang="fi-FI" sz="800" u="none" strike="noStrike">
                          <a:effectLst/>
                          <a:latin typeface="+mn-lt"/>
                        </a:rPr>
                        <a:t>124 831</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124 343</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123 761</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123 198</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122 670</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122 165</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121 664</a:t>
                      </a:r>
                      <a:endParaRPr lang="fi-FI" sz="800" b="0" i="0" u="none" strike="noStrike">
                        <a:effectLst/>
                        <a:latin typeface="+mn-lt"/>
                      </a:endParaRPr>
                    </a:p>
                  </a:txBody>
                  <a:tcPr marL="0" marR="0" marT="0" marB="0" anchor="ctr"/>
                </a:tc>
                <a:tc>
                  <a:txBody>
                    <a:bodyPr/>
                    <a:lstStyle/>
                    <a:p>
                      <a:pPr algn="r" fontAlgn="b"/>
                      <a:r>
                        <a:rPr lang="fi-FI" sz="800" u="none" strike="noStrike" dirty="0">
                          <a:effectLst/>
                          <a:latin typeface="+mn-lt"/>
                        </a:rPr>
                        <a:t>121 182</a:t>
                      </a:r>
                      <a:endParaRPr lang="fi-FI" sz="800" b="0" i="0" u="none" strike="noStrike" dirty="0">
                        <a:effectLst/>
                        <a:latin typeface="+mn-lt"/>
                      </a:endParaRPr>
                    </a:p>
                  </a:txBody>
                  <a:tcPr marL="0" marR="0" marT="0" marB="0" anchor="ctr"/>
                </a:tc>
                <a:tc>
                  <a:txBody>
                    <a:bodyPr/>
                    <a:lstStyle/>
                    <a:p>
                      <a:pPr algn="r" fontAlgn="b"/>
                      <a:r>
                        <a:rPr lang="fi-FI" sz="800" u="none" strike="noStrike">
                          <a:effectLst/>
                          <a:latin typeface="+mn-lt"/>
                        </a:rPr>
                        <a:t>120 713</a:t>
                      </a:r>
                      <a:endParaRPr lang="fi-FI" sz="800" b="0" i="0" u="none" strike="noStrike">
                        <a:effectLst/>
                        <a:latin typeface="+mn-lt"/>
                      </a:endParaRPr>
                    </a:p>
                  </a:txBody>
                  <a:tcPr marL="0" marR="0" marT="0" marB="0" anchor="ctr"/>
                </a:tc>
                <a:tc>
                  <a:txBody>
                    <a:bodyPr/>
                    <a:lstStyle/>
                    <a:p>
                      <a:pPr algn="r" fontAlgn="b"/>
                      <a:r>
                        <a:rPr lang="fi-FI" sz="800" u="none" strike="noStrike" dirty="0">
                          <a:effectLst/>
                          <a:latin typeface="+mn-lt"/>
                        </a:rPr>
                        <a:t>120 269</a:t>
                      </a:r>
                      <a:endParaRPr lang="fi-FI" sz="800" b="0" i="0" u="none" strike="noStrike" dirty="0">
                        <a:effectLst/>
                        <a:latin typeface="+mn-lt"/>
                      </a:endParaRPr>
                    </a:p>
                  </a:txBody>
                  <a:tcPr marL="0" marR="0" marT="0" marB="0" anchor="ctr"/>
                </a:tc>
                <a:tc>
                  <a:txBody>
                    <a:bodyPr/>
                    <a:lstStyle/>
                    <a:p>
                      <a:pPr algn="r" fontAlgn="b"/>
                      <a:r>
                        <a:rPr lang="fi-FI" sz="800" u="none" strike="noStrike">
                          <a:effectLst/>
                          <a:latin typeface="+mn-lt"/>
                        </a:rPr>
                        <a:t>119 834</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119 415</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119 002</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118 607</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118 232</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117 874</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117 540</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117 245</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116 969</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116 710</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116 480</a:t>
                      </a:r>
                      <a:endParaRPr lang="fi-FI" sz="800" b="0" i="0" u="none" strike="noStrike">
                        <a:effectLst/>
                        <a:latin typeface="+mn-lt"/>
                      </a:endParaRPr>
                    </a:p>
                  </a:txBody>
                  <a:tcPr marL="0" marR="0" marT="0" marB="0" anchor="ctr"/>
                </a:tc>
                <a:tc>
                  <a:txBody>
                    <a:bodyPr/>
                    <a:lstStyle/>
                    <a:p>
                      <a:pPr algn="r" fontAlgn="b"/>
                      <a:r>
                        <a:rPr lang="fi-FI" sz="800" u="none" strike="noStrike" dirty="0">
                          <a:effectLst/>
                          <a:latin typeface="+mn-lt"/>
                        </a:rPr>
                        <a:t>116 269</a:t>
                      </a:r>
                      <a:endParaRPr lang="fi-FI" sz="800" b="0" i="0" u="none" strike="noStrike" dirty="0">
                        <a:effectLst/>
                        <a:latin typeface="+mn-lt"/>
                      </a:endParaRPr>
                    </a:p>
                  </a:txBody>
                  <a:tcPr marL="0" marR="0" marT="0" marB="0" anchor="ctr"/>
                </a:tc>
                <a:extLst>
                  <a:ext uri="{0D108BD9-81ED-4DB2-BD59-A6C34878D82A}">
                    <a16:rowId xmlns:a16="http://schemas.microsoft.com/office/drawing/2014/main" val="3584164010"/>
                  </a:ext>
                </a:extLst>
              </a:tr>
              <a:tr h="211177">
                <a:tc>
                  <a:txBody>
                    <a:bodyPr/>
                    <a:lstStyle/>
                    <a:p>
                      <a:pPr algn="l" fontAlgn="b"/>
                      <a:r>
                        <a:rPr lang="fi-FI" sz="1000" b="1" u="none" strike="noStrike" dirty="0">
                          <a:effectLst/>
                          <a:latin typeface="+mn-lt"/>
                        </a:rPr>
                        <a:t>Etelä-Savo</a:t>
                      </a:r>
                      <a:endParaRPr lang="fi-FI" sz="1000" b="1" i="0" u="none" strike="noStrike" dirty="0">
                        <a:effectLst/>
                        <a:latin typeface="+mn-lt"/>
                      </a:endParaRPr>
                    </a:p>
                  </a:txBody>
                  <a:tcPr marL="36000" marR="0" marT="0" marB="0" anchor="ctr">
                    <a:solidFill>
                      <a:srgbClr val="DAEFC3"/>
                    </a:solidFill>
                  </a:tcPr>
                </a:tc>
                <a:tc>
                  <a:txBody>
                    <a:bodyPr/>
                    <a:lstStyle/>
                    <a:p>
                      <a:pPr algn="r" fontAlgn="b"/>
                      <a:r>
                        <a:rPr lang="fi-FI" sz="800" b="1" u="none" strike="noStrike">
                          <a:effectLst/>
                          <a:latin typeface="+mn-lt"/>
                        </a:rPr>
                        <a:t>128 955</a:t>
                      </a:r>
                      <a:endParaRPr lang="fi-FI" sz="800" b="1" i="0" u="none" strike="noStrike">
                        <a:effectLst/>
                        <a:latin typeface="+mn-lt"/>
                      </a:endParaRPr>
                    </a:p>
                  </a:txBody>
                  <a:tcPr marL="0" marR="0" marT="0" marB="0" anchor="ctr">
                    <a:solidFill>
                      <a:srgbClr val="DAEFC3"/>
                    </a:solidFill>
                  </a:tcPr>
                </a:tc>
                <a:tc>
                  <a:txBody>
                    <a:bodyPr/>
                    <a:lstStyle/>
                    <a:p>
                      <a:pPr algn="r" fontAlgn="b"/>
                      <a:r>
                        <a:rPr lang="fi-FI" sz="800" b="1" u="none" strike="noStrike">
                          <a:effectLst/>
                          <a:latin typeface="+mn-lt"/>
                        </a:rPr>
                        <a:t>127 936</a:t>
                      </a:r>
                      <a:endParaRPr lang="fi-FI" sz="800" b="1" i="0" u="none" strike="noStrike">
                        <a:effectLst/>
                        <a:latin typeface="+mn-lt"/>
                      </a:endParaRPr>
                    </a:p>
                  </a:txBody>
                  <a:tcPr marL="0" marR="0" marT="0" marB="0" anchor="ctr">
                    <a:solidFill>
                      <a:srgbClr val="DAEFC3"/>
                    </a:solidFill>
                  </a:tcPr>
                </a:tc>
                <a:tc>
                  <a:txBody>
                    <a:bodyPr/>
                    <a:lstStyle/>
                    <a:p>
                      <a:pPr algn="r" fontAlgn="b"/>
                      <a:r>
                        <a:rPr lang="fi-FI" sz="800" b="1" u="none" strike="noStrike">
                          <a:effectLst/>
                          <a:latin typeface="+mn-lt"/>
                        </a:rPr>
                        <a:t>126 896</a:t>
                      </a:r>
                      <a:endParaRPr lang="fi-FI" sz="800" b="1" i="0" u="none" strike="noStrike">
                        <a:effectLst/>
                        <a:latin typeface="+mn-lt"/>
                      </a:endParaRPr>
                    </a:p>
                  </a:txBody>
                  <a:tcPr marL="0" marR="0" marT="0" marB="0" anchor="ctr">
                    <a:solidFill>
                      <a:srgbClr val="DAEFC3"/>
                    </a:solidFill>
                  </a:tcPr>
                </a:tc>
                <a:tc>
                  <a:txBody>
                    <a:bodyPr/>
                    <a:lstStyle/>
                    <a:p>
                      <a:pPr algn="r" fontAlgn="b"/>
                      <a:r>
                        <a:rPr lang="fi-FI" sz="800" b="1" u="none" strike="noStrike">
                          <a:effectLst/>
                          <a:latin typeface="+mn-lt"/>
                        </a:rPr>
                        <a:t>125 893</a:t>
                      </a:r>
                      <a:endParaRPr lang="fi-FI" sz="800" b="1" i="0" u="none" strike="noStrike">
                        <a:effectLst/>
                        <a:latin typeface="+mn-lt"/>
                      </a:endParaRPr>
                    </a:p>
                  </a:txBody>
                  <a:tcPr marL="0" marR="0" marT="0" marB="0" anchor="ctr">
                    <a:solidFill>
                      <a:srgbClr val="DAEFC3"/>
                    </a:solidFill>
                  </a:tcPr>
                </a:tc>
                <a:tc>
                  <a:txBody>
                    <a:bodyPr/>
                    <a:lstStyle/>
                    <a:p>
                      <a:pPr algn="r" fontAlgn="b"/>
                      <a:r>
                        <a:rPr lang="fi-FI" sz="800" b="1" u="none" strike="noStrike">
                          <a:effectLst/>
                          <a:latin typeface="+mn-lt"/>
                        </a:rPr>
                        <a:t>124 918</a:t>
                      </a:r>
                      <a:endParaRPr lang="fi-FI" sz="800" b="1" i="0" u="none" strike="noStrike">
                        <a:effectLst/>
                        <a:latin typeface="+mn-lt"/>
                      </a:endParaRPr>
                    </a:p>
                  </a:txBody>
                  <a:tcPr marL="0" marR="0" marT="0" marB="0" anchor="ctr">
                    <a:solidFill>
                      <a:srgbClr val="DAEFC3"/>
                    </a:solidFill>
                  </a:tcPr>
                </a:tc>
                <a:tc>
                  <a:txBody>
                    <a:bodyPr/>
                    <a:lstStyle/>
                    <a:p>
                      <a:pPr algn="r" fontAlgn="b"/>
                      <a:r>
                        <a:rPr lang="fi-FI" sz="800" b="1" u="none" strike="noStrike">
                          <a:effectLst/>
                          <a:latin typeface="+mn-lt"/>
                        </a:rPr>
                        <a:t>123 982</a:t>
                      </a:r>
                      <a:endParaRPr lang="fi-FI" sz="800" b="1" i="0" u="none" strike="noStrike">
                        <a:effectLst/>
                        <a:latin typeface="+mn-lt"/>
                      </a:endParaRPr>
                    </a:p>
                  </a:txBody>
                  <a:tcPr marL="0" marR="0" marT="0" marB="0" anchor="ctr">
                    <a:solidFill>
                      <a:srgbClr val="DAEFC3"/>
                    </a:solidFill>
                  </a:tcPr>
                </a:tc>
                <a:tc>
                  <a:txBody>
                    <a:bodyPr/>
                    <a:lstStyle/>
                    <a:p>
                      <a:pPr algn="r" fontAlgn="b"/>
                      <a:r>
                        <a:rPr lang="fi-FI" sz="800" b="1" u="none" strike="noStrike">
                          <a:effectLst/>
                          <a:latin typeface="+mn-lt"/>
                        </a:rPr>
                        <a:t>123 070</a:t>
                      </a:r>
                      <a:endParaRPr lang="fi-FI" sz="800" b="1" i="0" u="none" strike="noStrike">
                        <a:effectLst/>
                        <a:latin typeface="+mn-lt"/>
                      </a:endParaRPr>
                    </a:p>
                  </a:txBody>
                  <a:tcPr marL="0" marR="0" marT="0" marB="0" anchor="ctr">
                    <a:solidFill>
                      <a:srgbClr val="DAEFC3"/>
                    </a:solidFill>
                  </a:tcPr>
                </a:tc>
                <a:tc>
                  <a:txBody>
                    <a:bodyPr/>
                    <a:lstStyle/>
                    <a:p>
                      <a:pPr algn="r" fontAlgn="b"/>
                      <a:r>
                        <a:rPr lang="fi-FI" sz="800" b="1" u="none" strike="noStrike" dirty="0">
                          <a:effectLst/>
                          <a:latin typeface="+mn-lt"/>
                        </a:rPr>
                        <a:t>122 188</a:t>
                      </a:r>
                      <a:endParaRPr lang="fi-FI" sz="800" b="1" i="0" u="none" strike="noStrike" dirty="0">
                        <a:effectLst/>
                        <a:latin typeface="+mn-lt"/>
                      </a:endParaRPr>
                    </a:p>
                  </a:txBody>
                  <a:tcPr marL="0" marR="0" marT="0" marB="0" anchor="ctr">
                    <a:solidFill>
                      <a:srgbClr val="DAEFC3"/>
                    </a:solidFill>
                  </a:tcPr>
                </a:tc>
                <a:tc>
                  <a:txBody>
                    <a:bodyPr/>
                    <a:lstStyle/>
                    <a:p>
                      <a:pPr algn="r" fontAlgn="b"/>
                      <a:r>
                        <a:rPr lang="fi-FI" sz="800" b="1" u="none" strike="noStrike" dirty="0">
                          <a:effectLst/>
                          <a:latin typeface="+mn-lt"/>
                        </a:rPr>
                        <a:t>121 324</a:t>
                      </a:r>
                      <a:endParaRPr lang="fi-FI" sz="800" b="1" i="0" u="none" strike="noStrike" dirty="0">
                        <a:effectLst/>
                        <a:latin typeface="+mn-lt"/>
                      </a:endParaRPr>
                    </a:p>
                  </a:txBody>
                  <a:tcPr marL="0" marR="0" marT="0" marB="0" anchor="ctr">
                    <a:solidFill>
                      <a:srgbClr val="DAEFC3"/>
                    </a:solidFill>
                  </a:tcPr>
                </a:tc>
                <a:tc>
                  <a:txBody>
                    <a:bodyPr/>
                    <a:lstStyle/>
                    <a:p>
                      <a:pPr algn="r" fontAlgn="b"/>
                      <a:r>
                        <a:rPr lang="fi-FI" sz="800" b="1" u="none" strike="noStrike">
                          <a:effectLst/>
                          <a:latin typeface="+mn-lt"/>
                        </a:rPr>
                        <a:t>120 480</a:t>
                      </a:r>
                      <a:endParaRPr lang="fi-FI" sz="800" b="1" i="0" u="none" strike="noStrike">
                        <a:effectLst/>
                        <a:latin typeface="+mn-lt"/>
                      </a:endParaRPr>
                    </a:p>
                  </a:txBody>
                  <a:tcPr marL="0" marR="0" marT="0" marB="0" anchor="ctr">
                    <a:solidFill>
                      <a:srgbClr val="DAEFC3"/>
                    </a:solidFill>
                  </a:tcPr>
                </a:tc>
                <a:tc>
                  <a:txBody>
                    <a:bodyPr/>
                    <a:lstStyle/>
                    <a:p>
                      <a:pPr algn="r" fontAlgn="b"/>
                      <a:r>
                        <a:rPr lang="fi-FI" sz="800" b="1" u="none" strike="noStrike">
                          <a:effectLst/>
                          <a:latin typeface="+mn-lt"/>
                        </a:rPr>
                        <a:t>119 663</a:t>
                      </a:r>
                      <a:endParaRPr lang="fi-FI" sz="800" b="1" i="0" u="none" strike="noStrike">
                        <a:effectLst/>
                        <a:latin typeface="+mn-lt"/>
                      </a:endParaRPr>
                    </a:p>
                  </a:txBody>
                  <a:tcPr marL="0" marR="0" marT="0" marB="0" anchor="ctr">
                    <a:solidFill>
                      <a:srgbClr val="DAEFC3"/>
                    </a:solidFill>
                  </a:tcPr>
                </a:tc>
                <a:tc>
                  <a:txBody>
                    <a:bodyPr/>
                    <a:lstStyle/>
                    <a:p>
                      <a:pPr algn="r" fontAlgn="b"/>
                      <a:r>
                        <a:rPr lang="fi-FI" sz="800" b="1" u="none" strike="noStrike">
                          <a:effectLst/>
                          <a:latin typeface="+mn-lt"/>
                        </a:rPr>
                        <a:t>118 872</a:t>
                      </a:r>
                      <a:endParaRPr lang="fi-FI" sz="800" b="1" i="0" u="none" strike="noStrike">
                        <a:effectLst/>
                        <a:latin typeface="+mn-lt"/>
                      </a:endParaRPr>
                    </a:p>
                  </a:txBody>
                  <a:tcPr marL="0" marR="0" marT="0" marB="0" anchor="ctr">
                    <a:solidFill>
                      <a:srgbClr val="DAEFC3"/>
                    </a:solidFill>
                  </a:tcPr>
                </a:tc>
                <a:tc>
                  <a:txBody>
                    <a:bodyPr/>
                    <a:lstStyle/>
                    <a:p>
                      <a:pPr algn="r" fontAlgn="b"/>
                      <a:r>
                        <a:rPr lang="fi-FI" sz="800" b="1" u="none" strike="noStrike">
                          <a:effectLst/>
                          <a:latin typeface="+mn-lt"/>
                        </a:rPr>
                        <a:t>118 107</a:t>
                      </a:r>
                      <a:endParaRPr lang="fi-FI" sz="800" b="1" i="0" u="none" strike="noStrike">
                        <a:effectLst/>
                        <a:latin typeface="+mn-lt"/>
                      </a:endParaRPr>
                    </a:p>
                  </a:txBody>
                  <a:tcPr marL="0" marR="0" marT="0" marB="0" anchor="ctr">
                    <a:solidFill>
                      <a:srgbClr val="DAEFC3"/>
                    </a:solidFill>
                  </a:tcPr>
                </a:tc>
                <a:tc>
                  <a:txBody>
                    <a:bodyPr/>
                    <a:lstStyle/>
                    <a:p>
                      <a:pPr algn="r" fontAlgn="b"/>
                      <a:r>
                        <a:rPr lang="fi-FI" sz="800" b="1" u="none" strike="noStrike">
                          <a:effectLst/>
                          <a:latin typeface="+mn-lt"/>
                        </a:rPr>
                        <a:t>117 387</a:t>
                      </a:r>
                      <a:endParaRPr lang="fi-FI" sz="800" b="1" i="0" u="none" strike="noStrike">
                        <a:effectLst/>
                        <a:latin typeface="+mn-lt"/>
                      </a:endParaRPr>
                    </a:p>
                  </a:txBody>
                  <a:tcPr marL="0" marR="0" marT="0" marB="0" anchor="ctr">
                    <a:solidFill>
                      <a:srgbClr val="DAEFC3"/>
                    </a:solidFill>
                  </a:tcPr>
                </a:tc>
                <a:tc>
                  <a:txBody>
                    <a:bodyPr/>
                    <a:lstStyle/>
                    <a:p>
                      <a:pPr algn="r" fontAlgn="b"/>
                      <a:r>
                        <a:rPr lang="fi-FI" sz="800" b="1" u="none" strike="noStrike">
                          <a:effectLst/>
                          <a:latin typeface="+mn-lt"/>
                        </a:rPr>
                        <a:t>116 706</a:t>
                      </a:r>
                      <a:endParaRPr lang="fi-FI" sz="800" b="1" i="0" u="none" strike="noStrike">
                        <a:effectLst/>
                        <a:latin typeface="+mn-lt"/>
                      </a:endParaRPr>
                    </a:p>
                  </a:txBody>
                  <a:tcPr marL="0" marR="0" marT="0" marB="0" anchor="ctr">
                    <a:solidFill>
                      <a:srgbClr val="DAEFC3"/>
                    </a:solidFill>
                  </a:tcPr>
                </a:tc>
                <a:tc>
                  <a:txBody>
                    <a:bodyPr/>
                    <a:lstStyle/>
                    <a:p>
                      <a:pPr algn="r" fontAlgn="b"/>
                      <a:r>
                        <a:rPr lang="fi-FI" sz="800" b="1" u="none" strike="noStrike">
                          <a:effectLst/>
                          <a:latin typeface="+mn-lt"/>
                        </a:rPr>
                        <a:t>116 061</a:t>
                      </a:r>
                      <a:endParaRPr lang="fi-FI" sz="800" b="1" i="0" u="none" strike="noStrike">
                        <a:effectLst/>
                        <a:latin typeface="+mn-lt"/>
                      </a:endParaRPr>
                    </a:p>
                  </a:txBody>
                  <a:tcPr marL="0" marR="0" marT="0" marB="0" anchor="ctr">
                    <a:solidFill>
                      <a:srgbClr val="DAEFC3"/>
                    </a:solidFill>
                  </a:tcPr>
                </a:tc>
                <a:tc>
                  <a:txBody>
                    <a:bodyPr/>
                    <a:lstStyle/>
                    <a:p>
                      <a:pPr algn="r" fontAlgn="b"/>
                      <a:r>
                        <a:rPr lang="fi-FI" sz="800" b="1" u="none" strike="noStrike">
                          <a:effectLst/>
                          <a:latin typeface="+mn-lt"/>
                        </a:rPr>
                        <a:t>115 450</a:t>
                      </a:r>
                      <a:endParaRPr lang="fi-FI" sz="800" b="1" i="0" u="none" strike="noStrike">
                        <a:effectLst/>
                        <a:latin typeface="+mn-lt"/>
                      </a:endParaRPr>
                    </a:p>
                  </a:txBody>
                  <a:tcPr marL="0" marR="0" marT="0" marB="0" anchor="ctr">
                    <a:solidFill>
                      <a:srgbClr val="DAEFC3"/>
                    </a:solidFill>
                  </a:tcPr>
                </a:tc>
                <a:tc>
                  <a:txBody>
                    <a:bodyPr/>
                    <a:lstStyle/>
                    <a:p>
                      <a:pPr algn="r" fontAlgn="b"/>
                      <a:r>
                        <a:rPr lang="fi-FI" sz="800" b="1" u="none" strike="noStrike">
                          <a:effectLst/>
                          <a:latin typeface="+mn-lt"/>
                        </a:rPr>
                        <a:t>114 862</a:t>
                      </a:r>
                      <a:endParaRPr lang="fi-FI" sz="800" b="1" i="0" u="none" strike="noStrike">
                        <a:effectLst/>
                        <a:latin typeface="+mn-lt"/>
                      </a:endParaRPr>
                    </a:p>
                  </a:txBody>
                  <a:tcPr marL="0" marR="0" marT="0" marB="0" anchor="ctr">
                    <a:solidFill>
                      <a:srgbClr val="DAEFC3"/>
                    </a:solidFill>
                  </a:tcPr>
                </a:tc>
                <a:tc>
                  <a:txBody>
                    <a:bodyPr/>
                    <a:lstStyle/>
                    <a:p>
                      <a:pPr algn="r" fontAlgn="b"/>
                      <a:r>
                        <a:rPr lang="fi-FI" sz="800" b="1" u="none" strike="noStrike">
                          <a:effectLst/>
                          <a:latin typeface="+mn-lt"/>
                        </a:rPr>
                        <a:t>114 318</a:t>
                      </a:r>
                      <a:endParaRPr lang="fi-FI" sz="800" b="1" i="0" u="none" strike="noStrike">
                        <a:effectLst/>
                        <a:latin typeface="+mn-lt"/>
                      </a:endParaRPr>
                    </a:p>
                  </a:txBody>
                  <a:tcPr marL="0" marR="0" marT="0" marB="0" anchor="ctr">
                    <a:solidFill>
                      <a:srgbClr val="DAEFC3"/>
                    </a:solidFill>
                  </a:tcPr>
                </a:tc>
                <a:tc>
                  <a:txBody>
                    <a:bodyPr/>
                    <a:lstStyle/>
                    <a:p>
                      <a:pPr algn="r" fontAlgn="b"/>
                      <a:r>
                        <a:rPr lang="fi-FI" sz="800" b="1" u="none" strike="noStrike">
                          <a:effectLst/>
                          <a:latin typeface="+mn-lt"/>
                        </a:rPr>
                        <a:t>113 801</a:t>
                      </a:r>
                      <a:endParaRPr lang="fi-FI" sz="800" b="1" i="0" u="none" strike="noStrike">
                        <a:effectLst/>
                        <a:latin typeface="+mn-lt"/>
                      </a:endParaRPr>
                    </a:p>
                  </a:txBody>
                  <a:tcPr marL="0" marR="0" marT="0" marB="0" anchor="ctr">
                    <a:solidFill>
                      <a:srgbClr val="DAEFC3"/>
                    </a:solidFill>
                  </a:tcPr>
                </a:tc>
                <a:tc>
                  <a:txBody>
                    <a:bodyPr/>
                    <a:lstStyle/>
                    <a:p>
                      <a:pPr algn="r" fontAlgn="b"/>
                      <a:r>
                        <a:rPr lang="fi-FI" sz="800" b="1" u="none" strike="noStrike">
                          <a:effectLst/>
                          <a:latin typeface="+mn-lt"/>
                        </a:rPr>
                        <a:t>113 326</a:t>
                      </a:r>
                      <a:endParaRPr lang="fi-FI" sz="800" b="1" i="0" u="none" strike="noStrike">
                        <a:effectLst/>
                        <a:latin typeface="+mn-lt"/>
                      </a:endParaRPr>
                    </a:p>
                  </a:txBody>
                  <a:tcPr marL="0" marR="0" marT="0" marB="0" anchor="ctr">
                    <a:solidFill>
                      <a:srgbClr val="DAEFC3"/>
                    </a:solidFill>
                  </a:tcPr>
                </a:tc>
                <a:tc>
                  <a:txBody>
                    <a:bodyPr/>
                    <a:lstStyle/>
                    <a:p>
                      <a:pPr algn="r" fontAlgn="b"/>
                      <a:r>
                        <a:rPr lang="fi-FI" sz="800" b="1" u="none" strike="noStrike" dirty="0">
                          <a:effectLst/>
                          <a:latin typeface="+mn-lt"/>
                        </a:rPr>
                        <a:t>112 880</a:t>
                      </a:r>
                      <a:endParaRPr lang="fi-FI" sz="800" b="1" i="0" u="none" strike="noStrike" dirty="0">
                        <a:effectLst/>
                        <a:latin typeface="+mn-lt"/>
                      </a:endParaRPr>
                    </a:p>
                  </a:txBody>
                  <a:tcPr marL="0" marR="0" marT="0" marB="0" anchor="ctr">
                    <a:solidFill>
                      <a:srgbClr val="DAEFC3"/>
                    </a:solidFill>
                  </a:tcPr>
                </a:tc>
                <a:extLst>
                  <a:ext uri="{0D108BD9-81ED-4DB2-BD59-A6C34878D82A}">
                    <a16:rowId xmlns:a16="http://schemas.microsoft.com/office/drawing/2014/main" val="2312066949"/>
                  </a:ext>
                </a:extLst>
              </a:tr>
              <a:tr h="201995">
                <a:tc>
                  <a:txBody>
                    <a:bodyPr/>
                    <a:lstStyle/>
                    <a:p>
                      <a:pPr algn="l" fontAlgn="b"/>
                      <a:r>
                        <a:rPr lang="fi-FI" sz="1000" u="none" strike="noStrike" dirty="0">
                          <a:effectLst/>
                          <a:latin typeface="+mn-lt"/>
                        </a:rPr>
                        <a:t>Pohjois-Savo</a:t>
                      </a:r>
                      <a:endParaRPr lang="fi-FI" sz="1000" b="0" i="0" u="none" strike="noStrike" dirty="0">
                        <a:effectLst/>
                        <a:latin typeface="+mn-lt"/>
                      </a:endParaRPr>
                    </a:p>
                  </a:txBody>
                  <a:tcPr marL="36000" marR="0" marT="0" marB="0" anchor="ctr"/>
                </a:tc>
                <a:tc>
                  <a:txBody>
                    <a:bodyPr/>
                    <a:lstStyle/>
                    <a:p>
                      <a:pPr algn="r" fontAlgn="b"/>
                      <a:r>
                        <a:rPr lang="fi-FI" sz="800" u="none" strike="noStrike">
                          <a:effectLst/>
                          <a:latin typeface="+mn-lt"/>
                        </a:rPr>
                        <a:t>248 412</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248 516</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248 511</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248 535</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248 569</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248 597</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248 637</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248 682</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248 718</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248 758</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248 775</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248 790</a:t>
                      </a:r>
                      <a:endParaRPr lang="fi-FI" sz="800" b="0" i="0" u="none" strike="noStrike">
                        <a:effectLst/>
                        <a:latin typeface="+mn-lt"/>
                      </a:endParaRPr>
                    </a:p>
                  </a:txBody>
                  <a:tcPr marL="0" marR="0" marT="0" marB="0" anchor="ctr"/>
                </a:tc>
                <a:tc>
                  <a:txBody>
                    <a:bodyPr/>
                    <a:lstStyle/>
                    <a:p>
                      <a:pPr algn="r" fontAlgn="b"/>
                      <a:r>
                        <a:rPr lang="fi-FI" sz="800" u="none" strike="noStrike" dirty="0">
                          <a:effectLst/>
                          <a:latin typeface="+mn-lt"/>
                        </a:rPr>
                        <a:t>248 801</a:t>
                      </a:r>
                      <a:endParaRPr lang="fi-FI" sz="800" b="0" i="0" u="none" strike="noStrike" dirty="0">
                        <a:effectLst/>
                        <a:latin typeface="+mn-lt"/>
                      </a:endParaRPr>
                    </a:p>
                  </a:txBody>
                  <a:tcPr marL="0" marR="0" marT="0" marB="0" anchor="ctr"/>
                </a:tc>
                <a:tc>
                  <a:txBody>
                    <a:bodyPr/>
                    <a:lstStyle/>
                    <a:p>
                      <a:pPr algn="r" fontAlgn="b"/>
                      <a:r>
                        <a:rPr lang="fi-FI" sz="800" u="none" strike="noStrike" dirty="0">
                          <a:effectLst/>
                          <a:latin typeface="+mn-lt"/>
                        </a:rPr>
                        <a:t>248 808</a:t>
                      </a:r>
                      <a:endParaRPr lang="fi-FI" sz="800" b="0" i="0" u="none" strike="noStrike" dirty="0">
                        <a:effectLst/>
                        <a:latin typeface="+mn-lt"/>
                      </a:endParaRPr>
                    </a:p>
                  </a:txBody>
                  <a:tcPr marL="0" marR="0" marT="0" marB="0" anchor="ctr"/>
                </a:tc>
                <a:tc>
                  <a:txBody>
                    <a:bodyPr/>
                    <a:lstStyle/>
                    <a:p>
                      <a:pPr algn="r" fontAlgn="b"/>
                      <a:r>
                        <a:rPr lang="fi-FI" sz="800" u="none" strike="noStrike">
                          <a:effectLst/>
                          <a:latin typeface="+mn-lt"/>
                        </a:rPr>
                        <a:t>248 793</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248 795</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248 802</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248 794</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248 809</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248 829</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248 856</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248 896</a:t>
                      </a:r>
                      <a:endParaRPr lang="fi-FI" sz="800" b="0" i="0" u="none" strike="noStrike">
                        <a:effectLst/>
                        <a:latin typeface="+mn-lt"/>
                      </a:endParaRPr>
                    </a:p>
                  </a:txBody>
                  <a:tcPr marL="0" marR="0" marT="0" marB="0" anchor="ctr"/>
                </a:tc>
                <a:extLst>
                  <a:ext uri="{0D108BD9-81ED-4DB2-BD59-A6C34878D82A}">
                    <a16:rowId xmlns:a16="http://schemas.microsoft.com/office/drawing/2014/main" val="1859756796"/>
                  </a:ext>
                </a:extLst>
              </a:tr>
              <a:tr h="201995">
                <a:tc>
                  <a:txBody>
                    <a:bodyPr/>
                    <a:lstStyle/>
                    <a:p>
                      <a:pPr algn="l" fontAlgn="b"/>
                      <a:r>
                        <a:rPr lang="fi-FI" sz="1000" u="none" strike="noStrike" dirty="0">
                          <a:effectLst/>
                          <a:latin typeface="+mn-lt"/>
                        </a:rPr>
                        <a:t>Pohjois-Karjala</a:t>
                      </a:r>
                      <a:endParaRPr lang="fi-FI" sz="1000" b="0" i="0" u="none" strike="noStrike" dirty="0">
                        <a:effectLst/>
                        <a:latin typeface="+mn-lt"/>
                      </a:endParaRPr>
                    </a:p>
                  </a:txBody>
                  <a:tcPr marL="36000" marR="0" marT="0" marB="0" anchor="ctr"/>
                </a:tc>
                <a:tc>
                  <a:txBody>
                    <a:bodyPr/>
                    <a:lstStyle/>
                    <a:p>
                      <a:pPr algn="r" fontAlgn="b"/>
                      <a:r>
                        <a:rPr lang="fi-FI" sz="800" u="none" strike="noStrike">
                          <a:effectLst/>
                          <a:latin typeface="+mn-lt"/>
                        </a:rPr>
                        <a:t>162 015</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161 591</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161 094</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160 611</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160 139</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159 686</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159 241</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158 793</a:t>
                      </a:r>
                      <a:endParaRPr lang="fi-FI" sz="800" b="0" i="0" u="none" strike="noStrike">
                        <a:effectLst/>
                        <a:latin typeface="+mn-lt"/>
                      </a:endParaRPr>
                    </a:p>
                  </a:txBody>
                  <a:tcPr marL="0" marR="0" marT="0" marB="0" anchor="ctr"/>
                </a:tc>
                <a:tc>
                  <a:txBody>
                    <a:bodyPr/>
                    <a:lstStyle/>
                    <a:p>
                      <a:pPr algn="r" fontAlgn="b"/>
                      <a:r>
                        <a:rPr lang="fi-FI" sz="800" u="none" strike="noStrike" dirty="0">
                          <a:effectLst/>
                          <a:latin typeface="+mn-lt"/>
                        </a:rPr>
                        <a:t>158 353</a:t>
                      </a:r>
                      <a:endParaRPr lang="fi-FI" sz="800" b="0" i="0" u="none" strike="noStrike" dirty="0">
                        <a:effectLst/>
                        <a:latin typeface="+mn-lt"/>
                      </a:endParaRPr>
                    </a:p>
                  </a:txBody>
                  <a:tcPr marL="0" marR="0" marT="0" marB="0" anchor="ctr"/>
                </a:tc>
                <a:tc>
                  <a:txBody>
                    <a:bodyPr/>
                    <a:lstStyle/>
                    <a:p>
                      <a:pPr algn="r" fontAlgn="b"/>
                      <a:r>
                        <a:rPr lang="fi-FI" sz="800" u="none" strike="noStrike">
                          <a:effectLst/>
                          <a:latin typeface="+mn-lt"/>
                        </a:rPr>
                        <a:t>157 909</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157 471</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157 023</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156 588</a:t>
                      </a:r>
                      <a:endParaRPr lang="fi-FI" sz="800" b="0" i="0" u="none" strike="noStrike">
                        <a:effectLst/>
                        <a:latin typeface="+mn-lt"/>
                      </a:endParaRPr>
                    </a:p>
                  </a:txBody>
                  <a:tcPr marL="0" marR="0" marT="0" marB="0" anchor="ctr"/>
                </a:tc>
                <a:tc>
                  <a:txBody>
                    <a:bodyPr/>
                    <a:lstStyle/>
                    <a:p>
                      <a:pPr algn="r" fontAlgn="b"/>
                      <a:r>
                        <a:rPr lang="fi-FI" sz="800" u="none" strike="noStrike" dirty="0">
                          <a:effectLst/>
                          <a:latin typeface="+mn-lt"/>
                        </a:rPr>
                        <a:t>156 145</a:t>
                      </a:r>
                      <a:endParaRPr lang="fi-FI" sz="800" b="0" i="0" u="none" strike="noStrike" dirty="0">
                        <a:effectLst/>
                        <a:latin typeface="+mn-lt"/>
                      </a:endParaRPr>
                    </a:p>
                  </a:txBody>
                  <a:tcPr marL="0" marR="0" marT="0" marB="0" anchor="ctr"/>
                </a:tc>
                <a:tc>
                  <a:txBody>
                    <a:bodyPr/>
                    <a:lstStyle/>
                    <a:p>
                      <a:pPr algn="r" fontAlgn="b"/>
                      <a:r>
                        <a:rPr lang="fi-FI" sz="800" u="none" strike="noStrike">
                          <a:effectLst/>
                          <a:latin typeface="+mn-lt"/>
                        </a:rPr>
                        <a:t>155 710</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155 279</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154 867</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154 480</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154 118</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153 775</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153 442</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153 149</a:t>
                      </a:r>
                      <a:endParaRPr lang="fi-FI" sz="800" b="0" i="0" u="none" strike="noStrike">
                        <a:effectLst/>
                        <a:latin typeface="+mn-lt"/>
                      </a:endParaRPr>
                    </a:p>
                  </a:txBody>
                  <a:tcPr marL="0" marR="0" marT="0" marB="0" anchor="ctr"/>
                </a:tc>
                <a:extLst>
                  <a:ext uri="{0D108BD9-81ED-4DB2-BD59-A6C34878D82A}">
                    <a16:rowId xmlns:a16="http://schemas.microsoft.com/office/drawing/2014/main" val="2306087936"/>
                  </a:ext>
                </a:extLst>
              </a:tr>
              <a:tr h="201995">
                <a:tc>
                  <a:txBody>
                    <a:bodyPr/>
                    <a:lstStyle/>
                    <a:p>
                      <a:pPr algn="l" fontAlgn="b"/>
                      <a:r>
                        <a:rPr lang="fi-FI" sz="1000" u="none" strike="noStrike">
                          <a:effectLst/>
                          <a:latin typeface="+mn-lt"/>
                        </a:rPr>
                        <a:t>Keski-Suomi</a:t>
                      </a:r>
                      <a:endParaRPr lang="fi-FI" sz="1000" b="0" i="0" u="none" strike="noStrike">
                        <a:effectLst/>
                        <a:latin typeface="+mn-lt"/>
                      </a:endParaRPr>
                    </a:p>
                  </a:txBody>
                  <a:tcPr marL="36000" marR="0" marT="0" marB="0" anchor="ctr"/>
                </a:tc>
                <a:tc>
                  <a:txBody>
                    <a:bodyPr/>
                    <a:lstStyle/>
                    <a:p>
                      <a:pPr algn="r" fontAlgn="b"/>
                      <a:r>
                        <a:rPr lang="fi-FI" sz="800" u="none" strike="noStrike">
                          <a:effectLst/>
                          <a:latin typeface="+mn-lt"/>
                        </a:rPr>
                        <a:t>273 726</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274 002</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274 129</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274 261</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274 383</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274 488</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274 570</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274 638</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274 686</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274 726</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274 745</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274 757</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274 761</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274 756</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274 739</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274 721</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274 724</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274 741</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274 776</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274 826</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274 895</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274 981</a:t>
                      </a:r>
                      <a:endParaRPr lang="fi-FI" sz="800" b="0" i="0" u="none" strike="noStrike">
                        <a:effectLst/>
                        <a:latin typeface="+mn-lt"/>
                      </a:endParaRPr>
                    </a:p>
                  </a:txBody>
                  <a:tcPr marL="0" marR="0" marT="0" marB="0" anchor="ctr"/>
                </a:tc>
                <a:extLst>
                  <a:ext uri="{0D108BD9-81ED-4DB2-BD59-A6C34878D82A}">
                    <a16:rowId xmlns:a16="http://schemas.microsoft.com/office/drawing/2014/main" val="4182994107"/>
                  </a:ext>
                </a:extLst>
              </a:tr>
              <a:tr h="201995">
                <a:tc>
                  <a:txBody>
                    <a:bodyPr/>
                    <a:lstStyle/>
                    <a:p>
                      <a:pPr algn="l" fontAlgn="b"/>
                      <a:r>
                        <a:rPr lang="fi-FI" sz="1000" u="none" strike="noStrike">
                          <a:effectLst/>
                          <a:latin typeface="+mn-lt"/>
                        </a:rPr>
                        <a:t>Etelä-Pohjanmaa</a:t>
                      </a:r>
                      <a:endParaRPr lang="fi-FI" sz="1000" b="0" i="0" u="none" strike="noStrike">
                        <a:effectLst/>
                        <a:latin typeface="+mn-lt"/>
                      </a:endParaRPr>
                    </a:p>
                  </a:txBody>
                  <a:tcPr marL="36000" marR="0" marT="0" marB="0" anchor="ctr"/>
                </a:tc>
                <a:tc>
                  <a:txBody>
                    <a:bodyPr/>
                    <a:lstStyle/>
                    <a:p>
                      <a:pPr algn="r" fontAlgn="b"/>
                      <a:r>
                        <a:rPr lang="fi-FI" sz="800" u="none" strike="noStrike">
                          <a:effectLst/>
                          <a:latin typeface="+mn-lt"/>
                        </a:rPr>
                        <a:t>189 920</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189 225</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188 497</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187 770</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187 066</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186 379</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185 703</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185 036</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184 394</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183 789</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183 208</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182 637</a:t>
                      </a:r>
                      <a:endParaRPr lang="fi-FI" sz="800" b="0" i="0" u="none" strike="noStrike">
                        <a:effectLst/>
                        <a:latin typeface="+mn-lt"/>
                      </a:endParaRPr>
                    </a:p>
                  </a:txBody>
                  <a:tcPr marL="0" marR="0" marT="0" marB="0" anchor="ctr"/>
                </a:tc>
                <a:tc>
                  <a:txBody>
                    <a:bodyPr/>
                    <a:lstStyle/>
                    <a:p>
                      <a:pPr algn="r" fontAlgn="b"/>
                      <a:r>
                        <a:rPr lang="fi-FI" sz="800" u="none" strike="noStrike" dirty="0">
                          <a:effectLst/>
                          <a:latin typeface="+mn-lt"/>
                        </a:rPr>
                        <a:t>182 089</a:t>
                      </a:r>
                      <a:endParaRPr lang="fi-FI" sz="800" b="0" i="0" u="none" strike="noStrike" dirty="0">
                        <a:effectLst/>
                        <a:latin typeface="+mn-lt"/>
                      </a:endParaRPr>
                    </a:p>
                  </a:txBody>
                  <a:tcPr marL="0" marR="0" marT="0" marB="0" anchor="ctr"/>
                </a:tc>
                <a:tc>
                  <a:txBody>
                    <a:bodyPr/>
                    <a:lstStyle/>
                    <a:p>
                      <a:pPr algn="r" fontAlgn="b"/>
                      <a:r>
                        <a:rPr lang="fi-FI" sz="800" u="none" strike="noStrike">
                          <a:effectLst/>
                          <a:latin typeface="+mn-lt"/>
                        </a:rPr>
                        <a:t>181 584</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181 118</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180 668</a:t>
                      </a:r>
                      <a:endParaRPr lang="fi-FI" sz="800" b="0" i="0" u="none" strike="noStrike">
                        <a:effectLst/>
                        <a:latin typeface="+mn-lt"/>
                      </a:endParaRPr>
                    </a:p>
                  </a:txBody>
                  <a:tcPr marL="0" marR="0" marT="0" marB="0" anchor="ctr"/>
                </a:tc>
                <a:tc>
                  <a:txBody>
                    <a:bodyPr/>
                    <a:lstStyle/>
                    <a:p>
                      <a:pPr algn="r" fontAlgn="b"/>
                      <a:r>
                        <a:rPr lang="fi-FI" sz="800" u="none" strike="noStrike" dirty="0">
                          <a:effectLst/>
                          <a:latin typeface="+mn-lt"/>
                        </a:rPr>
                        <a:t>180 244</a:t>
                      </a:r>
                      <a:endParaRPr lang="fi-FI" sz="800" b="0" i="0" u="none" strike="noStrike" dirty="0">
                        <a:effectLst/>
                        <a:latin typeface="+mn-lt"/>
                      </a:endParaRPr>
                    </a:p>
                  </a:txBody>
                  <a:tcPr marL="0" marR="0" marT="0" marB="0" anchor="ctr"/>
                </a:tc>
                <a:tc>
                  <a:txBody>
                    <a:bodyPr/>
                    <a:lstStyle/>
                    <a:p>
                      <a:pPr algn="r" fontAlgn="b"/>
                      <a:r>
                        <a:rPr lang="fi-FI" sz="800" u="none" strike="noStrike">
                          <a:effectLst/>
                          <a:latin typeface="+mn-lt"/>
                        </a:rPr>
                        <a:t>179 848</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179 469</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179 114</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178 789</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178 473</a:t>
                      </a:r>
                      <a:endParaRPr lang="fi-FI" sz="800" b="0" i="0" u="none" strike="noStrike">
                        <a:effectLst/>
                        <a:latin typeface="+mn-lt"/>
                      </a:endParaRPr>
                    </a:p>
                  </a:txBody>
                  <a:tcPr marL="0" marR="0" marT="0" marB="0" anchor="ctr"/>
                </a:tc>
                <a:extLst>
                  <a:ext uri="{0D108BD9-81ED-4DB2-BD59-A6C34878D82A}">
                    <a16:rowId xmlns:a16="http://schemas.microsoft.com/office/drawing/2014/main" val="2583258080"/>
                  </a:ext>
                </a:extLst>
              </a:tr>
              <a:tr h="201995">
                <a:tc>
                  <a:txBody>
                    <a:bodyPr/>
                    <a:lstStyle/>
                    <a:p>
                      <a:pPr algn="l" fontAlgn="b"/>
                      <a:r>
                        <a:rPr lang="fi-FI" sz="1000" u="none" strike="noStrike" dirty="0">
                          <a:effectLst/>
                          <a:latin typeface="+mn-lt"/>
                        </a:rPr>
                        <a:t>Pohjanmaa</a:t>
                      </a:r>
                      <a:endParaRPr lang="fi-FI" sz="1000" b="0" i="0" u="none" strike="noStrike" dirty="0">
                        <a:effectLst/>
                        <a:latin typeface="+mn-lt"/>
                      </a:endParaRPr>
                    </a:p>
                  </a:txBody>
                  <a:tcPr marL="36000" marR="0" marT="0" marB="0" anchor="ctr"/>
                </a:tc>
                <a:tc>
                  <a:txBody>
                    <a:bodyPr/>
                    <a:lstStyle/>
                    <a:p>
                      <a:pPr algn="r" fontAlgn="b"/>
                      <a:r>
                        <a:rPr lang="fi-FI" sz="800" u="none" strike="noStrike">
                          <a:effectLst/>
                          <a:latin typeface="+mn-lt"/>
                        </a:rPr>
                        <a:t>178 664</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179 396</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179 878</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180 366</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180 829</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181 276</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181 715</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182 151</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182 577</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182 980</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183 368</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183 739</a:t>
                      </a:r>
                      <a:endParaRPr lang="fi-FI" sz="800" b="0" i="0" u="none" strike="noStrike">
                        <a:effectLst/>
                        <a:latin typeface="+mn-lt"/>
                      </a:endParaRPr>
                    </a:p>
                  </a:txBody>
                  <a:tcPr marL="0" marR="0" marT="0" marB="0" anchor="ctr"/>
                </a:tc>
                <a:tc>
                  <a:txBody>
                    <a:bodyPr/>
                    <a:lstStyle/>
                    <a:p>
                      <a:pPr algn="r" fontAlgn="b"/>
                      <a:r>
                        <a:rPr lang="fi-FI" sz="800" u="none" strike="noStrike" dirty="0">
                          <a:effectLst/>
                          <a:latin typeface="+mn-lt"/>
                        </a:rPr>
                        <a:t>184 083</a:t>
                      </a:r>
                      <a:endParaRPr lang="fi-FI" sz="800" b="0" i="0" u="none" strike="noStrike" dirty="0">
                        <a:effectLst/>
                        <a:latin typeface="+mn-lt"/>
                      </a:endParaRPr>
                    </a:p>
                  </a:txBody>
                  <a:tcPr marL="0" marR="0" marT="0" marB="0" anchor="ctr"/>
                </a:tc>
                <a:tc>
                  <a:txBody>
                    <a:bodyPr/>
                    <a:lstStyle/>
                    <a:p>
                      <a:pPr algn="r" fontAlgn="b"/>
                      <a:r>
                        <a:rPr lang="fi-FI" sz="800" u="none" strike="noStrike">
                          <a:effectLst/>
                          <a:latin typeface="+mn-lt"/>
                        </a:rPr>
                        <a:t>184 409</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184 717</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185 007</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185 296</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185 605</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185 921</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186 231</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186 544</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186 862</a:t>
                      </a:r>
                      <a:endParaRPr lang="fi-FI" sz="800" b="0" i="0" u="none" strike="noStrike">
                        <a:effectLst/>
                        <a:latin typeface="+mn-lt"/>
                      </a:endParaRPr>
                    </a:p>
                  </a:txBody>
                  <a:tcPr marL="0" marR="0" marT="0" marB="0" anchor="ctr"/>
                </a:tc>
                <a:extLst>
                  <a:ext uri="{0D108BD9-81ED-4DB2-BD59-A6C34878D82A}">
                    <a16:rowId xmlns:a16="http://schemas.microsoft.com/office/drawing/2014/main" val="1639381308"/>
                  </a:ext>
                </a:extLst>
              </a:tr>
              <a:tr h="201995">
                <a:tc>
                  <a:txBody>
                    <a:bodyPr/>
                    <a:lstStyle/>
                    <a:p>
                      <a:pPr algn="l" fontAlgn="b"/>
                      <a:r>
                        <a:rPr lang="fi-FI" sz="1000" u="none" strike="noStrike">
                          <a:effectLst/>
                          <a:latin typeface="+mn-lt"/>
                        </a:rPr>
                        <a:t>Keski-Pohjanmaa</a:t>
                      </a:r>
                      <a:endParaRPr lang="fi-FI" sz="1000" b="0" i="0" u="none" strike="noStrike">
                        <a:effectLst/>
                        <a:latin typeface="+mn-lt"/>
                      </a:endParaRPr>
                    </a:p>
                  </a:txBody>
                  <a:tcPr marL="36000" marR="0" marT="0" marB="0" anchor="ctr"/>
                </a:tc>
                <a:tc>
                  <a:txBody>
                    <a:bodyPr/>
                    <a:lstStyle/>
                    <a:p>
                      <a:pPr algn="r" fontAlgn="b"/>
                      <a:r>
                        <a:rPr lang="fi-FI" sz="800" u="none" strike="noStrike" dirty="0">
                          <a:effectLst/>
                          <a:latin typeface="+mn-lt"/>
                        </a:rPr>
                        <a:t>67 690</a:t>
                      </a:r>
                      <a:endParaRPr lang="fi-FI" sz="800" b="0" i="0" u="none" strike="noStrike" dirty="0">
                        <a:effectLst/>
                        <a:latin typeface="+mn-lt"/>
                      </a:endParaRPr>
                    </a:p>
                  </a:txBody>
                  <a:tcPr marL="0" marR="0" marT="0" marB="0" anchor="ctr"/>
                </a:tc>
                <a:tc>
                  <a:txBody>
                    <a:bodyPr/>
                    <a:lstStyle/>
                    <a:p>
                      <a:pPr algn="r" fontAlgn="b"/>
                      <a:r>
                        <a:rPr lang="fi-FI" sz="800" u="none" strike="noStrike">
                          <a:effectLst/>
                          <a:latin typeface="+mn-lt"/>
                        </a:rPr>
                        <a:t>67 590</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67 445</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67 304</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67 157</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67 001</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66 832</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66 667</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66 487</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66 311</a:t>
                      </a:r>
                      <a:endParaRPr lang="fi-FI" sz="800" b="0" i="0" u="none" strike="noStrike">
                        <a:effectLst/>
                        <a:latin typeface="+mn-lt"/>
                      </a:endParaRPr>
                    </a:p>
                  </a:txBody>
                  <a:tcPr marL="0" marR="0" marT="0" marB="0" anchor="ctr"/>
                </a:tc>
                <a:tc>
                  <a:txBody>
                    <a:bodyPr/>
                    <a:lstStyle/>
                    <a:p>
                      <a:pPr algn="r" fontAlgn="b"/>
                      <a:r>
                        <a:rPr lang="fi-FI" sz="800" u="none" strike="noStrike" dirty="0">
                          <a:effectLst/>
                          <a:latin typeface="+mn-lt"/>
                        </a:rPr>
                        <a:t>66 138</a:t>
                      </a:r>
                      <a:endParaRPr lang="fi-FI" sz="800" b="0" i="0" u="none" strike="noStrike" dirty="0">
                        <a:effectLst/>
                        <a:latin typeface="+mn-lt"/>
                      </a:endParaRPr>
                    </a:p>
                  </a:txBody>
                  <a:tcPr marL="0" marR="0" marT="0" marB="0" anchor="ctr"/>
                </a:tc>
                <a:tc>
                  <a:txBody>
                    <a:bodyPr/>
                    <a:lstStyle/>
                    <a:p>
                      <a:pPr algn="r" fontAlgn="b"/>
                      <a:r>
                        <a:rPr lang="fi-FI" sz="800" u="none" strike="noStrike">
                          <a:effectLst/>
                          <a:latin typeface="+mn-lt"/>
                        </a:rPr>
                        <a:t>65 982</a:t>
                      </a:r>
                      <a:endParaRPr lang="fi-FI" sz="800" b="0" i="0" u="none" strike="noStrike">
                        <a:effectLst/>
                        <a:latin typeface="+mn-lt"/>
                      </a:endParaRPr>
                    </a:p>
                  </a:txBody>
                  <a:tcPr marL="0" marR="0" marT="0" marB="0" anchor="ctr"/>
                </a:tc>
                <a:tc>
                  <a:txBody>
                    <a:bodyPr/>
                    <a:lstStyle/>
                    <a:p>
                      <a:pPr algn="r" fontAlgn="b"/>
                      <a:r>
                        <a:rPr lang="fi-FI" sz="800" u="none" strike="noStrike" dirty="0">
                          <a:effectLst/>
                          <a:latin typeface="+mn-lt"/>
                        </a:rPr>
                        <a:t>65 831</a:t>
                      </a:r>
                      <a:endParaRPr lang="fi-FI" sz="800" b="0" i="0" u="none" strike="noStrike" dirty="0">
                        <a:effectLst/>
                        <a:latin typeface="+mn-lt"/>
                      </a:endParaRPr>
                    </a:p>
                  </a:txBody>
                  <a:tcPr marL="0" marR="0" marT="0" marB="0" anchor="ctr"/>
                </a:tc>
                <a:tc>
                  <a:txBody>
                    <a:bodyPr/>
                    <a:lstStyle/>
                    <a:p>
                      <a:pPr algn="r" fontAlgn="b"/>
                      <a:r>
                        <a:rPr lang="fi-FI" sz="800" u="none" strike="noStrike">
                          <a:effectLst/>
                          <a:latin typeface="+mn-lt"/>
                        </a:rPr>
                        <a:t>65 691</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65 559</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65 448</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65 343</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65 240</a:t>
                      </a:r>
                      <a:endParaRPr lang="fi-FI" sz="800" b="0" i="0" u="none" strike="noStrike">
                        <a:effectLst/>
                        <a:latin typeface="+mn-lt"/>
                      </a:endParaRPr>
                    </a:p>
                  </a:txBody>
                  <a:tcPr marL="0" marR="0" marT="0" marB="0" anchor="ctr"/>
                </a:tc>
                <a:tc>
                  <a:txBody>
                    <a:bodyPr/>
                    <a:lstStyle/>
                    <a:p>
                      <a:pPr algn="r" fontAlgn="b"/>
                      <a:r>
                        <a:rPr lang="fi-FI" sz="800" u="none" strike="noStrike" dirty="0">
                          <a:effectLst/>
                          <a:latin typeface="+mn-lt"/>
                        </a:rPr>
                        <a:t>65 155</a:t>
                      </a:r>
                      <a:endParaRPr lang="fi-FI" sz="800" b="0" i="0" u="none" strike="noStrike" dirty="0">
                        <a:effectLst/>
                        <a:latin typeface="+mn-lt"/>
                      </a:endParaRPr>
                    </a:p>
                  </a:txBody>
                  <a:tcPr marL="0" marR="0" marT="0" marB="0" anchor="ctr"/>
                </a:tc>
                <a:tc>
                  <a:txBody>
                    <a:bodyPr/>
                    <a:lstStyle/>
                    <a:p>
                      <a:pPr algn="r" fontAlgn="b"/>
                      <a:r>
                        <a:rPr lang="fi-FI" sz="800" u="none" strike="noStrike">
                          <a:effectLst/>
                          <a:latin typeface="+mn-lt"/>
                        </a:rPr>
                        <a:t>65 076</a:t>
                      </a:r>
                      <a:endParaRPr lang="fi-FI" sz="800" b="0" i="0" u="none" strike="noStrike">
                        <a:effectLst/>
                        <a:latin typeface="+mn-lt"/>
                      </a:endParaRPr>
                    </a:p>
                  </a:txBody>
                  <a:tcPr marL="0" marR="0" marT="0" marB="0" anchor="ctr"/>
                </a:tc>
                <a:tc>
                  <a:txBody>
                    <a:bodyPr/>
                    <a:lstStyle/>
                    <a:p>
                      <a:pPr algn="r" fontAlgn="b"/>
                      <a:r>
                        <a:rPr lang="fi-FI" sz="800" u="none" strike="noStrike" dirty="0">
                          <a:effectLst/>
                          <a:latin typeface="+mn-lt"/>
                        </a:rPr>
                        <a:t>65 005</a:t>
                      </a:r>
                      <a:endParaRPr lang="fi-FI" sz="800" b="0" i="0" u="none" strike="noStrike" dirty="0">
                        <a:effectLst/>
                        <a:latin typeface="+mn-lt"/>
                      </a:endParaRPr>
                    </a:p>
                  </a:txBody>
                  <a:tcPr marL="0" marR="0" marT="0" marB="0" anchor="ctr"/>
                </a:tc>
                <a:tc>
                  <a:txBody>
                    <a:bodyPr/>
                    <a:lstStyle/>
                    <a:p>
                      <a:pPr algn="r" fontAlgn="b"/>
                      <a:r>
                        <a:rPr lang="fi-FI" sz="800" u="none" strike="noStrike">
                          <a:effectLst/>
                          <a:latin typeface="+mn-lt"/>
                        </a:rPr>
                        <a:t>64 944</a:t>
                      </a:r>
                      <a:endParaRPr lang="fi-FI" sz="800" b="0" i="0" u="none" strike="noStrike">
                        <a:effectLst/>
                        <a:latin typeface="+mn-lt"/>
                      </a:endParaRPr>
                    </a:p>
                  </a:txBody>
                  <a:tcPr marL="0" marR="0" marT="0" marB="0" anchor="ctr"/>
                </a:tc>
                <a:extLst>
                  <a:ext uri="{0D108BD9-81ED-4DB2-BD59-A6C34878D82A}">
                    <a16:rowId xmlns:a16="http://schemas.microsoft.com/office/drawing/2014/main" val="1023289151"/>
                  </a:ext>
                </a:extLst>
              </a:tr>
              <a:tr h="201995">
                <a:tc>
                  <a:txBody>
                    <a:bodyPr/>
                    <a:lstStyle/>
                    <a:p>
                      <a:pPr algn="l" fontAlgn="b"/>
                      <a:r>
                        <a:rPr lang="fi-FI" sz="1000" u="none" strike="noStrike" dirty="0">
                          <a:effectLst/>
                          <a:latin typeface="+mn-lt"/>
                        </a:rPr>
                        <a:t>Pohjois-Pohjanmaa</a:t>
                      </a:r>
                      <a:endParaRPr lang="fi-FI" sz="1000" b="0" i="0" u="none" strike="noStrike" dirty="0">
                        <a:effectLst/>
                        <a:latin typeface="+mn-lt"/>
                      </a:endParaRPr>
                    </a:p>
                  </a:txBody>
                  <a:tcPr marL="36000" marR="0" marT="0" marB="0" anchor="ctr"/>
                </a:tc>
                <a:tc>
                  <a:txBody>
                    <a:bodyPr/>
                    <a:lstStyle/>
                    <a:p>
                      <a:pPr algn="r" fontAlgn="b"/>
                      <a:r>
                        <a:rPr lang="fi-FI" sz="800" u="none" strike="noStrike" dirty="0">
                          <a:effectLst/>
                          <a:latin typeface="+mn-lt"/>
                        </a:rPr>
                        <a:t>420 210</a:t>
                      </a:r>
                      <a:endParaRPr lang="fi-FI" sz="800" b="0" i="0" u="none" strike="noStrike" dirty="0">
                        <a:effectLst/>
                        <a:latin typeface="+mn-lt"/>
                      </a:endParaRPr>
                    </a:p>
                  </a:txBody>
                  <a:tcPr marL="0" marR="0" marT="0" marB="0" anchor="ctr"/>
                </a:tc>
                <a:tc>
                  <a:txBody>
                    <a:bodyPr/>
                    <a:lstStyle/>
                    <a:p>
                      <a:pPr algn="r" fontAlgn="b"/>
                      <a:r>
                        <a:rPr lang="fi-FI" sz="800" u="none" strike="noStrike">
                          <a:effectLst/>
                          <a:latin typeface="+mn-lt"/>
                        </a:rPr>
                        <a:t>421 820</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423 135</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424 385</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425 590</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426 764</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427 914</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429 030</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430 119</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431 179</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432 233</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433 265</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434 276</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435 271</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436 240</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437 170</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438 082</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438 976</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439 847</a:t>
                      </a:r>
                      <a:endParaRPr lang="fi-FI" sz="800" b="0" i="0" u="none" strike="noStrike">
                        <a:effectLst/>
                        <a:latin typeface="+mn-lt"/>
                      </a:endParaRPr>
                    </a:p>
                  </a:txBody>
                  <a:tcPr marL="0" marR="0" marT="0" marB="0" anchor="ctr"/>
                </a:tc>
                <a:tc>
                  <a:txBody>
                    <a:bodyPr/>
                    <a:lstStyle/>
                    <a:p>
                      <a:pPr algn="r" fontAlgn="b"/>
                      <a:r>
                        <a:rPr lang="fi-FI" sz="800" u="none" strike="noStrike" dirty="0">
                          <a:effectLst/>
                          <a:latin typeface="+mn-lt"/>
                        </a:rPr>
                        <a:t>440 705</a:t>
                      </a:r>
                      <a:endParaRPr lang="fi-FI" sz="800" b="0" i="0" u="none" strike="noStrike" dirty="0">
                        <a:effectLst/>
                        <a:latin typeface="+mn-lt"/>
                      </a:endParaRPr>
                    </a:p>
                  </a:txBody>
                  <a:tcPr marL="0" marR="0" marT="0" marB="0" anchor="ctr"/>
                </a:tc>
                <a:tc>
                  <a:txBody>
                    <a:bodyPr/>
                    <a:lstStyle/>
                    <a:p>
                      <a:pPr algn="r" fontAlgn="b"/>
                      <a:r>
                        <a:rPr lang="fi-FI" sz="800" u="none" strike="noStrike">
                          <a:effectLst/>
                          <a:latin typeface="+mn-lt"/>
                        </a:rPr>
                        <a:t>441 519</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442 301</a:t>
                      </a:r>
                      <a:endParaRPr lang="fi-FI" sz="800" b="0" i="0" u="none" strike="noStrike">
                        <a:effectLst/>
                        <a:latin typeface="+mn-lt"/>
                      </a:endParaRPr>
                    </a:p>
                  </a:txBody>
                  <a:tcPr marL="0" marR="0" marT="0" marB="0" anchor="ctr"/>
                </a:tc>
                <a:extLst>
                  <a:ext uri="{0D108BD9-81ED-4DB2-BD59-A6C34878D82A}">
                    <a16:rowId xmlns:a16="http://schemas.microsoft.com/office/drawing/2014/main" val="930629655"/>
                  </a:ext>
                </a:extLst>
              </a:tr>
              <a:tr h="201995">
                <a:tc>
                  <a:txBody>
                    <a:bodyPr/>
                    <a:lstStyle/>
                    <a:p>
                      <a:pPr algn="l" fontAlgn="b"/>
                      <a:r>
                        <a:rPr lang="fi-FI" sz="1000" u="none" strike="noStrike">
                          <a:effectLst/>
                          <a:latin typeface="+mn-lt"/>
                        </a:rPr>
                        <a:t>Kainuu</a:t>
                      </a:r>
                      <a:endParaRPr lang="fi-FI" sz="1000" b="0" i="0" u="none" strike="noStrike">
                        <a:effectLst/>
                        <a:latin typeface="+mn-lt"/>
                      </a:endParaRPr>
                    </a:p>
                  </a:txBody>
                  <a:tcPr marL="36000" marR="0" marT="0" marB="0" anchor="ctr"/>
                </a:tc>
                <a:tc>
                  <a:txBody>
                    <a:bodyPr/>
                    <a:lstStyle/>
                    <a:p>
                      <a:pPr algn="r" fontAlgn="b"/>
                      <a:r>
                        <a:rPr lang="fi-FI" sz="800" u="none" strike="noStrike" dirty="0">
                          <a:effectLst/>
                          <a:latin typeface="+mn-lt"/>
                        </a:rPr>
                        <a:t>69 714</a:t>
                      </a:r>
                      <a:endParaRPr lang="fi-FI" sz="800" b="0" i="0" u="none" strike="noStrike" dirty="0">
                        <a:effectLst/>
                        <a:latin typeface="+mn-lt"/>
                      </a:endParaRPr>
                    </a:p>
                  </a:txBody>
                  <a:tcPr marL="0" marR="0" marT="0" marB="0" anchor="ctr"/>
                </a:tc>
                <a:tc>
                  <a:txBody>
                    <a:bodyPr/>
                    <a:lstStyle/>
                    <a:p>
                      <a:pPr algn="r" fontAlgn="b"/>
                      <a:r>
                        <a:rPr lang="fi-FI" sz="800" u="none" strike="noStrike">
                          <a:effectLst/>
                          <a:latin typeface="+mn-lt"/>
                        </a:rPr>
                        <a:t>69 197</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68 642</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68 091</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67 563</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67 050</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66 558</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66 079</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65 608</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65 154</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64 721</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64 306</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63 915</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63 538</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63 186</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62 860</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62 552</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62 245</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61 965</a:t>
                      </a:r>
                      <a:endParaRPr lang="fi-FI" sz="800" b="0" i="0" u="none" strike="noStrike">
                        <a:effectLst/>
                        <a:latin typeface="+mn-lt"/>
                      </a:endParaRPr>
                    </a:p>
                  </a:txBody>
                  <a:tcPr marL="0" marR="0" marT="0" marB="0" anchor="ctr"/>
                </a:tc>
                <a:tc>
                  <a:txBody>
                    <a:bodyPr/>
                    <a:lstStyle/>
                    <a:p>
                      <a:pPr algn="r" fontAlgn="b"/>
                      <a:r>
                        <a:rPr lang="fi-FI" sz="800" u="none" strike="noStrike" dirty="0">
                          <a:effectLst/>
                          <a:latin typeface="+mn-lt"/>
                        </a:rPr>
                        <a:t>61 696</a:t>
                      </a:r>
                      <a:endParaRPr lang="fi-FI" sz="800" b="0" i="0" u="none" strike="noStrike" dirty="0">
                        <a:effectLst/>
                        <a:latin typeface="+mn-lt"/>
                      </a:endParaRPr>
                    </a:p>
                  </a:txBody>
                  <a:tcPr marL="0" marR="0" marT="0" marB="0" anchor="ctr"/>
                </a:tc>
                <a:tc>
                  <a:txBody>
                    <a:bodyPr/>
                    <a:lstStyle/>
                    <a:p>
                      <a:pPr algn="r" fontAlgn="b"/>
                      <a:r>
                        <a:rPr lang="fi-FI" sz="800" u="none" strike="noStrike">
                          <a:effectLst/>
                          <a:latin typeface="+mn-lt"/>
                        </a:rPr>
                        <a:t>61 448</a:t>
                      </a:r>
                      <a:endParaRPr lang="fi-FI" sz="800" b="0" i="0" u="none" strike="noStrike">
                        <a:effectLst/>
                        <a:latin typeface="+mn-lt"/>
                      </a:endParaRPr>
                    </a:p>
                  </a:txBody>
                  <a:tcPr marL="0" marR="0" marT="0" marB="0" anchor="ctr"/>
                </a:tc>
                <a:tc>
                  <a:txBody>
                    <a:bodyPr/>
                    <a:lstStyle/>
                    <a:p>
                      <a:pPr algn="r" fontAlgn="b"/>
                      <a:r>
                        <a:rPr lang="fi-FI" sz="800" u="none" strike="noStrike" dirty="0">
                          <a:effectLst/>
                          <a:latin typeface="+mn-lt"/>
                        </a:rPr>
                        <a:t>61 219</a:t>
                      </a:r>
                      <a:endParaRPr lang="fi-FI" sz="800" b="0" i="0" u="none" strike="noStrike" dirty="0">
                        <a:effectLst/>
                        <a:latin typeface="+mn-lt"/>
                      </a:endParaRPr>
                    </a:p>
                  </a:txBody>
                  <a:tcPr marL="0" marR="0" marT="0" marB="0" anchor="ctr"/>
                </a:tc>
                <a:extLst>
                  <a:ext uri="{0D108BD9-81ED-4DB2-BD59-A6C34878D82A}">
                    <a16:rowId xmlns:a16="http://schemas.microsoft.com/office/drawing/2014/main" val="2039324440"/>
                  </a:ext>
                </a:extLst>
              </a:tr>
              <a:tr h="201995">
                <a:tc>
                  <a:txBody>
                    <a:bodyPr/>
                    <a:lstStyle/>
                    <a:p>
                      <a:pPr algn="l" fontAlgn="b"/>
                      <a:r>
                        <a:rPr lang="fi-FI" sz="1000" u="none" strike="noStrike" dirty="0">
                          <a:effectLst/>
                          <a:latin typeface="+mn-lt"/>
                        </a:rPr>
                        <a:t>Lappi</a:t>
                      </a:r>
                      <a:endParaRPr lang="fi-FI" sz="1000" b="0" i="0" u="none" strike="noStrike" dirty="0">
                        <a:effectLst/>
                        <a:latin typeface="+mn-lt"/>
                      </a:endParaRPr>
                    </a:p>
                  </a:txBody>
                  <a:tcPr marL="36000" marR="0" marT="0" marB="0" anchor="ctr"/>
                </a:tc>
                <a:tc>
                  <a:txBody>
                    <a:bodyPr/>
                    <a:lstStyle/>
                    <a:p>
                      <a:pPr algn="r" fontAlgn="b"/>
                      <a:r>
                        <a:rPr lang="fi-FI" sz="800" u="none" strike="noStrike" dirty="0">
                          <a:effectLst/>
                          <a:latin typeface="+mn-lt"/>
                        </a:rPr>
                        <a:t>175 941</a:t>
                      </a:r>
                      <a:endParaRPr lang="fi-FI" sz="800" b="0" i="0" u="none" strike="noStrike" dirty="0">
                        <a:effectLst/>
                        <a:latin typeface="+mn-lt"/>
                      </a:endParaRPr>
                    </a:p>
                  </a:txBody>
                  <a:tcPr marL="0" marR="0" marT="0" marB="0" anchor="ctr"/>
                </a:tc>
                <a:tc>
                  <a:txBody>
                    <a:bodyPr/>
                    <a:lstStyle/>
                    <a:p>
                      <a:pPr algn="r" fontAlgn="b"/>
                      <a:r>
                        <a:rPr lang="fi-FI" sz="800" u="none" strike="noStrike">
                          <a:effectLst/>
                          <a:latin typeface="+mn-lt"/>
                        </a:rPr>
                        <a:t>175 645</a:t>
                      </a:r>
                      <a:endParaRPr lang="fi-FI" sz="800" b="0" i="0" u="none" strike="noStrike">
                        <a:effectLst/>
                        <a:latin typeface="+mn-lt"/>
                      </a:endParaRPr>
                    </a:p>
                  </a:txBody>
                  <a:tcPr marL="0" marR="0" marT="0" marB="0" anchor="ctr"/>
                </a:tc>
                <a:tc>
                  <a:txBody>
                    <a:bodyPr/>
                    <a:lstStyle/>
                    <a:p>
                      <a:pPr algn="r" fontAlgn="b"/>
                      <a:r>
                        <a:rPr lang="fi-FI" sz="800" u="none" strike="noStrike" dirty="0">
                          <a:effectLst/>
                          <a:latin typeface="+mn-lt"/>
                        </a:rPr>
                        <a:t>175 296</a:t>
                      </a:r>
                      <a:endParaRPr lang="fi-FI" sz="800" b="0" i="0" u="none" strike="noStrike" dirty="0">
                        <a:effectLst/>
                        <a:latin typeface="+mn-lt"/>
                      </a:endParaRPr>
                    </a:p>
                  </a:txBody>
                  <a:tcPr marL="0" marR="0" marT="0" marB="0" anchor="ctr"/>
                </a:tc>
                <a:tc>
                  <a:txBody>
                    <a:bodyPr/>
                    <a:lstStyle/>
                    <a:p>
                      <a:pPr algn="r" fontAlgn="b"/>
                      <a:r>
                        <a:rPr lang="fi-FI" sz="800" u="none" strike="noStrike">
                          <a:effectLst/>
                          <a:latin typeface="+mn-lt"/>
                        </a:rPr>
                        <a:t>174 971</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174 679</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174 410</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174 156</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173 921</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173 715</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173 537</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173 379</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173 248</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173 154</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173 063</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172 998</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172 945</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172 892</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172 859</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172 833</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172 812</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172 803</a:t>
                      </a:r>
                      <a:endParaRPr lang="fi-FI" sz="800" b="0" i="0" u="none" strike="noStrike">
                        <a:effectLst/>
                        <a:latin typeface="+mn-lt"/>
                      </a:endParaRPr>
                    </a:p>
                  </a:txBody>
                  <a:tcPr marL="0" marR="0" marT="0" marB="0" anchor="ctr"/>
                </a:tc>
                <a:tc>
                  <a:txBody>
                    <a:bodyPr/>
                    <a:lstStyle/>
                    <a:p>
                      <a:pPr algn="r" fontAlgn="b"/>
                      <a:r>
                        <a:rPr lang="fi-FI" sz="800" u="none" strike="noStrike" dirty="0">
                          <a:effectLst/>
                          <a:latin typeface="+mn-lt"/>
                        </a:rPr>
                        <a:t>172 800</a:t>
                      </a:r>
                      <a:endParaRPr lang="fi-FI" sz="800" b="0" i="0" u="none" strike="noStrike" dirty="0">
                        <a:effectLst/>
                        <a:latin typeface="+mn-lt"/>
                      </a:endParaRPr>
                    </a:p>
                  </a:txBody>
                  <a:tcPr marL="0" marR="0" marT="0" marB="0" anchor="ctr"/>
                </a:tc>
                <a:extLst>
                  <a:ext uri="{0D108BD9-81ED-4DB2-BD59-A6C34878D82A}">
                    <a16:rowId xmlns:a16="http://schemas.microsoft.com/office/drawing/2014/main" val="3127170116"/>
                  </a:ext>
                </a:extLst>
              </a:tr>
              <a:tr h="201995">
                <a:tc>
                  <a:txBody>
                    <a:bodyPr/>
                    <a:lstStyle/>
                    <a:p>
                      <a:pPr algn="l" fontAlgn="b"/>
                      <a:r>
                        <a:rPr lang="fi-FI" sz="1000" u="none" strike="noStrike" dirty="0">
                          <a:effectLst/>
                          <a:latin typeface="+mn-lt"/>
                        </a:rPr>
                        <a:t>Ahvenanmaa</a:t>
                      </a:r>
                      <a:endParaRPr lang="fi-FI" sz="1000" b="0" i="0" u="none" strike="noStrike" dirty="0">
                        <a:effectLst/>
                        <a:latin typeface="+mn-lt"/>
                      </a:endParaRPr>
                    </a:p>
                  </a:txBody>
                  <a:tcPr marL="36000" marR="0" marT="0" marB="0" anchor="ctr"/>
                </a:tc>
                <a:tc>
                  <a:txBody>
                    <a:bodyPr/>
                    <a:lstStyle/>
                    <a:p>
                      <a:pPr algn="r" fontAlgn="b"/>
                      <a:r>
                        <a:rPr lang="fi-FI" sz="800" u="none" strike="noStrike" dirty="0">
                          <a:effectLst/>
                          <a:latin typeface="+mn-lt"/>
                        </a:rPr>
                        <a:t>30 698</a:t>
                      </a:r>
                      <a:endParaRPr lang="fi-FI" sz="800" b="0" i="0" u="none" strike="noStrike" dirty="0">
                        <a:effectLst/>
                        <a:latin typeface="+mn-lt"/>
                      </a:endParaRPr>
                    </a:p>
                  </a:txBody>
                  <a:tcPr marL="0" marR="0" marT="0" marB="0" anchor="ctr"/>
                </a:tc>
                <a:tc>
                  <a:txBody>
                    <a:bodyPr/>
                    <a:lstStyle/>
                    <a:p>
                      <a:pPr algn="r" fontAlgn="b"/>
                      <a:r>
                        <a:rPr lang="fi-FI" sz="800" u="none" strike="noStrike" dirty="0">
                          <a:effectLst/>
                          <a:latin typeface="+mn-lt"/>
                        </a:rPr>
                        <a:t>30 785</a:t>
                      </a:r>
                      <a:endParaRPr lang="fi-FI" sz="800" b="0" i="0" u="none" strike="noStrike" dirty="0">
                        <a:effectLst/>
                        <a:latin typeface="+mn-lt"/>
                      </a:endParaRPr>
                    </a:p>
                  </a:txBody>
                  <a:tcPr marL="0" marR="0" marT="0" marB="0" anchor="ctr"/>
                </a:tc>
                <a:tc>
                  <a:txBody>
                    <a:bodyPr/>
                    <a:lstStyle/>
                    <a:p>
                      <a:pPr algn="r" fontAlgn="b"/>
                      <a:r>
                        <a:rPr lang="fi-FI" sz="800" u="none" strike="noStrike" dirty="0">
                          <a:effectLst/>
                          <a:latin typeface="+mn-lt"/>
                        </a:rPr>
                        <a:t>30 819</a:t>
                      </a:r>
                      <a:endParaRPr lang="fi-FI" sz="800" b="0" i="0" u="none" strike="noStrike" dirty="0">
                        <a:effectLst/>
                        <a:latin typeface="+mn-lt"/>
                      </a:endParaRPr>
                    </a:p>
                  </a:txBody>
                  <a:tcPr marL="0" marR="0" marT="0" marB="0" anchor="ctr"/>
                </a:tc>
                <a:tc>
                  <a:txBody>
                    <a:bodyPr/>
                    <a:lstStyle/>
                    <a:p>
                      <a:pPr algn="r" fontAlgn="b"/>
                      <a:r>
                        <a:rPr lang="fi-FI" sz="800" u="none" strike="noStrike" dirty="0">
                          <a:effectLst/>
                          <a:latin typeface="+mn-lt"/>
                        </a:rPr>
                        <a:t>30 850</a:t>
                      </a:r>
                      <a:endParaRPr lang="fi-FI" sz="800" b="0" i="0" u="none" strike="noStrike" dirty="0">
                        <a:effectLst/>
                        <a:latin typeface="+mn-lt"/>
                      </a:endParaRPr>
                    </a:p>
                  </a:txBody>
                  <a:tcPr marL="0" marR="0" marT="0" marB="0" anchor="ctr"/>
                </a:tc>
                <a:tc>
                  <a:txBody>
                    <a:bodyPr/>
                    <a:lstStyle/>
                    <a:p>
                      <a:pPr algn="r" fontAlgn="b"/>
                      <a:r>
                        <a:rPr lang="fi-FI" sz="800" u="none" strike="noStrike" dirty="0">
                          <a:effectLst/>
                          <a:latin typeface="+mn-lt"/>
                        </a:rPr>
                        <a:t>30 864</a:t>
                      </a:r>
                      <a:endParaRPr lang="fi-FI" sz="800" b="0" i="0" u="none" strike="noStrike" dirty="0">
                        <a:effectLst/>
                        <a:latin typeface="+mn-lt"/>
                      </a:endParaRPr>
                    </a:p>
                  </a:txBody>
                  <a:tcPr marL="0" marR="0" marT="0" marB="0" anchor="ctr"/>
                </a:tc>
                <a:tc>
                  <a:txBody>
                    <a:bodyPr/>
                    <a:lstStyle/>
                    <a:p>
                      <a:pPr algn="r" fontAlgn="b"/>
                      <a:r>
                        <a:rPr lang="fi-FI" sz="800" u="none" strike="noStrike" dirty="0">
                          <a:effectLst/>
                          <a:latin typeface="+mn-lt"/>
                        </a:rPr>
                        <a:t>30 889</a:t>
                      </a:r>
                      <a:endParaRPr lang="fi-FI" sz="800" b="0" i="0" u="none" strike="noStrike" dirty="0">
                        <a:effectLst/>
                        <a:latin typeface="+mn-lt"/>
                      </a:endParaRPr>
                    </a:p>
                  </a:txBody>
                  <a:tcPr marL="0" marR="0" marT="0" marB="0" anchor="ctr"/>
                </a:tc>
                <a:tc>
                  <a:txBody>
                    <a:bodyPr/>
                    <a:lstStyle/>
                    <a:p>
                      <a:pPr algn="r" fontAlgn="b"/>
                      <a:r>
                        <a:rPr lang="fi-FI" sz="800" u="none" strike="noStrike">
                          <a:effectLst/>
                          <a:latin typeface="+mn-lt"/>
                        </a:rPr>
                        <a:t>30 900</a:t>
                      </a:r>
                      <a:endParaRPr lang="fi-FI" sz="800" b="0" i="0" u="none" strike="noStrike">
                        <a:effectLst/>
                        <a:latin typeface="+mn-lt"/>
                      </a:endParaRPr>
                    </a:p>
                  </a:txBody>
                  <a:tcPr marL="0" marR="0" marT="0" marB="0" anchor="ctr"/>
                </a:tc>
                <a:tc>
                  <a:txBody>
                    <a:bodyPr/>
                    <a:lstStyle/>
                    <a:p>
                      <a:pPr algn="r" fontAlgn="b"/>
                      <a:r>
                        <a:rPr lang="fi-FI" sz="800" u="none" strike="noStrike" dirty="0">
                          <a:effectLst/>
                          <a:latin typeface="+mn-lt"/>
                        </a:rPr>
                        <a:t>30 902</a:t>
                      </a:r>
                      <a:endParaRPr lang="fi-FI" sz="800" b="0" i="0" u="none" strike="noStrike" dirty="0">
                        <a:effectLst/>
                        <a:latin typeface="+mn-lt"/>
                      </a:endParaRPr>
                    </a:p>
                  </a:txBody>
                  <a:tcPr marL="0" marR="0" marT="0" marB="0" anchor="ctr"/>
                </a:tc>
                <a:tc>
                  <a:txBody>
                    <a:bodyPr/>
                    <a:lstStyle/>
                    <a:p>
                      <a:pPr algn="r" fontAlgn="b"/>
                      <a:r>
                        <a:rPr lang="fi-FI" sz="800" u="none" strike="noStrike" dirty="0">
                          <a:effectLst/>
                          <a:latin typeface="+mn-lt"/>
                        </a:rPr>
                        <a:t>30 896</a:t>
                      </a:r>
                      <a:endParaRPr lang="fi-FI" sz="800" b="0" i="0" u="none" strike="noStrike" dirty="0">
                        <a:effectLst/>
                        <a:latin typeface="+mn-lt"/>
                      </a:endParaRPr>
                    </a:p>
                  </a:txBody>
                  <a:tcPr marL="0" marR="0" marT="0" marB="0" anchor="ctr"/>
                </a:tc>
                <a:tc>
                  <a:txBody>
                    <a:bodyPr/>
                    <a:lstStyle/>
                    <a:p>
                      <a:pPr algn="r" fontAlgn="b"/>
                      <a:r>
                        <a:rPr lang="fi-FI" sz="800" u="none" strike="noStrike" dirty="0">
                          <a:effectLst/>
                          <a:latin typeface="+mn-lt"/>
                        </a:rPr>
                        <a:t>30 896</a:t>
                      </a:r>
                      <a:endParaRPr lang="fi-FI" sz="800" b="0" i="0" u="none" strike="noStrike" dirty="0">
                        <a:effectLst/>
                        <a:latin typeface="+mn-lt"/>
                      </a:endParaRPr>
                    </a:p>
                  </a:txBody>
                  <a:tcPr marL="0" marR="0" marT="0" marB="0" anchor="ctr"/>
                </a:tc>
                <a:tc>
                  <a:txBody>
                    <a:bodyPr/>
                    <a:lstStyle/>
                    <a:p>
                      <a:pPr algn="r" fontAlgn="b"/>
                      <a:r>
                        <a:rPr lang="fi-FI" sz="800" u="none" strike="noStrike">
                          <a:effectLst/>
                          <a:latin typeface="+mn-lt"/>
                        </a:rPr>
                        <a:t>30 888</a:t>
                      </a:r>
                      <a:endParaRPr lang="fi-FI" sz="800" b="0" i="0" u="none" strike="noStrike">
                        <a:effectLst/>
                        <a:latin typeface="+mn-lt"/>
                      </a:endParaRPr>
                    </a:p>
                  </a:txBody>
                  <a:tcPr marL="0" marR="0" marT="0" marB="0" anchor="ctr"/>
                </a:tc>
                <a:tc>
                  <a:txBody>
                    <a:bodyPr/>
                    <a:lstStyle/>
                    <a:p>
                      <a:pPr algn="r" fontAlgn="b"/>
                      <a:r>
                        <a:rPr lang="fi-FI" sz="800" u="none" strike="noStrike">
                          <a:effectLst/>
                          <a:latin typeface="+mn-lt"/>
                        </a:rPr>
                        <a:t>30 871</a:t>
                      </a:r>
                      <a:endParaRPr lang="fi-FI" sz="800" b="0" i="0" u="none" strike="noStrike">
                        <a:effectLst/>
                        <a:latin typeface="+mn-lt"/>
                      </a:endParaRPr>
                    </a:p>
                  </a:txBody>
                  <a:tcPr marL="0" marR="0" marT="0" marB="0" anchor="ctr"/>
                </a:tc>
                <a:tc>
                  <a:txBody>
                    <a:bodyPr/>
                    <a:lstStyle/>
                    <a:p>
                      <a:pPr algn="r" fontAlgn="b"/>
                      <a:r>
                        <a:rPr lang="fi-FI" sz="800" u="none" strike="noStrike" dirty="0">
                          <a:effectLst/>
                          <a:latin typeface="+mn-lt"/>
                        </a:rPr>
                        <a:t>30 853</a:t>
                      </a:r>
                      <a:endParaRPr lang="fi-FI" sz="800" b="0" i="0" u="none" strike="noStrike" dirty="0">
                        <a:effectLst/>
                        <a:latin typeface="+mn-lt"/>
                      </a:endParaRPr>
                    </a:p>
                  </a:txBody>
                  <a:tcPr marL="0" marR="0" marT="0" marB="0" anchor="ctr"/>
                </a:tc>
                <a:tc>
                  <a:txBody>
                    <a:bodyPr/>
                    <a:lstStyle/>
                    <a:p>
                      <a:pPr algn="r" fontAlgn="b"/>
                      <a:r>
                        <a:rPr lang="fi-FI" sz="800" u="none" strike="noStrike" dirty="0">
                          <a:effectLst/>
                          <a:latin typeface="+mn-lt"/>
                        </a:rPr>
                        <a:t>30 829</a:t>
                      </a:r>
                      <a:endParaRPr lang="fi-FI" sz="800" b="0" i="0" u="none" strike="noStrike" dirty="0">
                        <a:effectLst/>
                        <a:latin typeface="+mn-lt"/>
                      </a:endParaRPr>
                    </a:p>
                  </a:txBody>
                  <a:tcPr marL="0" marR="0" marT="0" marB="0" anchor="ctr"/>
                </a:tc>
                <a:tc>
                  <a:txBody>
                    <a:bodyPr/>
                    <a:lstStyle/>
                    <a:p>
                      <a:pPr algn="r" fontAlgn="b"/>
                      <a:r>
                        <a:rPr lang="fi-FI" sz="800" u="none" strike="noStrike" dirty="0">
                          <a:effectLst/>
                          <a:latin typeface="+mn-lt"/>
                        </a:rPr>
                        <a:t>30 804</a:t>
                      </a:r>
                      <a:endParaRPr lang="fi-FI" sz="800" b="0" i="0" u="none" strike="noStrike" dirty="0">
                        <a:effectLst/>
                        <a:latin typeface="+mn-lt"/>
                      </a:endParaRPr>
                    </a:p>
                  </a:txBody>
                  <a:tcPr marL="0" marR="0" marT="0" marB="0" anchor="ctr"/>
                </a:tc>
                <a:tc>
                  <a:txBody>
                    <a:bodyPr/>
                    <a:lstStyle/>
                    <a:p>
                      <a:pPr algn="r" fontAlgn="b"/>
                      <a:r>
                        <a:rPr lang="fi-FI" sz="800" u="none" strike="noStrike" dirty="0">
                          <a:effectLst/>
                          <a:latin typeface="+mn-lt"/>
                        </a:rPr>
                        <a:t>30 784</a:t>
                      </a:r>
                      <a:endParaRPr lang="fi-FI" sz="800" b="0" i="0" u="none" strike="noStrike" dirty="0">
                        <a:effectLst/>
                        <a:latin typeface="+mn-lt"/>
                      </a:endParaRPr>
                    </a:p>
                  </a:txBody>
                  <a:tcPr marL="0" marR="0" marT="0" marB="0" anchor="ctr"/>
                </a:tc>
                <a:tc>
                  <a:txBody>
                    <a:bodyPr/>
                    <a:lstStyle/>
                    <a:p>
                      <a:pPr algn="r" fontAlgn="b"/>
                      <a:r>
                        <a:rPr lang="fi-FI" sz="800" u="none" strike="noStrike">
                          <a:effectLst/>
                          <a:latin typeface="+mn-lt"/>
                        </a:rPr>
                        <a:t>30 760</a:t>
                      </a:r>
                      <a:endParaRPr lang="fi-FI" sz="800" b="0" i="0" u="none" strike="noStrike">
                        <a:effectLst/>
                        <a:latin typeface="+mn-lt"/>
                      </a:endParaRPr>
                    </a:p>
                  </a:txBody>
                  <a:tcPr marL="0" marR="0" marT="0" marB="0" anchor="ctr"/>
                </a:tc>
                <a:tc>
                  <a:txBody>
                    <a:bodyPr/>
                    <a:lstStyle/>
                    <a:p>
                      <a:pPr algn="r" fontAlgn="b"/>
                      <a:r>
                        <a:rPr lang="fi-FI" sz="800" u="none" strike="noStrike" dirty="0">
                          <a:effectLst/>
                          <a:latin typeface="+mn-lt"/>
                        </a:rPr>
                        <a:t>30 735</a:t>
                      </a:r>
                      <a:endParaRPr lang="fi-FI" sz="800" b="0" i="0" u="none" strike="noStrike" dirty="0">
                        <a:effectLst/>
                        <a:latin typeface="+mn-lt"/>
                      </a:endParaRPr>
                    </a:p>
                  </a:txBody>
                  <a:tcPr marL="0" marR="0" marT="0" marB="0" anchor="ctr"/>
                </a:tc>
                <a:tc>
                  <a:txBody>
                    <a:bodyPr/>
                    <a:lstStyle/>
                    <a:p>
                      <a:pPr algn="r" fontAlgn="b"/>
                      <a:r>
                        <a:rPr lang="fi-FI" sz="800" u="none" strike="noStrike" dirty="0">
                          <a:effectLst/>
                          <a:latin typeface="+mn-lt"/>
                        </a:rPr>
                        <a:t>30 712</a:t>
                      </a:r>
                      <a:endParaRPr lang="fi-FI" sz="800" b="0" i="0" u="none" strike="noStrike" dirty="0">
                        <a:effectLst/>
                        <a:latin typeface="+mn-lt"/>
                      </a:endParaRPr>
                    </a:p>
                  </a:txBody>
                  <a:tcPr marL="0" marR="0" marT="0" marB="0" anchor="ctr"/>
                </a:tc>
                <a:tc>
                  <a:txBody>
                    <a:bodyPr/>
                    <a:lstStyle/>
                    <a:p>
                      <a:pPr algn="r" fontAlgn="b"/>
                      <a:r>
                        <a:rPr lang="fi-FI" sz="800" u="none" strike="noStrike" dirty="0">
                          <a:effectLst/>
                          <a:latin typeface="+mn-lt"/>
                        </a:rPr>
                        <a:t>30 684</a:t>
                      </a:r>
                      <a:endParaRPr lang="fi-FI" sz="800" b="0" i="0" u="none" strike="noStrike" dirty="0">
                        <a:effectLst/>
                        <a:latin typeface="+mn-lt"/>
                      </a:endParaRPr>
                    </a:p>
                  </a:txBody>
                  <a:tcPr marL="0" marR="0" marT="0" marB="0" anchor="ctr"/>
                </a:tc>
                <a:tc>
                  <a:txBody>
                    <a:bodyPr/>
                    <a:lstStyle/>
                    <a:p>
                      <a:pPr algn="r" fontAlgn="b"/>
                      <a:r>
                        <a:rPr lang="fi-FI" sz="800" u="none" strike="noStrike" dirty="0">
                          <a:effectLst/>
                          <a:latin typeface="+mn-lt"/>
                        </a:rPr>
                        <a:t>30 668</a:t>
                      </a:r>
                      <a:endParaRPr lang="fi-FI" sz="800" b="0" i="0" u="none" strike="noStrike" dirty="0">
                        <a:effectLst/>
                        <a:latin typeface="+mn-lt"/>
                      </a:endParaRPr>
                    </a:p>
                  </a:txBody>
                  <a:tcPr marL="0" marR="0" marT="0" marB="0" anchor="ctr"/>
                </a:tc>
                <a:tc>
                  <a:txBody>
                    <a:bodyPr/>
                    <a:lstStyle/>
                    <a:p>
                      <a:pPr algn="r" fontAlgn="b"/>
                      <a:r>
                        <a:rPr lang="fi-FI" sz="800" u="none" strike="noStrike" dirty="0">
                          <a:effectLst/>
                          <a:latin typeface="+mn-lt"/>
                        </a:rPr>
                        <a:t>30 649 </a:t>
                      </a:r>
                      <a:endParaRPr lang="fi-FI" sz="800" b="0" i="0" u="none" strike="noStrike" dirty="0">
                        <a:effectLst/>
                        <a:latin typeface="+mn-lt"/>
                      </a:endParaRPr>
                    </a:p>
                  </a:txBody>
                  <a:tcPr marL="0" marR="0" marT="0" marB="0" anchor="ctr"/>
                </a:tc>
                <a:extLst>
                  <a:ext uri="{0D108BD9-81ED-4DB2-BD59-A6C34878D82A}">
                    <a16:rowId xmlns:a16="http://schemas.microsoft.com/office/drawing/2014/main" val="2007580492"/>
                  </a:ext>
                </a:extLst>
              </a:tr>
            </a:tbl>
          </a:graphicData>
        </a:graphic>
      </p:graphicFrame>
      <p:sp>
        <p:nvSpPr>
          <p:cNvPr id="3" name="Title 11">
            <a:extLst>
              <a:ext uri="{FF2B5EF4-FFF2-40B4-BE49-F238E27FC236}">
                <a16:creationId xmlns:a16="http://schemas.microsoft.com/office/drawing/2014/main" id="{2DDBB431-3CA4-D0EF-053E-326C599218CA}"/>
              </a:ext>
            </a:extLst>
          </p:cNvPr>
          <p:cNvSpPr txBox="1">
            <a:spLocks/>
          </p:cNvSpPr>
          <p:nvPr/>
        </p:nvSpPr>
        <p:spPr bwMode="auto">
          <a:xfrm>
            <a:off x="551384" y="6525344"/>
            <a:ext cx="11521280"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Väestöennuste 2024, Tilastokeskus, 1.1.2024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1.11.2024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740617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DA2DDC-CCCF-4232-B6F9-C525CC71CCC4}"/>
              </a:ext>
            </a:extLst>
          </p:cNvPr>
          <p:cNvSpPr>
            <a:spLocks noGrp="1"/>
          </p:cNvSpPr>
          <p:nvPr>
            <p:ph type="title"/>
          </p:nvPr>
        </p:nvSpPr>
        <p:spPr>
          <a:xfrm>
            <a:off x="695400" y="212725"/>
            <a:ext cx="10752000" cy="551979"/>
          </a:xfrm>
        </p:spPr>
        <p:txBody>
          <a:bodyPr/>
          <a:lstStyle/>
          <a:p>
            <a:r>
              <a:rPr lang="fi-FI" dirty="0"/>
              <a:t>Väestöennuste positiivisen kehityksen maakunnissa 2024 - 2045</a:t>
            </a:r>
          </a:p>
        </p:txBody>
      </p:sp>
      <p:pic>
        <p:nvPicPr>
          <p:cNvPr id="10" name="Kuva 9" descr="Viivakaavio väestöennusteen 2024 mukaan positiivisen kehityksen maakunnissa 2024-2045. Positiivinen muutos olisi suurinta Uudellamaalla, sitten Pirkanmaalla, Varsinais-Suomessa, Pohjois-Pohjanmaalla, Keski-Suomessa, Pohjois-Savossa, Pohjanmaalla sekä Ahvenanmaalla.">
            <a:extLst>
              <a:ext uri="{FF2B5EF4-FFF2-40B4-BE49-F238E27FC236}">
                <a16:creationId xmlns:a16="http://schemas.microsoft.com/office/drawing/2014/main" id="{2ABD2E1B-378E-848A-D263-2DE6294B0054}"/>
              </a:ext>
            </a:extLst>
          </p:cNvPr>
          <p:cNvPicPr>
            <a:picLocks noChangeAspect="1"/>
          </p:cNvPicPr>
          <p:nvPr/>
        </p:nvPicPr>
        <p:blipFill>
          <a:blip r:embed="rId2"/>
          <a:stretch>
            <a:fillRect/>
          </a:stretch>
        </p:blipFill>
        <p:spPr>
          <a:xfrm>
            <a:off x="744600" y="970102"/>
            <a:ext cx="9023808" cy="5123194"/>
          </a:xfrm>
          <a:prstGeom prst="rect">
            <a:avLst/>
          </a:prstGeom>
        </p:spPr>
      </p:pic>
      <p:sp>
        <p:nvSpPr>
          <p:cNvPr id="6" name="Title 11">
            <a:extLst>
              <a:ext uri="{FF2B5EF4-FFF2-40B4-BE49-F238E27FC236}">
                <a16:creationId xmlns:a16="http://schemas.microsoft.com/office/drawing/2014/main" id="{359361EA-0F90-1922-FAFD-BC584B4136DF}"/>
              </a:ext>
            </a:extLst>
          </p:cNvPr>
          <p:cNvSpPr txBox="1">
            <a:spLocks/>
          </p:cNvSpPr>
          <p:nvPr/>
        </p:nvSpPr>
        <p:spPr bwMode="auto">
          <a:xfrm>
            <a:off x="551384" y="6525344"/>
            <a:ext cx="11521280"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Väestöennuste 2024, Tilastokeskus, 1.1.2024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1.11.2024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1675821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ECE2D-55F9-D12C-1DA8-B68B30FA477B}"/>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3C5496EE-7751-89BF-BB83-861C6BB9A6FC}"/>
              </a:ext>
            </a:extLst>
          </p:cNvPr>
          <p:cNvSpPr>
            <a:spLocks noGrp="1"/>
          </p:cNvSpPr>
          <p:nvPr>
            <p:ph type="title"/>
          </p:nvPr>
        </p:nvSpPr>
        <p:spPr>
          <a:xfrm>
            <a:off x="695400" y="212725"/>
            <a:ext cx="10752000" cy="551979"/>
          </a:xfrm>
        </p:spPr>
        <p:txBody>
          <a:bodyPr/>
          <a:lstStyle/>
          <a:p>
            <a:r>
              <a:rPr lang="fi-FI" dirty="0"/>
              <a:t>Väestöennuste negatiivisen kehityksen maakunnissa 2024 - 2045</a:t>
            </a:r>
          </a:p>
        </p:txBody>
      </p:sp>
      <p:pic>
        <p:nvPicPr>
          <p:cNvPr id="4" name="Kuva 3" descr="Viivakaavio väestöennusteen 2024 mukaan negatiivisen kehityksen maakunnissa 2024-2045, joita olisivat Päijät-Häme, Satakunta, Etelä-Pohjanmaa, Lappi, Kanta-Häme, Pohjois-Karjala, Kymenlaakso, Etelä-Karjala, Etelä-Savo, Keski-Pohjanmaa sekä Kainuu. ">
            <a:extLst>
              <a:ext uri="{FF2B5EF4-FFF2-40B4-BE49-F238E27FC236}">
                <a16:creationId xmlns:a16="http://schemas.microsoft.com/office/drawing/2014/main" id="{E8291040-7A13-6C3A-416A-C65FD19DE9A3}"/>
              </a:ext>
            </a:extLst>
          </p:cNvPr>
          <p:cNvPicPr>
            <a:picLocks noChangeAspect="1"/>
          </p:cNvPicPr>
          <p:nvPr/>
        </p:nvPicPr>
        <p:blipFill>
          <a:blip r:embed="rId2"/>
          <a:stretch>
            <a:fillRect/>
          </a:stretch>
        </p:blipFill>
        <p:spPr>
          <a:xfrm>
            <a:off x="707951" y="908720"/>
            <a:ext cx="9060457" cy="5136694"/>
          </a:xfrm>
          <a:prstGeom prst="rect">
            <a:avLst/>
          </a:prstGeom>
        </p:spPr>
      </p:pic>
      <p:sp>
        <p:nvSpPr>
          <p:cNvPr id="6" name="Title 11">
            <a:extLst>
              <a:ext uri="{FF2B5EF4-FFF2-40B4-BE49-F238E27FC236}">
                <a16:creationId xmlns:a16="http://schemas.microsoft.com/office/drawing/2014/main" id="{52337500-AD77-AD8B-EA0B-07880231D704}"/>
              </a:ext>
            </a:extLst>
          </p:cNvPr>
          <p:cNvSpPr txBox="1">
            <a:spLocks/>
          </p:cNvSpPr>
          <p:nvPr/>
        </p:nvSpPr>
        <p:spPr bwMode="auto">
          <a:xfrm>
            <a:off x="551384" y="6525344"/>
            <a:ext cx="11521280"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Väestöennuste 2024, Tilastokeskus, 1.1.2024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1.11.2024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4233307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03D4C76-DD66-4D39-8483-109EB53B109F}"/>
              </a:ext>
            </a:extLst>
          </p:cNvPr>
          <p:cNvSpPr>
            <a:spLocks noGrp="1"/>
          </p:cNvSpPr>
          <p:nvPr>
            <p:ph type="title"/>
          </p:nvPr>
        </p:nvSpPr>
        <p:spPr>
          <a:xfrm>
            <a:off x="539430" y="211462"/>
            <a:ext cx="10669138" cy="553242"/>
          </a:xfrm>
        </p:spPr>
        <p:txBody>
          <a:bodyPr/>
          <a:lstStyle/>
          <a:p>
            <a:r>
              <a:rPr lang="fi-FI" dirty="0"/>
              <a:t>Väestöllisen huoltosuhteen ennuste maakunnittain 2024 - 2045</a:t>
            </a:r>
          </a:p>
        </p:txBody>
      </p:sp>
      <p:pic>
        <p:nvPicPr>
          <p:cNvPr id="7" name="Kuva 6" descr="Viivakaavio; Etelä-Savossa on maakunnittain tarkasteltuna korkein väestöllinen huoltosuhde, ja ennusteen mukaan se olisi vuonna 2045 Etelä-Savossa 84,9, kun koko maan keskimääräinen huoltosuhde olisi 60,1.">
            <a:extLst>
              <a:ext uri="{FF2B5EF4-FFF2-40B4-BE49-F238E27FC236}">
                <a16:creationId xmlns:a16="http://schemas.microsoft.com/office/drawing/2014/main" id="{894132E3-7286-301A-76F5-BBED74642F04}"/>
              </a:ext>
            </a:extLst>
          </p:cNvPr>
          <p:cNvPicPr>
            <a:picLocks noChangeAspect="1"/>
          </p:cNvPicPr>
          <p:nvPr/>
        </p:nvPicPr>
        <p:blipFill>
          <a:blip r:embed="rId2"/>
          <a:stretch>
            <a:fillRect/>
          </a:stretch>
        </p:blipFill>
        <p:spPr>
          <a:xfrm>
            <a:off x="531765" y="908720"/>
            <a:ext cx="10120237" cy="5261304"/>
          </a:xfrm>
          <a:prstGeom prst="rect">
            <a:avLst/>
          </a:prstGeom>
        </p:spPr>
      </p:pic>
      <p:sp>
        <p:nvSpPr>
          <p:cNvPr id="5" name="Title 11">
            <a:extLst>
              <a:ext uri="{FF2B5EF4-FFF2-40B4-BE49-F238E27FC236}">
                <a16:creationId xmlns:a16="http://schemas.microsoft.com/office/drawing/2014/main" id="{1C9270DC-2E0A-FD20-01FA-53BEDCFE9687}"/>
              </a:ext>
            </a:extLst>
          </p:cNvPr>
          <p:cNvSpPr txBox="1">
            <a:spLocks/>
          </p:cNvSpPr>
          <p:nvPr/>
        </p:nvSpPr>
        <p:spPr bwMode="auto">
          <a:xfrm>
            <a:off x="551384" y="6525344"/>
            <a:ext cx="11521280"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Väestöennuste 2024, Tilastokeskus, 1.1.2024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1.11.2024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1715434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DEFEBFF0-EAF8-472F-A94A-4C09A1D3778B}"/>
              </a:ext>
            </a:extLst>
          </p:cNvPr>
          <p:cNvSpPr>
            <a:spLocks noGrp="1"/>
          </p:cNvSpPr>
          <p:nvPr>
            <p:ph type="title"/>
          </p:nvPr>
        </p:nvSpPr>
        <p:spPr>
          <a:xfrm>
            <a:off x="480779" y="409093"/>
            <a:ext cx="10752000" cy="525445"/>
          </a:xfrm>
        </p:spPr>
        <p:txBody>
          <a:bodyPr anchor="t"/>
          <a:lstStyle/>
          <a:p>
            <a:r>
              <a:rPr lang="fi-FI" dirty="0"/>
              <a:t>Etelä-Savon väestöennusteen indikaattoreita 2024 - 2045</a:t>
            </a:r>
          </a:p>
        </p:txBody>
      </p:sp>
      <p:graphicFrame>
        <p:nvGraphicFramePr>
          <p:cNvPr id="5" name="Taulukko 4">
            <a:extLst>
              <a:ext uri="{FF2B5EF4-FFF2-40B4-BE49-F238E27FC236}">
                <a16:creationId xmlns:a16="http://schemas.microsoft.com/office/drawing/2014/main" id="{88B44873-148A-DB56-9AE7-03F8B30224A2}"/>
              </a:ext>
            </a:extLst>
          </p:cNvPr>
          <p:cNvGraphicFramePr>
            <a:graphicFrameLocks noGrp="1"/>
          </p:cNvGraphicFramePr>
          <p:nvPr>
            <p:extLst>
              <p:ext uri="{D42A27DB-BD31-4B8C-83A1-F6EECF244321}">
                <p14:modId xmlns:p14="http://schemas.microsoft.com/office/powerpoint/2010/main" val="1577845255"/>
              </p:ext>
            </p:extLst>
          </p:nvPr>
        </p:nvGraphicFramePr>
        <p:xfrm>
          <a:off x="480779" y="964590"/>
          <a:ext cx="10708064" cy="2523389"/>
        </p:xfrm>
        <a:graphic>
          <a:graphicData uri="http://schemas.openxmlformats.org/drawingml/2006/table">
            <a:tbl>
              <a:tblPr firstRow="1" bandRow="1">
                <a:tableStyleId>{5C22544A-7EE6-4342-B048-85BDC9FD1C3A}</a:tableStyleId>
              </a:tblPr>
              <a:tblGrid>
                <a:gridCol w="1510765">
                  <a:extLst>
                    <a:ext uri="{9D8B030D-6E8A-4147-A177-3AD203B41FA5}">
                      <a16:colId xmlns:a16="http://schemas.microsoft.com/office/drawing/2014/main" val="2870742872"/>
                    </a:ext>
                  </a:extLst>
                </a:gridCol>
                <a:gridCol w="429700">
                  <a:extLst>
                    <a:ext uri="{9D8B030D-6E8A-4147-A177-3AD203B41FA5}">
                      <a16:colId xmlns:a16="http://schemas.microsoft.com/office/drawing/2014/main" val="2225971134"/>
                    </a:ext>
                  </a:extLst>
                </a:gridCol>
                <a:gridCol w="412714">
                  <a:extLst>
                    <a:ext uri="{9D8B030D-6E8A-4147-A177-3AD203B41FA5}">
                      <a16:colId xmlns:a16="http://schemas.microsoft.com/office/drawing/2014/main" val="261923697"/>
                    </a:ext>
                  </a:extLst>
                </a:gridCol>
                <a:gridCol w="496333">
                  <a:extLst>
                    <a:ext uri="{9D8B030D-6E8A-4147-A177-3AD203B41FA5}">
                      <a16:colId xmlns:a16="http://schemas.microsoft.com/office/drawing/2014/main" val="389741213"/>
                    </a:ext>
                  </a:extLst>
                </a:gridCol>
                <a:gridCol w="412714">
                  <a:extLst>
                    <a:ext uri="{9D8B030D-6E8A-4147-A177-3AD203B41FA5}">
                      <a16:colId xmlns:a16="http://schemas.microsoft.com/office/drawing/2014/main" val="2337625429"/>
                    </a:ext>
                  </a:extLst>
                </a:gridCol>
                <a:gridCol w="412714">
                  <a:extLst>
                    <a:ext uri="{9D8B030D-6E8A-4147-A177-3AD203B41FA5}">
                      <a16:colId xmlns:a16="http://schemas.microsoft.com/office/drawing/2014/main" val="1881374129"/>
                    </a:ext>
                  </a:extLst>
                </a:gridCol>
                <a:gridCol w="412714">
                  <a:extLst>
                    <a:ext uri="{9D8B030D-6E8A-4147-A177-3AD203B41FA5}">
                      <a16:colId xmlns:a16="http://schemas.microsoft.com/office/drawing/2014/main" val="3836322387"/>
                    </a:ext>
                  </a:extLst>
                </a:gridCol>
                <a:gridCol w="412714">
                  <a:extLst>
                    <a:ext uri="{9D8B030D-6E8A-4147-A177-3AD203B41FA5}">
                      <a16:colId xmlns:a16="http://schemas.microsoft.com/office/drawing/2014/main" val="3467582003"/>
                    </a:ext>
                  </a:extLst>
                </a:gridCol>
                <a:gridCol w="412714">
                  <a:extLst>
                    <a:ext uri="{9D8B030D-6E8A-4147-A177-3AD203B41FA5}">
                      <a16:colId xmlns:a16="http://schemas.microsoft.com/office/drawing/2014/main" val="3411723306"/>
                    </a:ext>
                  </a:extLst>
                </a:gridCol>
                <a:gridCol w="412714">
                  <a:extLst>
                    <a:ext uri="{9D8B030D-6E8A-4147-A177-3AD203B41FA5}">
                      <a16:colId xmlns:a16="http://schemas.microsoft.com/office/drawing/2014/main" val="4275431160"/>
                    </a:ext>
                  </a:extLst>
                </a:gridCol>
                <a:gridCol w="412714">
                  <a:extLst>
                    <a:ext uri="{9D8B030D-6E8A-4147-A177-3AD203B41FA5}">
                      <a16:colId xmlns:a16="http://schemas.microsoft.com/office/drawing/2014/main" val="1197940030"/>
                    </a:ext>
                  </a:extLst>
                </a:gridCol>
                <a:gridCol w="412714">
                  <a:extLst>
                    <a:ext uri="{9D8B030D-6E8A-4147-A177-3AD203B41FA5}">
                      <a16:colId xmlns:a16="http://schemas.microsoft.com/office/drawing/2014/main" val="224570812"/>
                    </a:ext>
                  </a:extLst>
                </a:gridCol>
                <a:gridCol w="412714">
                  <a:extLst>
                    <a:ext uri="{9D8B030D-6E8A-4147-A177-3AD203B41FA5}">
                      <a16:colId xmlns:a16="http://schemas.microsoft.com/office/drawing/2014/main" val="3530394742"/>
                    </a:ext>
                  </a:extLst>
                </a:gridCol>
                <a:gridCol w="412714">
                  <a:extLst>
                    <a:ext uri="{9D8B030D-6E8A-4147-A177-3AD203B41FA5}">
                      <a16:colId xmlns:a16="http://schemas.microsoft.com/office/drawing/2014/main" val="4276578835"/>
                    </a:ext>
                  </a:extLst>
                </a:gridCol>
                <a:gridCol w="412714">
                  <a:extLst>
                    <a:ext uri="{9D8B030D-6E8A-4147-A177-3AD203B41FA5}">
                      <a16:colId xmlns:a16="http://schemas.microsoft.com/office/drawing/2014/main" val="1999670072"/>
                    </a:ext>
                  </a:extLst>
                </a:gridCol>
                <a:gridCol w="412714">
                  <a:extLst>
                    <a:ext uri="{9D8B030D-6E8A-4147-A177-3AD203B41FA5}">
                      <a16:colId xmlns:a16="http://schemas.microsoft.com/office/drawing/2014/main" val="4026847166"/>
                    </a:ext>
                  </a:extLst>
                </a:gridCol>
                <a:gridCol w="412714">
                  <a:extLst>
                    <a:ext uri="{9D8B030D-6E8A-4147-A177-3AD203B41FA5}">
                      <a16:colId xmlns:a16="http://schemas.microsoft.com/office/drawing/2014/main" val="1832041364"/>
                    </a:ext>
                  </a:extLst>
                </a:gridCol>
                <a:gridCol w="412714">
                  <a:extLst>
                    <a:ext uri="{9D8B030D-6E8A-4147-A177-3AD203B41FA5}">
                      <a16:colId xmlns:a16="http://schemas.microsoft.com/office/drawing/2014/main" val="2167610768"/>
                    </a:ext>
                  </a:extLst>
                </a:gridCol>
                <a:gridCol w="429700">
                  <a:extLst>
                    <a:ext uri="{9D8B030D-6E8A-4147-A177-3AD203B41FA5}">
                      <a16:colId xmlns:a16="http://schemas.microsoft.com/office/drawing/2014/main" val="1468093407"/>
                    </a:ext>
                  </a:extLst>
                </a:gridCol>
                <a:gridCol w="412714">
                  <a:extLst>
                    <a:ext uri="{9D8B030D-6E8A-4147-A177-3AD203B41FA5}">
                      <a16:colId xmlns:a16="http://schemas.microsoft.com/office/drawing/2014/main" val="1246895472"/>
                    </a:ext>
                  </a:extLst>
                </a:gridCol>
                <a:gridCol w="412714">
                  <a:extLst>
                    <a:ext uri="{9D8B030D-6E8A-4147-A177-3AD203B41FA5}">
                      <a16:colId xmlns:a16="http://schemas.microsoft.com/office/drawing/2014/main" val="3165212988"/>
                    </a:ext>
                  </a:extLst>
                </a:gridCol>
                <a:gridCol w="412714">
                  <a:extLst>
                    <a:ext uri="{9D8B030D-6E8A-4147-A177-3AD203B41FA5}">
                      <a16:colId xmlns:a16="http://schemas.microsoft.com/office/drawing/2014/main" val="3140458773"/>
                    </a:ext>
                  </a:extLst>
                </a:gridCol>
                <a:gridCol w="412714">
                  <a:extLst>
                    <a:ext uri="{9D8B030D-6E8A-4147-A177-3AD203B41FA5}">
                      <a16:colId xmlns:a16="http://schemas.microsoft.com/office/drawing/2014/main" val="3363597144"/>
                    </a:ext>
                  </a:extLst>
                </a:gridCol>
              </a:tblGrid>
              <a:tr h="294571">
                <a:tc>
                  <a:txBody>
                    <a:bodyPr/>
                    <a:lstStyle/>
                    <a:p>
                      <a:pPr algn="r" fontAlgn="b"/>
                      <a:endParaRPr lang="fi-FI" sz="900" b="0" i="0" u="none" strike="noStrike" dirty="0">
                        <a:solidFill>
                          <a:srgbClr val="000000"/>
                        </a:solidFill>
                        <a:effectLst/>
                        <a:latin typeface="Calibri" panose="020F0502020204030204" pitchFamily="34" charset="0"/>
                      </a:endParaRPr>
                    </a:p>
                  </a:txBody>
                  <a:tcPr marL="36000" marR="0" marT="0" marB="0" anchor="ctr"/>
                </a:tc>
                <a:tc>
                  <a:txBody>
                    <a:bodyPr/>
                    <a:lstStyle/>
                    <a:p>
                      <a:pPr algn="r" fontAlgn="b"/>
                      <a:r>
                        <a:rPr lang="fi-FI" sz="900" u="none" strike="noStrike" dirty="0">
                          <a:effectLst/>
                        </a:rPr>
                        <a:t>2024</a:t>
                      </a:r>
                      <a:endParaRPr lang="fi-FI" sz="900" b="1" i="0" u="none" strike="noStrike" dirty="0">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dirty="0">
                          <a:effectLst/>
                        </a:rPr>
                        <a:t>2025</a:t>
                      </a:r>
                      <a:endParaRPr lang="fi-FI" sz="900" b="1" i="0" u="none" strike="noStrike" dirty="0">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dirty="0">
                          <a:effectLst/>
                        </a:rPr>
                        <a:t>2026</a:t>
                      </a:r>
                      <a:endParaRPr lang="fi-FI" sz="900" b="1" i="0" u="none" strike="noStrike" dirty="0">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dirty="0">
                          <a:effectLst/>
                        </a:rPr>
                        <a:t>2027</a:t>
                      </a:r>
                      <a:endParaRPr lang="fi-FI" sz="900" b="1" i="0" u="none" strike="noStrike" dirty="0">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2028</a:t>
                      </a:r>
                      <a:endParaRPr lang="fi-FI" sz="900" b="1"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dirty="0">
                          <a:effectLst/>
                        </a:rPr>
                        <a:t>2029</a:t>
                      </a:r>
                      <a:endParaRPr lang="fi-FI" sz="900" b="1" i="0" u="none" strike="noStrike" dirty="0">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dirty="0">
                          <a:effectLst/>
                        </a:rPr>
                        <a:t>2030</a:t>
                      </a:r>
                      <a:endParaRPr lang="fi-FI" sz="900" b="1" i="0" u="none" strike="noStrike" dirty="0">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dirty="0">
                          <a:effectLst/>
                        </a:rPr>
                        <a:t>2031</a:t>
                      </a:r>
                      <a:endParaRPr lang="fi-FI" sz="900" b="1" i="0" u="none" strike="noStrike" dirty="0">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dirty="0">
                          <a:effectLst/>
                        </a:rPr>
                        <a:t>2032</a:t>
                      </a:r>
                      <a:endParaRPr lang="fi-FI" sz="900" b="1" i="0" u="none" strike="noStrike" dirty="0">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2033</a:t>
                      </a:r>
                      <a:endParaRPr lang="fi-FI" sz="900" b="1"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dirty="0">
                          <a:effectLst/>
                        </a:rPr>
                        <a:t>2034</a:t>
                      </a:r>
                      <a:endParaRPr lang="fi-FI" sz="900" b="1" i="0" u="none" strike="noStrike" dirty="0">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2035</a:t>
                      </a:r>
                      <a:endParaRPr lang="fi-FI" sz="900" b="1"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dirty="0">
                          <a:effectLst/>
                        </a:rPr>
                        <a:t>2036</a:t>
                      </a:r>
                      <a:endParaRPr lang="fi-FI" sz="900" b="1" i="0" u="none" strike="noStrike" dirty="0">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dirty="0">
                          <a:effectLst/>
                        </a:rPr>
                        <a:t>2037</a:t>
                      </a:r>
                      <a:endParaRPr lang="fi-FI" sz="900" b="1" i="0" u="none" strike="noStrike" dirty="0">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dirty="0">
                          <a:effectLst/>
                        </a:rPr>
                        <a:t>2038</a:t>
                      </a:r>
                      <a:endParaRPr lang="fi-FI" sz="900" b="1" i="0" u="none" strike="noStrike" dirty="0">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dirty="0">
                          <a:effectLst/>
                        </a:rPr>
                        <a:t>2039</a:t>
                      </a:r>
                      <a:endParaRPr lang="fi-FI" sz="900" b="1" i="0" u="none" strike="noStrike" dirty="0">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dirty="0">
                          <a:effectLst/>
                        </a:rPr>
                        <a:t>2040</a:t>
                      </a:r>
                      <a:endParaRPr lang="fi-FI" sz="900" b="1" i="0" u="none" strike="noStrike" dirty="0">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dirty="0">
                          <a:effectLst/>
                        </a:rPr>
                        <a:t>2041</a:t>
                      </a:r>
                      <a:endParaRPr lang="fi-FI" sz="900" b="1" i="0" u="none" strike="noStrike" dirty="0">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dirty="0">
                          <a:effectLst/>
                        </a:rPr>
                        <a:t>2042</a:t>
                      </a:r>
                      <a:endParaRPr lang="fi-FI" sz="900" b="1" i="0" u="none" strike="noStrike" dirty="0">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dirty="0">
                          <a:effectLst/>
                        </a:rPr>
                        <a:t>2043</a:t>
                      </a:r>
                      <a:endParaRPr lang="fi-FI" sz="900" b="1" i="0" u="none" strike="noStrike" dirty="0">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dirty="0">
                          <a:effectLst/>
                        </a:rPr>
                        <a:t>2044</a:t>
                      </a:r>
                      <a:endParaRPr lang="fi-FI" sz="900" b="1" i="0" u="none" strike="noStrike" dirty="0">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dirty="0">
                          <a:effectLst/>
                        </a:rPr>
                        <a:t>2045</a:t>
                      </a:r>
                      <a:endParaRPr lang="fi-FI" sz="900" b="1" i="0" u="none" strike="noStrike" dirty="0">
                        <a:solidFill>
                          <a:srgbClr val="000000"/>
                        </a:solidFill>
                        <a:effectLst/>
                        <a:latin typeface="Calibri" panose="020F0502020204030204" pitchFamily="34" charset="0"/>
                      </a:endParaRPr>
                    </a:p>
                  </a:txBody>
                  <a:tcPr marL="0" marR="36000" marT="0" marB="0" anchor="ctr"/>
                </a:tc>
                <a:extLst>
                  <a:ext uri="{0D108BD9-81ED-4DB2-BD59-A6C34878D82A}">
                    <a16:rowId xmlns:a16="http://schemas.microsoft.com/office/drawing/2014/main" val="2854740290"/>
                  </a:ext>
                </a:extLst>
              </a:tr>
              <a:tr h="219673">
                <a:tc>
                  <a:txBody>
                    <a:bodyPr/>
                    <a:lstStyle/>
                    <a:p>
                      <a:pPr algn="l" fontAlgn="b"/>
                      <a:r>
                        <a:rPr lang="fi-FI" sz="900" u="none" strike="noStrike" dirty="0">
                          <a:effectLst/>
                        </a:rPr>
                        <a:t>Elävänä syntyneet </a:t>
                      </a:r>
                    </a:p>
                    <a:p>
                      <a:pPr algn="l" fontAlgn="b"/>
                      <a:r>
                        <a:rPr lang="fi-FI" sz="900" u="none" strike="noStrike" dirty="0">
                          <a:effectLst/>
                        </a:rPr>
                        <a:t>(ennuste 2024)</a:t>
                      </a:r>
                      <a:endParaRPr lang="fi-FI" sz="900" b="0" i="0" u="none" strike="noStrike" dirty="0">
                        <a:solidFill>
                          <a:srgbClr val="000000"/>
                        </a:solidFill>
                        <a:effectLst/>
                        <a:latin typeface="Calibri" panose="020F0502020204030204" pitchFamily="34" charset="0"/>
                      </a:endParaRPr>
                    </a:p>
                  </a:txBody>
                  <a:tcPr marL="36000" marR="0" marT="0" marB="0" anchor="ctr"/>
                </a:tc>
                <a:tc>
                  <a:txBody>
                    <a:bodyPr/>
                    <a:lstStyle/>
                    <a:p>
                      <a:pPr algn="r" fontAlgn="b"/>
                      <a:r>
                        <a:rPr lang="fi-FI" sz="900" u="none" strike="noStrike">
                          <a:effectLst/>
                        </a:rPr>
                        <a:t>686</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676</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667</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dirty="0">
                          <a:effectLst/>
                        </a:rPr>
                        <a:t>655</a:t>
                      </a:r>
                      <a:endParaRPr lang="fi-FI" sz="900" b="0" i="0" u="none" strike="noStrike" dirty="0">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dirty="0">
                          <a:effectLst/>
                        </a:rPr>
                        <a:t>648</a:t>
                      </a:r>
                      <a:endParaRPr lang="fi-FI" sz="900" b="0" i="0" u="none" strike="noStrike" dirty="0">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dirty="0">
                          <a:effectLst/>
                        </a:rPr>
                        <a:t>640</a:t>
                      </a:r>
                      <a:endParaRPr lang="fi-FI" sz="900" b="0" i="0" u="none" strike="noStrike" dirty="0">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dirty="0">
                          <a:effectLst/>
                        </a:rPr>
                        <a:t>633</a:t>
                      </a:r>
                      <a:endParaRPr lang="fi-FI" sz="900" b="0" i="0" u="none" strike="noStrike" dirty="0">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629</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627</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626</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624</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625</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625</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624</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622</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622</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621</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619</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615</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611</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604</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599</a:t>
                      </a:r>
                      <a:endParaRPr lang="fi-FI" sz="900" b="0" i="0" u="none" strike="noStrike">
                        <a:solidFill>
                          <a:srgbClr val="000000"/>
                        </a:solidFill>
                        <a:effectLst/>
                        <a:latin typeface="Calibri" panose="020F0502020204030204" pitchFamily="34" charset="0"/>
                      </a:endParaRPr>
                    </a:p>
                  </a:txBody>
                  <a:tcPr marL="0" marR="36000" marT="0" marB="0" anchor="ctr"/>
                </a:tc>
                <a:extLst>
                  <a:ext uri="{0D108BD9-81ED-4DB2-BD59-A6C34878D82A}">
                    <a16:rowId xmlns:a16="http://schemas.microsoft.com/office/drawing/2014/main" val="3135927319"/>
                  </a:ext>
                </a:extLst>
              </a:tr>
              <a:tr h="219673">
                <a:tc>
                  <a:txBody>
                    <a:bodyPr/>
                    <a:lstStyle/>
                    <a:p>
                      <a:pPr algn="l" fontAlgn="b"/>
                      <a:r>
                        <a:rPr lang="fi-FI" sz="900" u="none" strike="noStrike" dirty="0">
                          <a:effectLst/>
                        </a:rPr>
                        <a:t>Kuolleet (ennuste 2024)</a:t>
                      </a:r>
                      <a:endParaRPr lang="fi-FI" sz="900" b="0" i="0" u="none" strike="noStrike" dirty="0">
                        <a:solidFill>
                          <a:srgbClr val="000000"/>
                        </a:solidFill>
                        <a:effectLst/>
                        <a:latin typeface="Calibri" panose="020F0502020204030204" pitchFamily="34" charset="0"/>
                      </a:endParaRPr>
                    </a:p>
                  </a:txBody>
                  <a:tcPr marL="36000" marR="0" marT="0" marB="0" anchor="ctr"/>
                </a:tc>
                <a:tc>
                  <a:txBody>
                    <a:bodyPr/>
                    <a:lstStyle/>
                    <a:p>
                      <a:pPr algn="r" fontAlgn="b"/>
                      <a:r>
                        <a:rPr lang="fi-FI" sz="900" u="none" strike="noStrike">
                          <a:effectLst/>
                        </a:rPr>
                        <a:t>2 043</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2 043</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2 043</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2 041</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2 045</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2 049</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2 057</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2 060</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dirty="0">
                          <a:effectLst/>
                        </a:rPr>
                        <a:t>2 070</a:t>
                      </a:r>
                      <a:endParaRPr lang="fi-FI" sz="900" b="0" i="0" u="none" strike="noStrike" dirty="0">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2 074</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dirty="0">
                          <a:effectLst/>
                        </a:rPr>
                        <a:t>2 081</a:t>
                      </a:r>
                      <a:endParaRPr lang="fi-FI" sz="900" b="0" i="0" u="none" strike="noStrike" dirty="0">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2 085</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2 094</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2 095</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2 099</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2 102</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2 103</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2 099</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2 097</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2 087</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2 074</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2 062</a:t>
                      </a:r>
                      <a:endParaRPr lang="fi-FI" sz="900" b="0" i="0" u="none" strike="noStrike">
                        <a:solidFill>
                          <a:srgbClr val="000000"/>
                        </a:solidFill>
                        <a:effectLst/>
                        <a:latin typeface="Calibri" panose="020F0502020204030204" pitchFamily="34" charset="0"/>
                      </a:endParaRPr>
                    </a:p>
                  </a:txBody>
                  <a:tcPr marL="0" marR="36000" marT="0" marB="0" anchor="ctr"/>
                </a:tc>
                <a:extLst>
                  <a:ext uri="{0D108BD9-81ED-4DB2-BD59-A6C34878D82A}">
                    <a16:rowId xmlns:a16="http://schemas.microsoft.com/office/drawing/2014/main" val="421797207"/>
                  </a:ext>
                </a:extLst>
              </a:tr>
              <a:tr h="393705">
                <a:tc>
                  <a:txBody>
                    <a:bodyPr/>
                    <a:lstStyle/>
                    <a:p>
                      <a:pPr algn="l" fontAlgn="b"/>
                      <a:r>
                        <a:rPr lang="fi-FI" sz="900" u="none" strike="noStrike" dirty="0">
                          <a:effectLst/>
                        </a:rPr>
                        <a:t>Luonnollinen väestönlisäys </a:t>
                      </a:r>
                    </a:p>
                    <a:p>
                      <a:pPr algn="l" fontAlgn="b"/>
                      <a:r>
                        <a:rPr lang="fi-FI" sz="900" u="none" strike="noStrike" dirty="0">
                          <a:effectLst/>
                        </a:rPr>
                        <a:t>(ennuste 2024)</a:t>
                      </a:r>
                      <a:endParaRPr lang="fi-FI" sz="900" b="0" i="0" u="none" strike="noStrike" dirty="0">
                        <a:solidFill>
                          <a:srgbClr val="000000"/>
                        </a:solidFill>
                        <a:effectLst/>
                        <a:latin typeface="Calibri" panose="020F0502020204030204" pitchFamily="34" charset="0"/>
                      </a:endParaRPr>
                    </a:p>
                  </a:txBody>
                  <a:tcPr marL="36000" marR="0" marT="0" marB="0" anchor="ctr"/>
                </a:tc>
                <a:tc>
                  <a:txBody>
                    <a:bodyPr/>
                    <a:lstStyle/>
                    <a:p>
                      <a:pPr algn="r" fontAlgn="b"/>
                      <a:r>
                        <a:rPr lang="fi-FI" sz="900" u="none" strike="noStrike">
                          <a:effectLst/>
                        </a:rPr>
                        <a:t>-1 357</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-1 367</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-1 376</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-1 386</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-1 397</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-1 409</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-1 424</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-1 431</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-1 443</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-1 448</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-1 457</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-1 460</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-1 469</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dirty="0">
                          <a:effectLst/>
                        </a:rPr>
                        <a:t>-1 471</a:t>
                      </a:r>
                      <a:endParaRPr lang="fi-FI" sz="900" b="0" i="0" u="none" strike="noStrike" dirty="0">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dirty="0">
                          <a:effectLst/>
                        </a:rPr>
                        <a:t>-1 477</a:t>
                      </a:r>
                      <a:endParaRPr lang="fi-FI" sz="900" b="0" i="0" u="none" strike="noStrike" dirty="0">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dirty="0">
                          <a:effectLst/>
                        </a:rPr>
                        <a:t>-1 480</a:t>
                      </a:r>
                      <a:endParaRPr lang="fi-FI" sz="900" b="0" i="0" u="none" strike="noStrike" dirty="0">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-1 482</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-1 480</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-1 482</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dirty="0">
                          <a:effectLst/>
                        </a:rPr>
                        <a:t>-1 476</a:t>
                      </a:r>
                      <a:endParaRPr lang="fi-FI" sz="900" b="0" i="0" u="none" strike="noStrike" dirty="0">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-1 470</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-1 463</a:t>
                      </a:r>
                      <a:endParaRPr lang="fi-FI" sz="900" b="0" i="0" u="none" strike="noStrike">
                        <a:solidFill>
                          <a:srgbClr val="000000"/>
                        </a:solidFill>
                        <a:effectLst/>
                        <a:latin typeface="Calibri" panose="020F0502020204030204" pitchFamily="34" charset="0"/>
                      </a:endParaRPr>
                    </a:p>
                  </a:txBody>
                  <a:tcPr marL="0" marR="36000" marT="0" marB="0" anchor="ctr"/>
                </a:tc>
                <a:extLst>
                  <a:ext uri="{0D108BD9-81ED-4DB2-BD59-A6C34878D82A}">
                    <a16:rowId xmlns:a16="http://schemas.microsoft.com/office/drawing/2014/main" val="3414342181"/>
                  </a:ext>
                </a:extLst>
              </a:tr>
              <a:tr h="219673">
                <a:tc>
                  <a:txBody>
                    <a:bodyPr/>
                    <a:lstStyle/>
                    <a:p>
                      <a:pPr algn="l" fontAlgn="b"/>
                      <a:r>
                        <a:rPr lang="fi-FI" sz="900" u="none" strike="noStrike" dirty="0">
                          <a:effectLst/>
                        </a:rPr>
                        <a:t>Kuntaan muuttaneet </a:t>
                      </a:r>
                    </a:p>
                    <a:p>
                      <a:pPr algn="l" fontAlgn="b"/>
                      <a:r>
                        <a:rPr lang="fi-FI" sz="900" u="none" strike="noStrike" dirty="0">
                          <a:effectLst/>
                        </a:rPr>
                        <a:t>(ennuste 2024)</a:t>
                      </a:r>
                      <a:endParaRPr lang="fi-FI" sz="900" b="0" i="0" u="none" strike="noStrike" dirty="0">
                        <a:solidFill>
                          <a:srgbClr val="000000"/>
                        </a:solidFill>
                        <a:effectLst/>
                        <a:latin typeface="Calibri" panose="020F0502020204030204" pitchFamily="34" charset="0"/>
                      </a:endParaRPr>
                    </a:p>
                  </a:txBody>
                  <a:tcPr marL="36000" marR="0" marT="0" marB="0" anchor="ctr"/>
                </a:tc>
                <a:tc>
                  <a:txBody>
                    <a:bodyPr/>
                    <a:lstStyle/>
                    <a:p>
                      <a:pPr algn="r" fontAlgn="b"/>
                      <a:r>
                        <a:rPr lang="fi-FI" sz="900" u="none" strike="noStrike">
                          <a:effectLst/>
                        </a:rPr>
                        <a:t>6 090</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6 002</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5 941</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5 945</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5 948</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5 959</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5 963</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5 968</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5 966</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5 956</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5 942</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5 922</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5 892</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5 858</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5 823</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5 792</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dirty="0">
                          <a:effectLst/>
                        </a:rPr>
                        <a:t>5 770</a:t>
                      </a:r>
                      <a:endParaRPr lang="fi-FI" sz="900" b="0" i="0" u="none" strike="noStrike" dirty="0">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5 747</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5 720</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5 693</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5 672</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dirty="0">
                          <a:effectLst/>
                        </a:rPr>
                        <a:t>5 658</a:t>
                      </a:r>
                      <a:endParaRPr lang="fi-FI" sz="900" b="0" i="0" u="none" strike="noStrike" dirty="0">
                        <a:solidFill>
                          <a:srgbClr val="000000"/>
                        </a:solidFill>
                        <a:effectLst/>
                        <a:latin typeface="Calibri" panose="020F0502020204030204" pitchFamily="34" charset="0"/>
                      </a:endParaRPr>
                    </a:p>
                  </a:txBody>
                  <a:tcPr marL="0" marR="36000" marT="0" marB="0" anchor="ctr"/>
                </a:tc>
                <a:extLst>
                  <a:ext uri="{0D108BD9-81ED-4DB2-BD59-A6C34878D82A}">
                    <a16:rowId xmlns:a16="http://schemas.microsoft.com/office/drawing/2014/main" val="1693348480"/>
                  </a:ext>
                </a:extLst>
              </a:tr>
              <a:tr h="219673">
                <a:tc>
                  <a:txBody>
                    <a:bodyPr/>
                    <a:lstStyle/>
                    <a:p>
                      <a:pPr algn="l" fontAlgn="b"/>
                      <a:r>
                        <a:rPr lang="fi-FI" sz="900" u="none" strike="noStrike" dirty="0">
                          <a:effectLst/>
                        </a:rPr>
                        <a:t>Kunnasta muuttaneet </a:t>
                      </a:r>
                    </a:p>
                    <a:p>
                      <a:pPr algn="l" fontAlgn="b"/>
                      <a:r>
                        <a:rPr lang="fi-FI" sz="900" u="none" strike="noStrike" dirty="0">
                          <a:effectLst/>
                        </a:rPr>
                        <a:t>(ennuste 2024)</a:t>
                      </a:r>
                      <a:endParaRPr lang="fi-FI" sz="900" b="0" i="0" u="none" strike="noStrike" dirty="0">
                        <a:solidFill>
                          <a:srgbClr val="000000"/>
                        </a:solidFill>
                        <a:effectLst/>
                        <a:latin typeface="Calibri" panose="020F0502020204030204" pitchFamily="34" charset="0"/>
                      </a:endParaRPr>
                    </a:p>
                  </a:txBody>
                  <a:tcPr marL="36000" marR="0" marT="0" marB="0" anchor="ctr"/>
                </a:tc>
                <a:tc>
                  <a:txBody>
                    <a:bodyPr/>
                    <a:lstStyle/>
                    <a:p>
                      <a:pPr algn="r" fontAlgn="b"/>
                      <a:r>
                        <a:rPr lang="fi-FI" sz="900" u="none" strike="noStrike">
                          <a:effectLst/>
                        </a:rPr>
                        <a:t>5 693</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dirty="0">
                          <a:effectLst/>
                        </a:rPr>
                        <a:t>5 650</a:t>
                      </a:r>
                      <a:endParaRPr lang="fi-FI" sz="900" b="0" i="0" u="none" strike="noStrike" dirty="0">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5 610</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5 561</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5 514</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5 484</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5 456</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5 425</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5 385</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5 353</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5 309</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5 251</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dirty="0">
                          <a:effectLst/>
                        </a:rPr>
                        <a:t>5 188</a:t>
                      </a:r>
                      <a:endParaRPr lang="fi-FI" sz="900" b="0" i="0" u="none" strike="noStrike" dirty="0">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5 111</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5 033</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4 958</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4 900</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dirty="0">
                          <a:effectLst/>
                        </a:rPr>
                        <a:t>4 844</a:t>
                      </a:r>
                      <a:endParaRPr lang="fi-FI" sz="900" b="0" i="0" u="none" strike="noStrike" dirty="0">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dirty="0">
                          <a:effectLst/>
                        </a:rPr>
                        <a:t>4 792</a:t>
                      </a:r>
                      <a:endParaRPr lang="fi-FI" sz="900" b="0" i="0" u="none" strike="noStrike" dirty="0">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4 730</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4 684</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4 644</a:t>
                      </a:r>
                      <a:endParaRPr lang="fi-FI" sz="900" b="0" i="0" u="none" strike="noStrike">
                        <a:solidFill>
                          <a:srgbClr val="000000"/>
                        </a:solidFill>
                        <a:effectLst/>
                        <a:latin typeface="Calibri" panose="020F0502020204030204" pitchFamily="34" charset="0"/>
                      </a:endParaRPr>
                    </a:p>
                  </a:txBody>
                  <a:tcPr marL="0" marR="36000" marT="0" marB="0" anchor="ctr"/>
                </a:tc>
                <a:extLst>
                  <a:ext uri="{0D108BD9-81ED-4DB2-BD59-A6C34878D82A}">
                    <a16:rowId xmlns:a16="http://schemas.microsoft.com/office/drawing/2014/main" val="1447222583"/>
                  </a:ext>
                </a:extLst>
              </a:tr>
              <a:tr h="219673">
                <a:tc>
                  <a:txBody>
                    <a:bodyPr/>
                    <a:lstStyle/>
                    <a:p>
                      <a:pPr algn="l" fontAlgn="b"/>
                      <a:r>
                        <a:rPr lang="fi-FI" sz="900" u="none" strike="noStrike" dirty="0">
                          <a:effectLst/>
                        </a:rPr>
                        <a:t>Kokonaisnettomuutto </a:t>
                      </a:r>
                    </a:p>
                    <a:p>
                      <a:pPr algn="l" fontAlgn="b"/>
                      <a:r>
                        <a:rPr lang="fi-FI" sz="900" u="none" strike="noStrike" dirty="0">
                          <a:effectLst/>
                        </a:rPr>
                        <a:t>(ennuste 2024)</a:t>
                      </a:r>
                      <a:endParaRPr lang="fi-FI" sz="900" b="0" i="0" u="none" strike="noStrike" dirty="0">
                        <a:solidFill>
                          <a:srgbClr val="000000"/>
                        </a:solidFill>
                        <a:effectLst/>
                        <a:latin typeface="Calibri" panose="020F0502020204030204" pitchFamily="34" charset="0"/>
                      </a:endParaRPr>
                    </a:p>
                  </a:txBody>
                  <a:tcPr marL="36000" marR="0" marT="0" marB="0" anchor="ctr"/>
                </a:tc>
                <a:tc>
                  <a:txBody>
                    <a:bodyPr/>
                    <a:lstStyle/>
                    <a:p>
                      <a:pPr algn="r" fontAlgn="b"/>
                      <a:r>
                        <a:rPr lang="fi-FI" sz="900" u="none" strike="noStrike">
                          <a:effectLst/>
                        </a:rPr>
                        <a:t>397</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352</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331</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384</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434</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475</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507</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543</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581</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603</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633</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671</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704</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747</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790</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834</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870</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903</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dirty="0">
                          <a:effectLst/>
                        </a:rPr>
                        <a:t>928</a:t>
                      </a:r>
                      <a:endParaRPr lang="fi-FI" sz="900" b="0" i="0" u="none" strike="noStrike" dirty="0">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dirty="0">
                          <a:effectLst/>
                        </a:rPr>
                        <a:t>963</a:t>
                      </a:r>
                      <a:endParaRPr lang="fi-FI" sz="900" b="0" i="0" u="none" strike="noStrike" dirty="0">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dirty="0">
                          <a:effectLst/>
                        </a:rPr>
                        <a:t>988</a:t>
                      </a:r>
                      <a:endParaRPr lang="fi-FI" sz="900" b="0" i="0" u="none" strike="noStrike" dirty="0">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1 014</a:t>
                      </a:r>
                      <a:endParaRPr lang="fi-FI" sz="900" b="0" i="0" u="none" strike="noStrike">
                        <a:solidFill>
                          <a:srgbClr val="000000"/>
                        </a:solidFill>
                        <a:effectLst/>
                        <a:latin typeface="Calibri" panose="020F0502020204030204" pitchFamily="34" charset="0"/>
                      </a:endParaRPr>
                    </a:p>
                  </a:txBody>
                  <a:tcPr marL="0" marR="36000" marT="0" marB="0" anchor="ctr"/>
                </a:tc>
                <a:extLst>
                  <a:ext uri="{0D108BD9-81ED-4DB2-BD59-A6C34878D82A}">
                    <a16:rowId xmlns:a16="http://schemas.microsoft.com/office/drawing/2014/main" val="169378059"/>
                  </a:ext>
                </a:extLst>
              </a:tr>
              <a:tr h="219673">
                <a:tc>
                  <a:txBody>
                    <a:bodyPr/>
                    <a:lstStyle/>
                    <a:p>
                      <a:pPr algn="l" fontAlgn="b"/>
                      <a:r>
                        <a:rPr lang="fi-FI" sz="900" u="none" strike="noStrike" dirty="0">
                          <a:effectLst/>
                        </a:rPr>
                        <a:t>Väestönlisäys </a:t>
                      </a:r>
                    </a:p>
                    <a:p>
                      <a:pPr algn="l" fontAlgn="b"/>
                      <a:r>
                        <a:rPr lang="fi-FI" sz="900" u="none" strike="noStrike" dirty="0">
                          <a:effectLst/>
                        </a:rPr>
                        <a:t>(ennuste 2024)</a:t>
                      </a:r>
                      <a:endParaRPr lang="fi-FI" sz="900" b="0" i="0" u="none" strike="noStrike" dirty="0">
                        <a:solidFill>
                          <a:srgbClr val="000000"/>
                        </a:solidFill>
                        <a:effectLst/>
                        <a:latin typeface="Calibri" panose="020F0502020204030204" pitchFamily="34" charset="0"/>
                      </a:endParaRPr>
                    </a:p>
                  </a:txBody>
                  <a:tcPr marL="36000" marR="0" marT="0" marB="0" anchor="ctr"/>
                </a:tc>
                <a:tc>
                  <a:txBody>
                    <a:bodyPr/>
                    <a:lstStyle/>
                    <a:p>
                      <a:pPr algn="r" fontAlgn="b"/>
                      <a:r>
                        <a:rPr lang="fi-FI" sz="900" u="none" strike="noStrike" dirty="0">
                          <a:effectLst/>
                        </a:rPr>
                        <a:t>-960</a:t>
                      </a:r>
                      <a:endParaRPr lang="fi-FI" sz="900" b="0" i="0" u="none" strike="noStrike" dirty="0">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-1 015</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-1 045</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-1 002</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-963</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-934</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-917</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-888</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-862</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-845</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-824</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-789</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-765</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-724</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-687</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-646</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-612</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-577</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-554</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-513</a:t>
                      </a:r>
                      <a:endParaRPr lang="fi-FI" sz="900" b="0" i="0" u="none" strike="noStrike">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dirty="0">
                          <a:effectLst/>
                        </a:rPr>
                        <a:t>-482</a:t>
                      </a:r>
                      <a:endParaRPr lang="fi-FI" sz="900" b="0" i="0" u="none" strike="noStrike" dirty="0">
                        <a:solidFill>
                          <a:srgbClr val="000000"/>
                        </a:solidFill>
                        <a:effectLst/>
                        <a:latin typeface="Calibri" panose="020F0502020204030204" pitchFamily="34" charset="0"/>
                      </a:endParaRPr>
                    </a:p>
                  </a:txBody>
                  <a:tcPr marL="0" marR="36000" marT="0" marB="0" anchor="ctr"/>
                </a:tc>
                <a:tc>
                  <a:txBody>
                    <a:bodyPr/>
                    <a:lstStyle/>
                    <a:p>
                      <a:pPr algn="r" fontAlgn="b"/>
                      <a:r>
                        <a:rPr lang="fi-FI" sz="900" u="none" strike="noStrike">
                          <a:effectLst/>
                        </a:rPr>
                        <a:t>-449</a:t>
                      </a:r>
                      <a:endParaRPr lang="fi-FI" sz="900" b="0" i="0" u="none" strike="noStrike">
                        <a:solidFill>
                          <a:srgbClr val="000000"/>
                        </a:solidFill>
                        <a:effectLst/>
                        <a:latin typeface="Calibri" panose="020F0502020204030204" pitchFamily="34" charset="0"/>
                      </a:endParaRPr>
                    </a:p>
                  </a:txBody>
                  <a:tcPr marL="0" marR="36000" marT="0" marB="0" anchor="ctr"/>
                </a:tc>
                <a:extLst>
                  <a:ext uri="{0D108BD9-81ED-4DB2-BD59-A6C34878D82A}">
                    <a16:rowId xmlns:a16="http://schemas.microsoft.com/office/drawing/2014/main" val="3714280987"/>
                  </a:ext>
                </a:extLst>
              </a:tr>
              <a:tr h="228827">
                <a:tc>
                  <a:txBody>
                    <a:bodyPr/>
                    <a:lstStyle/>
                    <a:p>
                      <a:pPr algn="l" fontAlgn="b"/>
                      <a:r>
                        <a:rPr lang="fi-FI" sz="800" u="none" strike="noStrike" dirty="0">
                          <a:solidFill>
                            <a:schemeClr val="tx1"/>
                          </a:solidFill>
                          <a:effectLst/>
                        </a:rPr>
                        <a:t>Väestö 31.12. </a:t>
                      </a:r>
                    </a:p>
                    <a:p>
                      <a:pPr algn="l" fontAlgn="b"/>
                      <a:r>
                        <a:rPr lang="fi-FI" sz="800" u="none" strike="noStrike" dirty="0">
                          <a:solidFill>
                            <a:schemeClr val="tx1"/>
                          </a:solidFill>
                          <a:effectLst/>
                        </a:rPr>
                        <a:t>(ennuste 2024)</a:t>
                      </a:r>
                      <a:endParaRPr lang="fi-FI" sz="800" b="1" i="0" u="none" strike="noStrike" dirty="0">
                        <a:solidFill>
                          <a:schemeClr val="tx1"/>
                        </a:solidFill>
                        <a:effectLst/>
                        <a:latin typeface="Calibri" panose="020F0502020204030204" pitchFamily="34" charset="0"/>
                      </a:endParaRPr>
                    </a:p>
                  </a:txBody>
                  <a:tcPr marL="36000" marR="0" marT="0" marB="0" anchor="ctr"/>
                </a:tc>
                <a:tc>
                  <a:txBody>
                    <a:bodyPr/>
                    <a:lstStyle/>
                    <a:p>
                      <a:pPr algn="r" fontAlgn="b"/>
                      <a:r>
                        <a:rPr lang="fi-FI" sz="800" u="none" strike="noStrike" dirty="0">
                          <a:solidFill>
                            <a:schemeClr val="tx1"/>
                          </a:solidFill>
                          <a:effectLst/>
                        </a:rPr>
                        <a:t>128 955</a:t>
                      </a:r>
                      <a:endParaRPr lang="fi-FI" sz="800" b="0" i="0" u="none" strike="noStrike" dirty="0">
                        <a:solidFill>
                          <a:schemeClr val="tx1"/>
                        </a:solidFill>
                        <a:effectLst/>
                        <a:latin typeface="Calibri" panose="020F0502020204030204" pitchFamily="34" charset="0"/>
                      </a:endParaRPr>
                    </a:p>
                  </a:txBody>
                  <a:tcPr marL="0" marR="36000" marT="0" marB="0" anchor="ctr"/>
                </a:tc>
                <a:tc>
                  <a:txBody>
                    <a:bodyPr/>
                    <a:lstStyle/>
                    <a:p>
                      <a:pPr algn="r" fontAlgn="b"/>
                      <a:r>
                        <a:rPr lang="fi-FI" sz="800" u="none" strike="noStrike" dirty="0">
                          <a:solidFill>
                            <a:schemeClr val="tx1"/>
                          </a:solidFill>
                          <a:effectLst/>
                        </a:rPr>
                        <a:t>127 936</a:t>
                      </a:r>
                      <a:endParaRPr lang="fi-FI" sz="800" b="0" i="0" u="none" strike="noStrike" dirty="0">
                        <a:solidFill>
                          <a:schemeClr val="tx1"/>
                        </a:solidFill>
                        <a:effectLst/>
                        <a:latin typeface="Calibri" panose="020F0502020204030204" pitchFamily="34" charset="0"/>
                      </a:endParaRPr>
                    </a:p>
                  </a:txBody>
                  <a:tcPr marL="0" marR="36000" marT="0" marB="0" anchor="ctr"/>
                </a:tc>
                <a:tc>
                  <a:txBody>
                    <a:bodyPr/>
                    <a:lstStyle/>
                    <a:p>
                      <a:pPr algn="r" fontAlgn="b"/>
                      <a:r>
                        <a:rPr lang="fi-FI" sz="800" u="none" strike="noStrike" dirty="0">
                          <a:solidFill>
                            <a:schemeClr val="tx1"/>
                          </a:solidFill>
                          <a:effectLst/>
                        </a:rPr>
                        <a:t>126 896</a:t>
                      </a:r>
                      <a:endParaRPr lang="fi-FI" sz="800" b="0" i="0" u="none" strike="noStrike" dirty="0">
                        <a:solidFill>
                          <a:schemeClr val="tx1"/>
                        </a:solidFill>
                        <a:effectLst/>
                        <a:latin typeface="Calibri" panose="020F0502020204030204" pitchFamily="34" charset="0"/>
                      </a:endParaRPr>
                    </a:p>
                  </a:txBody>
                  <a:tcPr marL="0" marR="36000" marT="0" marB="0" anchor="ctr"/>
                </a:tc>
                <a:tc>
                  <a:txBody>
                    <a:bodyPr/>
                    <a:lstStyle/>
                    <a:p>
                      <a:pPr algn="r" fontAlgn="b"/>
                      <a:r>
                        <a:rPr lang="fi-FI" sz="800" u="none" strike="noStrike" dirty="0">
                          <a:solidFill>
                            <a:schemeClr val="tx1"/>
                          </a:solidFill>
                          <a:effectLst/>
                        </a:rPr>
                        <a:t>125 893</a:t>
                      </a:r>
                      <a:endParaRPr lang="fi-FI" sz="800" b="0" i="0" u="none" strike="noStrike" dirty="0">
                        <a:solidFill>
                          <a:schemeClr val="tx1"/>
                        </a:solidFill>
                        <a:effectLst/>
                        <a:latin typeface="Calibri" panose="020F0502020204030204" pitchFamily="34" charset="0"/>
                      </a:endParaRPr>
                    </a:p>
                  </a:txBody>
                  <a:tcPr marL="0" marR="36000" marT="0" marB="0" anchor="ctr"/>
                </a:tc>
                <a:tc>
                  <a:txBody>
                    <a:bodyPr/>
                    <a:lstStyle/>
                    <a:p>
                      <a:pPr algn="r" fontAlgn="b"/>
                      <a:r>
                        <a:rPr lang="fi-FI" sz="800" u="none" strike="noStrike" dirty="0">
                          <a:solidFill>
                            <a:schemeClr val="tx1"/>
                          </a:solidFill>
                          <a:effectLst/>
                        </a:rPr>
                        <a:t>124 918</a:t>
                      </a:r>
                      <a:endParaRPr lang="fi-FI" sz="800" b="0" i="0" u="none" strike="noStrike" dirty="0">
                        <a:solidFill>
                          <a:schemeClr val="tx1"/>
                        </a:solidFill>
                        <a:effectLst/>
                        <a:latin typeface="Calibri" panose="020F0502020204030204" pitchFamily="34" charset="0"/>
                      </a:endParaRPr>
                    </a:p>
                  </a:txBody>
                  <a:tcPr marL="0" marR="36000" marT="0" marB="0" anchor="ctr"/>
                </a:tc>
                <a:tc>
                  <a:txBody>
                    <a:bodyPr/>
                    <a:lstStyle/>
                    <a:p>
                      <a:pPr algn="r" fontAlgn="b"/>
                      <a:r>
                        <a:rPr lang="fi-FI" sz="800" u="none" strike="noStrike" dirty="0">
                          <a:solidFill>
                            <a:schemeClr val="tx1"/>
                          </a:solidFill>
                          <a:effectLst/>
                        </a:rPr>
                        <a:t>123 982</a:t>
                      </a:r>
                      <a:endParaRPr lang="fi-FI" sz="800" b="0" i="0" u="none" strike="noStrike" dirty="0">
                        <a:solidFill>
                          <a:schemeClr val="tx1"/>
                        </a:solidFill>
                        <a:effectLst/>
                        <a:latin typeface="Calibri" panose="020F0502020204030204" pitchFamily="34" charset="0"/>
                      </a:endParaRPr>
                    </a:p>
                  </a:txBody>
                  <a:tcPr marL="0" marR="36000" marT="0" marB="0" anchor="ctr"/>
                </a:tc>
                <a:tc>
                  <a:txBody>
                    <a:bodyPr/>
                    <a:lstStyle/>
                    <a:p>
                      <a:pPr algn="r" fontAlgn="b"/>
                      <a:r>
                        <a:rPr lang="fi-FI" sz="800" u="none" strike="noStrike" dirty="0">
                          <a:solidFill>
                            <a:schemeClr val="tx1"/>
                          </a:solidFill>
                          <a:effectLst/>
                        </a:rPr>
                        <a:t>123 070</a:t>
                      </a:r>
                      <a:endParaRPr lang="fi-FI" sz="800" b="0" i="0" u="none" strike="noStrike" dirty="0">
                        <a:solidFill>
                          <a:schemeClr val="tx1"/>
                        </a:solidFill>
                        <a:effectLst/>
                        <a:latin typeface="Calibri" panose="020F0502020204030204" pitchFamily="34" charset="0"/>
                      </a:endParaRPr>
                    </a:p>
                  </a:txBody>
                  <a:tcPr marL="0" marR="36000" marT="0" marB="0" anchor="ctr"/>
                </a:tc>
                <a:tc>
                  <a:txBody>
                    <a:bodyPr/>
                    <a:lstStyle/>
                    <a:p>
                      <a:pPr algn="r" fontAlgn="b"/>
                      <a:r>
                        <a:rPr lang="fi-FI" sz="800" u="none" strike="noStrike" dirty="0">
                          <a:solidFill>
                            <a:schemeClr val="tx1"/>
                          </a:solidFill>
                          <a:effectLst/>
                        </a:rPr>
                        <a:t>122 188</a:t>
                      </a:r>
                      <a:endParaRPr lang="fi-FI" sz="800" b="0" i="0" u="none" strike="noStrike" dirty="0">
                        <a:solidFill>
                          <a:schemeClr val="tx1"/>
                        </a:solidFill>
                        <a:effectLst/>
                        <a:latin typeface="Calibri" panose="020F0502020204030204" pitchFamily="34" charset="0"/>
                      </a:endParaRPr>
                    </a:p>
                  </a:txBody>
                  <a:tcPr marL="0" marR="36000" marT="0" marB="0" anchor="ctr"/>
                </a:tc>
                <a:tc>
                  <a:txBody>
                    <a:bodyPr/>
                    <a:lstStyle/>
                    <a:p>
                      <a:pPr algn="r" fontAlgn="b"/>
                      <a:r>
                        <a:rPr lang="fi-FI" sz="800" u="none" strike="noStrike" dirty="0">
                          <a:solidFill>
                            <a:schemeClr val="tx1"/>
                          </a:solidFill>
                          <a:effectLst/>
                        </a:rPr>
                        <a:t>121 324</a:t>
                      </a:r>
                      <a:endParaRPr lang="fi-FI" sz="800" b="0" i="0" u="none" strike="noStrike" dirty="0">
                        <a:solidFill>
                          <a:schemeClr val="tx1"/>
                        </a:solidFill>
                        <a:effectLst/>
                        <a:latin typeface="Calibri" panose="020F0502020204030204" pitchFamily="34" charset="0"/>
                      </a:endParaRPr>
                    </a:p>
                  </a:txBody>
                  <a:tcPr marL="0" marR="36000" marT="0" marB="0" anchor="ctr"/>
                </a:tc>
                <a:tc>
                  <a:txBody>
                    <a:bodyPr/>
                    <a:lstStyle/>
                    <a:p>
                      <a:pPr algn="r" fontAlgn="b"/>
                      <a:r>
                        <a:rPr lang="fi-FI" sz="800" u="none" strike="noStrike">
                          <a:solidFill>
                            <a:schemeClr val="tx1"/>
                          </a:solidFill>
                          <a:effectLst/>
                        </a:rPr>
                        <a:t>120 480</a:t>
                      </a:r>
                      <a:endParaRPr lang="fi-FI" sz="800" b="0" i="0" u="none" strike="noStrike">
                        <a:solidFill>
                          <a:schemeClr val="tx1"/>
                        </a:solidFill>
                        <a:effectLst/>
                        <a:latin typeface="Calibri" panose="020F0502020204030204" pitchFamily="34" charset="0"/>
                      </a:endParaRPr>
                    </a:p>
                  </a:txBody>
                  <a:tcPr marL="0" marR="36000" marT="0" marB="0" anchor="ctr"/>
                </a:tc>
                <a:tc>
                  <a:txBody>
                    <a:bodyPr/>
                    <a:lstStyle/>
                    <a:p>
                      <a:pPr algn="r" fontAlgn="b"/>
                      <a:r>
                        <a:rPr lang="fi-FI" sz="800" u="none" strike="noStrike" dirty="0">
                          <a:solidFill>
                            <a:schemeClr val="tx1"/>
                          </a:solidFill>
                          <a:effectLst/>
                        </a:rPr>
                        <a:t>119 663</a:t>
                      </a:r>
                      <a:endParaRPr lang="fi-FI" sz="800" b="0" i="0" u="none" strike="noStrike" dirty="0">
                        <a:solidFill>
                          <a:schemeClr val="tx1"/>
                        </a:solidFill>
                        <a:effectLst/>
                        <a:latin typeface="Calibri" panose="020F0502020204030204" pitchFamily="34" charset="0"/>
                      </a:endParaRPr>
                    </a:p>
                  </a:txBody>
                  <a:tcPr marL="0" marR="36000" marT="0" marB="0" anchor="ctr"/>
                </a:tc>
                <a:tc>
                  <a:txBody>
                    <a:bodyPr/>
                    <a:lstStyle/>
                    <a:p>
                      <a:pPr algn="r" fontAlgn="b"/>
                      <a:r>
                        <a:rPr lang="fi-FI" sz="800" u="none" strike="noStrike" dirty="0">
                          <a:solidFill>
                            <a:schemeClr val="tx1"/>
                          </a:solidFill>
                          <a:effectLst/>
                        </a:rPr>
                        <a:t>118 872</a:t>
                      </a:r>
                      <a:endParaRPr lang="fi-FI" sz="800" b="0" i="0" u="none" strike="noStrike" dirty="0">
                        <a:solidFill>
                          <a:schemeClr val="tx1"/>
                        </a:solidFill>
                        <a:effectLst/>
                        <a:latin typeface="Calibri" panose="020F0502020204030204" pitchFamily="34" charset="0"/>
                      </a:endParaRPr>
                    </a:p>
                  </a:txBody>
                  <a:tcPr marL="0" marR="36000" marT="0" marB="0" anchor="ctr"/>
                </a:tc>
                <a:tc>
                  <a:txBody>
                    <a:bodyPr/>
                    <a:lstStyle/>
                    <a:p>
                      <a:pPr algn="r" fontAlgn="b"/>
                      <a:r>
                        <a:rPr lang="fi-FI" sz="800" u="none" strike="noStrike" dirty="0">
                          <a:solidFill>
                            <a:schemeClr val="tx1"/>
                          </a:solidFill>
                          <a:effectLst/>
                        </a:rPr>
                        <a:t>118 107</a:t>
                      </a:r>
                      <a:endParaRPr lang="fi-FI" sz="800" b="0" i="0" u="none" strike="noStrike" dirty="0">
                        <a:solidFill>
                          <a:schemeClr val="tx1"/>
                        </a:solidFill>
                        <a:effectLst/>
                        <a:latin typeface="Calibri" panose="020F0502020204030204" pitchFamily="34" charset="0"/>
                      </a:endParaRPr>
                    </a:p>
                  </a:txBody>
                  <a:tcPr marL="0" marR="36000" marT="0" marB="0" anchor="ctr"/>
                </a:tc>
                <a:tc>
                  <a:txBody>
                    <a:bodyPr/>
                    <a:lstStyle/>
                    <a:p>
                      <a:pPr algn="r" fontAlgn="b"/>
                      <a:r>
                        <a:rPr lang="fi-FI" sz="800" u="none" strike="noStrike" dirty="0">
                          <a:solidFill>
                            <a:schemeClr val="tx1"/>
                          </a:solidFill>
                          <a:effectLst/>
                        </a:rPr>
                        <a:t>117 387</a:t>
                      </a:r>
                      <a:endParaRPr lang="fi-FI" sz="800" b="0" i="0" u="none" strike="noStrike" dirty="0">
                        <a:solidFill>
                          <a:schemeClr val="tx1"/>
                        </a:solidFill>
                        <a:effectLst/>
                        <a:latin typeface="Calibri" panose="020F0502020204030204" pitchFamily="34" charset="0"/>
                      </a:endParaRPr>
                    </a:p>
                  </a:txBody>
                  <a:tcPr marL="0" marR="36000" marT="0" marB="0" anchor="ctr"/>
                </a:tc>
                <a:tc>
                  <a:txBody>
                    <a:bodyPr/>
                    <a:lstStyle/>
                    <a:p>
                      <a:pPr algn="r" fontAlgn="b"/>
                      <a:r>
                        <a:rPr lang="fi-FI" sz="800" u="none" strike="noStrike" dirty="0">
                          <a:solidFill>
                            <a:schemeClr val="tx1"/>
                          </a:solidFill>
                          <a:effectLst/>
                        </a:rPr>
                        <a:t>116 706</a:t>
                      </a:r>
                      <a:endParaRPr lang="fi-FI" sz="800" b="0" i="0" u="none" strike="noStrike" dirty="0">
                        <a:solidFill>
                          <a:schemeClr val="tx1"/>
                        </a:solidFill>
                        <a:effectLst/>
                        <a:latin typeface="Calibri" panose="020F0502020204030204" pitchFamily="34" charset="0"/>
                      </a:endParaRPr>
                    </a:p>
                  </a:txBody>
                  <a:tcPr marL="0" marR="36000" marT="0" marB="0" anchor="ctr"/>
                </a:tc>
                <a:tc>
                  <a:txBody>
                    <a:bodyPr/>
                    <a:lstStyle/>
                    <a:p>
                      <a:pPr algn="r" fontAlgn="b"/>
                      <a:r>
                        <a:rPr lang="fi-FI" sz="800" u="none" strike="noStrike" dirty="0">
                          <a:solidFill>
                            <a:schemeClr val="tx1"/>
                          </a:solidFill>
                          <a:effectLst/>
                        </a:rPr>
                        <a:t>116 061</a:t>
                      </a:r>
                      <a:endParaRPr lang="fi-FI" sz="800" b="0" i="0" u="none" strike="noStrike" dirty="0">
                        <a:solidFill>
                          <a:schemeClr val="tx1"/>
                        </a:solidFill>
                        <a:effectLst/>
                        <a:latin typeface="Calibri" panose="020F0502020204030204" pitchFamily="34" charset="0"/>
                      </a:endParaRPr>
                    </a:p>
                  </a:txBody>
                  <a:tcPr marL="0" marR="36000" marT="0" marB="0" anchor="ctr"/>
                </a:tc>
                <a:tc>
                  <a:txBody>
                    <a:bodyPr/>
                    <a:lstStyle/>
                    <a:p>
                      <a:pPr algn="r" fontAlgn="b"/>
                      <a:r>
                        <a:rPr lang="fi-FI" sz="800" u="none" strike="noStrike" dirty="0">
                          <a:solidFill>
                            <a:schemeClr val="tx1"/>
                          </a:solidFill>
                          <a:effectLst/>
                        </a:rPr>
                        <a:t>115 450</a:t>
                      </a:r>
                      <a:endParaRPr lang="fi-FI" sz="800" b="0" i="0" u="none" strike="noStrike" dirty="0">
                        <a:solidFill>
                          <a:schemeClr val="tx1"/>
                        </a:solidFill>
                        <a:effectLst/>
                        <a:latin typeface="Calibri" panose="020F0502020204030204" pitchFamily="34" charset="0"/>
                      </a:endParaRPr>
                    </a:p>
                  </a:txBody>
                  <a:tcPr marL="0" marR="36000" marT="0" marB="0" anchor="ctr"/>
                </a:tc>
                <a:tc>
                  <a:txBody>
                    <a:bodyPr/>
                    <a:lstStyle/>
                    <a:p>
                      <a:pPr algn="r" fontAlgn="b"/>
                      <a:r>
                        <a:rPr lang="fi-FI" sz="800" u="none" strike="noStrike" dirty="0">
                          <a:solidFill>
                            <a:schemeClr val="tx1"/>
                          </a:solidFill>
                          <a:effectLst/>
                        </a:rPr>
                        <a:t>114 862</a:t>
                      </a:r>
                      <a:endParaRPr lang="fi-FI" sz="800" b="0" i="0" u="none" strike="noStrike" dirty="0">
                        <a:solidFill>
                          <a:schemeClr val="tx1"/>
                        </a:solidFill>
                        <a:effectLst/>
                        <a:latin typeface="Calibri" panose="020F0502020204030204" pitchFamily="34" charset="0"/>
                      </a:endParaRPr>
                    </a:p>
                  </a:txBody>
                  <a:tcPr marL="0" marR="36000" marT="0" marB="0" anchor="ctr"/>
                </a:tc>
                <a:tc>
                  <a:txBody>
                    <a:bodyPr/>
                    <a:lstStyle/>
                    <a:p>
                      <a:pPr algn="r" fontAlgn="b"/>
                      <a:r>
                        <a:rPr lang="fi-FI" sz="800" u="none" strike="noStrike" dirty="0">
                          <a:solidFill>
                            <a:schemeClr val="tx1"/>
                          </a:solidFill>
                          <a:effectLst/>
                        </a:rPr>
                        <a:t>114 318</a:t>
                      </a:r>
                      <a:endParaRPr lang="fi-FI" sz="800" b="0" i="0" u="none" strike="noStrike" dirty="0">
                        <a:solidFill>
                          <a:schemeClr val="tx1"/>
                        </a:solidFill>
                        <a:effectLst/>
                        <a:latin typeface="Calibri" panose="020F0502020204030204" pitchFamily="34" charset="0"/>
                      </a:endParaRPr>
                    </a:p>
                  </a:txBody>
                  <a:tcPr marL="0" marR="36000" marT="0" marB="0" anchor="ctr"/>
                </a:tc>
                <a:tc>
                  <a:txBody>
                    <a:bodyPr/>
                    <a:lstStyle/>
                    <a:p>
                      <a:pPr algn="r" fontAlgn="b"/>
                      <a:r>
                        <a:rPr lang="fi-FI" sz="800" u="none" strike="noStrike" dirty="0">
                          <a:solidFill>
                            <a:schemeClr val="tx1"/>
                          </a:solidFill>
                          <a:effectLst/>
                        </a:rPr>
                        <a:t>113 801</a:t>
                      </a:r>
                      <a:endParaRPr lang="fi-FI" sz="800" b="0" i="0" u="none" strike="noStrike" dirty="0">
                        <a:solidFill>
                          <a:schemeClr val="tx1"/>
                        </a:solidFill>
                        <a:effectLst/>
                        <a:latin typeface="Calibri" panose="020F0502020204030204" pitchFamily="34" charset="0"/>
                      </a:endParaRPr>
                    </a:p>
                  </a:txBody>
                  <a:tcPr marL="0" marR="36000" marT="0" marB="0" anchor="ctr"/>
                </a:tc>
                <a:tc>
                  <a:txBody>
                    <a:bodyPr/>
                    <a:lstStyle/>
                    <a:p>
                      <a:pPr algn="r" fontAlgn="b"/>
                      <a:r>
                        <a:rPr lang="fi-FI" sz="800" u="none" strike="noStrike" dirty="0">
                          <a:solidFill>
                            <a:schemeClr val="tx1"/>
                          </a:solidFill>
                          <a:effectLst/>
                        </a:rPr>
                        <a:t>113 326</a:t>
                      </a:r>
                      <a:endParaRPr lang="fi-FI" sz="800" b="0" i="0" u="none" strike="noStrike" dirty="0">
                        <a:solidFill>
                          <a:schemeClr val="tx1"/>
                        </a:solidFill>
                        <a:effectLst/>
                        <a:latin typeface="Calibri" panose="020F0502020204030204" pitchFamily="34" charset="0"/>
                      </a:endParaRPr>
                    </a:p>
                  </a:txBody>
                  <a:tcPr marL="0" marR="36000" marT="0" marB="0" anchor="ctr"/>
                </a:tc>
                <a:tc>
                  <a:txBody>
                    <a:bodyPr/>
                    <a:lstStyle/>
                    <a:p>
                      <a:pPr algn="r" fontAlgn="b"/>
                      <a:r>
                        <a:rPr lang="fi-FI" sz="800" u="none" strike="noStrike" dirty="0">
                          <a:solidFill>
                            <a:schemeClr val="tx1"/>
                          </a:solidFill>
                          <a:effectLst/>
                        </a:rPr>
                        <a:t>112 880</a:t>
                      </a:r>
                      <a:endParaRPr lang="fi-FI" sz="800" b="0" i="0" u="none" strike="noStrike" dirty="0">
                        <a:solidFill>
                          <a:schemeClr val="tx1"/>
                        </a:solidFill>
                        <a:effectLst/>
                        <a:latin typeface="Calibri" panose="020F0502020204030204" pitchFamily="34" charset="0"/>
                      </a:endParaRPr>
                    </a:p>
                  </a:txBody>
                  <a:tcPr marL="0" marR="36000" marT="0" marB="0" anchor="ctr"/>
                </a:tc>
                <a:extLst>
                  <a:ext uri="{0D108BD9-81ED-4DB2-BD59-A6C34878D82A}">
                    <a16:rowId xmlns:a16="http://schemas.microsoft.com/office/drawing/2014/main" val="2000386860"/>
                  </a:ext>
                </a:extLst>
              </a:tr>
            </a:tbl>
          </a:graphicData>
        </a:graphic>
      </p:graphicFrame>
      <p:pic>
        <p:nvPicPr>
          <p:cNvPr id="10" name="Kuva 9" descr="Yhdistelmäkaavio väestöennusteesta Etelä-Savossa 2024-2045. Ennusteen mukaan kokonaisnettomuutto nousee tasaisesti vuoden 2024 luvusta 397 vuoden 2045 lukuun 1 014, luonnollinen väestönmuutos pysyy samalla tasolla, noin -1 400 - -1 500 joka vuosi, ja väestö vähenee ennustekauden alussa noin 1 000 henkilöä vuosittain, ja pienenee vuosittain tasaisesti ollen -449 vuonna 2045.">
            <a:extLst>
              <a:ext uri="{FF2B5EF4-FFF2-40B4-BE49-F238E27FC236}">
                <a16:creationId xmlns:a16="http://schemas.microsoft.com/office/drawing/2014/main" id="{61D8C5F5-D32B-7552-1518-0EB38531CD03}"/>
              </a:ext>
            </a:extLst>
          </p:cNvPr>
          <p:cNvPicPr>
            <a:picLocks noChangeAspect="1"/>
          </p:cNvPicPr>
          <p:nvPr/>
        </p:nvPicPr>
        <p:blipFill>
          <a:blip r:embed="rId2"/>
          <a:stretch>
            <a:fillRect/>
          </a:stretch>
        </p:blipFill>
        <p:spPr>
          <a:xfrm>
            <a:off x="480779" y="3726599"/>
            <a:ext cx="9647669" cy="2568535"/>
          </a:xfrm>
          <a:prstGeom prst="rect">
            <a:avLst/>
          </a:prstGeom>
        </p:spPr>
      </p:pic>
      <p:sp>
        <p:nvSpPr>
          <p:cNvPr id="3" name="Title 11">
            <a:extLst>
              <a:ext uri="{FF2B5EF4-FFF2-40B4-BE49-F238E27FC236}">
                <a16:creationId xmlns:a16="http://schemas.microsoft.com/office/drawing/2014/main" id="{6927487E-D4AA-CF7B-2168-A36F0B7C87D1}"/>
              </a:ext>
            </a:extLst>
          </p:cNvPr>
          <p:cNvSpPr txBox="1">
            <a:spLocks/>
          </p:cNvSpPr>
          <p:nvPr/>
        </p:nvSpPr>
        <p:spPr bwMode="auto">
          <a:xfrm>
            <a:off x="551384" y="6525344"/>
            <a:ext cx="11521280"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Väestöennuste 2024, Tilastokeskus, 1.1.2024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1.11.2024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3603940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A60602-D28C-4C72-88DA-70296EA6C3AA}"/>
              </a:ext>
            </a:extLst>
          </p:cNvPr>
          <p:cNvSpPr>
            <a:spLocks noGrp="1"/>
          </p:cNvSpPr>
          <p:nvPr>
            <p:ph type="title"/>
          </p:nvPr>
        </p:nvSpPr>
        <p:spPr>
          <a:xfrm>
            <a:off x="623392" y="188640"/>
            <a:ext cx="8298000" cy="900000"/>
          </a:xfrm>
        </p:spPr>
        <p:txBody>
          <a:bodyPr/>
          <a:lstStyle/>
          <a:p>
            <a:r>
              <a:rPr lang="fi-FI" dirty="0"/>
              <a:t>Väestöennuste Etelä-Savon maakunnassa, seutukunnissa ja kunnissa 2024 - 2045</a:t>
            </a:r>
          </a:p>
        </p:txBody>
      </p:sp>
      <p:graphicFrame>
        <p:nvGraphicFramePr>
          <p:cNvPr id="4" name="Taulukko 3">
            <a:extLst>
              <a:ext uri="{FF2B5EF4-FFF2-40B4-BE49-F238E27FC236}">
                <a16:creationId xmlns:a16="http://schemas.microsoft.com/office/drawing/2014/main" id="{432E7670-468D-93B2-1DFF-52ED5AEFC870}"/>
              </a:ext>
            </a:extLst>
          </p:cNvPr>
          <p:cNvGraphicFramePr>
            <a:graphicFrameLocks noGrp="1"/>
          </p:cNvGraphicFramePr>
          <p:nvPr>
            <p:extLst>
              <p:ext uri="{D42A27DB-BD31-4B8C-83A1-F6EECF244321}">
                <p14:modId xmlns:p14="http://schemas.microsoft.com/office/powerpoint/2010/main" val="17700744"/>
              </p:ext>
            </p:extLst>
          </p:nvPr>
        </p:nvGraphicFramePr>
        <p:xfrm>
          <a:off x="648347" y="1196752"/>
          <a:ext cx="10895305" cy="4049848"/>
        </p:xfrm>
        <a:graphic>
          <a:graphicData uri="http://schemas.openxmlformats.org/drawingml/2006/table">
            <a:tbl>
              <a:tblPr firstRow="1" bandRow="1">
                <a:tableStyleId>{5C22544A-7EE6-4342-B048-85BDC9FD1C3A}</a:tableStyleId>
              </a:tblPr>
              <a:tblGrid>
                <a:gridCol w="1364457">
                  <a:extLst>
                    <a:ext uri="{9D8B030D-6E8A-4147-A177-3AD203B41FA5}">
                      <a16:colId xmlns:a16="http://schemas.microsoft.com/office/drawing/2014/main" val="2185363995"/>
                    </a:ext>
                  </a:extLst>
                </a:gridCol>
                <a:gridCol w="437849">
                  <a:extLst>
                    <a:ext uri="{9D8B030D-6E8A-4147-A177-3AD203B41FA5}">
                      <a16:colId xmlns:a16="http://schemas.microsoft.com/office/drawing/2014/main" val="2763395802"/>
                    </a:ext>
                  </a:extLst>
                </a:gridCol>
                <a:gridCol w="417483">
                  <a:extLst>
                    <a:ext uri="{9D8B030D-6E8A-4147-A177-3AD203B41FA5}">
                      <a16:colId xmlns:a16="http://schemas.microsoft.com/office/drawing/2014/main" val="4230802126"/>
                    </a:ext>
                  </a:extLst>
                </a:gridCol>
                <a:gridCol w="437849">
                  <a:extLst>
                    <a:ext uri="{9D8B030D-6E8A-4147-A177-3AD203B41FA5}">
                      <a16:colId xmlns:a16="http://schemas.microsoft.com/office/drawing/2014/main" val="2734507080"/>
                    </a:ext>
                  </a:extLst>
                </a:gridCol>
                <a:gridCol w="437849">
                  <a:extLst>
                    <a:ext uri="{9D8B030D-6E8A-4147-A177-3AD203B41FA5}">
                      <a16:colId xmlns:a16="http://schemas.microsoft.com/office/drawing/2014/main" val="2633667055"/>
                    </a:ext>
                  </a:extLst>
                </a:gridCol>
                <a:gridCol w="437849">
                  <a:extLst>
                    <a:ext uri="{9D8B030D-6E8A-4147-A177-3AD203B41FA5}">
                      <a16:colId xmlns:a16="http://schemas.microsoft.com/office/drawing/2014/main" val="2470902865"/>
                    </a:ext>
                  </a:extLst>
                </a:gridCol>
                <a:gridCol w="437849">
                  <a:extLst>
                    <a:ext uri="{9D8B030D-6E8A-4147-A177-3AD203B41FA5}">
                      <a16:colId xmlns:a16="http://schemas.microsoft.com/office/drawing/2014/main" val="1672319742"/>
                    </a:ext>
                  </a:extLst>
                </a:gridCol>
                <a:gridCol w="417483">
                  <a:extLst>
                    <a:ext uri="{9D8B030D-6E8A-4147-A177-3AD203B41FA5}">
                      <a16:colId xmlns:a16="http://schemas.microsoft.com/office/drawing/2014/main" val="2967900755"/>
                    </a:ext>
                  </a:extLst>
                </a:gridCol>
                <a:gridCol w="437849">
                  <a:extLst>
                    <a:ext uri="{9D8B030D-6E8A-4147-A177-3AD203B41FA5}">
                      <a16:colId xmlns:a16="http://schemas.microsoft.com/office/drawing/2014/main" val="3228238930"/>
                    </a:ext>
                  </a:extLst>
                </a:gridCol>
                <a:gridCol w="437849">
                  <a:extLst>
                    <a:ext uri="{9D8B030D-6E8A-4147-A177-3AD203B41FA5}">
                      <a16:colId xmlns:a16="http://schemas.microsoft.com/office/drawing/2014/main" val="2221742623"/>
                    </a:ext>
                  </a:extLst>
                </a:gridCol>
                <a:gridCol w="437849">
                  <a:extLst>
                    <a:ext uri="{9D8B030D-6E8A-4147-A177-3AD203B41FA5}">
                      <a16:colId xmlns:a16="http://schemas.microsoft.com/office/drawing/2014/main" val="984341016"/>
                    </a:ext>
                  </a:extLst>
                </a:gridCol>
                <a:gridCol w="437849">
                  <a:extLst>
                    <a:ext uri="{9D8B030D-6E8A-4147-A177-3AD203B41FA5}">
                      <a16:colId xmlns:a16="http://schemas.microsoft.com/office/drawing/2014/main" val="1476599032"/>
                    </a:ext>
                  </a:extLst>
                </a:gridCol>
                <a:gridCol w="417483">
                  <a:extLst>
                    <a:ext uri="{9D8B030D-6E8A-4147-A177-3AD203B41FA5}">
                      <a16:colId xmlns:a16="http://schemas.microsoft.com/office/drawing/2014/main" val="437521459"/>
                    </a:ext>
                  </a:extLst>
                </a:gridCol>
                <a:gridCol w="437849">
                  <a:extLst>
                    <a:ext uri="{9D8B030D-6E8A-4147-A177-3AD203B41FA5}">
                      <a16:colId xmlns:a16="http://schemas.microsoft.com/office/drawing/2014/main" val="3267898798"/>
                    </a:ext>
                  </a:extLst>
                </a:gridCol>
                <a:gridCol w="437849">
                  <a:extLst>
                    <a:ext uri="{9D8B030D-6E8A-4147-A177-3AD203B41FA5}">
                      <a16:colId xmlns:a16="http://schemas.microsoft.com/office/drawing/2014/main" val="3926949791"/>
                    </a:ext>
                  </a:extLst>
                </a:gridCol>
                <a:gridCol w="437849">
                  <a:extLst>
                    <a:ext uri="{9D8B030D-6E8A-4147-A177-3AD203B41FA5}">
                      <a16:colId xmlns:a16="http://schemas.microsoft.com/office/drawing/2014/main" val="2422133945"/>
                    </a:ext>
                  </a:extLst>
                </a:gridCol>
                <a:gridCol w="437849">
                  <a:extLst>
                    <a:ext uri="{9D8B030D-6E8A-4147-A177-3AD203B41FA5}">
                      <a16:colId xmlns:a16="http://schemas.microsoft.com/office/drawing/2014/main" val="27232235"/>
                    </a:ext>
                  </a:extLst>
                </a:gridCol>
                <a:gridCol w="417483">
                  <a:extLst>
                    <a:ext uri="{9D8B030D-6E8A-4147-A177-3AD203B41FA5}">
                      <a16:colId xmlns:a16="http://schemas.microsoft.com/office/drawing/2014/main" val="247047128"/>
                    </a:ext>
                  </a:extLst>
                </a:gridCol>
                <a:gridCol w="437849">
                  <a:extLst>
                    <a:ext uri="{9D8B030D-6E8A-4147-A177-3AD203B41FA5}">
                      <a16:colId xmlns:a16="http://schemas.microsoft.com/office/drawing/2014/main" val="1312371674"/>
                    </a:ext>
                  </a:extLst>
                </a:gridCol>
                <a:gridCol w="437849">
                  <a:extLst>
                    <a:ext uri="{9D8B030D-6E8A-4147-A177-3AD203B41FA5}">
                      <a16:colId xmlns:a16="http://schemas.microsoft.com/office/drawing/2014/main" val="3563938473"/>
                    </a:ext>
                  </a:extLst>
                </a:gridCol>
                <a:gridCol w="437849">
                  <a:extLst>
                    <a:ext uri="{9D8B030D-6E8A-4147-A177-3AD203B41FA5}">
                      <a16:colId xmlns:a16="http://schemas.microsoft.com/office/drawing/2014/main" val="2107794704"/>
                    </a:ext>
                  </a:extLst>
                </a:gridCol>
                <a:gridCol w="437849">
                  <a:extLst>
                    <a:ext uri="{9D8B030D-6E8A-4147-A177-3AD203B41FA5}">
                      <a16:colId xmlns:a16="http://schemas.microsoft.com/office/drawing/2014/main" val="994794588"/>
                    </a:ext>
                  </a:extLst>
                </a:gridCol>
                <a:gridCol w="417483">
                  <a:extLst>
                    <a:ext uri="{9D8B030D-6E8A-4147-A177-3AD203B41FA5}">
                      <a16:colId xmlns:a16="http://schemas.microsoft.com/office/drawing/2014/main" val="272017968"/>
                    </a:ext>
                  </a:extLst>
                </a:gridCol>
              </a:tblGrid>
              <a:tr h="301562">
                <a:tc>
                  <a:txBody>
                    <a:bodyPr/>
                    <a:lstStyle/>
                    <a:p>
                      <a:pPr algn="l" fontAlgn="b"/>
                      <a:r>
                        <a:rPr lang="fi-FI" sz="900" b="0" i="0" u="none" strike="noStrike" dirty="0">
                          <a:effectLst/>
                          <a:latin typeface="Arial" panose="020B0604020202020204" pitchFamily="34" charset="0"/>
                        </a:rPr>
                        <a:t>Alue</a:t>
                      </a:r>
                    </a:p>
                  </a:txBody>
                  <a:tcPr marL="72000" marR="0" marT="0" marB="0" anchor="ctr"/>
                </a:tc>
                <a:tc>
                  <a:txBody>
                    <a:bodyPr/>
                    <a:lstStyle/>
                    <a:p>
                      <a:pPr algn="r" fontAlgn="b"/>
                      <a:r>
                        <a:rPr lang="fi-FI" sz="900" u="none" strike="noStrike" dirty="0">
                          <a:effectLst/>
                        </a:rPr>
                        <a:t>2024</a:t>
                      </a:r>
                      <a:endParaRPr lang="fi-FI" sz="900" b="1" i="0" u="none" strike="noStrike" dirty="0">
                        <a:effectLst/>
                        <a:latin typeface="Arial" panose="020B0604020202020204" pitchFamily="34" charset="0"/>
                      </a:endParaRPr>
                    </a:p>
                  </a:txBody>
                  <a:tcPr marL="0" marR="36000" marT="0" marB="0" anchor="ctr"/>
                </a:tc>
                <a:tc>
                  <a:txBody>
                    <a:bodyPr/>
                    <a:lstStyle/>
                    <a:p>
                      <a:pPr algn="r" fontAlgn="b"/>
                      <a:r>
                        <a:rPr lang="fi-FI" sz="900" u="none" strike="noStrike" dirty="0">
                          <a:effectLst/>
                        </a:rPr>
                        <a:t>2025</a:t>
                      </a:r>
                      <a:endParaRPr lang="fi-FI" sz="900" b="1" i="0" u="none" strike="noStrike" dirty="0">
                        <a:effectLst/>
                        <a:latin typeface="Arial" panose="020B0604020202020204" pitchFamily="34" charset="0"/>
                      </a:endParaRPr>
                    </a:p>
                  </a:txBody>
                  <a:tcPr marL="0" marR="36000" marT="0" marB="0" anchor="ctr"/>
                </a:tc>
                <a:tc>
                  <a:txBody>
                    <a:bodyPr/>
                    <a:lstStyle/>
                    <a:p>
                      <a:pPr algn="r" fontAlgn="b"/>
                      <a:r>
                        <a:rPr lang="fi-FI" sz="900" u="none" strike="noStrike" dirty="0">
                          <a:effectLst/>
                        </a:rPr>
                        <a:t>2026</a:t>
                      </a:r>
                      <a:endParaRPr lang="fi-FI" sz="900" b="1" i="0" u="none" strike="noStrike" dirty="0">
                        <a:effectLst/>
                        <a:latin typeface="Arial" panose="020B0604020202020204" pitchFamily="34" charset="0"/>
                      </a:endParaRPr>
                    </a:p>
                  </a:txBody>
                  <a:tcPr marL="0" marR="36000" marT="0" marB="0" anchor="ctr"/>
                </a:tc>
                <a:tc>
                  <a:txBody>
                    <a:bodyPr/>
                    <a:lstStyle/>
                    <a:p>
                      <a:pPr algn="r" fontAlgn="b"/>
                      <a:r>
                        <a:rPr lang="fi-FI" sz="900" u="none" strike="noStrike" dirty="0">
                          <a:effectLst/>
                        </a:rPr>
                        <a:t>2027</a:t>
                      </a:r>
                      <a:endParaRPr lang="fi-FI" sz="900" b="1" i="0" u="none" strike="noStrike" dirty="0">
                        <a:effectLst/>
                        <a:latin typeface="Arial" panose="020B0604020202020204" pitchFamily="34" charset="0"/>
                      </a:endParaRPr>
                    </a:p>
                  </a:txBody>
                  <a:tcPr marL="0" marR="36000" marT="0" marB="0" anchor="ctr"/>
                </a:tc>
                <a:tc>
                  <a:txBody>
                    <a:bodyPr/>
                    <a:lstStyle/>
                    <a:p>
                      <a:pPr algn="r" fontAlgn="b"/>
                      <a:r>
                        <a:rPr lang="fi-FI" sz="900" u="none" strike="noStrike" dirty="0">
                          <a:effectLst/>
                        </a:rPr>
                        <a:t>2028</a:t>
                      </a:r>
                      <a:endParaRPr lang="fi-FI" sz="900" b="1" i="0" u="none" strike="noStrike" dirty="0">
                        <a:effectLst/>
                        <a:latin typeface="Arial" panose="020B0604020202020204" pitchFamily="34" charset="0"/>
                      </a:endParaRPr>
                    </a:p>
                  </a:txBody>
                  <a:tcPr marL="0" marR="36000" marT="0" marB="0" anchor="ctr"/>
                </a:tc>
                <a:tc>
                  <a:txBody>
                    <a:bodyPr/>
                    <a:lstStyle/>
                    <a:p>
                      <a:pPr algn="r" fontAlgn="b"/>
                      <a:r>
                        <a:rPr lang="fi-FI" sz="900" u="none" strike="noStrike" dirty="0">
                          <a:effectLst/>
                        </a:rPr>
                        <a:t>2029</a:t>
                      </a:r>
                      <a:endParaRPr lang="fi-FI" sz="900" b="1" i="0" u="none" strike="noStrike" dirty="0">
                        <a:effectLst/>
                        <a:latin typeface="Arial" panose="020B0604020202020204" pitchFamily="34" charset="0"/>
                      </a:endParaRPr>
                    </a:p>
                  </a:txBody>
                  <a:tcPr marL="0" marR="36000" marT="0" marB="0" anchor="ctr"/>
                </a:tc>
                <a:tc>
                  <a:txBody>
                    <a:bodyPr/>
                    <a:lstStyle/>
                    <a:p>
                      <a:pPr algn="r" fontAlgn="b"/>
                      <a:r>
                        <a:rPr lang="fi-FI" sz="900" u="none" strike="noStrike" dirty="0">
                          <a:effectLst/>
                        </a:rPr>
                        <a:t>2030</a:t>
                      </a:r>
                      <a:endParaRPr lang="fi-FI" sz="900" b="1" i="0" u="none" strike="noStrike" dirty="0">
                        <a:effectLst/>
                        <a:latin typeface="Arial" panose="020B0604020202020204" pitchFamily="34" charset="0"/>
                      </a:endParaRPr>
                    </a:p>
                  </a:txBody>
                  <a:tcPr marL="0" marR="36000" marT="0" marB="0" anchor="ctr"/>
                </a:tc>
                <a:tc>
                  <a:txBody>
                    <a:bodyPr/>
                    <a:lstStyle/>
                    <a:p>
                      <a:pPr algn="r" fontAlgn="b"/>
                      <a:r>
                        <a:rPr lang="fi-FI" sz="900" u="none" strike="noStrike" dirty="0">
                          <a:effectLst/>
                        </a:rPr>
                        <a:t>2031</a:t>
                      </a:r>
                      <a:endParaRPr lang="fi-FI" sz="900" b="1" i="0" u="none" strike="noStrike" dirty="0">
                        <a:effectLst/>
                        <a:latin typeface="Arial" panose="020B0604020202020204" pitchFamily="34" charset="0"/>
                      </a:endParaRPr>
                    </a:p>
                  </a:txBody>
                  <a:tcPr marL="0" marR="36000" marT="0" marB="0" anchor="ctr"/>
                </a:tc>
                <a:tc>
                  <a:txBody>
                    <a:bodyPr/>
                    <a:lstStyle/>
                    <a:p>
                      <a:pPr algn="r" fontAlgn="b"/>
                      <a:r>
                        <a:rPr lang="fi-FI" sz="900" u="none" strike="noStrike" dirty="0">
                          <a:effectLst/>
                        </a:rPr>
                        <a:t>2032</a:t>
                      </a:r>
                      <a:endParaRPr lang="fi-FI" sz="900" b="1" i="0" u="none" strike="noStrike" dirty="0">
                        <a:effectLst/>
                        <a:latin typeface="Arial" panose="020B0604020202020204" pitchFamily="34" charset="0"/>
                      </a:endParaRPr>
                    </a:p>
                  </a:txBody>
                  <a:tcPr marL="0" marR="36000" marT="0" marB="0" anchor="ctr"/>
                </a:tc>
                <a:tc>
                  <a:txBody>
                    <a:bodyPr/>
                    <a:lstStyle/>
                    <a:p>
                      <a:pPr algn="r" fontAlgn="b"/>
                      <a:r>
                        <a:rPr lang="fi-FI" sz="900" u="none" strike="noStrike" dirty="0">
                          <a:effectLst/>
                        </a:rPr>
                        <a:t>2033</a:t>
                      </a:r>
                      <a:endParaRPr lang="fi-FI" sz="900" b="1" i="0" u="none" strike="noStrike" dirty="0">
                        <a:effectLst/>
                        <a:latin typeface="Arial" panose="020B0604020202020204" pitchFamily="34" charset="0"/>
                      </a:endParaRPr>
                    </a:p>
                  </a:txBody>
                  <a:tcPr marL="0" marR="36000" marT="0" marB="0" anchor="ctr"/>
                </a:tc>
                <a:tc>
                  <a:txBody>
                    <a:bodyPr/>
                    <a:lstStyle/>
                    <a:p>
                      <a:pPr algn="r" fontAlgn="b"/>
                      <a:r>
                        <a:rPr lang="fi-FI" sz="900" u="none" strike="noStrike">
                          <a:effectLst/>
                        </a:rPr>
                        <a:t>2034</a:t>
                      </a:r>
                      <a:endParaRPr lang="fi-FI" sz="900" b="1" i="0" u="none" strike="noStrike">
                        <a:effectLst/>
                        <a:latin typeface="Arial" panose="020B0604020202020204" pitchFamily="34" charset="0"/>
                      </a:endParaRPr>
                    </a:p>
                  </a:txBody>
                  <a:tcPr marL="0" marR="36000" marT="0" marB="0" anchor="ctr"/>
                </a:tc>
                <a:tc>
                  <a:txBody>
                    <a:bodyPr/>
                    <a:lstStyle/>
                    <a:p>
                      <a:pPr algn="r" fontAlgn="b"/>
                      <a:r>
                        <a:rPr lang="fi-FI" sz="900" u="none" strike="noStrike">
                          <a:effectLst/>
                        </a:rPr>
                        <a:t>2035</a:t>
                      </a:r>
                      <a:endParaRPr lang="fi-FI" sz="900" b="1" i="0" u="none" strike="noStrike">
                        <a:effectLst/>
                        <a:latin typeface="Arial" panose="020B0604020202020204" pitchFamily="34" charset="0"/>
                      </a:endParaRPr>
                    </a:p>
                  </a:txBody>
                  <a:tcPr marL="0" marR="36000" marT="0" marB="0" anchor="ctr"/>
                </a:tc>
                <a:tc>
                  <a:txBody>
                    <a:bodyPr/>
                    <a:lstStyle/>
                    <a:p>
                      <a:pPr algn="r" fontAlgn="b"/>
                      <a:r>
                        <a:rPr lang="fi-FI" sz="900" u="none" strike="noStrike" dirty="0">
                          <a:effectLst/>
                        </a:rPr>
                        <a:t>2036</a:t>
                      </a:r>
                      <a:endParaRPr lang="fi-FI" sz="900" b="1" i="0" u="none" strike="noStrike" dirty="0">
                        <a:effectLst/>
                        <a:latin typeface="Arial" panose="020B0604020202020204" pitchFamily="34" charset="0"/>
                      </a:endParaRPr>
                    </a:p>
                  </a:txBody>
                  <a:tcPr marL="0" marR="36000" marT="0" marB="0" anchor="ctr"/>
                </a:tc>
                <a:tc>
                  <a:txBody>
                    <a:bodyPr/>
                    <a:lstStyle/>
                    <a:p>
                      <a:pPr algn="r" fontAlgn="b"/>
                      <a:r>
                        <a:rPr lang="fi-FI" sz="900" u="none" strike="noStrike">
                          <a:effectLst/>
                        </a:rPr>
                        <a:t>2037</a:t>
                      </a:r>
                      <a:endParaRPr lang="fi-FI" sz="900" b="1" i="0" u="none" strike="noStrike">
                        <a:effectLst/>
                        <a:latin typeface="Arial" panose="020B0604020202020204" pitchFamily="34" charset="0"/>
                      </a:endParaRPr>
                    </a:p>
                  </a:txBody>
                  <a:tcPr marL="0" marR="36000" marT="0" marB="0" anchor="ctr"/>
                </a:tc>
                <a:tc>
                  <a:txBody>
                    <a:bodyPr/>
                    <a:lstStyle/>
                    <a:p>
                      <a:pPr algn="r" fontAlgn="b"/>
                      <a:r>
                        <a:rPr lang="fi-FI" sz="900" u="none" strike="noStrike" dirty="0">
                          <a:effectLst/>
                        </a:rPr>
                        <a:t>2038</a:t>
                      </a:r>
                      <a:endParaRPr lang="fi-FI" sz="900" b="1" i="0" u="none" strike="noStrike" dirty="0">
                        <a:effectLst/>
                        <a:latin typeface="Arial" panose="020B0604020202020204" pitchFamily="34" charset="0"/>
                      </a:endParaRPr>
                    </a:p>
                  </a:txBody>
                  <a:tcPr marL="0" marR="36000" marT="0" marB="0" anchor="ctr"/>
                </a:tc>
                <a:tc>
                  <a:txBody>
                    <a:bodyPr/>
                    <a:lstStyle/>
                    <a:p>
                      <a:pPr algn="r" fontAlgn="b"/>
                      <a:r>
                        <a:rPr lang="fi-FI" sz="900" u="none" strike="noStrike" dirty="0">
                          <a:effectLst/>
                        </a:rPr>
                        <a:t>2039</a:t>
                      </a:r>
                      <a:endParaRPr lang="fi-FI" sz="900" b="1" i="0" u="none" strike="noStrike" dirty="0">
                        <a:effectLst/>
                        <a:latin typeface="Arial" panose="020B0604020202020204" pitchFamily="34" charset="0"/>
                      </a:endParaRPr>
                    </a:p>
                  </a:txBody>
                  <a:tcPr marL="0" marR="36000" marT="0" marB="0" anchor="ctr"/>
                </a:tc>
                <a:tc>
                  <a:txBody>
                    <a:bodyPr/>
                    <a:lstStyle/>
                    <a:p>
                      <a:pPr algn="r" fontAlgn="b"/>
                      <a:r>
                        <a:rPr lang="fi-FI" sz="900" u="none" strike="noStrike" dirty="0">
                          <a:effectLst/>
                        </a:rPr>
                        <a:t>2040</a:t>
                      </a:r>
                      <a:endParaRPr lang="fi-FI" sz="900" b="1" i="0" u="none" strike="noStrike" dirty="0">
                        <a:effectLst/>
                        <a:latin typeface="Arial" panose="020B0604020202020204" pitchFamily="34" charset="0"/>
                      </a:endParaRPr>
                    </a:p>
                  </a:txBody>
                  <a:tcPr marL="0" marR="36000" marT="0" marB="0" anchor="ctr"/>
                </a:tc>
                <a:tc>
                  <a:txBody>
                    <a:bodyPr/>
                    <a:lstStyle/>
                    <a:p>
                      <a:pPr algn="r" fontAlgn="b"/>
                      <a:r>
                        <a:rPr lang="fi-FI" sz="900" u="none" strike="noStrike" dirty="0">
                          <a:effectLst/>
                        </a:rPr>
                        <a:t>2041</a:t>
                      </a:r>
                      <a:endParaRPr lang="fi-FI" sz="900" b="1" i="0" u="none" strike="noStrike" dirty="0">
                        <a:effectLst/>
                        <a:latin typeface="Arial" panose="020B0604020202020204" pitchFamily="34" charset="0"/>
                      </a:endParaRPr>
                    </a:p>
                  </a:txBody>
                  <a:tcPr marL="0" marR="36000" marT="0" marB="0" anchor="ctr"/>
                </a:tc>
                <a:tc>
                  <a:txBody>
                    <a:bodyPr/>
                    <a:lstStyle/>
                    <a:p>
                      <a:pPr algn="r" fontAlgn="b"/>
                      <a:r>
                        <a:rPr lang="fi-FI" sz="900" u="none" strike="noStrike" dirty="0">
                          <a:effectLst/>
                        </a:rPr>
                        <a:t>2042</a:t>
                      </a:r>
                      <a:endParaRPr lang="fi-FI" sz="900" b="1" i="0" u="none" strike="noStrike" dirty="0">
                        <a:effectLst/>
                        <a:latin typeface="Arial" panose="020B0604020202020204" pitchFamily="34" charset="0"/>
                      </a:endParaRPr>
                    </a:p>
                  </a:txBody>
                  <a:tcPr marL="0" marR="36000" marT="0" marB="0" anchor="ctr"/>
                </a:tc>
                <a:tc>
                  <a:txBody>
                    <a:bodyPr/>
                    <a:lstStyle/>
                    <a:p>
                      <a:pPr algn="r" fontAlgn="b"/>
                      <a:r>
                        <a:rPr lang="fi-FI" sz="900" u="none" strike="noStrike" dirty="0">
                          <a:effectLst/>
                        </a:rPr>
                        <a:t>2043</a:t>
                      </a:r>
                      <a:endParaRPr lang="fi-FI" sz="900" b="1" i="0" u="none" strike="noStrike" dirty="0">
                        <a:effectLst/>
                        <a:latin typeface="Arial" panose="020B0604020202020204" pitchFamily="34" charset="0"/>
                      </a:endParaRPr>
                    </a:p>
                  </a:txBody>
                  <a:tcPr marL="0" marR="36000" marT="0" marB="0" anchor="ctr"/>
                </a:tc>
                <a:tc>
                  <a:txBody>
                    <a:bodyPr/>
                    <a:lstStyle/>
                    <a:p>
                      <a:pPr algn="r" fontAlgn="b"/>
                      <a:r>
                        <a:rPr lang="fi-FI" sz="900" u="none" strike="noStrike" dirty="0">
                          <a:effectLst/>
                        </a:rPr>
                        <a:t>2044</a:t>
                      </a:r>
                      <a:endParaRPr lang="fi-FI" sz="900" b="1" i="0" u="none" strike="noStrike" dirty="0">
                        <a:effectLst/>
                        <a:latin typeface="Arial" panose="020B0604020202020204" pitchFamily="34" charset="0"/>
                      </a:endParaRPr>
                    </a:p>
                  </a:txBody>
                  <a:tcPr marL="0" marR="36000" marT="0" marB="0" anchor="ctr"/>
                </a:tc>
                <a:tc>
                  <a:txBody>
                    <a:bodyPr/>
                    <a:lstStyle/>
                    <a:p>
                      <a:pPr algn="r" fontAlgn="b"/>
                      <a:r>
                        <a:rPr lang="fi-FI" sz="900" u="none" strike="noStrike" dirty="0">
                          <a:effectLst/>
                        </a:rPr>
                        <a:t>2045</a:t>
                      </a:r>
                      <a:endParaRPr lang="fi-FI" sz="900" b="1" i="0" u="none" strike="noStrike" dirty="0">
                        <a:effectLst/>
                        <a:latin typeface="Arial" panose="020B0604020202020204" pitchFamily="34" charset="0"/>
                      </a:endParaRPr>
                    </a:p>
                  </a:txBody>
                  <a:tcPr marL="0" marR="36000" marT="0" marB="0" anchor="ctr"/>
                </a:tc>
                <a:extLst>
                  <a:ext uri="{0D108BD9-81ED-4DB2-BD59-A6C34878D82A}">
                    <a16:rowId xmlns:a16="http://schemas.microsoft.com/office/drawing/2014/main" val="2786463139"/>
                  </a:ext>
                </a:extLst>
              </a:tr>
              <a:tr h="222698">
                <a:tc>
                  <a:txBody>
                    <a:bodyPr/>
                    <a:lstStyle/>
                    <a:p>
                      <a:pPr algn="l" fontAlgn="b"/>
                      <a:r>
                        <a:rPr lang="fi-FI" sz="800" u="none" strike="noStrike" dirty="0">
                          <a:effectLst/>
                        </a:rPr>
                        <a:t>ETELÄ-SAVON MAAKUNTA</a:t>
                      </a:r>
                      <a:endParaRPr lang="fi-FI" sz="800" b="0" i="0" u="none" strike="noStrike" dirty="0">
                        <a:effectLst/>
                        <a:latin typeface="Arial" panose="020B0604020202020204" pitchFamily="34" charset="0"/>
                      </a:endParaRPr>
                    </a:p>
                  </a:txBody>
                  <a:tcPr marL="72000" marR="0" marT="0" marB="0" anchor="ctr">
                    <a:solidFill>
                      <a:srgbClr val="DAEFC3"/>
                    </a:solidFill>
                  </a:tcPr>
                </a:tc>
                <a:tc>
                  <a:txBody>
                    <a:bodyPr/>
                    <a:lstStyle/>
                    <a:p>
                      <a:pPr algn="r" fontAlgn="b"/>
                      <a:r>
                        <a:rPr lang="fi-FI" sz="800" u="none" strike="noStrike" dirty="0">
                          <a:effectLst/>
                        </a:rPr>
                        <a:t>128 955</a:t>
                      </a:r>
                      <a:endParaRPr lang="fi-FI" sz="800" b="0" i="0" u="none" strike="noStrike" dirty="0">
                        <a:effectLst/>
                        <a:latin typeface="Arial" panose="020B0604020202020204" pitchFamily="34" charset="0"/>
                      </a:endParaRPr>
                    </a:p>
                  </a:txBody>
                  <a:tcPr marL="0" marR="0" marT="0" marB="0" anchor="ctr">
                    <a:solidFill>
                      <a:srgbClr val="DAEFC3"/>
                    </a:solidFill>
                  </a:tcPr>
                </a:tc>
                <a:tc>
                  <a:txBody>
                    <a:bodyPr/>
                    <a:lstStyle/>
                    <a:p>
                      <a:pPr algn="r" fontAlgn="b"/>
                      <a:r>
                        <a:rPr lang="fi-FI" sz="800" u="none" strike="noStrike" dirty="0">
                          <a:effectLst/>
                        </a:rPr>
                        <a:t>127 936</a:t>
                      </a:r>
                      <a:endParaRPr lang="fi-FI" sz="800" b="0" i="0" u="none" strike="noStrike" dirty="0">
                        <a:effectLst/>
                        <a:latin typeface="Arial" panose="020B0604020202020204" pitchFamily="34" charset="0"/>
                      </a:endParaRPr>
                    </a:p>
                  </a:txBody>
                  <a:tcPr marL="0" marR="0" marT="0" marB="0" anchor="ctr">
                    <a:solidFill>
                      <a:srgbClr val="DAEFC3"/>
                    </a:solidFill>
                  </a:tcPr>
                </a:tc>
                <a:tc>
                  <a:txBody>
                    <a:bodyPr/>
                    <a:lstStyle/>
                    <a:p>
                      <a:pPr algn="r" fontAlgn="b"/>
                      <a:r>
                        <a:rPr lang="fi-FI" sz="800" u="none" strike="noStrike">
                          <a:effectLst/>
                        </a:rPr>
                        <a:t>126 896</a:t>
                      </a:r>
                      <a:endParaRPr lang="fi-FI" sz="800" b="0" i="0" u="none" strike="noStrike">
                        <a:effectLst/>
                        <a:latin typeface="Arial" panose="020B0604020202020204" pitchFamily="34" charset="0"/>
                      </a:endParaRPr>
                    </a:p>
                  </a:txBody>
                  <a:tcPr marL="0" marR="0" marT="0" marB="0" anchor="ctr">
                    <a:solidFill>
                      <a:srgbClr val="DAEFC3"/>
                    </a:solidFill>
                  </a:tcPr>
                </a:tc>
                <a:tc>
                  <a:txBody>
                    <a:bodyPr/>
                    <a:lstStyle/>
                    <a:p>
                      <a:pPr algn="r" fontAlgn="b"/>
                      <a:r>
                        <a:rPr lang="fi-FI" sz="800" u="none" strike="noStrike" dirty="0">
                          <a:effectLst/>
                        </a:rPr>
                        <a:t>125 893</a:t>
                      </a:r>
                      <a:endParaRPr lang="fi-FI" sz="800" b="0" i="0" u="none" strike="noStrike" dirty="0">
                        <a:effectLst/>
                        <a:latin typeface="Arial" panose="020B0604020202020204" pitchFamily="34" charset="0"/>
                      </a:endParaRPr>
                    </a:p>
                  </a:txBody>
                  <a:tcPr marL="0" marR="0" marT="0" marB="0" anchor="ctr">
                    <a:solidFill>
                      <a:srgbClr val="DAEFC3"/>
                    </a:solidFill>
                  </a:tcPr>
                </a:tc>
                <a:tc>
                  <a:txBody>
                    <a:bodyPr/>
                    <a:lstStyle/>
                    <a:p>
                      <a:pPr algn="r" fontAlgn="b"/>
                      <a:r>
                        <a:rPr lang="fi-FI" sz="800" u="none" strike="noStrike">
                          <a:effectLst/>
                        </a:rPr>
                        <a:t>124 918</a:t>
                      </a:r>
                      <a:endParaRPr lang="fi-FI" sz="800" b="0" i="0" u="none" strike="noStrike">
                        <a:effectLst/>
                        <a:latin typeface="Arial" panose="020B0604020202020204" pitchFamily="34" charset="0"/>
                      </a:endParaRPr>
                    </a:p>
                  </a:txBody>
                  <a:tcPr marL="0" marR="0" marT="0" marB="0" anchor="ctr">
                    <a:solidFill>
                      <a:srgbClr val="DAEFC3"/>
                    </a:solidFill>
                  </a:tcPr>
                </a:tc>
                <a:tc>
                  <a:txBody>
                    <a:bodyPr/>
                    <a:lstStyle/>
                    <a:p>
                      <a:pPr algn="r" fontAlgn="b"/>
                      <a:r>
                        <a:rPr lang="fi-FI" sz="800" u="none" strike="noStrike">
                          <a:effectLst/>
                        </a:rPr>
                        <a:t>123 982</a:t>
                      </a:r>
                      <a:endParaRPr lang="fi-FI" sz="800" b="0" i="0" u="none" strike="noStrike">
                        <a:effectLst/>
                        <a:latin typeface="Arial" panose="020B0604020202020204" pitchFamily="34" charset="0"/>
                      </a:endParaRPr>
                    </a:p>
                  </a:txBody>
                  <a:tcPr marL="0" marR="0" marT="0" marB="0" anchor="ctr">
                    <a:solidFill>
                      <a:srgbClr val="DAEFC3"/>
                    </a:solidFill>
                  </a:tcPr>
                </a:tc>
                <a:tc>
                  <a:txBody>
                    <a:bodyPr/>
                    <a:lstStyle/>
                    <a:p>
                      <a:pPr algn="r" fontAlgn="b"/>
                      <a:r>
                        <a:rPr lang="fi-FI" sz="800" u="none" strike="noStrike">
                          <a:effectLst/>
                        </a:rPr>
                        <a:t>123 070</a:t>
                      </a:r>
                      <a:endParaRPr lang="fi-FI" sz="800" b="0" i="0" u="none" strike="noStrike">
                        <a:effectLst/>
                        <a:latin typeface="Arial" panose="020B0604020202020204" pitchFamily="34" charset="0"/>
                      </a:endParaRPr>
                    </a:p>
                  </a:txBody>
                  <a:tcPr marL="0" marR="0" marT="0" marB="0" anchor="ctr">
                    <a:solidFill>
                      <a:srgbClr val="DAEFC3"/>
                    </a:solidFill>
                  </a:tcPr>
                </a:tc>
                <a:tc>
                  <a:txBody>
                    <a:bodyPr/>
                    <a:lstStyle/>
                    <a:p>
                      <a:pPr algn="r" fontAlgn="b"/>
                      <a:r>
                        <a:rPr lang="fi-FI" sz="800" u="none" strike="noStrike">
                          <a:effectLst/>
                        </a:rPr>
                        <a:t>122 188</a:t>
                      </a:r>
                      <a:endParaRPr lang="fi-FI" sz="800" b="0" i="0" u="none" strike="noStrike">
                        <a:effectLst/>
                        <a:latin typeface="Arial" panose="020B0604020202020204" pitchFamily="34" charset="0"/>
                      </a:endParaRPr>
                    </a:p>
                  </a:txBody>
                  <a:tcPr marL="0" marR="0" marT="0" marB="0" anchor="ctr">
                    <a:solidFill>
                      <a:srgbClr val="DAEFC3"/>
                    </a:solidFill>
                  </a:tcPr>
                </a:tc>
                <a:tc>
                  <a:txBody>
                    <a:bodyPr/>
                    <a:lstStyle/>
                    <a:p>
                      <a:pPr algn="r" fontAlgn="b"/>
                      <a:r>
                        <a:rPr lang="fi-FI" sz="800" u="none" strike="noStrike">
                          <a:effectLst/>
                        </a:rPr>
                        <a:t>121 324</a:t>
                      </a:r>
                      <a:endParaRPr lang="fi-FI" sz="800" b="0" i="0" u="none" strike="noStrike">
                        <a:effectLst/>
                        <a:latin typeface="Arial" panose="020B0604020202020204" pitchFamily="34" charset="0"/>
                      </a:endParaRPr>
                    </a:p>
                  </a:txBody>
                  <a:tcPr marL="0" marR="0" marT="0" marB="0" anchor="ctr">
                    <a:solidFill>
                      <a:srgbClr val="DAEFC3"/>
                    </a:solidFill>
                  </a:tcPr>
                </a:tc>
                <a:tc>
                  <a:txBody>
                    <a:bodyPr/>
                    <a:lstStyle/>
                    <a:p>
                      <a:pPr algn="r" fontAlgn="b"/>
                      <a:r>
                        <a:rPr lang="fi-FI" sz="800" u="none" strike="noStrike" dirty="0">
                          <a:effectLst/>
                        </a:rPr>
                        <a:t>120 480</a:t>
                      </a:r>
                      <a:endParaRPr lang="fi-FI" sz="800" b="0" i="0" u="none" strike="noStrike" dirty="0">
                        <a:effectLst/>
                        <a:latin typeface="Arial" panose="020B0604020202020204" pitchFamily="34" charset="0"/>
                      </a:endParaRPr>
                    </a:p>
                  </a:txBody>
                  <a:tcPr marL="0" marR="0" marT="0" marB="0" anchor="ctr">
                    <a:solidFill>
                      <a:srgbClr val="DAEFC3"/>
                    </a:solidFill>
                  </a:tcPr>
                </a:tc>
                <a:tc>
                  <a:txBody>
                    <a:bodyPr/>
                    <a:lstStyle/>
                    <a:p>
                      <a:pPr algn="r" fontAlgn="b"/>
                      <a:r>
                        <a:rPr lang="fi-FI" sz="800" u="none" strike="noStrike">
                          <a:effectLst/>
                        </a:rPr>
                        <a:t>119 663</a:t>
                      </a:r>
                      <a:endParaRPr lang="fi-FI" sz="800" b="0" i="0" u="none" strike="noStrike">
                        <a:effectLst/>
                        <a:latin typeface="Arial" panose="020B0604020202020204" pitchFamily="34" charset="0"/>
                      </a:endParaRPr>
                    </a:p>
                  </a:txBody>
                  <a:tcPr marL="0" marR="0" marT="0" marB="0" anchor="ctr">
                    <a:solidFill>
                      <a:srgbClr val="DAEFC3"/>
                    </a:solidFill>
                  </a:tcPr>
                </a:tc>
                <a:tc>
                  <a:txBody>
                    <a:bodyPr/>
                    <a:lstStyle/>
                    <a:p>
                      <a:pPr algn="r" fontAlgn="b"/>
                      <a:r>
                        <a:rPr lang="fi-FI" sz="800" u="none" strike="noStrike" dirty="0">
                          <a:effectLst/>
                        </a:rPr>
                        <a:t>118 872</a:t>
                      </a:r>
                      <a:endParaRPr lang="fi-FI" sz="800" b="0" i="0" u="none" strike="noStrike" dirty="0">
                        <a:effectLst/>
                        <a:latin typeface="Arial" panose="020B0604020202020204" pitchFamily="34" charset="0"/>
                      </a:endParaRPr>
                    </a:p>
                  </a:txBody>
                  <a:tcPr marL="0" marR="0" marT="0" marB="0" anchor="ctr">
                    <a:solidFill>
                      <a:srgbClr val="DAEFC3"/>
                    </a:solidFill>
                  </a:tcPr>
                </a:tc>
                <a:tc>
                  <a:txBody>
                    <a:bodyPr/>
                    <a:lstStyle/>
                    <a:p>
                      <a:pPr algn="r" fontAlgn="b"/>
                      <a:r>
                        <a:rPr lang="fi-FI" sz="800" u="none" strike="noStrike">
                          <a:effectLst/>
                        </a:rPr>
                        <a:t>118 107</a:t>
                      </a:r>
                      <a:endParaRPr lang="fi-FI" sz="800" b="0" i="0" u="none" strike="noStrike">
                        <a:effectLst/>
                        <a:latin typeface="Arial" panose="020B0604020202020204" pitchFamily="34" charset="0"/>
                      </a:endParaRPr>
                    </a:p>
                  </a:txBody>
                  <a:tcPr marL="0" marR="0" marT="0" marB="0" anchor="ctr">
                    <a:solidFill>
                      <a:srgbClr val="DAEFC3"/>
                    </a:solidFill>
                  </a:tcPr>
                </a:tc>
                <a:tc>
                  <a:txBody>
                    <a:bodyPr/>
                    <a:lstStyle/>
                    <a:p>
                      <a:pPr algn="r" fontAlgn="b"/>
                      <a:r>
                        <a:rPr lang="fi-FI" sz="800" u="none" strike="noStrike">
                          <a:effectLst/>
                        </a:rPr>
                        <a:t>117 387</a:t>
                      </a:r>
                      <a:endParaRPr lang="fi-FI" sz="800" b="0" i="0" u="none" strike="noStrike">
                        <a:effectLst/>
                        <a:latin typeface="Arial" panose="020B0604020202020204" pitchFamily="34" charset="0"/>
                      </a:endParaRPr>
                    </a:p>
                  </a:txBody>
                  <a:tcPr marL="0" marR="0" marT="0" marB="0" anchor="ctr">
                    <a:solidFill>
                      <a:srgbClr val="DAEFC3"/>
                    </a:solidFill>
                  </a:tcPr>
                </a:tc>
                <a:tc>
                  <a:txBody>
                    <a:bodyPr/>
                    <a:lstStyle/>
                    <a:p>
                      <a:pPr algn="r" fontAlgn="b"/>
                      <a:r>
                        <a:rPr lang="fi-FI" sz="800" u="none" strike="noStrike">
                          <a:effectLst/>
                        </a:rPr>
                        <a:t>116 706</a:t>
                      </a:r>
                      <a:endParaRPr lang="fi-FI" sz="800" b="0" i="0" u="none" strike="noStrike">
                        <a:effectLst/>
                        <a:latin typeface="Arial" panose="020B0604020202020204" pitchFamily="34" charset="0"/>
                      </a:endParaRPr>
                    </a:p>
                  </a:txBody>
                  <a:tcPr marL="0" marR="0" marT="0" marB="0" anchor="ctr">
                    <a:solidFill>
                      <a:srgbClr val="DAEFC3"/>
                    </a:solidFill>
                  </a:tcPr>
                </a:tc>
                <a:tc>
                  <a:txBody>
                    <a:bodyPr/>
                    <a:lstStyle/>
                    <a:p>
                      <a:pPr algn="r" fontAlgn="b"/>
                      <a:r>
                        <a:rPr lang="fi-FI" sz="800" u="none" strike="noStrike">
                          <a:effectLst/>
                        </a:rPr>
                        <a:t>116 061</a:t>
                      </a:r>
                      <a:endParaRPr lang="fi-FI" sz="800" b="0" i="0" u="none" strike="noStrike">
                        <a:effectLst/>
                        <a:latin typeface="Arial" panose="020B0604020202020204" pitchFamily="34" charset="0"/>
                      </a:endParaRPr>
                    </a:p>
                  </a:txBody>
                  <a:tcPr marL="0" marR="0" marT="0" marB="0" anchor="ctr">
                    <a:solidFill>
                      <a:srgbClr val="DAEFC3"/>
                    </a:solidFill>
                  </a:tcPr>
                </a:tc>
                <a:tc>
                  <a:txBody>
                    <a:bodyPr/>
                    <a:lstStyle/>
                    <a:p>
                      <a:pPr algn="r" fontAlgn="b"/>
                      <a:r>
                        <a:rPr lang="fi-FI" sz="800" u="none" strike="noStrike">
                          <a:effectLst/>
                        </a:rPr>
                        <a:t>115 450</a:t>
                      </a:r>
                      <a:endParaRPr lang="fi-FI" sz="800" b="0" i="0" u="none" strike="noStrike">
                        <a:effectLst/>
                        <a:latin typeface="Arial" panose="020B0604020202020204" pitchFamily="34" charset="0"/>
                      </a:endParaRPr>
                    </a:p>
                  </a:txBody>
                  <a:tcPr marL="0" marR="0" marT="0" marB="0" anchor="ctr">
                    <a:solidFill>
                      <a:srgbClr val="DAEFC3"/>
                    </a:solidFill>
                  </a:tcPr>
                </a:tc>
                <a:tc>
                  <a:txBody>
                    <a:bodyPr/>
                    <a:lstStyle/>
                    <a:p>
                      <a:pPr algn="r" fontAlgn="b"/>
                      <a:r>
                        <a:rPr lang="fi-FI" sz="800" u="none" strike="noStrike" dirty="0">
                          <a:effectLst/>
                        </a:rPr>
                        <a:t>114 862</a:t>
                      </a:r>
                      <a:endParaRPr lang="fi-FI" sz="800" b="0" i="0" u="none" strike="noStrike" dirty="0">
                        <a:effectLst/>
                        <a:latin typeface="Arial" panose="020B0604020202020204" pitchFamily="34" charset="0"/>
                      </a:endParaRPr>
                    </a:p>
                  </a:txBody>
                  <a:tcPr marL="0" marR="0" marT="0" marB="0" anchor="ctr">
                    <a:solidFill>
                      <a:srgbClr val="DAEFC3"/>
                    </a:solidFill>
                  </a:tcPr>
                </a:tc>
                <a:tc>
                  <a:txBody>
                    <a:bodyPr/>
                    <a:lstStyle/>
                    <a:p>
                      <a:pPr algn="r" fontAlgn="b"/>
                      <a:r>
                        <a:rPr lang="fi-FI" sz="800" u="none" strike="noStrike">
                          <a:effectLst/>
                        </a:rPr>
                        <a:t>114 318</a:t>
                      </a:r>
                      <a:endParaRPr lang="fi-FI" sz="800" b="0" i="0" u="none" strike="noStrike">
                        <a:effectLst/>
                        <a:latin typeface="Arial" panose="020B0604020202020204" pitchFamily="34" charset="0"/>
                      </a:endParaRPr>
                    </a:p>
                  </a:txBody>
                  <a:tcPr marL="0" marR="0" marT="0" marB="0" anchor="ctr">
                    <a:solidFill>
                      <a:srgbClr val="DAEFC3"/>
                    </a:solidFill>
                  </a:tcPr>
                </a:tc>
                <a:tc>
                  <a:txBody>
                    <a:bodyPr/>
                    <a:lstStyle/>
                    <a:p>
                      <a:pPr algn="r" fontAlgn="b"/>
                      <a:r>
                        <a:rPr lang="fi-FI" sz="800" u="none" strike="noStrike" dirty="0">
                          <a:effectLst/>
                        </a:rPr>
                        <a:t>113 801</a:t>
                      </a:r>
                      <a:endParaRPr lang="fi-FI" sz="800" b="0" i="0" u="none" strike="noStrike" dirty="0">
                        <a:effectLst/>
                        <a:latin typeface="Arial" panose="020B0604020202020204" pitchFamily="34" charset="0"/>
                      </a:endParaRPr>
                    </a:p>
                  </a:txBody>
                  <a:tcPr marL="0" marR="0" marT="0" marB="0" anchor="ctr">
                    <a:solidFill>
                      <a:srgbClr val="DAEFC3"/>
                    </a:solidFill>
                  </a:tcPr>
                </a:tc>
                <a:tc>
                  <a:txBody>
                    <a:bodyPr/>
                    <a:lstStyle/>
                    <a:p>
                      <a:pPr algn="r" fontAlgn="b"/>
                      <a:r>
                        <a:rPr lang="fi-FI" sz="800" u="none" strike="noStrike">
                          <a:effectLst/>
                        </a:rPr>
                        <a:t>113 326</a:t>
                      </a:r>
                      <a:endParaRPr lang="fi-FI" sz="800" b="0" i="0" u="none" strike="noStrike">
                        <a:effectLst/>
                        <a:latin typeface="Arial" panose="020B0604020202020204" pitchFamily="34" charset="0"/>
                      </a:endParaRPr>
                    </a:p>
                  </a:txBody>
                  <a:tcPr marL="0" marR="0" marT="0" marB="0" anchor="ctr">
                    <a:solidFill>
                      <a:srgbClr val="DAEFC3"/>
                    </a:solidFill>
                  </a:tcPr>
                </a:tc>
                <a:tc>
                  <a:txBody>
                    <a:bodyPr/>
                    <a:lstStyle/>
                    <a:p>
                      <a:pPr algn="r" fontAlgn="b"/>
                      <a:r>
                        <a:rPr lang="fi-FI" sz="800" u="none" strike="noStrike" dirty="0">
                          <a:effectLst/>
                        </a:rPr>
                        <a:t>112 880</a:t>
                      </a:r>
                      <a:endParaRPr lang="fi-FI" sz="800" b="0" i="0" u="none" strike="noStrike" dirty="0">
                        <a:effectLst/>
                        <a:latin typeface="Arial" panose="020B0604020202020204" pitchFamily="34" charset="0"/>
                      </a:endParaRPr>
                    </a:p>
                  </a:txBody>
                  <a:tcPr marL="0" marR="0" marT="0" marB="0" anchor="ctr">
                    <a:solidFill>
                      <a:srgbClr val="DAEFC3"/>
                    </a:solidFill>
                  </a:tcPr>
                </a:tc>
                <a:extLst>
                  <a:ext uri="{0D108BD9-81ED-4DB2-BD59-A6C34878D82A}">
                    <a16:rowId xmlns:a16="http://schemas.microsoft.com/office/drawing/2014/main" val="2724019308"/>
                  </a:ext>
                </a:extLst>
              </a:tr>
              <a:tr h="222698">
                <a:tc>
                  <a:txBody>
                    <a:bodyPr/>
                    <a:lstStyle/>
                    <a:p>
                      <a:pPr algn="l" fontAlgn="b"/>
                      <a:r>
                        <a:rPr lang="fi-FI" sz="900" b="1" u="none" strike="noStrike" dirty="0">
                          <a:effectLst/>
                        </a:rPr>
                        <a:t>Mikkelin seutukunta</a:t>
                      </a:r>
                      <a:endParaRPr lang="fi-FI" sz="900" b="1" i="0" u="none" strike="noStrike" dirty="0">
                        <a:effectLst/>
                        <a:latin typeface="Arial" panose="020B0604020202020204" pitchFamily="34" charset="0"/>
                      </a:endParaRPr>
                    </a:p>
                  </a:txBody>
                  <a:tcPr marL="72000" marR="0" marT="0" marB="0" anchor="ctr"/>
                </a:tc>
                <a:tc>
                  <a:txBody>
                    <a:bodyPr/>
                    <a:lstStyle/>
                    <a:p>
                      <a:pPr algn="r" fontAlgn="b"/>
                      <a:r>
                        <a:rPr lang="fi-FI" sz="900" b="1" u="none" strike="noStrike" dirty="0">
                          <a:effectLst/>
                        </a:rPr>
                        <a:t>67 974</a:t>
                      </a:r>
                      <a:endParaRPr lang="fi-FI" sz="900" b="1" i="0" u="none" strike="noStrike" dirty="0">
                        <a:effectLst/>
                        <a:latin typeface="Arial" panose="020B0604020202020204" pitchFamily="34" charset="0"/>
                      </a:endParaRPr>
                    </a:p>
                  </a:txBody>
                  <a:tcPr marL="0" marR="0" marT="0" marB="0" anchor="ctr"/>
                </a:tc>
                <a:tc>
                  <a:txBody>
                    <a:bodyPr/>
                    <a:lstStyle/>
                    <a:p>
                      <a:pPr algn="r" fontAlgn="b"/>
                      <a:r>
                        <a:rPr lang="fi-FI" sz="900" b="1" u="none" strike="noStrike">
                          <a:effectLst/>
                        </a:rPr>
                        <a:t>67 594</a:t>
                      </a:r>
                      <a:endParaRPr lang="fi-FI" sz="900" b="1" i="0" u="none" strike="noStrike">
                        <a:effectLst/>
                        <a:latin typeface="Arial" panose="020B0604020202020204" pitchFamily="34" charset="0"/>
                      </a:endParaRPr>
                    </a:p>
                  </a:txBody>
                  <a:tcPr marL="0" marR="0" marT="0" marB="0" anchor="ctr"/>
                </a:tc>
                <a:tc>
                  <a:txBody>
                    <a:bodyPr/>
                    <a:lstStyle/>
                    <a:p>
                      <a:pPr algn="r" fontAlgn="b"/>
                      <a:r>
                        <a:rPr lang="fi-FI" sz="900" b="1" u="none" strike="noStrike">
                          <a:effectLst/>
                        </a:rPr>
                        <a:t>67 188</a:t>
                      </a:r>
                      <a:endParaRPr lang="fi-FI" sz="900" b="1" i="0" u="none" strike="noStrike">
                        <a:effectLst/>
                        <a:latin typeface="Arial" panose="020B0604020202020204" pitchFamily="34" charset="0"/>
                      </a:endParaRPr>
                    </a:p>
                  </a:txBody>
                  <a:tcPr marL="0" marR="0" marT="0" marB="0" anchor="ctr"/>
                </a:tc>
                <a:tc>
                  <a:txBody>
                    <a:bodyPr/>
                    <a:lstStyle/>
                    <a:p>
                      <a:pPr algn="r" fontAlgn="b"/>
                      <a:r>
                        <a:rPr lang="fi-FI" sz="900" b="1" u="none" strike="noStrike">
                          <a:effectLst/>
                        </a:rPr>
                        <a:t>66 789</a:t>
                      </a:r>
                      <a:endParaRPr lang="fi-FI" sz="900" b="1" i="0" u="none" strike="noStrike">
                        <a:effectLst/>
                        <a:latin typeface="Arial" panose="020B0604020202020204" pitchFamily="34" charset="0"/>
                      </a:endParaRPr>
                    </a:p>
                  </a:txBody>
                  <a:tcPr marL="0" marR="0" marT="0" marB="0" anchor="ctr"/>
                </a:tc>
                <a:tc>
                  <a:txBody>
                    <a:bodyPr/>
                    <a:lstStyle/>
                    <a:p>
                      <a:pPr algn="r" fontAlgn="b"/>
                      <a:r>
                        <a:rPr lang="fi-FI" sz="900" b="1" u="none" strike="noStrike">
                          <a:effectLst/>
                        </a:rPr>
                        <a:t>66 397</a:t>
                      </a:r>
                      <a:endParaRPr lang="fi-FI" sz="900" b="1" i="0" u="none" strike="noStrike">
                        <a:effectLst/>
                        <a:latin typeface="Arial" panose="020B0604020202020204" pitchFamily="34" charset="0"/>
                      </a:endParaRPr>
                    </a:p>
                  </a:txBody>
                  <a:tcPr marL="0" marR="0" marT="0" marB="0" anchor="ctr"/>
                </a:tc>
                <a:tc>
                  <a:txBody>
                    <a:bodyPr/>
                    <a:lstStyle/>
                    <a:p>
                      <a:pPr algn="r" fontAlgn="b"/>
                      <a:r>
                        <a:rPr lang="fi-FI" sz="900" b="1" u="none" strike="noStrike">
                          <a:effectLst/>
                        </a:rPr>
                        <a:t>66 018</a:t>
                      </a:r>
                      <a:endParaRPr lang="fi-FI" sz="900" b="1" i="0" u="none" strike="noStrike">
                        <a:effectLst/>
                        <a:latin typeface="Arial" panose="020B0604020202020204" pitchFamily="34" charset="0"/>
                      </a:endParaRPr>
                    </a:p>
                  </a:txBody>
                  <a:tcPr marL="0" marR="0" marT="0" marB="0" anchor="ctr"/>
                </a:tc>
                <a:tc>
                  <a:txBody>
                    <a:bodyPr/>
                    <a:lstStyle/>
                    <a:p>
                      <a:pPr algn="r" fontAlgn="b"/>
                      <a:r>
                        <a:rPr lang="fi-FI" sz="900" b="1" u="none" strike="noStrike">
                          <a:effectLst/>
                        </a:rPr>
                        <a:t>65 652</a:t>
                      </a:r>
                      <a:endParaRPr lang="fi-FI" sz="900" b="1" i="0" u="none" strike="noStrike">
                        <a:effectLst/>
                        <a:latin typeface="Arial" panose="020B0604020202020204" pitchFamily="34" charset="0"/>
                      </a:endParaRPr>
                    </a:p>
                  </a:txBody>
                  <a:tcPr marL="0" marR="0" marT="0" marB="0" anchor="ctr"/>
                </a:tc>
                <a:tc>
                  <a:txBody>
                    <a:bodyPr/>
                    <a:lstStyle/>
                    <a:p>
                      <a:pPr algn="r" fontAlgn="b"/>
                      <a:r>
                        <a:rPr lang="fi-FI" sz="900" b="1" u="none" strike="noStrike" dirty="0">
                          <a:effectLst/>
                        </a:rPr>
                        <a:t>65 291</a:t>
                      </a:r>
                      <a:endParaRPr lang="fi-FI" sz="900" b="1" i="0" u="none" strike="noStrike" dirty="0">
                        <a:effectLst/>
                        <a:latin typeface="Arial" panose="020B0604020202020204" pitchFamily="34" charset="0"/>
                      </a:endParaRPr>
                    </a:p>
                  </a:txBody>
                  <a:tcPr marL="0" marR="0" marT="0" marB="0" anchor="ctr"/>
                </a:tc>
                <a:tc>
                  <a:txBody>
                    <a:bodyPr/>
                    <a:lstStyle/>
                    <a:p>
                      <a:pPr algn="r" fontAlgn="b"/>
                      <a:r>
                        <a:rPr lang="fi-FI" sz="900" b="1" u="none" strike="noStrike">
                          <a:effectLst/>
                        </a:rPr>
                        <a:t>64 938</a:t>
                      </a:r>
                      <a:endParaRPr lang="fi-FI" sz="900" b="1" i="0" u="none" strike="noStrike">
                        <a:effectLst/>
                        <a:latin typeface="Arial" panose="020B0604020202020204" pitchFamily="34" charset="0"/>
                      </a:endParaRPr>
                    </a:p>
                  </a:txBody>
                  <a:tcPr marL="0" marR="0" marT="0" marB="0" anchor="ctr"/>
                </a:tc>
                <a:tc>
                  <a:txBody>
                    <a:bodyPr/>
                    <a:lstStyle/>
                    <a:p>
                      <a:pPr algn="r" fontAlgn="b"/>
                      <a:r>
                        <a:rPr lang="fi-FI" sz="900" b="1" u="none" strike="noStrike">
                          <a:effectLst/>
                        </a:rPr>
                        <a:t>64 581</a:t>
                      </a:r>
                      <a:endParaRPr lang="fi-FI" sz="900" b="1" i="0" u="none" strike="noStrike">
                        <a:effectLst/>
                        <a:latin typeface="Arial" panose="020B0604020202020204" pitchFamily="34" charset="0"/>
                      </a:endParaRPr>
                    </a:p>
                  </a:txBody>
                  <a:tcPr marL="0" marR="0" marT="0" marB="0" anchor="ctr"/>
                </a:tc>
                <a:tc>
                  <a:txBody>
                    <a:bodyPr/>
                    <a:lstStyle/>
                    <a:p>
                      <a:pPr algn="r" fontAlgn="b"/>
                      <a:r>
                        <a:rPr lang="fi-FI" sz="900" b="1" u="none" strike="noStrike">
                          <a:effectLst/>
                        </a:rPr>
                        <a:t>64 235</a:t>
                      </a:r>
                      <a:endParaRPr lang="fi-FI" sz="900" b="1" i="0" u="none" strike="noStrike">
                        <a:effectLst/>
                        <a:latin typeface="Arial" panose="020B0604020202020204" pitchFamily="34" charset="0"/>
                      </a:endParaRPr>
                    </a:p>
                  </a:txBody>
                  <a:tcPr marL="0" marR="0" marT="0" marB="0" anchor="ctr"/>
                </a:tc>
                <a:tc>
                  <a:txBody>
                    <a:bodyPr/>
                    <a:lstStyle/>
                    <a:p>
                      <a:pPr algn="r" fontAlgn="b"/>
                      <a:r>
                        <a:rPr lang="fi-FI" sz="900" b="1" u="none" strike="noStrike">
                          <a:effectLst/>
                        </a:rPr>
                        <a:t>63 896</a:t>
                      </a:r>
                      <a:endParaRPr lang="fi-FI" sz="900" b="1" i="0" u="none" strike="noStrike">
                        <a:effectLst/>
                        <a:latin typeface="Arial" panose="020B0604020202020204" pitchFamily="34" charset="0"/>
                      </a:endParaRPr>
                    </a:p>
                  </a:txBody>
                  <a:tcPr marL="0" marR="0" marT="0" marB="0" anchor="ctr"/>
                </a:tc>
                <a:tc>
                  <a:txBody>
                    <a:bodyPr/>
                    <a:lstStyle/>
                    <a:p>
                      <a:pPr algn="r" fontAlgn="b"/>
                      <a:r>
                        <a:rPr lang="fi-FI" sz="900" b="1" u="none" strike="noStrike">
                          <a:effectLst/>
                        </a:rPr>
                        <a:t>63 567</a:t>
                      </a:r>
                      <a:endParaRPr lang="fi-FI" sz="900" b="1" i="0" u="none" strike="noStrike">
                        <a:effectLst/>
                        <a:latin typeface="Arial" panose="020B0604020202020204" pitchFamily="34" charset="0"/>
                      </a:endParaRPr>
                    </a:p>
                  </a:txBody>
                  <a:tcPr marL="0" marR="0" marT="0" marB="0" anchor="ctr"/>
                </a:tc>
                <a:tc>
                  <a:txBody>
                    <a:bodyPr/>
                    <a:lstStyle/>
                    <a:p>
                      <a:pPr algn="r" fontAlgn="b"/>
                      <a:r>
                        <a:rPr lang="fi-FI" sz="900" b="1" u="none" strike="noStrike">
                          <a:effectLst/>
                        </a:rPr>
                        <a:t>63 250</a:t>
                      </a:r>
                      <a:endParaRPr lang="fi-FI" sz="900" b="1" i="0" u="none" strike="noStrike">
                        <a:effectLst/>
                        <a:latin typeface="Arial" panose="020B0604020202020204" pitchFamily="34" charset="0"/>
                      </a:endParaRPr>
                    </a:p>
                  </a:txBody>
                  <a:tcPr marL="0" marR="0" marT="0" marB="0" anchor="ctr"/>
                </a:tc>
                <a:tc>
                  <a:txBody>
                    <a:bodyPr/>
                    <a:lstStyle/>
                    <a:p>
                      <a:pPr algn="r" fontAlgn="b"/>
                      <a:r>
                        <a:rPr lang="fi-FI" sz="900" b="1" u="none" strike="noStrike">
                          <a:effectLst/>
                        </a:rPr>
                        <a:t>62 951</a:t>
                      </a:r>
                      <a:endParaRPr lang="fi-FI" sz="900" b="1" i="0" u="none" strike="noStrike">
                        <a:effectLst/>
                        <a:latin typeface="Arial" panose="020B0604020202020204" pitchFamily="34" charset="0"/>
                      </a:endParaRPr>
                    </a:p>
                  </a:txBody>
                  <a:tcPr marL="0" marR="0" marT="0" marB="0" anchor="ctr"/>
                </a:tc>
                <a:tc>
                  <a:txBody>
                    <a:bodyPr/>
                    <a:lstStyle/>
                    <a:p>
                      <a:pPr algn="r" fontAlgn="b"/>
                      <a:r>
                        <a:rPr lang="fi-FI" sz="900" b="1" u="none" strike="noStrike">
                          <a:effectLst/>
                        </a:rPr>
                        <a:t>62 669</a:t>
                      </a:r>
                      <a:endParaRPr lang="fi-FI" sz="900" b="1" i="0" u="none" strike="noStrike">
                        <a:effectLst/>
                        <a:latin typeface="Arial" panose="020B0604020202020204" pitchFamily="34" charset="0"/>
                      </a:endParaRPr>
                    </a:p>
                  </a:txBody>
                  <a:tcPr marL="0" marR="0" marT="0" marB="0" anchor="ctr"/>
                </a:tc>
                <a:tc>
                  <a:txBody>
                    <a:bodyPr/>
                    <a:lstStyle/>
                    <a:p>
                      <a:pPr algn="r" fontAlgn="b"/>
                      <a:r>
                        <a:rPr lang="fi-FI" sz="900" b="1" u="none" strike="noStrike">
                          <a:effectLst/>
                        </a:rPr>
                        <a:t>62 400</a:t>
                      </a:r>
                      <a:endParaRPr lang="fi-FI" sz="900" b="1" i="0" u="none" strike="noStrike">
                        <a:effectLst/>
                        <a:latin typeface="Arial" panose="020B0604020202020204" pitchFamily="34" charset="0"/>
                      </a:endParaRPr>
                    </a:p>
                  </a:txBody>
                  <a:tcPr marL="0" marR="0" marT="0" marB="0" anchor="ctr"/>
                </a:tc>
                <a:tc>
                  <a:txBody>
                    <a:bodyPr/>
                    <a:lstStyle/>
                    <a:p>
                      <a:pPr algn="r" fontAlgn="b"/>
                      <a:r>
                        <a:rPr lang="fi-FI" sz="900" b="1" u="none" strike="noStrike">
                          <a:effectLst/>
                        </a:rPr>
                        <a:t>62 142</a:t>
                      </a:r>
                      <a:endParaRPr lang="fi-FI" sz="900" b="1" i="0" u="none" strike="noStrike">
                        <a:effectLst/>
                        <a:latin typeface="Arial" panose="020B0604020202020204" pitchFamily="34" charset="0"/>
                      </a:endParaRPr>
                    </a:p>
                  </a:txBody>
                  <a:tcPr marL="0" marR="0" marT="0" marB="0" anchor="ctr"/>
                </a:tc>
                <a:tc>
                  <a:txBody>
                    <a:bodyPr/>
                    <a:lstStyle/>
                    <a:p>
                      <a:pPr algn="r" fontAlgn="b"/>
                      <a:r>
                        <a:rPr lang="fi-FI" sz="900" b="1" u="none" strike="noStrike">
                          <a:effectLst/>
                        </a:rPr>
                        <a:t>61 904</a:t>
                      </a:r>
                      <a:endParaRPr lang="fi-FI" sz="900" b="1" i="0" u="none" strike="noStrike">
                        <a:effectLst/>
                        <a:latin typeface="Arial" panose="020B0604020202020204" pitchFamily="34" charset="0"/>
                      </a:endParaRPr>
                    </a:p>
                  </a:txBody>
                  <a:tcPr marL="0" marR="0" marT="0" marB="0" anchor="ctr"/>
                </a:tc>
                <a:tc>
                  <a:txBody>
                    <a:bodyPr/>
                    <a:lstStyle/>
                    <a:p>
                      <a:pPr algn="r" fontAlgn="b"/>
                      <a:r>
                        <a:rPr lang="fi-FI" sz="900" b="1" u="none" strike="noStrike">
                          <a:effectLst/>
                        </a:rPr>
                        <a:t>61 683</a:t>
                      </a:r>
                      <a:endParaRPr lang="fi-FI" sz="900" b="1" i="0" u="none" strike="noStrike">
                        <a:effectLst/>
                        <a:latin typeface="Arial" panose="020B0604020202020204" pitchFamily="34" charset="0"/>
                      </a:endParaRPr>
                    </a:p>
                  </a:txBody>
                  <a:tcPr marL="0" marR="0" marT="0" marB="0" anchor="ctr"/>
                </a:tc>
                <a:tc>
                  <a:txBody>
                    <a:bodyPr/>
                    <a:lstStyle/>
                    <a:p>
                      <a:pPr algn="r" fontAlgn="b"/>
                      <a:r>
                        <a:rPr lang="fi-FI" sz="900" b="1" u="none" strike="noStrike">
                          <a:effectLst/>
                        </a:rPr>
                        <a:t>61 482</a:t>
                      </a:r>
                      <a:endParaRPr lang="fi-FI" sz="900" b="1" i="0" u="none" strike="noStrike">
                        <a:effectLst/>
                        <a:latin typeface="Arial" panose="020B0604020202020204" pitchFamily="34" charset="0"/>
                      </a:endParaRPr>
                    </a:p>
                  </a:txBody>
                  <a:tcPr marL="0" marR="0" marT="0" marB="0" anchor="ctr"/>
                </a:tc>
                <a:tc>
                  <a:txBody>
                    <a:bodyPr/>
                    <a:lstStyle/>
                    <a:p>
                      <a:pPr algn="r" fontAlgn="b"/>
                      <a:r>
                        <a:rPr lang="fi-FI" sz="900" b="1" u="none" strike="noStrike" dirty="0">
                          <a:effectLst/>
                        </a:rPr>
                        <a:t>61 293</a:t>
                      </a:r>
                      <a:endParaRPr lang="fi-FI" sz="900" b="1" i="0" u="none" strike="noStrike" dirty="0">
                        <a:effectLst/>
                        <a:latin typeface="Arial" panose="020B0604020202020204" pitchFamily="34" charset="0"/>
                      </a:endParaRPr>
                    </a:p>
                  </a:txBody>
                  <a:tcPr marL="0" marR="0" marT="0" marB="0" anchor="ctr"/>
                </a:tc>
                <a:extLst>
                  <a:ext uri="{0D108BD9-81ED-4DB2-BD59-A6C34878D82A}">
                    <a16:rowId xmlns:a16="http://schemas.microsoft.com/office/drawing/2014/main" val="3396376872"/>
                  </a:ext>
                </a:extLst>
              </a:tr>
              <a:tr h="222698">
                <a:tc>
                  <a:txBody>
                    <a:bodyPr/>
                    <a:lstStyle/>
                    <a:p>
                      <a:pPr algn="l" fontAlgn="b"/>
                      <a:r>
                        <a:rPr lang="fi-FI" sz="900" u="none" strike="noStrike">
                          <a:effectLst/>
                        </a:rPr>
                        <a:t>Hirvensalmi</a:t>
                      </a:r>
                      <a:endParaRPr lang="fi-FI" sz="900" b="0" i="0" u="none" strike="noStrike">
                        <a:effectLst/>
                        <a:latin typeface="Arial" panose="020B0604020202020204" pitchFamily="34" charset="0"/>
                      </a:endParaRPr>
                    </a:p>
                  </a:txBody>
                  <a:tcPr marL="72000" marR="0" marT="0" marB="0" anchor="ctr"/>
                </a:tc>
                <a:tc>
                  <a:txBody>
                    <a:bodyPr/>
                    <a:lstStyle/>
                    <a:p>
                      <a:pPr algn="r" fontAlgn="b"/>
                      <a:r>
                        <a:rPr lang="fi-FI" sz="900" u="none" strike="noStrike">
                          <a:effectLst/>
                        </a:rPr>
                        <a:t>2 056</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2 049</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dirty="0">
                          <a:effectLst/>
                        </a:rPr>
                        <a:t>2 040</a:t>
                      </a:r>
                      <a:endParaRPr lang="fi-FI" sz="900" b="0" i="0" u="none" strike="noStrike" dirty="0">
                        <a:effectLst/>
                        <a:latin typeface="Arial" panose="020B0604020202020204" pitchFamily="34" charset="0"/>
                      </a:endParaRPr>
                    </a:p>
                  </a:txBody>
                  <a:tcPr marL="0" marR="0" marT="0" marB="0" anchor="ctr"/>
                </a:tc>
                <a:tc>
                  <a:txBody>
                    <a:bodyPr/>
                    <a:lstStyle/>
                    <a:p>
                      <a:pPr algn="r" fontAlgn="b"/>
                      <a:r>
                        <a:rPr lang="fi-FI" sz="900" u="none" strike="noStrike">
                          <a:effectLst/>
                        </a:rPr>
                        <a:t>2 032</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2 026</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2 019</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2 012</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2 004</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1 998</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1 990</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1 982</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1 975</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1 967</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1 959</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1 953</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1 948</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1 941</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1 934</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1 929</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1 924</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1 920</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1 915</a:t>
                      </a:r>
                      <a:endParaRPr lang="fi-FI" sz="900" b="0" i="0" u="none" strike="noStrike">
                        <a:effectLst/>
                        <a:latin typeface="Arial" panose="020B0604020202020204" pitchFamily="34" charset="0"/>
                      </a:endParaRPr>
                    </a:p>
                  </a:txBody>
                  <a:tcPr marL="0" marR="0" marT="0" marB="0" anchor="ctr"/>
                </a:tc>
                <a:extLst>
                  <a:ext uri="{0D108BD9-81ED-4DB2-BD59-A6C34878D82A}">
                    <a16:rowId xmlns:a16="http://schemas.microsoft.com/office/drawing/2014/main" val="133641990"/>
                  </a:ext>
                </a:extLst>
              </a:tr>
              <a:tr h="232820">
                <a:tc>
                  <a:txBody>
                    <a:bodyPr/>
                    <a:lstStyle/>
                    <a:p>
                      <a:pPr algn="l" fontAlgn="b"/>
                      <a:r>
                        <a:rPr lang="fi-FI" sz="900" u="none" strike="noStrike" dirty="0">
                          <a:effectLst/>
                        </a:rPr>
                        <a:t>Kangasniemi</a:t>
                      </a:r>
                      <a:endParaRPr lang="fi-FI" sz="900" b="0" i="0" u="none" strike="noStrike" dirty="0">
                        <a:effectLst/>
                        <a:latin typeface="Arial" panose="020B0604020202020204" pitchFamily="34" charset="0"/>
                      </a:endParaRPr>
                    </a:p>
                  </a:txBody>
                  <a:tcPr marL="72000" marR="0" marT="0" marB="0" anchor="ctr"/>
                </a:tc>
                <a:tc>
                  <a:txBody>
                    <a:bodyPr/>
                    <a:lstStyle/>
                    <a:p>
                      <a:pPr algn="r" fontAlgn="b"/>
                      <a:r>
                        <a:rPr lang="fi-FI" sz="900" u="none" strike="noStrike">
                          <a:effectLst/>
                        </a:rPr>
                        <a:t>5 056</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4 996</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4 939</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4 880</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4 825</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4 771</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4 720</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4 672</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4 626</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dirty="0">
                          <a:effectLst/>
                        </a:rPr>
                        <a:t>4 579</a:t>
                      </a:r>
                      <a:endParaRPr lang="fi-FI" sz="900" b="0" i="0" u="none" strike="noStrike" dirty="0">
                        <a:effectLst/>
                        <a:latin typeface="Arial" panose="020B0604020202020204" pitchFamily="34" charset="0"/>
                      </a:endParaRPr>
                    </a:p>
                  </a:txBody>
                  <a:tcPr marL="0" marR="0" marT="0" marB="0" anchor="ctr"/>
                </a:tc>
                <a:tc>
                  <a:txBody>
                    <a:bodyPr/>
                    <a:lstStyle/>
                    <a:p>
                      <a:pPr algn="r" fontAlgn="b"/>
                      <a:r>
                        <a:rPr lang="fi-FI" sz="900" u="none" strike="noStrike">
                          <a:effectLst/>
                        </a:rPr>
                        <a:t>4 536</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4 495</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4 458</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4 424</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4 395</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4 365</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4 339</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4 312</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4 288</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4 266</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4 248</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4 228</a:t>
                      </a:r>
                      <a:endParaRPr lang="fi-FI" sz="900" b="0" i="0" u="none" strike="noStrike">
                        <a:effectLst/>
                        <a:latin typeface="Arial" panose="020B0604020202020204" pitchFamily="34" charset="0"/>
                      </a:endParaRPr>
                    </a:p>
                  </a:txBody>
                  <a:tcPr marL="0" marR="0" marT="0" marB="0" anchor="ctr"/>
                </a:tc>
                <a:extLst>
                  <a:ext uri="{0D108BD9-81ED-4DB2-BD59-A6C34878D82A}">
                    <a16:rowId xmlns:a16="http://schemas.microsoft.com/office/drawing/2014/main" val="3467175069"/>
                  </a:ext>
                </a:extLst>
              </a:tr>
              <a:tr h="222698">
                <a:tc>
                  <a:txBody>
                    <a:bodyPr/>
                    <a:lstStyle/>
                    <a:p>
                      <a:pPr algn="l" fontAlgn="b"/>
                      <a:r>
                        <a:rPr lang="fi-FI" sz="900" u="none" strike="noStrike" dirty="0">
                          <a:effectLst/>
                        </a:rPr>
                        <a:t>Mikkeli</a:t>
                      </a:r>
                      <a:endParaRPr lang="fi-FI" sz="900" b="0" i="0" u="none" strike="noStrike" dirty="0">
                        <a:effectLst/>
                        <a:latin typeface="Arial" panose="020B0604020202020204" pitchFamily="34" charset="0"/>
                      </a:endParaRPr>
                    </a:p>
                  </a:txBody>
                  <a:tcPr marL="72000" marR="0" marT="0" marB="0" anchor="ctr"/>
                </a:tc>
                <a:tc>
                  <a:txBody>
                    <a:bodyPr/>
                    <a:lstStyle/>
                    <a:p>
                      <a:pPr algn="r" fontAlgn="b"/>
                      <a:r>
                        <a:rPr lang="fi-FI" sz="900" u="none" strike="noStrike" dirty="0">
                          <a:effectLst/>
                        </a:rPr>
                        <a:t>51 769</a:t>
                      </a:r>
                      <a:endParaRPr lang="fi-FI" sz="900" b="0" i="0" u="none" strike="noStrike" dirty="0">
                        <a:effectLst/>
                        <a:latin typeface="Arial" panose="020B0604020202020204" pitchFamily="34" charset="0"/>
                      </a:endParaRPr>
                    </a:p>
                  </a:txBody>
                  <a:tcPr marL="0" marR="0" marT="0" marB="0" anchor="ctr"/>
                </a:tc>
                <a:tc>
                  <a:txBody>
                    <a:bodyPr/>
                    <a:lstStyle/>
                    <a:p>
                      <a:pPr algn="r" fontAlgn="b"/>
                      <a:r>
                        <a:rPr lang="fi-FI" sz="900" u="none" strike="noStrike">
                          <a:effectLst/>
                        </a:rPr>
                        <a:t>51 564</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51 321</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dirty="0">
                          <a:effectLst/>
                        </a:rPr>
                        <a:t>51 078</a:t>
                      </a:r>
                      <a:endParaRPr lang="fi-FI" sz="900" b="0" i="0" u="none" strike="noStrike" dirty="0">
                        <a:effectLst/>
                        <a:latin typeface="Arial" panose="020B0604020202020204" pitchFamily="34" charset="0"/>
                      </a:endParaRPr>
                    </a:p>
                  </a:txBody>
                  <a:tcPr marL="0" marR="0" marT="0" marB="0" anchor="ctr"/>
                </a:tc>
                <a:tc>
                  <a:txBody>
                    <a:bodyPr/>
                    <a:lstStyle/>
                    <a:p>
                      <a:pPr algn="r" fontAlgn="b"/>
                      <a:r>
                        <a:rPr lang="fi-FI" sz="900" u="none" strike="noStrike">
                          <a:effectLst/>
                        </a:rPr>
                        <a:t>50 834</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50 598</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50 364</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50 129</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49 894</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49 659</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49 425</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49 193</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48 963</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48 738</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48 523</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48 316</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48 119</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47 932</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47 759</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47 597</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47 445</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47 305</a:t>
                      </a:r>
                      <a:endParaRPr lang="fi-FI" sz="900" b="0" i="0" u="none" strike="noStrike">
                        <a:effectLst/>
                        <a:latin typeface="Arial" panose="020B0604020202020204" pitchFamily="34" charset="0"/>
                      </a:endParaRPr>
                    </a:p>
                  </a:txBody>
                  <a:tcPr marL="0" marR="0" marT="0" marB="0" anchor="ctr"/>
                </a:tc>
                <a:extLst>
                  <a:ext uri="{0D108BD9-81ED-4DB2-BD59-A6C34878D82A}">
                    <a16:rowId xmlns:a16="http://schemas.microsoft.com/office/drawing/2014/main" val="1564065908"/>
                  </a:ext>
                </a:extLst>
              </a:tr>
              <a:tr h="232820">
                <a:tc>
                  <a:txBody>
                    <a:bodyPr/>
                    <a:lstStyle/>
                    <a:p>
                      <a:pPr algn="l" fontAlgn="b"/>
                      <a:r>
                        <a:rPr lang="fi-FI" sz="900" u="none" strike="noStrike" dirty="0">
                          <a:effectLst/>
                        </a:rPr>
                        <a:t>Mäntyharju</a:t>
                      </a:r>
                      <a:endParaRPr lang="fi-FI" sz="900" b="0" i="0" u="none" strike="noStrike" dirty="0">
                        <a:effectLst/>
                        <a:latin typeface="Arial" panose="020B0604020202020204" pitchFamily="34" charset="0"/>
                      </a:endParaRPr>
                    </a:p>
                  </a:txBody>
                  <a:tcPr marL="72000" marR="0" marT="0" marB="0" anchor="ctr"/>
                </a:tc>
                <a:tc>
                  <a:txBody>
                    <a:bodyPr/>
                    <a:lstStyle/>
                    <a:p>
                      <a:pPr algn="r" fontAlgn="b"/>
                      <a:r>
                        <a:rPr lang="fi-FI" sz="900" u="none" strike="noStrike">
                          <a:effectLst/>
                        </a:rPr>
                        <a:t>5 451</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5 381</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5 313</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5 250</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5 187</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5 123</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5 067</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5 013</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4 961</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4 909</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4 857</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4 811</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4 769</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4 728</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dirty="0">
                          <a:effectLst/>
                        </a:rPr>
                        <a:t>4 691</a:t>
                      </a:r>
                      <a:endParaRPr lang="fi-FI" sz="900" b="0" i="0" u="none" strike="noStrike" dirty="0">
                        <a:effectLst/>
                        <a:latin typeface="Arial" panose="020B0604020202020204" pitchFamily="34" charset="0"/>
                      </a:endParaRPr>
                    </a:p>
                  </a:txBody>
                  <a:tcPr marL="0" marR="0" marT="0" marB="0" anchor="ctr"/>
                </a:tc>
                <a:tc>
                  <a:txBody>
                    <a:bodyPr/>
                    <a:lstStyle/>
                    <a:p>
                      <a:pPr algn="r" fontAlgn="b"/>
                      <a:r>
                        <a:rPr lang="fi-FI" sz="900" u="none" strike="noStrike">
                          <a:effectLst/>
                        </a:rPr>
                        <a:t>4 660</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4 630</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4 602</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4 577</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4 552</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4 530</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4 511</a:t>
                      </a:r>
                      <a:endParaRPr lang="fi-FI" sz="900" b="0" i="0" u="none" strike="noStrike">
                        <a:effectLst/>
                        <a:latin typeface="Arial" panose="020B0604020202020204" pitchFamily="34" charset="0"/>
                      </a:endParaRPr>
                    </a:p>
                  </a:txBody>
                  <a:tcPr marL="0" marR="0" marT="0" marB="0" anchor="ctr"/>
                </a:tc>
                <a:extLst>
                  <a:ext uri="{0D108BD9-81ED-4DB2-BD59-A6C34878D82A}">
                    <a16:rowId xmlns:a16="http://schemas.microsoft.com/office/drawing/2014/main" val="3522804706"/>
                  </a:ext>
                </a:extLst>
              </a:tr>
              <a:tr h="222698">
                <a:tc>
                  <a:txBody>
                    <a:bodyPr/>
                    <a:lstStyle/>
                    <a:p>
                      <a:pPr algn="l" fontAlgn="b"/>
                      <a:r>
                        <a:rPr lang="fi-FI" sz="900" u="none" strike="noStrike" dirty="0">
                          <a:effectLst/>
                        </a:rPr>
                        <a:t>Pertunmaa</a:t>
                      </a:r>
                      <a:endParaRPr lang="fi-FI" sz="900" b="0" i="0" u="none" strike="noStrike" dirty="0">
                        <a:effectLst/>
                        <a:latin typeface="Arial" panose="020B0604020202020204" pitchFamily="34" charset="0"/>
                      </a:endParaRPr>
                    </a:p>
                  </a:txBody>
                  <a:tcPr marL="72000" marR="0" marT="0" marB="0" anchor="ctr"/>
                </a:tc>
                <a:tc>
                  <a:txBody>
                    <a:bodyPr/>
                    <a:lstStyle/>
                    <a:p>
                      <a:pPr algn="r" fontAlgn="b"/>
                      <a:r>
                        <a:rPr lang="fi-FI" sz="900" u="none" strike="noStrike">
                          <a:effectLst/>
                        </a:rPr>
                        <a:t>1 547</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1 522</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1 500</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1 481</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1 464</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1 450</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1 436</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1 423</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1 412</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1 402</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1 394</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1 384</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1 376</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1 370</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1 363</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1 357</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1 353</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1 348</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1 342</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1 340</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1 338</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1 336</a:t>
                      </a:r>
                      <a:endParaRPr lang="fi-FI" sz="900" b="0" i="0" u="none" strike="noStrike">
                        <a:effectLst/>
                        <a:latin typeface="Arial" panose="020B0604020202020204" pitchFamily="34" charset="0"/>
                      </a:endParaRPr>
                    </a:p>
                  </a:txBody>
                  <a:tcPr marL="0" marR="0" marT="0" marB="0" anchor="ctr"/>
                </a:tc>
                <a:extLst>
                  <a:ext uri="{0D108BD9-81ED-4DB2-BD59-A6C34878D82A}">
                    <a16:rowId xmlns:a16="http://schemas.microsoft.com/office/drawing/2014/main" val="1813239268"/>
                  </a:ext>
                </a:extLst>
              </a:tr>
              <a:tr h="232820">
                <a:tc>
                  <a:txBody>
                    <a:bodyPr/>
                    <a:lstStyle/>
                    <a:p>
                      <a:pPr algn="l" fontAlgn="b"/>
                      <a:r>
                        <a:rPr lang="fi-FI" sz="900" u="none" strike="noStrike" dirty="0">
                          <a:effectLst/>
                        </a:rPr>
                        <a:t>Puumala</a:t>
                      </a:r>
                      <a:endParaRPr lang="fi-FI" sz="900" b="0" i="0" u="none" strike="noStrike" dirty="0">
                        <a:effectLst/>
                        <a:latin typeface="Arial" panose="020B0604020202020204" pitchFamily="34" charset="0"/>
                      </a:endParaRPr>
                    </a:p>
                  </a:txBody>
                  <a:tcPr marL="72000" marR="0" marT="0" marB="0" anchor="ctr"/>
                </a:tc>
                <a:tc>
                  <a:txBody>
                    <a:bodyPr/>
                    <a:lstStyle/>
                    <a:p>
                      <a:pPr algn="r" fontAlgn="b"/>
                      <a:r>
                        <a:rPr lang="fi-FI" sz="900" u="none" strike="noStrike" dirty="0">
                          <a:effectLst/>
                        </a:rPr>
                        <a:t>2 095</a:t>
                      </a:r>
                      <a:endParaRPr lang="fi-FI" sz="900" b="0" i="0" u="none" strike="noStrike" dirty="0">
                        <a:effectLst/>
                        <a:latin typeface="Arial" panose="020B0604020202020204" pitchFamily="34" charset="0"/>
                      </a:endParaRPr>
                    </a:p>
                  </a:txBody>
                  <a:tcPr marL="0" marR="0" marT="0" marB="0" anchor="ctr"/>
                </a:tc>
                <a:tc>
                  <a:txBody>
                    <a:bodyPr/>
                    <a:lstStyle/>
                    <a:p>
                      <a:pPr algn="r" fontAlgn="b"/>
                      <a:r>
                        <a:rPr lang="fi-FI" sz="900" u="none" strike="noStrike">
                          <a:effectLst/>
                        </a:rPr>
                        <a:t>2 082</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2 075</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2 068</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2 061</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2 057</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2 053</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2 050</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2 047</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2 042</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2 041</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2 038</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2 034</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2 031</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2 026</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2 023</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2 018</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2 014</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2 009</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2 004</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2 001</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1 998</a:t>
                      </a:r>
                      <a:endParaRPr lang="fi-FI" sz="900" b="0" i="0" u="none" strike="noStrike">
                        <a:effectLst/>
                        <a:latin typeface="Arial" panose="020B0604020202020204" pitchFamily="34" charset="0"/>
                      </a:endParaRPr>
                    </a:p>
                  </a:txBody>
                  <a:tcPr marL="0" marR="0" marT="0" marB="0" anchor="ctr"/>
                </a:tc>
                <a:extLst>
                  <a:ext uri="{0D108BD9-81ED-4DB2-BD59-A6C34878D82A}">
                    <a16:rowId xmlns:a16="http://schemas.microsoft.com/office/drawing/2014/main" val="1881692609"/>
                  </a:ext>
                </a:extLst>
              </a:tr>
              <a:tr h="222698">
                <a:tc>
                  <a:txBody>
                    <a:bodyPr/>
                    <a:lstStyle/>
                    <a:p>
                      <a:pPr algn="l" fontAlgn="b"/>
                      <a:r>
                        <a:rPr lang="fi-FI" sz="900" b="1" u="none" strike="noStrike" dirty="0">
                          <a:effectLst/>
                        </a:rPr>
                        <a:t>Savonlinnan seutukunta</a:t>
                      </a:r>
                      <a:endParaRPr lang="fi-FI" sz="900" b="1" i="0" u="none" strike="noStrike" dirty="0">
                        <a:effectLst/>
                        <a:latin typeface="Arial" panose="020B0604020202020204" pitchFamily="34" charset="0"/>
                      </a:endParaRPr>
                    </a:p>
                  </a:txBody>
                  <a:tcPr marL="72000" marR="0" marT="0" marB="0" anchor="ctr"/>
                </a:tc>
                <a:tc>
                  <a:txBody>
                    <a:bodyPr/>
                    <a:lstStyle/>
                    <a:p>
                      <a:pPr algn="r" fontAlgn="b"/>
                      <a:r>
                        <a:rPr lang="fi-FI" sz="900" b="1" u="none" strike="noStrike">
                          <a:effectLst/>
                        </a:rPr>
                        <a:t>38 419</a:t>
                      </a:r>
                      <a:endParaRPr lang="fi-FI" sz="900" b="1" i="0" u="none" strike="noStrike">
                        <a:effectLst/>
                        <a:latin typeface="Arial" panose="020B0604020202020204" pitchFamily="34" charset="0"/>
                      </a:endParaRPr>
                    </a:p>
                  </a:txBody>
                  <a:tcPr marL="0" marR="0" marT="0" marB="0" anchor="ctr"/>
                </a:tc>
                <a:tc>
                  <a:txBody>
                    <a:bodyPr/>
                    <a:lstStyle/>
                    <a:p>
                      <a:pPr algn="r" fontAlgn="b"/>
                      <a:r>
                        <a:rPr lang="fi-FI" sz="900" b="1" u="none" strike="noStrike">
                          <a:effectLst/>
                        </a:rPr>
                        <a:t>38 006</a:t>
                      </a:r>
                      <a:endParaRPr lang="fi-FI" sz="900" b="1" i="0" u="none" strike="noStrike">
                        <a:effectLst/>
                        <a:latin typeface="Arial" panose="020B0604020202020204" pitchFamily="34" charset="0"/>
                      </a:endParaRPr>
                    </a:p>
                  </a:txBody>
                  <a:tcPr marL="0" marR="0" marT="0" marB="0" anchor="ctr"/>
                </a:tc>
                <a:tc>
                  <a:txBody>
                    <a:bodyPr/>
                    <a:lstStyle/>
                    <a:p>
                      <a:pPr algn="r" fontAlgn="b"/>
                      <a:r>
                        <a:rPr lang="fi-FI" sz="900" b="1" u="none" strike="noStrike">
                          <a:effectLst/>
                        </a:rPr>
                        <a:t>37 596</a:t>
                      </a:r>
                      <a:endParaRPr lang="fi-FI" sz="900" b="1" i="0" u="none" strike="noStrike">
                        <a:effectLst/>
                        <a:latin typeface="Arial" panose="020B0604020202020204" pitchFamily="34" charset="0"/>
                      </a:endParaRPr>
                    </a:p>
                  </a:txBody>
                  <a:tcPr marL="0" marR="0" marT="0" marB="0" anchor="ctr"/>
                </a:tc>
                <a:tc>
                  <a:txBody>
                    <a:bodyPr/>
                    <a:lstStyle/>
                    <a:p>
                      <a:pPr algn="r" fontAlgn="b"/>
                      <a:r>
                        <a:rPr lang="fi-FI" sz="900" b="1" u="none" strike="noStrike">
                          <a:effectLst/>
                        </a:rPr>
                        <a:t>37 207</a:t>
                      </a:r>
                      <a:endParaRPr lang="fi-FI" sz="900" b="1" i="0" u="none" strike="noStrike">
                        <a:effectLst/>
                        <a:latin typeface="Arial" panose="020B0604020202020204" pitchFamily="34" charset="0"/>
                      </a:endParaRPr>
                    </a:p>
                  </a:txBody>
                  <a:tcPr marL="0" marR="0" marT="0" marB="0" anchor="ctr"/>
                </a:tc>
                <a:tc>
                  <a:txBody>
                    <a:bodyPr/>
                    <a:lstStyle/>
                    <a:p>
                      <a:pPr algn="r" fontAlgn="b"/>
                      <a:r>
                        <a:rPr lang="fi-FI" sz="900" b="1" u="none" strike="noStrike">
                          <a:effectLst/>
                        </a:rPr>
                        <a:t>36 831</a:t>
                      </a:r>
                      <a:endParaRPr lang="fi-FI" sz="900" b="1" i="0" u="none" strike="noStrike">
                        <a:effectLst/>
                        <a:latin typeface="Arial" panose="020B0604020202020204" pitchFamily="34" charset="0"/>
                      </a:endParaRPr>
                    </a:p>
                  </a:txBody>
                  <a:tcPr marL="0" marR="0" marT="0" marB="0" anchor="ctr"/>
                </a:tc>
                <a:tc>
                  <a:txBody>
                    <a:bodyPr/>
                    <a:lstStyle/>
                    <a:p>
                      <a:pPr algn="r" fontAlgn="b"/>
                      <a:r>
                        <a:rPr lang="fi-FI" sz="900" b="1" u="none" strike="noStrike">
                          <a:effectLst/>
                        </a:rPr>
                        <a:t>36 468</a:t>
                      </a:r>
                      <a:endParaRPr lang="fi-FI" sz="900" b="1" i="0" u="none" strike="noStrike">
                        <a:effectLst/>
                        <a:latin typeface="Arial" panose="020B0604020202020204" pitchFamily="34" charset="0"/>
                      </a:endParaRPr>
                    </a:p>
                  </a:txBody>
                  <a:tcPr marL="0" marR="0" marT="0" marB="0" anchor="ctr"/>
                </a:tc>
                <a:tc>
                  <a:txBody>
                    <a:bodyPr/>
                    <a:lstStyle/>
                    <a:p>
                      <a:pPr algn="r" fontAlgn="b"/>
                      <a:r>
                        <a:rPr lang="fi-FI" sz="900" b="1" u="none" strike="noStrike">
                          <a:effectLst/>
                        </a:rPr>
                        <a:t>36 114</a:t>
                      </a:r>
                      <a:endParaRPr lang="fi-FI" sz="900" b="1" i="0" u="none" strike="noStrike">
                        <a:effectLst/>
                        <a:latin typeface="Arial" panose="020B0604020202020204" pitchFamily="34" charset="0"/>
                      </a:endParaRPr>
                    </a:p>
                  </a:txBody>
                  <a:tcPr marL="0" marR="0" marT="0" marB="0" anchor="ctr"/>
                </a:tc>
                <a:tc>
                  <a:txBody>
                    <a:bodyPr/>
                    <a:lstStyle/>
                    <a:p>
                      <a:pPr algn="r" fontAlgn="b"/>
                      <a:r>
                        <a:rPr lang="fi-FI" sz="900" b="1" u="none" strike="noStrike" dirty="0">
                          <a:effectLst/>
                        </a:rPr>
                        <a:t>35 778</a:t>
                      </a:r>
                      <a:endParaRPr lang="fi-FI" sz="900" b="1" i="0" u="none" strike="noStrike" dirty="0">
                        <a:effectLst/>
                        <a:latin typeface="Arial" panose="020B0604020202020204" pitchFamily="34" charset="0"/>
                      </a:endParaRPr>
                    </a:p>
                  </a:txBody>
                  <a:tcPr marL="0" marR="0" marT="0" marB="0" anchor="ctr"/>
                </a:tc>
                <a:tc>
                  <a:txBody>
                    <a:bodyPr/>
                    <a:lstStyle/>
                    <a:p>
                      <a:pPr algn="r" fontAlgn="b"/>
                      <a:r>
                        <a:rPr lang="fi-FI" sz="900" b="1" u="none" strike="noStrike">
                          <a:effectLst/>
                        </a:rPr>
                        <a:t>35 450</a:t>
                      </a:r>
                      <a:endParaRPr lang="fi-FI" sz="900" b="1" i="0" u="none" strike="noStrike">
                        <a:effectLst/>
                        <a:latin typeface="Arial" panose="020B0604020202020204" pitchFamily="34" charset="0"/>
                      </a:endParaRPr>
                    </a:p>
                  </a:txBody>
                  <a:tcPr marL="0" marR="0" marT="0" marB="0" anchor="ctr"/>
                </a:tc>
                <a:tc>
                  <a:txBody>
                    <a:bodyPr/>
                    <a:lstStyle/>
                    <a:p>
                      <a:pPr algn="r" fontAlgn="b"/>
                      <a:r>
                        <a:rPr lang="fi-FI" sz="900" b="1" u="none" strike="noStrike">
                          <a:effectLst/>
                        </a:rPr>
                        <a:t>35 136</a:t>
                      </a:r>
                      <a:endParaRPr lang="fi-FI" sz="900" b="1" i="0" u="none" strike="noStrike">
                        <a:effectLst/>
                        <a:latin typeface="Arial" panose="020B0604020202020204" pitchFamily="34" charset="0"/>
                      </a:endParaRPr>
                    </a:p>
                  </a:txBody>
                  <a:tcPr marL="0" marR="0" marT="0" marB="0" anchor="ctr"/>
                </a:tc>
                <a:tc>
                  <a:txBody>
                    <a:bodyPr/>
                    <a:lstStyle/>
                    <a:p>
                      <a:pPr algn="r" fontAlgn="b"/>
                      <a:r>
                        <a:rPr lang="fi-FI" sz="900" b="1" u="none" strike="noStrike">
                          <a:effectLst/>
                        </a:rPr>
                        <a:t>34 835</a:t>
                      </a:r>
                      <a:endParaRPr lang="fi-FI" sz="900" b="1" i="0" u="none" strike="noStrike">
                        <a:effectLst/>
                        <a:latin typeface="Arial" panose="020B0604020202020204" pitchFamily="34" charset="0"/>
                      </a:endParaRPr>
                    </a:p>
                  </a:txBody>
                  <a:tcPr marL="0" marR="0" marT="0" marB="0" anchor="ctr"/>
                </a:tc>
                <a:tc>
                  <a:txBody>
                    <a:bodyPr/>
                    <a:lstStyle/>
                    <a:p>
                      <a:pPr algn="r" fontAlgn="b"/>
                      <a:r>
                        <a:rPr lang="fi-FI" sz="900" b="1" u="none" strike="noStrike">
                          <a:effectLst/>
                        </a:rPr>
                        <a:t>34 543</a:t>
                      </a:r>
                      <a:endParaRPr lang="fi-FI" sz="900" b="1" i="0" u="none" strike="noStrike">
                        <a:effectLst/>
                        <a:latin typeface="Arial" panose="020B0604020202020204" pitchFamily="34" charset="0"/>
                      </a:endParaRPr>
                    </a:p>
                  </a:txBody>
                  <a:tcPr marL="0" marR="0" marT="0" marB="0" anchor="ctr"/>
                </a:tc>
                <a:tc>
                  <a:txBody>
                    <a:bodyPr/>
                    <a:lstStyle/>
                    <a:p>
                      <a:pPr algn="r" fontAlgn="b"/>
                      <a:r>
                        <a:rPr lang="fi-FI" sz="900" b="1" u="none" strike="noStrike">
                          <a:effectLst/>
                        </a:rPr>
                        <a:t>34 257</a:t>
                      </a:r>
                      <a:endParaRPr lang="fi-FI" sz="900" b="1" i="0" u="none" strike="noStrike">
                        <a:effectLst/>
                        <a:latin typeface="Arial" panose="020B0604020202020204" pitchFamily="34" charset="0"/>
                      </a:endParaRPr>
                    </a:p>
                  </a:txBody>
                  <a:tcPr marL="0" marR="0" marT="0" marB="0" anchor="ctr"/>
                </a:tc>
                <a:tc>
                  <a:txBody>
                    <a:bodyPr/>
                    <a:lstStyle/>
                    <a:p>
                      <a:pPr algn="r" fontAlgn="b"/>
                      <a:r>
                        <a:rPr lang="fi-FI" sz="900" b="1" u="none" strike="noStrike">
                          <a:effectLst/>
                        </a:rPr>
                        <a:t>33 995</a:t>
                      </a:r>
                      <a:endParaRPr lang="fi-FI" sz="900" b="1" i="0" u="none" strike="noStrike">
                        <a:effectLst/>
                        <a:latin typeface="Arial" panose="020B0604020202020204" pitchFamily="34" charset="0"/>
                      </a:endParaRPr>
                    </a:p>
                  </a:txBody>
                  <a:tcPr marL="0" marR="0" marT="0" marB="0" anchor="ctr"/>
                </a:tc>
                <a:tc>
                  <a:txBody>
                    <a:bodyPr/>
                    <a:lstStyle/>
                    <a:p>
                      <a:pPr algn="r" fontAlgn="b"/>
                      <a:r>
                        <a:rPr lang="fi-FI" sz="900" b="1" u="none" strike="noStrike">
                          <a:effectLst/>
                        </a:rPr>
                        <a:t>33 747</a:t>
                      </a:r>
                      <a:endParaRPr lang="fi-FI" sz="900" b="1" i="0" u="none" strike="noStrike">
                        <a:effectLst/>
                        <a:latin typeface="Arial" panose="020B0604020202020204" pitchFamily="34" charset="0"/>
                      </a:endParaRPr>
                    </a:p>
                  </a:txBody>
                  <a:tcPr marL="0" marR="0" marT="0" marB="0" anchor="ctr"/>
                </a:tc>
                <a:tc>
                  <a:txBody>
                    <a:bodyPr/>
                    <a:lstStyle/>
                    <a:p>
                      <a:pPr algn="r" fontAlgn="b"/>
                      <a:r>
                        <a:rPr lang="fi-FI" sz="900" b="1" u="none" strike="noStrike">
                          <a:effectLst/>
                        </a:rPr>
                        <a:t>33 513</a:t>
                      </a:r>
                      <a:endParaRPr lang="fi-FI" sz="900" b="1" i="0" u="none" strike="noStrike">
                        <a:effectLst/>
                        <a:latin typeface="Arial" panose="020B0604020202020204" pitchFamily="34" charset="0"/>
                      </a:endParaRPr>
                    </a:p>
                  </a:txBody>
                  <a:tcPr marL="0" marR="0" marT="0" marB="0" anchor="ctr"/>
                </a:tc>
                <a:tc>
                  <a:txBody>
                    <a:bodyPr/>
                    <a:lstStyle/>
                    <a:p>
                      <a:pPr algn="r" fontAlgn="b"/>
                      <a:r>
                        <a:rPr lang="fi-FI" sz="900" b="1" u="none" strike="noStrike">
                          <a:effectLst/>
                        </a:rPr>
                        <a:t>33 291</a:t>
                      </a:r>
                      <a:endParaRPr lang="fi-FI" sz="900" b="1" i="0" u="none" strike="noStrike">
                        <a:effectLst/>
                        <a:latin typeface="Arial" panose="020B0604020202020204" pitchFamily="34" charset="0"/>
                      </a:endParaRPr>
                    </a:p>
                  </a:txBody>
                  <a:tcPr marL="0" marR="0" marT="0" marB="0" anchor="ctr"/>
                </a:tc>
                <a:tc>
                  <a:txBody>
                    <a:bodyPr/>
                    <a:lstStyle/>
                    <a:p>
                      <a:pPr algn="r" fontAlgn="b"/>
                      <a:r>
                        <a:rPr lang="fi-FI" sz="900" b="1" u="none" strike="noStrike" dirty="0">
                          <a:effectLst/>
                        </a:rPr>
                        <a:t>33 080</a:t>
                      </a:r>
                      <a:endParaRPr lang="fi-FI" sz="900" b="1" i="0" u="none" strike="noStrike" dirty="0">
                        <a:effectLst/>
                        <a:latin typeface="Arial" panose="020B0604020202020204" pitchFamily="34" charset="0"/>
                      </a:endParaRPr>
                    </a:p>
                  </a:txBody>
                  <a:tcPr marL="0" marR="0" marT="0" marB="0" anchor="ctr"/>
                </a:tc>
                <a:tc>
                  <a:txBody>
                    <a:bodyPr/>
                    <a:lstStyle/>
                    <a:p>
                      <a:pPr algn="r" fontAlgn="b"/>
                      <a:r>
                        <a:rPr lang="fi-FI" sz="900" b="1" u="none" strike="noStrike">
                          <a:effectLst/>
                        </a:rPr>
                        <a:t>32 884</a:t>
                      </a:r>
                      <a:endParaRPr lang="fi-FI" sz="900" b="1" i="0" u="none" strike="noStrike">
                        <a:effectLst/>
                        <a:latin typeface="Arial" panose="020B0604020202020204" pitchFamily="34" charset="0"/>
                      </a:endParaRPr>
                    </a:p>
                  </a:txBody>
                  <a:tcPr marL="0" marR="0" marT="0" marB="0" anchor="ctr"/>
                </a:tc>
                <a:tc>
                  <a:txBody>
                    <a:bodyPr/>
                    <a:lstStyle/>
                    <a:p>
                      <a:pPr algn="r" fontAlgn="b"/>
                      <a:r>
                        <a:rPr lang="fi-FI" sz="900" b="1" u="none" strike="noStrike">
                          <a:effectLst/>
                        </a:rPr>
                        <a:t>32 693</a:t>
                      </a:r>
                      <a:endParaRPr lang="fi-FI" sz="900" b="1" i="0" u="none" strike="noStrike">
                        <a:effectLst/>
                        <a:latin typeface="Arial" panose="020B0604020202020204" pitchFamily="34" charset="0"/>
                      </a:endParaRPr>
                    </a:p>
                  </a:txBody>
                  <a:tcPr marL="0" marR="0" marT="0" marB="0" anchor="ctr"/>
                </a:tc>
                <a:tc>
                  <a:txBody>
                    <a:bodyPr/>
                    <a:lstStyle/>
                    <a:p>
                      <a:pPr algn="r" fontAlgn="b"/>
                      <a:r>
                        <a:rPr lang="fi-FI" sz="900" b="1" u="none" strike="noStrike">
                          <a:effectLst/>
                        </a:rPr>
                        <a:t>32 520</a:t>
                      </a:r>
                      <a:endParaRPr lang="fi-FI" sz="900" b="1" i="0" u="none" strike="noStrike">
                        <a:effectLst/>
                        <a:latin typeface="Arial" panose="020B0604020202020204" pitchFamily="34" charset="0"/>
                      </a:endParaRPr>
                    </a:p>
                  </a:txBody>
                  <a:tcPr marL="0" marR="0" marT="0" marB="0" anchor="ctr"/>
                </a:tc>
                <a:tc>
                  <a:txBody>
                    <a:bodyPr/>
                    <a:lstStyle/>
                    <a:p>
                      <a:pPr algn="r" fontAlgn="b"/>
                      <a:r>
                        <a:rPr lang="fi-FI" sz="900" b="1" u="none" strike="noStrike" dirty="0">
                          <a:effectLst/>
                        </a:rPr>
                        <a:t>32 356</a:t>
                      </a:r>
                      <a:endParaRPr lang="fi-FI" sz="900" b="1" i="0" u="none" strike="noStrike" dirty="0">
                        <a:effectLst/>
                        <a:latin typeface="Arial" panose="020B0604020202020204" pitchFamily="34" charset="0"/>
                      </a:endParaRPr>
                    </a:p>
                  </a:txBody>
                  <a:tcPr marL="0" marR="0" marT="0" marB="0" anchor="ctr"/>
                </a:tc>
                <a:extLst>
                  <a:ext uri="{0D108BD9-81ED-4DB2-BD59-A6C34878D82A}">
                    <a16:rowId xmlns:a16="http://schemas.microsoft.com/office/drawing/2014/main" val="2201950434"/>
                  </a:ext>
                </a:extLst>
              </a:tr>
              <a:tr h="222698">
                <a:tc>
                  <a:txBody>
                    <a:bodyPr/>
                    <a:lstStyle/>
                    <a:p>
                      <a:pPr algn="l" fontAlgn="b"/>
                      <a:r>
                        <a:rPr lang="fi-FI" sz="900" u="none" strike="noStrike" dirty="0">
                          <a:effectLst/>
                        </a:rPr>
                        <a:t>Enonkoski</a:t>
                      </a:r>
                      <a:endParaRPr lang="fi-FI" sz="900" b="0" i="0" u="none" strike="noStrike" dirty="0">
                        <a:effectLst/>
                        <a:latin typeface="Arial" panose="020B0604020202020204" pitchFamily="34" charset="0"/>
                      </a:endParaRPr>
                    </a:p>
                  </a:txBody>
                  <a:tcPr marL="72000" marR="0" marT="0" marB="0" anchor="ctr"/>
                </a:tc>
                <a:tc>
                  <a:txBody>
                    <a:bodyPr/>
                    <a:lstStyle/>
                    <a:p>
                      <a:pPr algn="r" fontAlgn="b"/>
                      <a:r>
                        <a:rPr lang="fi-FI" sz="900" u="none" strike="noStrike">
                          <a:effectLst/>
                        </a:rPr>
                        <a:t>1 310</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1 298</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1 288</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1 280</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1 267</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1 257</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1 245</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1 236</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1 224</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1 214</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1 207</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1 198</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1 191</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1 186</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1 179</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1 173</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1 167</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1 161</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1 158</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1 151</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1 147</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1 145</a:t>
                      </a:r>
                      <a:endParaRPr lang="fi-FI" sz="900" b="0" i="0" u="none" strike="noStrike">
                        <a:effectLst/>
                        <a:latin typeface="Arial" panose="020B0604020202020204" pitchFamily="34" charset="0"/>
                      </a:endParaRPr>
                    </a:p>
                  </a:txBody>
                  <a:tcPr marL="0" marR="0" marT="0" marB="0" anchor="ctr"/>
                </a:tc>
                <a:extLst>
                  <a:ext uri="{0D108BD9-81ED-4DB2-BD59-A6C34878D82A}">
                    <a16:rowId xmlns:a16="http://schemas.microsoft.com/office/drawing/2014/main" val="4223828526"/>
                  </a:ext>
                </a:extLst>
              </a:tr>
              <a:tr h="232820">
                <a:tc>
                  <a:txBody>
                    <a:bodyPr/>
                    <a:lstStyle/>
                    <a:p>
                      <a:pPr algn="l" fontAlgn="b"/>
                      <a:r>
                        <a:rPr lang="fi-FI" sz="900" u="none" strike="noStrike">
                          <a:effectLst/>
                        </a:rPr>
                        <a:t>Rantasalmi</a:t>
                      </a:r>
                      <a:endParaRPr lang="fi-FI" sz="900" b="0" i="0" u="none" strike="noStrike">
                        <a:effectLst/>
                        <a:latin typeface="Arial" panose="020B0604020202020204" pitchFamily="34" charset="0"/>
                      </a:endParaRPr>
                    </a:p>
                  </a:txBody>
                  <a:tcPr marL="72000" marR="0" marT="0" marB="0" anchor="ctr"/>
                </a:tc>
                <a:tc>
                  <a:txBody>
                    <a:bodyPr/>
                    <a:lstStyle/>
                    <a:p>
                      <a:pPr algn="r" fontAlgn="b"/>
                      <a:r>
                        <a:rPr lang="fi-FI" sz="900" u="none" strike="noStrike">
                          <a:effectLst/>
                        </a:rPr>
                        <a:t>3 259</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3 222</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3 186</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3 150</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3 117</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3 083</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3 049</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3 015</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2 983</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dirty="0">
                          <a:effectLst/>
                        </a:rPr>
                        <a:t>2 951</a:t>
                      </a:r>
                      <a:endParaRPr lang="fi-FI" sz="900" b="0" i="0" u="none" strike="noStrike" dirty="0">
                        <a:effectLst/>
                        <a:latin typeface="Arial" panose="020B0604020202020204" pitchFamily="34" charset="0"/>
                      </a:endParaRPr>
                    </a:p>
                  </a:txBody>
                  <a:tcPr marL="0" marR="0" marT="0" marB="0" anchor="ctr"/>
                </a:tc>
                <a:tc>
                  <a:txBody>
                    <a:bodyPr/>
                    <a:lstStyle/>
                    <a:p>
                      <a:pPr algn="r" fontAlgn="b"/>
                      <a:r>
                        <a:rPr lang="fi-FI" sz="900" u="none" strike="noStrike">
                          <a:effectLst/>
                        </a:rPr>
                        <a:t>2 922</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2 895</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2 866</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2 842</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2 820</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2 797</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2 777</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2 758</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dirty="0">
                          <a:effectLst/>
                        </a:rPr>
                        <a:t>2 741</a:t>
                      </a:r>
                      <a:endParaRPr lang="fi-FI" sz="900" b="0" i="0" u="none" strike="noStrike" dirty="0">
                        <a:effectLst/>
                        <a:latin typeface="Arial" panose="020B0604020202020204" pitchFamily="34" charset="0"/>
                      </a:endParaRPr>
                    </a:p>
                  </a:txBody>
                  <a:tcPr marL="0" marR="0" marT="0" marB="0" anchor="ctr"/>
                </a:tc>
                <a:tc>
                  <a:txBody>
                    <a:bodyPr/>
                    <a:lstStyle/>
                    <a:p>
                      <a:pPr algn="r" fontAlgn="b"/>
                      <a:r>
                        <a:rPr lang="fi-FI" sz="900" u="none" strike="noStrike">
                          <a:effectLst/>
                        </a:rPr>
                        <a:t>2 726</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2 711</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2 696</a:t>
                      </a:r>
                      <a:endParaRPr lang="fi-FI" sz="900" b="0" i="0" u="none" strike="noStrike">
                        <a:effectLst/>
                        <a:latin typeface="Arial" panose="020B0604020202020204" pitchFamily="34" charset="0"/>
                      </a:endParaRPr>
                    </a:p>
                  </a:txBody>
                  <a:tcPr marL="0" marR="0" marT="0" marB="0" anchor="ctr"/>
                </a:tc>
                <a:extLst>
                  <a:ext uri="{0D108BD9-81ED-4DB2-BD59-A6C34878D82A}">
                    <a16:rowId xmlns:a16="http://schemas.microsoft.com/office/drawing/2014/main" val="2614360042"/>
                  </a:ext>
                </a:extLst>
              </a:tr>
              <a:tr h="222698">
                <a:tc>
                  <a:txBody>
                    <a:bodyPr/>
                    <a:lstStyle/>
                    <a:p>
                      <a:pPr algn="l" fontAlgn="b"/>
                      <a:r>
                        <a:rPr lang="fi-FI" sz="900" u="none" strike="noStrike">
                          <a:effectLst/>
                        </a:rPr>
                        <a:t>Savonlinna</a:t>
                      </a:r>
                      <a:endParaRPr lang="fi-FI" sz="900" b="0" i="0" u="none" strike="noStrike">
                        <a:effectLst/>
                        <a:latin typeface="Arial" panose="020B0604020202020204" pitchFamily="34" charset="0"/>
                      </a:endParaRPr>
                    </a:p>
                  </a:txBody>
                  <a:tcPr marL="72000" marR="0" marT="0" marB="0" anchor="ctr"/>
                </a:tc>
                <a:tc>
                  <a:txBody>
                    <a:bodyPr/>
                    <a:lstStyle/>
                    <a:p>
                      <a:pPr algn="r" fontAlgn="b"/>
                      <a:r>
                        <a:rPr lang="fi-FI" sz="900" u="none" strike="noStrike">
                          <a:effectLst/>
                        </a:rPr>
                        <a:t>31 512</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31 176</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30 837</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30 515</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30 205</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29 907</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29 621</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29 347</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29 084</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dirty="0">
                          <a:effectLst/>
                        </a:rPr>
                        <a:t>28 830</a:t>
                      </a:r>
                      <a:endParaRPr lang="fi-FI" sz="900" b="0" i="0" u="none" strike="noStrike" dirty="0">
                        <a:effectLst/>
                        <a:latin typeface="Arial" panose="020B0604020202020204" pitchFamily="34" charset="0"/>
                      </a:endParaRPr>
                    </a:p>
                  </a:txBody>
                  <a:tcPr marL="0" marR="0" marT="0" marB="0" anchor="ctr"/>
                </a:tc>
                <a:tc>
                  <a:txBody>
                    <a:bodyPr/>
                    <a:lstStyle/>
                    <a:p>
                      <a:pPr algn="r" fontAlgn="b"/>
                      <a:r>
                        <a:rPr lang="fi-FI" sz="900" u="none" strike="noStrike">
                          <a:effectLst/>
                        </a:rPr>
                        <a:t>28 584</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28 346</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28 112</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27 896</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27 692</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27 502</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27 321</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27 148</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26 986</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dirty="0">
                          <a:effectLst/>
                        </a:rPr>
                        <a:t>26 830</a:t>
                      </a:r>
                      <a:endParaRPr lang="fi-FI" sz="900" b="0" i="0" u="none" strike="noStrike" dirty="0">
                        <a:effectLst/>
                        <a:latin typeface="Arial" panose="020B0604020202020204" pitchFamily="34" charset="0"/>
                      </a:endParaRPr>
                    </a:p>
                  </a:txBody>
                  <a:tcPr marL="0" marR="0" marT="0" marB="0" anchor="ctr"/>
                </a:tc>
                <a:tc>
                  <a:txBody>
                    <a:bodyPr/>
                    <a:lstStyle/>
                    <a:p>
                      <a:pPr algn="r" fontAlgn="b"/>
                      <a:r>
                        <a:rPr lang="fi-FI" sz="900" u="none" strike="noStrike">
                          <a:effectLst/>
                        </a:rPr>
                        <a:t>26 686</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26 549</a:t>
                      </a:r>
                      <a:endParaRPr lang="fi-FI" sz="900" b="0" i="0" u="none" strike="noStrike">
                        <a:effectLst/>
                        <a:latin typeface="Arial" panose="020B0604020202020204" pitchFamily="34" charset="0"/>
                      </a:endParaRPr>
                    </a:p>
                  </a:txBody>
                  <a:tcPr marL="0" marR="0" marT="0" marB="0" anchor="ctr"/>
                </a:tc>
                <a:extLst>
                  <a:ext uri="{0D108BD9-81ED-4DB2-BD59-A6C34878D82A}">
                    <a16:rowId xmlns:a16="http://schemas.microsoft.com/office/drawing/2014/main" val="2267466538"/>
                  </a:ext>
                </a:extLst>
              </a:tr>
              <a:tr h="232820">
                <a:tc>
                  <a:txBody>
                    <a:bodyPr/>
                    <a:lstStyle/>
                    <a:p>
                      <a:pPr algn="l" fontAlgn="b"/>
                      <a:r>
                        <a:rPr lang="fi-FI" sz="900" u="none" strike="noStrike" dirty="0">
                          <a:effectLst/>
                        </a:rPr>
                        <a:t>Sulkava</a:t>
                      </a:r>
                      <a:endParaRPr lang="fi-FI" sz="900" b="0" i="0" u="none" strike="noStrike" dirty="0">
                        <a:effectLst/>
                        <a:latin typeface="Arial" panose="020B0604020202020204" pitchFamily="34" charset="0"/>
                      </a:endParaRPr>
                    </a:p>
                  </a:txBody>
                  <a:tcPr marL="72000" marR="0" marT="0" marB="0" anchor="ctr"/>
                </a:tc>
                <a:tc>
                  <a:txBody>
                    <a:bodyPr/>
                    <a:lstStyle/>
                    <a:p>
                      <a:pPr algn="r" fontAlgn="b"/>
                      <a:r>
                        <a:rPr lang="fi-FI" sz="900" u="none" strike="noStrike">
                          <a:effectLst/>
                        </a:rPr>
                        <a:t>2 338</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2 310</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2 285</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2 262</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2 242</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2 221</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2 199</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2 180</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2 159</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2 141</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2 122</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2 104</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2 088</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2 071</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2 056</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2 041</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2 026</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2 013</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1 999</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1 986</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1 976</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1 966</a:t>
                      </a:r>
                      <a:endParaRPr lang="fi-FI" sz="900" b="0" i="0" u="none" strike="noStrike">
                        <a:effectLst/>
                        <a:latin typeface="Arial" panose="020B0604020202020204" pitchFamily="34" charset="0"/>
                      </a:endParaRPr>
                    </a:p>
                  </a:txBody>
                  <a:tcPr marL="0" marR="0" marT="0" marB="0" anchor="ctr"/>
                </a:tc>
                <a:extLst>
                  <a:ext uri="{0D108BD9-81ED-4DB2-BD59-A6C34878D82A}">
                    <a16:rowId xmlns:a16="http://schemas.microsoft.com/office/drawing/2014/main" val="3695936167"/>
                  </a:ext>
                </a:extLst>
              </a:tr>
              <a:tr h="222698">
                <a:tc>
                  <a:txBody>
                    <a:bodyPr/>
                    <a:lstStyle/>
                    <a:p>
                      <a:pPr algn="l" fontAlgn="b"/>
                      <a:r>
                        <a:rPr lang="fi-FI" sz="900" b="1" u="none" strike="noStrike" dirty="0">
                          <a:effectLst/>
                        </a:rPr>
                        <a:t>Pieksämäen seutukunta</a:t>
                      </a:r>
                      <a:endParaRPr lang="fi-FI" sz="900" b="1" i="0" u="none" strike="noStrike" dirty="0">
                        <a:effectLst/>
                        <a:latin typeface="Arial" panose="020B0604020202020204" pitchFamily="34" charset="0"/>
                      </a:endParaRPr>
                    </a:p>
                  </a:txBody>
                  <a:tcPr marL="72000" marR="0" marT="0" marB="0" anchor="ctr"/>
                </a:tc>
                <a:tc>
                  <a:txBody>
                    <a:bodyPr/>
                    <a:lstStyle/>
                    <a:p>
                      <a:pPr algn="r" fontAlgn="b"/>
                      <a:r>
                        <a:rPr lang="fi-FI" sz="900" b="1" u="none" strike="noStrike">
                          <a:effectLst/>
                        </a:rPr>
                        <a:t>22 562</a:t>
                      </a:r>
                      <a:endParaRPr lang="fi-FI" sz="900" b="1" i="0" u="none" strike="noStrike">
                        <a:effectLst/>
                        <a:latin typeface="Arial" panose="020B0604020202020204" pitchFamily="34" charset="0"/>
                      </a:endParaRPr>
                    </a:p>
                  </a:txBody>
                  <a:tcPr marL="0" marR="0" marT="0" marB="0" anchor="ctr"/>
                </a:tc>
                <a:tc>
                  <a:txBody>
                    <a:bodyPr/>
                    <a:lstStyle/>
                    <a:p>
                      <a:pPr algn="r" fontAlgn="b"/>
                      <a:r>
                        <a:rPr lang="fi-FI" sz="900" b="1" u="none" strike="noStrike">
                          <a:effectLst/>
                        </a:rPr>
                        <a:t>22 336</a:t>
                      </a:r>
                      <a:endParaRPr lang="fi-FI" sz="900" b="1" i="0" u="none" strike="noStrike">
                        <a:effectLst/>
                        <a:latin typeface="Arial" panose="020B0604020202020204" pitchFamily="34" charset="0"/>
                      </a:endParaRPr>
                    </a:p>
                  </a:txBody>
                  <a:tcPr marL="0" marR="0" marT="0" marB="0" anchor="ctr"/>
                </a:tc>
                <a:tc>
                  <a:txBody>
                    <a:bodyPr/>
                    <a:lstStyle/>
                    <a:p>
                      <a:pPr algn="r" fontAlgn="b"/>
                      <a:r>
                        <a:rPr lang="fi-FI" sz="900" b="1" u="none" strike="noStrike">
                          <a:effectLst/>
                        </a:rPr>
                        <a:t>22 112</a:t>
                      </a:r>
                      <a:endParaRPr lang="fi-FI" sz="900" b="1" i="0" u="none" strike="noStrike">
                        <a:effectLst/>
                        <a:latin typeface="Arial" panose="020B0604020202020204" pitchFamily="34" charset="0"/>
                      </a:endParaRPr>
                    </a:p>
                  </a:txBody>
                  <a:tcPr marL="0" marR="0" marT="0" marB="0" anchor="ctr"/>
                </a:tc>
                <a:tc>
                  <a:txBody>
                    <a:bodyPr/>
                    <a:lstStyle/>
                    <a:p>
                      <a:pPr algn="r" fontAlgn="b"/>
                      <a:r>
                        <a:rPr lang="fi-FI" sz="900" b="1" u="none" strike="noStrike">
                          <a:effectLst/>
                        </a:rPr>
                        <a:t>21 897</a:t>
                      </a:r>
                      <a:endParaRPr lang="fi-FI" sz="900" b="1" i="0" u="none" strike="noStrike">
                        <a:effectLst/>
                        <a:latin typeface="Arial" panose="020B0604020202020204" pitchFamily="34" charset="0"/>
                      </a:endParaRPr>
                    </a:p>
                  </a:txBody>
                  <a:tcPr marL="0" marR="0" marT="0" marB="0" anchor="ctr"/>
                </a:tc>
                <a:tc>
                  <a:txBody>
                    <a:bodyPr/>
                    <a:lstStyle/>
                    <a:p>
                      <a:pPr algn="r" fontAlgn="b"/>
                      <a:r>
                        <a:rPr lang="fi-FI" sz="900" b="1" u="none" strike="noStrike">
                          <a:effectLst/>
                        </a:rPr>
                        <a:t>21 690</a:t>
                      </a:r>
                      <a:endParaRPr lang="fi-FI" sz="900" b="1" i="0" u="none" strike="noStrike">
                        <a:effectLst/>
                        <a:latin typeface="Arial" panose="020B0604020202020204" pitchFamily="34" charset="0"/>
                      </a:endParaRPr>
                    </a:p>
                  </a:txBody>
                  <a:tcPr marL="0" marR="0" marT="0" marB="0" anchor="ctr"/>
                </a:tc>
                <a:tc>
                  <a:txBody>
                    <a:bodyPr/>
                    <a:lstStyle/>
                    <a:p>
                      <a:pPr algn="r" fontAlgn="b"/>
                      <a:r>
                        <a:rPr lang="fi-FI" sz="900" b="1" u="none" strike="noStrike">
                          <a:effectLst/>
                        </a:rPr>
                        <a:t>21 496</a:t>
                      </a:r>
                      <a:endParaRPr lang="fi-FI" sz="900" b="1" i="0" u="none" strike="noStrike">
                        <a:effectLst/>
                        <a:latin typeface="Arial" panose="020B0604020202020204" pitchFamily="34" charset="0"/>
                      </a:endParaRPr>
                    </a:p>
                  </a:txBody>
                  <a:tcPr marL="0" marR="0" marT="0" marB="0" anchor="ctr"/>
                </a:tc>
                <a:tc>
                  <a:txBody>
                    <a:bodyPr/>
                    <a:lstStyle/>
                    <a:p>
                      <a:pPr algn="r" fontAlgn="b"/>
                      <a:r>
                        <a:rPr lang="fi-FI" sz="900" b="1" u="none" strike="noStrike">
                          <a:effectLst/>
                        </a:rPr>
                        <a:t>21 304</a:t>
                      </a:r>
                      <a:endParaRPr lang="fi-FI" sz="900" b="1" i="0" u="none" strike="noStrike">
                        <a:effectLst/>
                        <a:latin typeface="Arial" panose="020B0604020202020204" pitchFamily="34" charset="0"/>
                      </a:endParaRPr>
                    </a:p>
                  </a:txBody>
                  <a:tcPr marL="0" marR="0" marT="0" marB="0" anchor="ctr"/>
                </a:tc>
                <a:tc>
                  <a:txBody>
                    <a:bodyPr/>
                    <a:lstStyle/>
                    <a:p>
                      <a:pPr algn="r" fontAlgn="b"/>
                      <a:r>
                        <a:rPr lang="fi-FI" sz="900" b="1" u="none" strike="noStrike">
                          <a:effectLst/>
                        </a:rPr>
                        <a:t>21 119</a:t>
                      </a:r>
                      <a:endParaRPr lang="fi-FI" sz="900" b="1" i="0" u="none" strike="noStrike">
                        <a:effectLst/>
                        <a:latin typeface="Arial" panose="020B0604020202020204" pitchFamily="34" charset="0"/>
                      </a:endParaRPr>
                    </a:p>
                  </a:txBody>
                  <a:tcPr marL="0" marR="0" marT="0" marB="0" anchor="ctr"/>
                </a:tc>
                <a:tc>
                  <a:txBody>
                    <a:bodyPr/>
                    <a:lstStyle/>
                    <a:p>
                      <a:pPr algn="r" fontAlgn="b"/>
                      <a:r>
                        <a:rPr lang="fi-FI" sz="900" b="1" u="none" strike="noStrike">
                          <a:effectLst/>
                        </a:rPr>
                        <a:t>20 936</a:t>
                      </a:r>
                      <a:endParaRPr lang="fi-FI" sz="900" b="1" i="0" u="none" strike="noStrike">
                        <a:effectLst/>
                        <a:latin typeface="Arial" panose="020B0604020202020204" pitchFamily="34" charset="0"/>
                      </a:endParaRPr>
                    </a:p>
                  </a:txBody>
                  <a:tcPr marL="0" marR="0" marT="0" marB="0" anchor="ctr"/>
                </a:tc>
                <a:tc>
                  <a:txBody>
                    <a:bodyPr/>
                    <a:lstStyle/>
                    <a:p>
                      <a:pPr algn="r" fontAlgn="b"/>
                      <a:r>
                        <a:rPr lang="fi-FI" sz="900" b="1" u="none" strike="noStrike">
                          <a:effectLst/>
                        </a:rPr>
                        <a:t>20 763</a:t>
                      </a:r>
                      <a:endParaRPr lang="fi-FI" sz="900" b="1" i="0" u="none" strike="noStrike">
                        <a:effectLst/>
                        <a:latin typeface="Arial" panose="020B0604020202020204" pitchFamily="34" charset="0"/>
                      </a:endParaRPr>
                    </a:p>
                  </a:txBody>
                  <a:tcPr marL="0" marR="0" marT="0" marB="0" anchor="ctr"/>
                </a:tc>
                <a:tc>
                  <a:txBody>
                    <a:bodyPr/>
                    <a:lstStyle/>
                    <a:p>
                      <a:pPr algn="r" fontAlgn="b"/>
                      <a:r>
                        <a:rPr lang="fi-FI" sz="900" b="1" u="none" strike="noStrike">
                          <a:effectLst/>
                        </a:rPr>
                        <a:t>20 593</a:t>
                      </a:r>
                      <a:endParaRPr lang="fi-FI" sz="900" b="1" i="0" u="none" strike="noStrike">
                        <a:effectLst/>
                        <a:latin typeface="Arial" panose="020B0604020202020204" pitchFamily="34" charset="0"/>
                      </a:endParaRPr>
                    </a:p>
                  </a:txBody>
                  <a:tcPr marL="0" marR="0" marT="0" marB="0" anchor="ctr"/>
                </a:tc>
                <a:tc>
                  <a:txBody>
                    <a:bodyPr/>
                    <a:lstStyle/>
                    <a:p>
                      <a:pPr algn="r" fontAlgn="b"/>
                      <a:r>
                        <a:rPr lang="fi-FI" sz="900" b="1" u="none" strike="noStrike">
                          <a:effectLst/>
                        </a:rPr>
                        <a:t>20 433</a:t>
                      </a:r>
                      <a:endParaRPr lang="fi-FI" sz="900" b="1" i="0" u="none" strike="noStrike">
                        <a:effectLst/>
                        <a:latin typeface="Arial" panose="020B0604020202020204" pitchFamily="34" charset="0"/>
                      </a:endParaRPr>
                    </a:p>
                  </a:txBody>
                  <a:tcPr marL="0" marR="0" marT="0" marB="0" anchor="ctr"/>
                </a:tc>
                <a:tc>
                  <a:txBody>
                    <a:bodyPr/>
                    <a:lstStyle/>
                    <a:p>
                      <a:pPr algn="r" fontAlgn="b"/>
                      <a:r>
                        <a:rPr lang="fi-FI" sz="900" b="1" u="none" strike="noStrike">
                          <a:effectLst/>
                        </a:rPr>
                        <a:t>20 283</a:t>
                      </a:r>
                      <a:endParaRPr lang="fi-FI" sz="900" b="1" i="0" u="none" strike="noStrike">
                        <a:effectLst/>
                        <a:latin typeface="Arial" panose="020B0604020202020204" pitchFamily="34" charset="0"/>
                      </a:endParaRPr>
                    </a:p>
                  </a:txBody>
                  <a:tcPr marL="0" marR="0" marT="0" marB="0" anchor="ctr"/>
                </a:tc>
                <a:tc>
                  <a:txBody>
                    <a:bodyPr/>
                    <a:lstStyle/>
                    <a:p>
                      <a:pPr algn="r" fontAlgn="b"/>
                      <a:r>
                        <a:rPr lang="fi-FI" sz="900" b="1" u="none" strike="noStrike" dirty="0">
                          <a:effectLst/>
                        </a:rPr>
                        <a:t>20 142</a:t>
                      </a:r>
                      <a:endParaRPr lang="fi-FI" sz="900" b="1" i="0" u="none" strike="noStrike" dirty="0">
                        <a:effectLst/>
                        <a:latin typeface="Arial" panose="020B0604020202020204" pitchFamily="34" charset="0"/>
                      </a:endParaRPr>
                    </a:p>
                  </a:txBody>
                  <a:tcPr marL="0" marR="0" marT="0" marB="0" anchor="ctr"/>
                </a:tc>
                <a:tc>
                  <a:txBody>
                    <a:bodyPr/>
                    <a:lstStyle/>
                    <a:p>
                      <a:pPr algn="r" fontAlgn="b"/>
                      <a:r>
                        <a:rPr lang="fi-FI" sz="900" b="1" u="none" strike="noStrike" dirty="0">
                          <a:effectLst/>
                        </a:rPr>
                        <a:t>20 008</a:t>
                      </a:r>
                      <a:endParaRPr lang="fi-FI" sz="900" b="1" i="0" u="none" strike="noStrike" dirty="0">
                        <a:effectLst/>
                        <a:latin typeface="Arial" panose="020B0604020202020204" pitchFamily="34" charset="0"/>
                      </a:endParaRPr>
                    </a:p>
                  </a:txBody>
                  <a:tcPr marL="0" marR="0" marT="0" marB="0" anchor="ctr"/>
                </a:tc>
                <a:tc>
                  <a:txBody>
                    <a:bodyPr/>
                    <a:lstStyle/>
                    <a:p>
                      <a:pPr algn="r" fontAlgn="b"/>
                      <a:r>
                        <a:rPr lang="fi-FI" sz="900" b="1" u="none" strike="noStrike">
                          <a:effectLst/>
                        </a:rPr>
                        <a:t>19 879</a:t>
                      </a:r>
                      <a:endParaRPr lang="fi-FI" sz="900" b="1" i="0" u="none" strike="noStrike">
                        <a:effectLst/>
                        <a:latin typeface="Arial" panose="020B0604020202020204" pitchFamily="34" charset="0"/>
                      </a:endParaRPr>
                    </a:p>
                  </a:txBody>
                  <a:tcPr marL="0" marR="0" marT="0" marB="0" anchor="ctr"/>
                </a:tc>
                <a:tc>
                  <a:txBody>
                    <a:bodyPr/>
                    <a:lstStyle/>
                    <a:p>
                      <a:pPr algn="r" fontAlgn="b"/>
                      <a:r>
                        <a:rPr lang="fi-FI" sz="900" b="1" u="none" strike="noStrike">
                          <a:effectLst/>
                        </a:rPr>
                        <a:t>19 759</a:t>
                      </a:r>
                      <a:endParaRPr lang="fi-FI" sz="900" b="1" i="0" u="none" strike="noStrike">
                        <a:effectLst/>
                        <a:latin typeface="Arial" panose="020B0604020202020204" pitchFamily="34" charset="0"/>
                      </a:endParaRPr>
                    </a:p>
                  </a:txBody>
                  <a:tcPr marL="0" marR="0" marT="0" marB="0" anchor="ctr"/>
                </a:tc>
                <a:tc>
                  <a:txBody>
                    <a:bodyPr/>
                    <a:lstStyle/>
                    <a:p>
                      <a:pPr algn="r" fontAlgn="b"/>
                      <a:r>
                        <a:rPr lang="fi-FI" sz="900" b="1" u="none" strike="noStrike">
                          <a:effectLst/>
                        </a:rPr>
                        <a:t>19 640</a:t>
                      </a:r>
                      <a:endParaRPr lang="fi-FI" sz="900" b="1" i="0" u="none" strike="noStrike">
                        <a:effectLst/>
                        <a:latin typeface="Arial" panose="020B0604020202020204" pitchFamily="34" charset="0"/>
                      </a:endParaRPr>
                    </a:p>
                  </a:txBody>
                  <a:tcPr marL="0" marR="0" marT="0" marB="0" anchor="ctr"/>
                </a:tc>
                <a:tc>
                  <a:txBody>
                    <a:bodyPr/>
                    <a:lstStyle/>
                    <a:p>
                      <a:pPr algn="r" fontAlgn="b"/>
                      <a:r>
                        <a:rPr lang="fi-FI" sz="900" b="1" u="none" strike="noStrike">
                          <a:effectLst/>
                        </a:rPr>
                        <a:t>19 530</a:t>
                      </a:r>
                      <a:endParaRPr lang="fi-FI" sz="900" b="1" i="0" u="none" strike="noStrike">
                        <a:effectLst/>
                        <a:latin typeface="Arial" panose="020B0604020202020204" pitchFamily="34" charset="0"/>
                      </a:endParaRPr>
                    </a:p>
                  </a:txBody>
                  <a:tcPr marL="0" marR="0" marT="0" marB="0" anchor="ctr"/>
                </a:tc>
                <a:tc>
                  <a:txBody>
                    <a:bodyPr/>
                    <a:lstStyle/>
                    <a:p>
                      <a:pPr algn="r" fontAlgn="b"/>
                      <a:r>
                        <a:rPr lang="fi-FI" sz="900" b="1" u="none" strike="noStrike">
                          <a:effectLst/>
                        </a:rPr>
                        <a:t>19 425</a:t>
                      </a:r>
                      <a:endParaRPr lang="fi-FI" sz="900" b="1" i="0" u="none" strike="noStrike">
                        <a:effectLst/>
                        <a:latin typeface="Arial" panose="020B0604020202020204" pitchFamily="34" charset="0"/>
                      </a:endParaRPr>
                    </a:p>
                  </a:txBody>
                  <a:tcPr marL="0" marR="0" marT="0" marB="0" anchor="ctr"/>
                </a:tc>
                <a:tc>
                  <a:txBody>
                    <a:bodyPr/>
                    <a:lstStyle/>
                    <a:p>
                      <a:pPr algn="r" fontAlgn="b"/>
                      <a:r>
                        <a:rPr lang="fi-FI" sz="900" b="1" u="none" strike="noStrike" dirty="0">
                          <a:effectLst/>
                        </a:rPr>
                        <a:t>19 324</a:t>
                      </a:r>
                      <a:endParaRPr lang="fi-FI" sz="900" b="1" i="0" u="none" strike="noStrike" dirty="0">
                        <a:effectLst/>
                        <a:latin typeface="Arial" panose="020B0604020202020204" pitchFamily="34" charset="0"/>
                      </a:endParaRPr>
                    </a:p>
                  </a:txBody>
                  <a:tcPr marL="0" marR="0" marT="0" marB="0" anchor="ctr"/>
                </a:tc>
                <a:tc>
                  <a:txBody>
                    <a:bodyPr/>
                    <a:lstStyle/>
                    <a:p>
                      <a:pPr algn="r" fontAlgn="b"/>
                      <a:r>
                        <a:rPr lang="fi-FI" sz="900" b="1" u="none" strike="noStrike" dirty="0">
                          <a:effectLst/>
                        </a:rPr>
                        <a:t>19 231</a:t>
                      </a:r>
                      <a:endParaRPr lang="fi-FI" sz="900" b="1" i="0" u="none" strike="noStrike" dirty="0">
                        <a:effectLst/>
                        <a:latin typeface="Arial" panose="020B0604020202020204" pitchFamily="34" charset="0"/>
                      </a:endParaRPr>
                    </a:p>
                  </a:txBody>
                  <a:tcPr marL="0" marR="0" marT="0" marB="0" anchor="ctr"/>
                </a:tc>
                <a:extLst>
                  <a:ext uri="{0D108BD9-81ED-4DB2-BD59-A6C34878D82A}">
                    <a16:rowId xmlns:a16="http://schemas.microsoft.com/office/drawing/2014/main" val="3025976104"/>
                  </a:ext>
                </a:extLst>
              </a:tr>
              <a:tr h="222698">
                <a:tc>
                  <a:txBody>
                    <a:bodyPr/>
                    <a:lstStyle/>
                    <a:p>
                      <a:pPr algn="l" fontAlgn="b"/>
                      <a:r>
                        <a:rPr lang="fi-FI" sz="900" u="none" strike="noStrike" dirty="0">
                          <a:effectLst/>
                        </a:rPr>
                        <a:t>Juva</a:t>
                      </a:r>
                      <a:endParaRPr lang="fi-FI" sz="900" b="0" i="0" u="none" strike="noStrike" dirty="0">
                        <a:effectLst/>
                        <a:latin typeface="Arial" panose="020B0604020202020204" pitchFamily="34" charset="0"/>
                      </a:endParaRPr>
                    </a:p>
                  </a:txBody>
                  <a:tcPr marL="72000" marR="0" marT="0" marB="0" anchor="ctr"/>
                </a:tc>
                <a:tc>
                  <a:txBody>
                    <a:bodyPr/>
                    <a:lstStyle/>
                    <a:p>
                      <a:pPr algn="r" fontAlgn="b"/>
                      <a:r>
                        <a:rPr lang="fi-FI" sz="900" u="none" strike="noStrike">
                          <a:effectLst/>
                        </a:rPr>
                        <a:t>5 648</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5 562</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5 480</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5 400</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5 323</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5 250</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5 179</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5 110</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5 042</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4 978</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4 916</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4 857</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4 804</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4 751</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4 701</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4 654</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4 610</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dirty="0">
                          <a:effectLst/>
                        </a:rPr>
                        <a:t>4 566</a:t>
                      </a:r>
                      <a:endParaRPr lang="fi-FI" sz="900" b="0" i="0" u="none" strike="noStrike" dirty="0">
                        <a:effectLst/>
                        <a:latin typeface="Arial" panose="020B0604020202020204" pitchFamily="34" charset="0"/>
                      </a:endParaRPr>
                    </a:p>
                  </a:txBody>
                  <a:tcPr marL="0" marR="0" marT="0" marB="0" anchor="ctr"/>
                </a:tc>
                <a:tc>
                  <a:txBody>
                    <a:bodyPr/>
                    <a:lstStyle/>
                    <a:p>
                      <a:pPr algn="r" fontAlgn="b"/>
                      <a:r>
                        <a:rPr lang="fi-FI" sz="900" u="none" strike="noStrike">
                          <a:effectLst/>
                        </a:rPr>
                        <a:t>4 527</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4 489</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dirty="0">
                          <a:effectLst/>
                        </a:rPr>
                        <a:t>4 454</a:t>
                      </a:r>
                      <a:endParaRPr lang="fi-FI" sz="900" b="0" i="0" u="none" strike="noStrike" dirty="0">
                        <a:effectLst/>
                        <a:latin typeface="Arial" panose="020B0604020202020204" pitchFamily="34" charset="0"/>
                      </a:endParaRPr>
                    </a:p>
                  </a:txBody>
                  <a:tcPr marL="0" marR="0" marT="0" marB="0" anchor="ctr"/>
                </a:tc>
                <a:tc>
                  <a:txBody>
                    <a:bodyPr/>
                    <a:lstStyle/>
                    <a:p>
                      <a:pPr algn="r" fontAlgn="b"/>
                      <a:r>
                        <a:rPr lang="fi-FI" sz="900" u="none" strike="noStrike">
                          <a:effectLst/>
                        </a:rPr>
                        <a:t>4 421</a:t>
                      </a:r>
                      <a:endParaRPr lang="fi-FI" sz="900" b="0" i="0" u="none" strike="noStrike">
                        <a:effectLst/>
                        <a:latin typeface="Arial" panose="020B0604020202020204" pitchFamily="34" charset="0"/>
                      </a:endParaRPr>
                    </a:p>
                  </a:txBody>
                  <a:tcPr marL="0" marR="0" marT="0" marB="0" anchor="ctr"/>
                </a:tc>
                <a:extLst>
                  <a:ext uri="{0D108BD9-81ED-4DB2-BD59-A6C34878D82A}">
                    <a16:rowId xmlns:a16="http://schemas.microsoft.com/office/drawing/2014/main" val="3564265835"/>
                  </a:ext>
                </a:extLst>
              </a:tr>
              <a:tr h="232820">
                <a:tc>
                  <a:txBody>
                    <a:bodyPr/>
                    <a:lstStyle/>
                    <a:p>
                      <a:pPr algn="l" fontAlgn="b"/>
                      <a:r>
                        <a:rPr lang="fi-FI" sz="900" u="none" strike="noStrike" dirty="0">
                          <a:effectLst/>
                        </a:rPr>
                        <a:t>Pieksämäki</a:t>
                      </a:r>
                      <a:endParaRPr lang="fi-FI" sz="900" b="0" i="0" u="none" strike="noStrike" dirty="0">
                        <a:effectLst/>
                        <a:latin typeface="Arial" panose="020B0604020202020204" pitchFamily="34" charset="0"/>
                      </a:endParaRPr>
                    </a:p>
                  </a:txBody>
                  <a:tcPr marL="72000" marR="0" marT="0" marB="0" anchor="ctr"/>
                </a:tc>
                <a:tc>
                  <a:txBody>
                    <a:bodyPr/>
                    <a:lstStyle/>
                    <a:p>
                      <a:pPr algn="r" fontAlgn="b"/>
                      <a:r>
                        <a:rPr lang="fi-FI" sz="900" u="none" strike="noStrike">
                          <a:effectLst/>
                        </a:rPr>
                        <a:t>16 914</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16 774</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16 632</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16 497</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16 367</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16 246</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16 125</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16 009</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15 894</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15 785</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15 677</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15 576</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15 479</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15 391</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15 307</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15 225</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15 149</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15 074</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15 003</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a:effectLst/>
                        </a:rPr>
                        <a:t>14 936</a:t>
                      </a:r>
                      <a:endParaRPr lang="fi-FI" sz="900" b="0" i="0" u="none" strike="noStrike">
                        <a:effectLst/>
                        <a:latin typeface="Arial" panose="020B0604020202020204" pitchFamily="34" charset="0"/>
                      </a:endParaRPr>
                    </a:p>
                  </a:txBody>
                  <a:tcPr marL="0" marR="0" marT="0" marB="0" anchor="ctr"/>
                </a:tc>
                <a:tc>
                  <a:txBody>
                    <a:bodyPr/>
                    <a:lstStyle/>
                    <a:p>
                      <a:pPr algn="r" fontAlgn="b"/>
                      <a:r>
                        <a:rPr lang="fi-FI" sz="900" u="none" strike="noStrike" dirty="0">
                          <a:effectLst/>
                        </a:rPr>
                        <a:t>14 870</a:t>
                      </a:r>
                      <a:endParaRPr lang="fi-FI" sz="900" b="0" i="0" u="none" strike="noStrike" dirty="0">
                        <a:effectLst/>
                        <a:latin typeface="Arial" panose="020B0604020202020204" pitchFamily="34" charset="0"/>
                      </a:endParaRPr>
                    </a:p>
                  </a:txBody>
                  <a:tcPr marL="0" marR="0" marT="0" marB="0" anchor="ctr"/>
                </a:tc>
                <a:tc>
                  <a:txBody>
                    <a:bodyPr/>
                    <a:lstStyle/>
                    <a:p>
                      <a:pPr algn="r" fontAlgn="b"/>
                      <a:r>
                        <a:rPr lang="fi-FI" sz="900" u="none" strike="noStrike" dirty="0">
                          <a:effectLst/>
                        </a:rPr>
                        <a:t>14 810</a:t>
                      </a:r>
                      <a:endParaRPr lang="fi-FI" sz="900" b="0" i="0" u="none" strike="noStrike" dirty="0">
                        <a:effectLst/>
                        <a:latin typeface="Arial" panose="020B0604020202020204" pitchFamily="34" charset="0"/>
                      </a:endParaRPr>
                    </a:p>
                  </a:txBody>
                  <a:tcPr marL="0" marR="0" marT="0" marB="0" anchor="ctr"/>
                </a:tc>
                <a:extLst>
                  <a:ext uri="{0D108BD9-81ED-4DB2-BD59-A6C34878D82A}">
                    <a16:rowId xmlns:a16="http://schemas.microsoft.com/office/drawing/2014/main" val="3657771501"/>
                  </a:ext>
                </a:extLst>
              </a:tr>
            </a:tbl>
          </a:graphicData>
        </a:graphic>
      </p:graphicFrame>
      <p:sp>
        <p:nvSpPr>
          <p:cNvPr id="3" name="Title 11">
            <a:extLst>
              <a:ext uri="{FF2B5EF4-FFF2-40B4-BE49-F238E27FC236}">
                <a16:creationId xmlns:a16="http://schemas.microsoft.com/office/drawing/2014/main" id="{40338BB5-D657-413C-5A5B-38AD7D129FDC}"/>
              </a:ext>
            </a:extLst>
          </p:cNvPr>
          <p:cNvSpPr txBox="1">
            <a:spLocks/>
          </p:cNvSpPr>
          <p:nvPr/>
        </p:nvSpPr>
        <p:spPr bwMode="auto">
          <a:xfrm>
            <a:off x="551384" y="6525344"/>
            <a:ext cx="11521280"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Väestöennuste 2024, Tilastokeskus, 1.1.2024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1.11.2024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955667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CE0EA54-9449-4533-8263-7BE6C75072A2}"/>
              </a:ext>
            </a:extLst>
          </p:cNvPr>
          <p:cNvSpPr>
            <a:spLocks noGrp="1"/>
          </p:cNvSpPr>
          <p:nvPr>
            <p:ph type="title"/>
          </p:nvPr>
        </p:nvSpPr>
        <p:spPr>
          <a:xfrm>
            <a:off x="1631504" y="260648"/>
            <a:ext cx="8298000" cy="576064"/>
          </a:xfrm>
        </p:spPr>
        <p:txBody>
          <a:bodyPr vert="horz" lIns="0" tIns="0" rIns="0" bIns="45720" rtlCol="0" anchor="t">
            <a:normAutofit/>
          </a:bodyPr>
          <a:lstStyle/>
          <a:p>
            <a:r>
              <a:rPr lang="fi-FI" b="1" kern="1200" dirty="0">
                <a:latin typeface="+mj-lt"/>
                <a:ea typeface="+mj-ea"/>
                <a:cs typeface="+mj-cs"/>
              </a:rPr>
              <a:t>Tilastokeskuksen väestöennuste 2024</a:t>
            </a:r>
          </a:p>
        </p:txBody>
      </p:sp>
      <p:sp>
        <p:nvSpPr>
          <p:cNvPr id="6" name="Sisällön paikkamerkki 2">
            <a:extLst>
              <a:ext uri="{FF2B5EF4-FFF2-40B4-BE49-F238E27FC236}">
                <a16:creationId xmlns:a16="http://schemas.microsoft.com/office/drawing/2014/main" id="{342F6468-EE22-4CB8-A303-F24E11DDB5D3}"/>
              </a:ext>
            </a:extLst>
          </p:cNvPr>
          <p:cNvSpPr txBox="1">
            <a:spLocks/>
          </p:cNvSpPr>
          <p:nvPr/>
        </p:nvSpPr>
        <p:spPr>
          <a:xfrm>
            <a:off x="1631504" y="980728"/>
            <a:ext cx="8298000" cy="5472608"/>
          </a:xfrm>
          <a:prstGeom prst="rect">
            <a:avLst/>
          </a:prstGeom>
        </p:spPr>
        <p:txBody>
          <a:bodyPr vert="horz" lIns="0" tIns="0" rIns="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marR="0" lvl="0" indent="-108000" fontAlgn="auto">
              <a:spcBef>
                <a:spcPts val="0"/>
              </a:spcBef>
              <a:spcAft>
                <a:spcPts val="600"/>
              </a:spcAft>
              <a:buClrTx/>
              <a:buSzTx/>
              <a:buFont typeface="Arial" panose="020B0604020202020204" pitchFamily="34" charset="0"/>
              <a:buChar char="-"/>
              <a:tabLst/>
              <a:defRPr/>
            </a:pPr>
            <a:r>
              <a:rPr kumimoji="0" lang="fi-FI" sz="1800" i="0" u="none" strike="noStrike" cap="none" spc="0" normalizeH="0" baseline="0" noProof="0" dirty="0">
                <a:ln>
                  <a:noFill/>
                </a:ln>
                <a:effectLst/>
                <a:uLnTx/>
                <a:uFillTx/>
              </a:rPr>
              <a:t>Tilastokeskus on julkaissut uuden väestöennusteen </a:t>
            </a:r>
            <a:r>
              <a:rPr lang="fi-FI" sz="1800" dirty="0"/>
              <a:t>24.10.2024</a:t>
            </a:r>
            <a:r>
              <a:rPr kumimoji="0" lang="fi-FI" sz="1800" i="0" u="none" strike="noStrike" cap="none" spc="0" normalizeH="0" baseline="0" noProof="0" dirty="0">
                <a:ln>
                  <a:noFill/>
                </a:ln>
                <a:effectLst/>
                <a:uLnTx/>
                <a:uFillTx/>
              </a:rPr>
              <a:t>.</a:t>
            </a:r>
          </a:p>
          <a:p>
            <a:pPr marL="0" marR="0" lvl="0" indent="0" fontAlgn="auto">
              <a:spcBef>
                <a:spcPts val="0"/>
              </a:spcBef>
              <a:spcAft>
                <a:spcPts val="600"/>
              </a:spcAft>
              <a:buClrTx/>
              <a:buSzTx/>
              <a:buNone/>
              <a:tabLst/>
              <a:defRPr/>
            </a:pPr>
            <a:endParaRPr kumimoji="0" lang="fi-FI" sz="1800" i="0" u="none" strike="noStrike" cap="none" spc="0" normalizeH="0" baseline="0" noProof="0" dirty="0">
              <a:ln>
                <a:noFill/>
              </a:ln>
              <a:effectLst/>
              <a:uLnTx/>
              <a:uFillTx/>
            </a:endParaRPr>
          </a:p>
          <a:p>
            <a:pPr marL="108000" marR="0" lvl="0" indent="-108000" fontAlgn="auto">
              <a:spcBef>
                <a:spcPts val="0"/>
              </a:spcBef>
              <a:spcAft>
                <a:spcPts val="600"/>
              </a:spcAft>
              <a:buClrTx/>
              <a:buSzTx/>
              <a:buFont typeface="Arial" panose="020B0604020202020204" pitchFamily="34" charset="0"/>
              <a:buChar char="-"/>
              <a:tabLst/>
              <a:defRPr/>
            </a:pPr>
            <a:r>
              <a:rPr kumimoji="0" lang="fi-FI" sz="1800" i="0" u="none" strike="noStrike" cap="none" spc="0" normalizeH="0" baseline="0" noProof="0" dirty="0">
                <a:ln>
                  <a:noFill/>
                </a:ln>
                <a:effectLst/>
                <a:uLnTx/>
                <a:uFillTx/>
              </a:rPr>
              <a:t>Koko maan tasolla ennuste yltää vuoteen 2075 asti. </a:t>
            </a:r>
          </a:p>
          <a:p>
            <a:pPr marL="108000" marR="0" lvl="0" indent="-108000" fontAlgn="auto">
              <a:spcBef>
                <a:spcPts val="0"/>
              </a:spcBef>
              <a:spcAft>
                <a:spcPts val="600"/>
              </a:spcAft>
              <a:buClrTx/>
              <a:buSzTx/>
              <a:buFont typeface="Arial" panose="020B0604020202020204" pitchFamily="34" charset="0"/>
              <a:buChar char="-"/>
              <a:tabLst/>
              <a:defRPr/>
            </a:pPr>
            <a:r>
              <a:rPr kumimoji="0" lang="fi-FI" sz="1800" i="0" u="none" strike="noStrike" cap="none" spc="0" normalizeH="0" baseline="0" noProof="0" dirty="0">
                <a:ln>
                  <a:noFill/>
                </a:ln>
                <a:effectLst/>
                <a:uLnTx/>
                <a:uFillTx/>
              </a:rPr>
              <a:t>Aluetasolla (kunnat ja maakunnat) ennuste yltää vuoteen 2045.</a:t>
            </a:r>
          </a:p>
          <a:p>
            <a:pPr marL="0" marR="0" lvl="0" indent="0" fontAlgn="auto">
              <a:spcBef>
                <a:spcPts val="0"/>
              </a:spcBef>
              <a:spcAft>
                <a:spcPts val="600"/>
              </a:spcAft>
              <a:buClrTx/>
              <a:buSzTx/>
              <a:buNone/>
              <a:tabLst/>
              <a:defRPr/>
            </a:pPr>
            <a:endParaRPr kumimoji="0" lang="fi-FI" sz="1800" i="0" u="none" strike="noStrike" cap="none" spc="0" normalizeH="0" baseline="0" noProof="0" dirty="0">
              <a:ln>
                <a:noFill/>
              </a:ln>
              <a:effectLst/>
              <a:uLnTx/>
              <a:uFillTx/>
            </a:endParaRPr>
          </a:p>
          <a:p>
            <a:pPr marL="108000" marR="0" lvl="0" indent="-108000" fontAlgn="auto">
              <a:spcBef>
                <a:spcPts val="0"/>
              </a:spcBef>
              <a:spcAft>
                <a:spcPts val="600"/>
              </a:spcAft>
              <a:buClrTx/>
              <a:buSzTx/>
              <a:buFont typeface="Arial" panose="020B0604020202020204" pitchFamily="34" charset="0"/>
              <a:buChar char="-"/>
              <a:tabLst/>
              <a:defRPr/>
            </a:pPr>
            <a:r>
              <a:rPr kumimoji="0" lang="fi-FI" sz="1800" i="0" u="none" strike="noStrike" cap="none" spc="0" normalizeH="0" baseline="0" noProof="0" dirty="0">
                <a:ln>
                  <a:noFill/>
                </a:ln>
                <a:effectLst/>
                <a:uLnTx/>
                <a:uFillTx/>
              </a:rPr>
              <a:t>Laskentaperusteena on käytetty vuosina </a:t>
            </a:r>
            <a:r>
              <a:rPr lang="fi-FI" sz="1800" dirty="0"/>
              <a:t>2019-2023</a:t>
            </a:r>
            <a:r>
              <a:rPr kumimoji="0" lang="fi-FI" sz="1800" i="0" u="none" strike="noStrike" cap="none" spc="0" normalizeH="0" baseline="0" noProof="0" dirty="0">
                <a:ln>
                  <a:noFill/>
                </a:ln>
                <a:effectLst/>
                <a:uLnTx/>
                <a:uFillTx/>
              </a:rPr>
              <a:t> tapahtunutta kehitystä muutoin, mutta kuolleisuuden osalta tiedot ovat vuosilta 2018-2023 pois lukien vuosi 2022.</a:t>
            </a:r>
          </a:p>
          <a:p>
            <a:pPr marL="108000" marR="0" lvl="0" indent="-108000" fontAlgn="auto">
              <a:spcBef>
                <a:spcPts val="0"/>
              </a:spcBef>
              <a:spcAft>
                <a:spcPts val="600"/>
              </a:spcAft>
              <a:buClrTx/>
              <a:buSzTx/>
              <a:buFont typeface="Arial" panose="020B0604020202020204" pitchFamily="34" charset="0"/>
              <a:buChar char="-"/>
              <a:tabLst/>
              <a:defRPr/>
            </a:pPr>
            <a:endParaRPr kumimoji="0" lang="fi-FI" sz="1800" i="0" u="none" strike="noStrike" cap="none" spc="0" normalizeH="0" baseline="0" noProof="0" dirty="0">
              <a:ln>
                <a:noFill/>
              </a:ln>
              <a:effectLst/>
              <a:uLnTx/>
              <a:uFillTx/>
            </a:endParaRPr>
          </a:p>
          <a:p>
            <a:pPr marL="108000" marR="0" lvl="0" indent="-108000" fontAlgn="auto">
              <a:spcBef>
                <a:spcPts val="0"/>
              </a:spcBef>
              <a:spcAft>
                <a:spcPts val="600"/>
              </a:spcAft>
              <a:buClrTx/>
              <a:buSzTx/>
              <a:buFont typeface="Arial" panose="020B0604020202020204" pitchFamily="34" charset="0"/>
              <a:buChar char="-"/>
              <a:tabLst/>
              <a:defRPr/>
            </a:pPr>
            <a:r>
              <a:rPr kumimoji="0" lang="fi-FI" sz="1800" i="0" u="none" strike="noStrike" cap="none" spc="0" normalizeH="0" baseline="0" noProof="0" dirty="0">
                <a:ln>
                  <a:noFill/>
                </a:ln>
                <a:effectLst/>
                <a:uLnTx/>
                <a:uFillTx/>
              </a:rPr>
              <a:t>Vuoden 2024 ennuste on laadittu aikana, jolloin väestökehitykseen vaikuttavissa osatekijöissä (syntyvyys, kuolleisuus, muuttoliike) on tapahtunut poikkeuksellista kehitystä.</a:t>
            </a:r>
          </a:p>
          <a:p>
            <a:pPr marL="0" marR="0" lvl="0" indent="0" fontAlgn="auto">
              <a:spcBef>
                <a:spcPts val="0"/>
              </a:spcBef>
              <a:spcAft>
                <a:spcPts val="600"/>
              </a:spcAft>
              <a:buClrTx/>
              <a:buSzTx/>
              <a:buNone/>
              <a:tabLst/>
              <a:defRPr/>
            </a:pPr>
            <a:endParaRPr lang="fi-FI" sz="1800" i="0" u="none" strike="noStrike" cap="none" spc="0" normalizeH="0" baseline="0" noProof="0" dirty="0">
              <a:ln>
                <a:noFill/>
              </a:ln>
              <a:effectLst/>
              <a:uLnTx/>
              <a:uFillTx/>
            </a:endParaRPr>
          </a:p>
          <a:p>
            <a:pPr marL="108000" marR="0" lvl="0" indent="-108000" fontAlgn="auto">
              <a:spcBef>
                <a:spcPts val="0"/>
              </a:spcBef>
              <a:spcAft>
                <a:spcPts val="600"/>
              </a:spcAft>
              <a:buClrTx/>
              <a:buSzTx/>
              <a:buFont typeface="Arial" panose="020B0604020202020204" pitchFamily="34" charset="0"/>
              <a:buChar char="-"/>
              <a:tabLst/>
              <a:defRPr/>
            </a:pPr>
            <a:r>
              <a:rPr kumimoji="0" lang="fi-FI" sz="1800" i="0" u="none" strike="noStrike" cap="none" spc="0" normalizeH="0" baseline="0" noProof="0" dirty="0">
                <a:ln>
                  <a:noFill/>
                </a:ln>
                <a:effectLst/>
                <a:uLnTx/>
                <a:uFillTx/>
              </a:rPr>
              <a:t>Kyseessä on ennuste, ei vääjäämätön kehityskulku. Väestöennusteen laskelmat ilmaisevat sen, mihin väestönkehitys johtaa, mikäli se jatkuu edeltävien vuosien kaltaisena.</a:t>
            </a:r>
          </a:p>
          <a:p>
            <a:pPr marL="0" marR="0" lvl="0" indent="0" fontAlgn="auto">
              <a:spcBef>
                <a:spcPts val="0"/>
              </a:spcBef>
              <a:spcAft>
                <a:spcPts val="600"/>
              </a:spcAft>
              <a:buClrTx/>
              <a:buSzTx/>
              <a:buNone/>
              <a:tabLst/>
              <a:defRPr/>
            </a:pPr>
            <a:endParaRPr kumimoji="0" lang="fi-FI" sz="1800" i="0" u="none" strike="noStrike" cap="none" spc="0" normalizeH="0" baseline="0" noProof="0" dirty="0">
              <a:ln>
                <a:noFill/>
              </a:ln>
              <a:effectLst/>
              <a:uLnTx/>
              <a:uFillTx/>
            </a:endParaRPr>
          </a:p>
          <a:p>
            <a:pPr marL="108000" marR="0" lvl="0" indent="-108000" fontAlgn="auto">
              <a:spcBef>
                <a:spcPts val="0"/>
              </a:spcBef>
              <a:spcAft>
                <a:spcPts val="600"/>
              </a:spcAft>
              <a:buClrTx/>
              <a:buSzTx/>
              <a:buFont typeface="Arial" panose="020B0604020202020204" pitchFamily="34" charset="0"/>
              <a:buChar char="-"/>
              <a:tabLst/>
              <a:defRPr/>
            </a:pPr>
            <a:r>
              <a:rPr kumimoji="0" lang="fi-FI" sz="1800" i="0" u="none" strike="noStrike" cap="none" spc="0" normalizeH="0" baseline="0" noProof="0" dirty="0">
                <a:ln>
                  <a:noFill/>
                </a:ln>
                <a:effectLst/>
                <a:uLnTx/>
                <a:uFillTx/>
              </a:rPr>
              <a:t>Väestöennuste on trendilaskelma. Se perustuu havaintoihin syntyvyyden, kuolevuuden ja muuttoliikkeen menneestä kehityksestä. Sitä laadittaessa ei oteta huomioon taloudellisten, sosiaalisten eikä muiden yhteiskunta- tai aluepoliittisten päätösten mahdollista vaikutusta tulevaan väestönkehitykseen.</a:t>
            </a:r>
          </a:p>
          <a:p>
            <a:pPr marL="0" marR="0" lvl="0" indent="0" fontAlgn="auto">
              <a:spcBef>
                <a:spcPts val="0"/>
              </a:spcBef>
              <a:spcAft>
                <a:spcPts val="600"/>
              </a:spcAft>
              <a:buClrTx/>
              <a:buSzTx/>
              <a:buNone/>
              <a:tabLst/>
              <a:defRPr/>
            </a:pPr>
            <a:endParaRPr kumimoji="0" lang="fi-FI" sz="1800" i="0" u="none" strike="noStrike" cap="none" spc="0" normalizeH="0" baseline="0" noProof="0" dirty="0">
              <a:ln>
                <a:noFill/>
              </a:ln>
              <a:effectLst/>
              <a:uLnTx/>
              <a:uFillTx/>
            </a:endParaRPr>
          </a:p>
          <a:p>
            <a:pPr marL="108000" marR="0" lvl="0" indent="-108000" fontAlgn="auto">
              <a:spcBef>
                <a:spcPts val="0"/>
              </a:spcBef>
              <a:spcAft>
                <a:spcPts val="600"/>
              </a:spcAft>
              <a:buClrTx/>
              <a:buSzTx/>
              <a:buFont typeface="Arial" panose="020B0604020202020204" pitchFamily="34" charset="0"/>
              <a:buChar char="-"/>
              <a:tabLst/>
              <a:defRPr/>
            </a:pPr>
            <a:r>
              <a:rPr kumimoji="0" lang="fi-FI" sz="1800" i="0" u="none" strike="noStrike" cap="none" spc="0" normalizeH="0" baseline="0" noProof="0" dirty="0">
                <a:ln>
                  <a:noFill/>
                </a:ln>
                <a:effectLst/>
                <a:uLnTx/>
                <a:uFillTx/>
              </a:rPr>
              <a:t>Tilastokeskuksen mukaan väestöennusteen tehtävä on tarjota päättäjille työkaluja sen arvioimiseksi, tarvitaanko toimia, joilla kehitykseen voidaan vaikuttaa.</a:t>
            </a:r>
          </a:p>
          <a:p>
            <a:pPr marL="0" marR="0" lvl="0" indent="0" fontAlgn="auto">
              <a:spcBef>
                <a:spcPts val="0"/>
              </a:spcBef>
              <a:spcAft>
                <a:spcPts val="600"/>
              </a:spcAft>
              <a:buClrTx/>
              <a:buSzTx/>
              <a:buNone/>
              <a:tabLst/>
              <a:defRPr/>
            </a:pPr>
            <a:endParaRPr kumimoji="0" lang="fi-FI" sz="1800" i="0" u="none" strike="noStrike" cap="none" spc="0" normalizeH="0" baseline="0" noProof="0" dirty="0">
              <a:ln>
                <a:noFill/>
              </a:ln>
              <a:effectLst/>
              <a:uLnTx/>
              <a:uFillTx/>
            </a:endParaRPr>
          </a:p>
          <a:p>
            <a:pPr marL="108000" indent="-108000">
              <a:spcBef>
                <a:spcPts val="0"/>
              </a:spcBef>
              <a:spcAft>
                <a:spcPts val="600"/>
              </a:spcAft>
              <a:buFont typeface="Arial" panose="020B0604020202020204" pitchFamily="34" charset="0"/>
              <a:buChar char="-"/>
            </a:pPr>
            <a:r>
              <a:rPr lang="fi-FI" sz="1800" dirty="0"/>
              <a:t>Edellinen Tilastokeskuksen väestöennuste on julkaistu vuonna 2021.</a:t>
            </a:r>
            <a:endParaRPr lang="fi-FI" sz="1800" i="0" u="none" strike="noStrike" cap="none" spc="0" normalizeH="0" baseline="0" noProof="0" dirty="0">
              <a:ln>
                <a:noFill/>
              </a:ln>
              <a:effectLst/>
              <a:uLnTx/>
              <a:uFillTx/>
            </a:endParaRPr>
          </a:p>
          <a:p>
            <a:pPr marL="108000" marR="0" lvl="0" indent="-108000" fontAlgn="auto">
              <a:spcBef>
                <a:spcPts val="0"/>
              </a:spcBef>
              <a:spcAft>
                <a:spcPts val="600"/>
              </a:spcAft>
              <a:buClrTx/>
              <a:buSzTx/>
              <a:buFont typeface="Arial" panose="020B0604020202020204" pitchFamily="34" charset="0"/>
              <a:buChar char="-"/>
              <a:tabLst/>
              <a:defRPr/>
            </a:pPr>
            <a:endParaRPr kumimoji="0" lang="fi-FI" sz="1800" i="0" u="none" strike="noStrike" cap="none" spc="0" normalizeH="0" baseline="0" noProof="0" dirty="0">
              <a:ln>
                <a:noFill/>
              </a:ln>
              <a:effectLst/>
              <a:uLnTx/>
              <a:uFillTx/>
            </a:endParaRPr>
          </a:p>
        </p:txBody>
      </p:sp>
    </p:spTree>
    <p:extLst>
      <p:ext uri="{BB962C8B-B14F-4D97-AF65-F5344CB8AC3E}">
        <p14:creationId xmlns:p14="http://schemas.microsoft.com/office/powerpoint/2010/main" val="3569506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2B36E1-7436-4E29-8008-A12DCF3420F0}"/>
              </a:ext>
            </a:extLst>
          </p:cNvPr>
          <p:cNvSpPr>
            <a:spLocks noGrp="1"/>
          </p:cNvSpPr>
          <p:nvPr>
            <p:ph type="title"/>
          </p:nvPr>
        </p:nvSpPr>
        <p:spPr>
          <a:xfrm>
            <a:off x="551384" y="304946"/>
            <a:ext cx="11305256" cy="641181"/>
          </a:xfrm>
        </p:spPr>
        <p:txBody>
          <a:bodyPr anchor="t"/>
          <a:lstStyle/>
          <a:p>
            <a:r>
              <a:rPr lang="fi-FI" dirty="0"/>
              <a:t>Väestöllisen huoltosuhteen ennuste kunnittain Etelä-Savossa 2024 - 2045</a:t>
            </a:r>
          </a:p>
        </p:txBody>
      </p:sp>
      <p:pic>
        <p:nvPicPr>
          <p:cNvPr id="4" name="Kuva 3" descr="Viivakaavio; kunnittain tarkasteltuna korkein väestöllinen huoltosuhde Etelä-Savossa on Puumalassa, ja ennusteen mukaan se nousisi vuoden 2024 luvusta noin 120 lukuun 138,7 vuonna 2045. Vuonna 2045 Etelä-Savon keskimääräinen huoltosuhde olisi 84,9 ja koko maan keskimääräinen huoltosuhde olisi 60,1.">
            <a:extLst>
              <a:ext uri="{FF2B5EF4-FFF2-40B4-BE49-F238E27FC236}">
                <a16:creationId xmlns:a16="http://schemas.microsoft.com/office/drawing/2014/main" id="{D1CD6D11-109F-3250-9BBD-E5F72C412E55}"/>
              </a:ext>
            </a:extLst>
          </p:cNvPr>
          <p:cNvPicPr>
            <a:picLocks noChangeAspect="1"/>
          </p:cNvPicPr>
          <p:nvPr/>
        </p:nvPicPr>
        <p:blipFill>
          <a:blip r:embed="rId2"/>
          <a:stretch>
            <a:fillRect/>
          </a:stretch>
        </p:blipFill>
        <p:spPr>
          <a:xfrm>
            <a:off x="551384" y="908720"/>
            <a:ext cx="10120237" cy="5230821"/>
          </a:xfrm>
          <a:prstGeom prst="rect">
            <a:avLst/>
          </a:prstGeom>
        </p:spPr>
      </p:pic>
      <p:sp>
        <p:nvSpPr>
          <p:cNvPr id="3" name="Title 11">
            <a:extLst>
              <a:ext uri="{FF2B5EF4-FFF2-40B4-BE49-F238E27FC236}">
                <a16:creationId xmlns:a16="http://schemas.microsoft.com/office/drawing/2014/main" id="{82B1E167-93F8-7419-2957-2D3B7C6DE4D0}"/>
              </a:ext>
            </a:extLst>
          </p:cNvPr>
          <p:cNvSpPr txBox="1">
            <a:spLocks/>
          </p:cNvSpPr>
          <p:nvPr/>
        </p:nvSpPr>
        <p:spPr bwMode="auto">
          <a:xfrm>
            <a:off x="551384" y="6525344"/>
            <a:ext cx="11521280"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Väestöennuste 2024, Tilastokeskus, 1.1.2024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1.11.2024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3977843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0D03F0C-948E-6BE8-544C-F93578BE14B8}"/>
              </a:ext>
            </a:extLst>
          </p:cNvPr>
          <p:cNvSpPr>
            <a:spLocks noGrp="1"/>
          </p:cNvSpPr>
          <p:nvPr>
            <p:ph type="ctrTitle"/>
          </p:nvPr>
        </p:nvSpPr>
        <p:spPr/>
        <p:txBody>
          <a:bodyPr/>
          <a:lstStyle/>
          <a:p>
            <a:r>
              <a:rPr lang="fi-FI" dirty="0"/>
              <a:t>Kuntakohtaiset väestöennusteet</a:t>
            </a:r>
          </a:p>
        </p:txBody>
      </p:sp>
    </p:spTree>
    <p:extLst>
      <p:ext uri="{BB962C8B-B14F-4D97-AF65-F5344CB8AC3E}">
        <p14:creationId xmlns:p14="http://schemas.microsoft.com/office/powerpoint/2010/main" val="1488631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2B36E1-7436-4E29-8008-A12DCF3420F0}"/>
              </a:ext>
            </a:extLst>
          </p:cNvPr>
          <p:cNvSpPr>
            <a:spLocks noGrp="1"/>
          </p:cNvSpPr>
          <p:nvPr>
            <p:ph type="title"/>
          </p:nvPr>
        </p:nvSpPr>
        <p:spPr>
          <a:xfrm>
            <a:off x="600584" y="367411"/>
            <a:ext cx="10752000" cy="469301"/>
          </a:xfrm>
        </p:spPr>
        <p:txBody>
          <a:bodyPr anchor="t"/>
          <a:lstStyle/>
          <a:p>
            <a:r>
              <a:rPr lang="fi-FI" dirty="0"/>
              <a:t>Enonkosken väestöennuste 2024 - 2045</a:t>
            </a:r>
          </a:p>
        </p:txBody>
      </p:sp>
      <p:graphicFrame>
        <p:nvGraphicFramePr>
          <p:cNvPr id="9" name="Taulukko 8">
            <a:extLst>
              <a:ext uri="{FF2B5EF4-FFF2-40B4-BE49-F238E27FC236}">
                <a16:creationId xmlns:a16="http://schemas.microsoft.com/office/drawing/2014/main" id="{C43E8389-1C30-64C9-65CC-E3E3D3C02044}"/>
              </a:ext>
            </a:extLst>
          </p:cNvPr>
          <p:cNvGraphicFramePr>
            <a:graphicFrameLocks noGrp="1"/>
          </p:cNvGraphicFramePr>
          <p:nvPr>
            <p:extLst>
              <p:ext uri="{D42A27DB-BD31-4B8C-83A1-F6EECF244321}">
                <p14:modId xmlns:p14="http://schemas.microsoft.com/office/powerpoint/2010/main" val="3401341301"/>
              </p:ext>
            </p:extLst>
          </p:nvPr>
        </p:nvGraphicFramePr>
        <p:xfrm>
          <a:off x="623392" y="1078118"/>
          <a:ext cx="10619454" cy="1273918"/>
        </p:xfrm>
        <a:graphic>
          <a:graphicData uri="http://schemas.openxmlformats.org/drawingml/2006/table">
            <a:tbl>
              <a:tblPr firstRow="1" bandRow="1">
                <a:tableStyleId>{5C22544A-7EE6-4342-B048-85BDC9FD1C3A}</a:tableStyleId>
              </a:tblPr>
              <a:tblGrid>
                <a:gridCol w="652496">
                  <a:extLst>
                    <a:ext uri="{9D8B030D-6E8A-4147-A177-3AD203B41FA5}">
                      <a16:colId xmlns:a16="http://schemas.microsoft.com/office/drawing/2014/main" val="4136429342"/>
                    </a:ext>
                  </a:extLst>
                </a:gridCol>
                <a:gridCol w="427624">
                  <a:extLst>
                    <a:ext uri="{9D8B030D-6E8A-4147-A177-3AD203B41FA5}">
                      <a16:colId xmlns:a16="http://schemas.microsoft.com/office/drawing/2014/main" val="3474568673"/>
                    </a:ext>
                  </a:extLst>
                </a:gridCol>
                <a:gridCol w="432048">
                  <a:extLst>
                    <a:ext uri="{9D8B030D-6E8A-4147-A177-3AD203B41FA5}">
                      <a16:colId xmlns:a16="http://schemas.microsoft.com/office/drawing/2014/main" val="1640362514"/>
                    </a:ext>
                  </a:extLst>
                </a:gridCol>
                <a:gridCol w="401980">
                  <a:extLst>
                    <a:ext uri="{9D8B030D-6E8A-4147-A177-3AD203B41FA5}">
                      <a16:colId xmlns:a16="http://schemas.microsoft.com/office/drawing/2014/main" val="1692384271"/>
                    </a:ext>
                  </a:extLst>
                </a:gridCol>
                <a:gridCol w="458174">
                  <a:extLst>
                    <a:ext uri="{9D8B030D-6E8A-4147-A177-3AD203B41FA5}">
                      <a16:colId xmlns:a16="http://schemas.microsoft.com/office/drawing/2014/main" val="3045003590"/>
                    </a:ext>
                  </a:extLst>
                </a:gridCol>
                <a:gridCol w="458174">
                  <a:extLst>
                    <a:ext uri="{9D8B030D-6E8A-4147-A177-3AD203B41FA5}">
                      <a16:colId xmlns:a16="http://schemas.microsoft.com/office/drawing/2014/main" val="4219919541"/>
                    </a:ext>
                  </a:extLst>
                </a:gridCol>
                <a:gridCol w="458174">
                  <a:extLst>
                    <a:ext uri="{9D8B030D-6E8A-4147-A177-3AD203B41FA5}">
                      <a16:colId xmlns:a16="http://schemas.microsoft.com/office/drawing/2014/main" val="2459094161"/>
                    </a:ext>
                  </a:extLst>
                </a:gridCol>
                <a:gridCol w="458174">
                  <a:extLst>
                    <a:ext uri="{9D8B030D-6E8A-4147-A177-3AD203B41FA5}">
                      <a16:colId xmlns:a16="http://schemas.microsoft.com/office/drawing/2014/main" val="4154766911"/>
                    </a:ext>
                  </a:extLst>
                </a:gridCol>
                <a:gridCol w="458174">
                  <a:extLst>
                    <a:ext uri="{9D8B030D-6E8A-4147-A177-3AD203B41FA5}">
                      <a16:colId xmlns:a16="http://schemas.microsoft.com/office/drawing/2014/main" val="3600553054"/>
                    </a:ext>
                  </a:extLst>
                </a:gridCol>
                <a:gridCol w="458174">
                  <a:extLst>
                    <a:ext uri="{9D8B030D-6E8A-4147-A177-3AD203B41FA5}">
                      <a16:colId xmlns:a16="http://schemas.microsoft.com/office/drawing/2014/main" val="3521841387"/>
                    </a:ext>
                  </a:extLst>
                </a:gridCol>
                <a:gridCol w="458174">
                  <a:extLst>
                    <a:ext uri="{9D8B030D-6E8A-4147-A177-3AD203B41FA5}">
                      <a16:colId xmlns:a16="http://schemas.microsoft.com/office/drawing/2014/main" val="2393485217"/>
                    </a:ext>
                  </a:extLst>
                </a:gridCol>
                <a:gridCol w="458174">
                  <a:extLst>
                    <a:ext uri="{9D8B030D-6E8A-4147-A177-3AD203B41FA5}">
                      <a16:colId xmlns:a16="http://schemas.microsoft.com/office/drawing/2014/main" val="1206317692"/>
                    </a:ext>
                  </a:extLst>
                </a:gridCol>
                <a:gridCol w="458174">
                  <a:extLst>
                    <a:ext uri="{9D8B030D-6E8A-4147-A177-3AD203B41FA5}">
                      <a16:colId xmlns:a16="http://schemas.microsoft.com/office/drawing/2014/main" val="1118171074"/>
                    </a:ext>
                  </a:extLst>
                </a:gridCol>
                <a:gridCol w="458174">
                  <a:extLst>
                    <a:ext uri="{9D8B030D-6E8A-4147-A177-3AD203B41FA5}">
                      <a16:colId xmlns:a16="http://schemas.microsoft.com/office/drawing/2014/main" val="2140027962"/>
                    </a:ext>
                  </a:extLst>
                </a:gridCol>
                <a:gridCol w="458174">
                  <a:extLst>
                    <a:ext uri="{9D8B030D-6E8A-4147-A177-3AD203B41FA5}">
                      <a16:colId xmlns:a16="http://schemas.microsoft.com/office/drawing/2014/main" val="4102811959"/>
                    </a:ext>
                  </a:extLst>
                </a:gridCol>
                <a:gridCol w="458174">
                  <a:extLst>
                    <a:ext uri="{9D8B030D-6E8A-4147-A177-3AD203B41FA5}">
                      <a16:colId xmlns:a16="http://schemas.microsoft.com/office/drawing/2014/main" val="637949531"/>
                    </a:ext>
                  </a:extLst>
                </a:gridCol>
                <a:gridCol w="458174">
                  <a:extLst>
                    <a:ext uri="{9D8B030D-6E8A-4147-A177-3AD203B41FA5}">
                      <a16:colId xmlns:a16="http://schemas.microsoft.com/office/drawing/2014/main" val="2291732012"/>
                    </a:ext>
                  </a:extLst>
                </a:gridCol>
                <a:gridCol w="458174">
                  <a:extLst>
                    <a:ext uri="{9D8B030D-6E8A-4147-A177-3AD203B41FA5}">
                      <a16:colId xmlns:a16="http://schemas.microsoft.com/office/drawing/2014/main" val="3365599975"/>
                    </a:ext>
                  </a:extLst>
                </a:gridCol>
                <a:gridCol w="458174">
                  <a:extLst>
                    <a:ext uri="{9D8B030D-6E8A-4147-A177-3AD203B41FA5}">
                      <a16:colId xmlns:a16="http://schemas.microsoft.com/office/drawing/2014/main" val="2631743344"/>
                    </a:ext>
                  </a:extLst>
                </a:gridCol>
                <a:gridCol w="458174">
                  <a:extLst>
                    <a:ext uri="{9D8B030D-6E8A-4147-A177-3AD203B41FA5}">
                      <a16:colId xmlns:a16="http://schemas.microsoft.com/office/drawing/2014/main" val="824169756"/>
                    </a:ext>
                  </a:extLst>
                </a:gridCol>
                <a:gridCol w="458174">
                  <a:extLst>
                    <a:ext uri="{9D8B030D-6E8A-4147-A177-3AD203B41FA5}">
                      <a16:colId xmlns:a16="http://schemas.microsoft.com/office/drawing/2014/main" val="3406884980"/>
                    </a:ext>
                  </a:extLst>
                </a:gridCol>
                <a:gridCol w="458174">
                  <a:extLst>
                    <a:ext uri="{9D8B030D-6E8A-4147-A177-3AD203B41FA5}">
                      <a16:colId xmlns:a16="http://schemas.microsoft.com/office/drawing/2014/main" val="3047382993"/>
                    </a:ext>
                  </a:extLst>
                </a:gridCol>
                <a:gridCol w="458174">
                  <a:extLst>
                    <a:ext uri="{9D8B030D-6E8A-4147-A177-3AD203B41FA5}">
                      <a16:colId xmlns:a16="http://schemas.microsoft.com/office/drawing/2014/main" val="4242059950"/>
                    </a:ext>
                  </a:extLst>
                </a:gridCol>
              </a:tblGrid>
              <a:tr h="217076">
                <a:tc>
                  <a:txBody>
                    <a:bodyPr/>
                    <a:lstStyle/>
                    <a:p>
                      <a:pPr algn="r" fontAlgn="b"/>
                      <a:endParaRPr lang="fi-FI" sz="1050" b="0" i="0" u="none" strike="noStrike" dirty="0">
                        <a:solidFill>
                          <a:srgbClr val="000000"/>
                        </a:solidFill>
                        <a:effectLst/>
                        <a:latin typeface="Arial" panose="020B0604020202020204" pitchFamily="34" charset="0"/>
                      </a:endParaRPr>
                    </a:p>
                  </a:txBody>
                  <a:tcPr marL="0" marR="0" marT="0" marB="0" anchor="ctr"/>
                </a:tc>
                <a:tc>
                  <a:txBody>
                    <a:bodyPr/>
                    <a:lstStyle/>
                    <a:p>
                      <a:pPr algn="r" fontAlgn="b"/>
                      <a:r>
                        <a:rPr lang="fi-FI" sz="1050" u="none" strike="noStrike" dirty="0">
                          <a:effectLst/>
                        </a:rPr>
                        <a:t>2024</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2025</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2026</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2027</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2028</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2029</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2030</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2031</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2032</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2033</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2034</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2035</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2036</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2037</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2038</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2039</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2040</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2041</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2042</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2043</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2044</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2045</a:t>
                      </a:r>
                      <a:endParaRPr lang="fi-FI" sz="1050" b="1" i="0" u="none" strike="noStrike" dirty="0">
                        <a:solidFill>
                          <a:srgbClr val="000000"/>
                        </a:solidFill>
                        <a:effectLst/>
                        <a:latin typeface="Arial" panose="020B0604020202020204" pitchFamily="34" charset="0"/>
                      </a:endParaRPr>
                    </a:p>
                  </a:txBody>
                  <a:tcPr marL="0" marR="36000" marT="0" marB="0" anchor="ctr"/>
                </a:tc>
                <a:extLst>
                  <a:ext uri="{0D108BD9-81ED-4DB2-BD59-A6C34878D82A}">
                    <a16:rowId xmlns:a16="http://schemas.microsoft.com/office/drawing/2014/main" val="3019984979"/>
                  </a:ext>
                </a:extLst>
              </a:tr>
              <a:tr h="405614">
                <a:tc>
                  <a:txBody>
                    <a:bodyPr/>
                    <a:lstStyle/>
                    <a:p>
                      <a:pPr algn="l" fontAlgn="b"/>
                      <a:r>
                        <a:rPr lang="fi-FI" sz="1050" b="1" u="none" strike="noStrike" dirty="0">
                          <a:effectLst/>
                        </a:rPr>
                        <a:t>Yhteensä</a:t>
                      </a:r>
                      <a:endParaRPr lang="fi-FI" sz="1050" b="1" i="0" u="none" strike="noStrike" dirty="0">
                        <a:solidFill>
                          <a:srgbClr val="000000"/>
                        </a:solidFill>
                        <a:effectLst/>
                        <a:latin typeface="Arial" panose="020B0604020202020204" pitchFamily="34" charset="0"/>
                      </a:endParaRPr>
                    </a:p>
                  </a:txBody>
                  <a:tcPr marL="36000" marR="0" marT="0" marB="0" anchor="ctr"/>
                </a:tc>
                <a:tc>
                  <a:txBody>
                    <a:bodyPr/>
                    <a:lstStyle/>
                    <a:p>
                      <a:pPr algn="r" fontAlgn="b"/>
                      <a:r>
                        <a:rPr lang="fi-FI" sz="1050" b="1" u="none" strike="noStrike" dirty="0">
                          <a:effectLst/>
                        </a:rPr>
                        <a:t>1 310</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1 298</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1 288</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1 280</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1 267</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a:effectLst/>
                        </a:rPr>
                        <a:t>1 257</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1 245</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1 236</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1 224</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1 214</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1 207</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1 198</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a:effectLst/>
                        </a:rPr>
                        <a:t>1 191</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a:effectLst/>
                        </a:rPr>
                        <a:t>1 186</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1 179</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a:effectLst/>
                        </a:rPr>
                        <a:t>1 173</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a:effectLst/>
                        </a:rPr>
                        <a:t>1 167</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1 161</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1 158</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1 151</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1 147</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1 145</a:t>
                      </a:r>
                      <a:endParaRPr lang="fi-FI" sz="1050" b="1" i="0" u="none" strike="noStrike" dirty="0">
                        <a:solidFill>
                          <a:srgbClr val="000000"/>
                        </a:solidFill>
                        <a:effectLst/>
                        <a:latin typeface="Arial" panose="020B0604020202020204" pitchFamily="34" charset="0"/>
                      </a:endParaRPr>
                    </a:p>
                  </a:txBody>
                  <a:tcPr marL="0" marR="36000" marT="0" marB="0" anchor="ctr"/>
                </a:tc>
                <a:extLst>
                  <a:ext uri="{0D108BD9-81ED-4DB2-BD59-A6C34878D82A}">
                    <a16:rowId xmlns:a16="http://schemas.microsoft.com/office/drawing/2014/main" val="2293470460"/>
                  </a:ext>
                </a:extLst>
              </a:tr>
              <a:tr h="217076">
                <a:tc>
                  <a:txBody>
                    <a:bodyPr/>
                    <a:lstStyle/>
                    <a:p>
                      <a:pPr algn="l" fontAlgn="b"/>
                      <a:r>
                        <a:rPr lang="fi-FI" sz="1050" u="none" strike="noStrike" dirty="0">
                          <a:effectLst/>
                        </a:rPr>
                        <a:t>0 - 14 v.</a:t>
                      </a:r>
                      <a:endParaRPr lang="fi-FI" sz="1050" b="1" i="0" u="none" strike="noStrike" dirty="0">
                        <a:solidFill>
                          <a:srgbClr val="000000"/>
                        </a:solidFill>
                        <a:effectLst/>
                        <a:latin typeface="Arial" panose="020B0604020202020204" pitchFamily="34" charset="0"/>
                      </a:endParaRPr>
                    </a:p>
                  </a:txBody>
                  <a:tcPr marL="36000" marR="0" marT="0" marB="0" anchor="ctr"/>
                </a:tc>
                <a:tc>
                  <a:txBody>
                    <a:bodyPr/>
                    <a:lstStyle/>
                    <a:p>
                      <a:pPr algn="r" fontAlgn="b"/>
                      <a:r>
                        <a:rPr lang="fi-FI" sz="1050" u="none" strike="noStrike">
                          <a:effectLst/>
                        </a:rPr>
                        <a:t>160</a:t>
                      </a:r>
                      <a:endParaRPr lang="fi-FI" sz="105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150</a:t>
                      </a:r>
                      <a:endParaRPr lang="fi-FI" sz="105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143</a:t>
                      </a:r>
                      <a:endParaRPr lang="fi-FI" sz="105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137</a:t>
                      </a:r>
                      <a:endParaRPr lang="fi-FI" sz="1050" b="0"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130</a:t>
                      </a:r>
                      <a:endParaRPr lang="fi-FI" sz="105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126</a:t>
                      </a:r>
                      <a:endParaRPr lang="fi-FI" sz="1050" b="0"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122</a:t>
                      </a:r>
                      <a:endParaRPr lang="fi-FI" sz="1050" b="0"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117</a:t>
                      </a:r>
                      <a:endParaRPr lang="fi-FI" sz="105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115</a:t>
                      </a:r>
                      <a:endParaRPr lang="fi-FI" sz="1050" b="0"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116</a:t>
                      </a:r>
                      <a:endParaRPr lang="fi-FI" sz="1050" b="0"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115</a:t>
                      </a:r>
                      <a:endParaRPr lang="fi-FI" sz="105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114</a:t>
                      </a:r>
                      <a:endParaRPr lang="fi-FI" sz="105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109</a:t>
                      </a:r>
                      <a:endParaRPr lang="fi-FI" sz="105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109</a:t>
                      </a:r>
                      <a:endParaRPr lang="fi-FI" sz="1050" b="0"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109</a:t>
                      </a:r>
                      <a:endParaRPr lang="fi-FI" sz="1050" b="0"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108</a:t>
                      </a:r>
                      <a:endParaRPr lang="fi-FI" sz="105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108</a:t>
                      </a:r>
                      <a:endParaRPr lang="fi-FI" sz="105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108</a:t>
                      </a:r>
                      <a:endParaRPr lang="fi-FI" sz="1050" b="0"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107</a:t>
                      </a:r>
                      <a:endParaRPr lang="fi-FI" sz="105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107</a:t>
                      </a:r>
                      <a:endParaRPr lang="fi-FI" sz="105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107</a:t>
                      </a:r>
                      <a:endParaRPr lang="fi-FI" sz="105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106</a:t>
                      </a:r>
                      <a:endParaRPr lang="fi-FI" sz="1050" b="0" i="0" u="none" strike="noStrike" dirty="0">
                        <a:solidFill>
                          <a:srgbClr val="000000"/>
                        </a:solidFill>
                        <a:effectLst/>
                        <a:latin typeface="Arial" panose="020B0604020202020204" pitchFamily="34" charset="0"/>
                      </a:endParaRPr>
                    </a:p>
                  </a:txBody>
                  <a:tcPr marL="0" marR="36000" marT="0" marB="0" anchor="ctr"/>
                </a:tc>
                <a:extLst>
                  <a:ext uri="{0D108BD9-81ED-4DB2-BD59-A6C34878D82A}">
                    <a16:rowId xmlns:a16="http://schemas.microsoft.com/office/drawing/2014/main" val="481749642"/>
                  </a:ext>
                </a:extLst>
              </a:tr>
              <a:tr h="217076">
                <a:tc>
                  <a:txBody>
                    <a:bodyPr/>
                    <a:lstStyle/>
                    <a:p>
                      <a:pPr algn="l" fontAlgn="b"/>
                      <a:r>
                        <a:rPr lang="fi-FI" sz="1050" u="none" strike="noStrike" dirty="0">
                          <a:effectLst/>
                        </a:rPr>
                        <a:t>15 - 64 v.</a:t>
                      </a:r>
                      <a:endParaRPr lang="fi-FI" sz="1050" b="1" i="0" u="none" strike="noStrike" dirty="0">
                        <a:solidFill>
                          <a:srgbClr val="000000"/>
                        </a:solidFill>
                        <a:effectLst/>
                        <a:latin typeface="Arial" panose="020B0604020202020204" pitchFamily="34" charset="0"/>
                      </a:endParaRPr>
                    </a:p>
                  </a:txBody>
                  <a:tcPr marL="36000" marR="0" marT="0" marB="0" anchor="ctr"/>
                </a:tc>
                <a:tc>
                  <a:txBody>
                    <a:bodyPr/>
                    <a:lstStyle/>
                    <a:p>
                      <a:pPr algn="r" fontAlgn="b"/>
                      <a:r>
                        <a:rPr lang="fi-FI" sz="1050" u="none" strike="noStrike">
                          <a:effectLst/>
                        </a:rPr>
                        <a:t>630</a:t>
                      </a:r>
                      <a:endParaRPr lang="fi-FI" sz="105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630</a:t>
                      </a:r>
                      <a:endParaRPr lang="fi-FI" sz="105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622</a:t>
                      </a:r>
                      <a:endParaRPr lang="fi-FI" sz="105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614</a:t>
                      </a:r>
                      <a:endParaRPr lang="fi-FI" sz="105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604</a:t>
                      </a:r>
                      <a:endParaRPr lang="fi-FI" sz="105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593</a:t>
                      </a:r>
                      <a:endParaRPr lang="fi-FI" sz="105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580</a:t>
                      </a:r>
                      <a:endParaRPr lang="fi-FI" sz="1050" b="0"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576</a:t>
                      </a:r>
                      <a:endParaRPr lang="fi-FI" sz="105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563</a:t>
                      </a:r>
                      <a:endParaRPr lang="fi-FI" sz="1050" b="0"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558</a:t>
                      </a:r>
                      <a:endParaRPr lang="fi-FI" sz="1050" b="0"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556</a:t>
                      </a:r>
                      <a:endParaRPr lang="fi-FI" sz="105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547</a:t>
                      </a:r>
                      <a:endParaRPr lang="fi-FI" sz="105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553</a:t>
                      </a:r>
                      <a:endParaRPr lang="fi-FI" sz="105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553</a:t>
                      </a:r>
                      <a:endParaRPr lang="fi-FI" sz="105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557</a:t>
                      </a:r>
                      <a:endParaRPr lang="fi-FI" sz="105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555</a:t>
                      </a:r>
                      <a:endParaRPr lang="fi-FI" sz="105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555</a:t>
                      </a:r>
                      <a:endParaRPr lang="fi-FI" sz="105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551</a:t>
                      </a:r>
                      <a:endParaRPr lang="fi-FI" sz="1050" b="0"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550</a:t>
                      </a:r>
                      <a:endParaRPr lang="fi-FI" sz="105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548</a:t>
                      </a:r>
                      <a:endParaRPr lang="fi-FI" sz="1050" b="0"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546</a:t>
                      </a:r>
                      <a:endParaRPr lang="fi-FI" sz="1050" b="0"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544</a:t>
                      </a:r>
                      <a:endParaRPr lang="fi-FI" sz="1050" b="0" i="0" u="none" strike="noStrike">
                        <a:solidFill>
                          <a:srgbClr val="000000"/>
                        </a:solidFill>
                        <a:effectLst/>
                        <a:latin typeface="Arial" panose="020B0604020202020204" pitchFamily="34" charset="0"/>
                      </a:endParaRPr>
                    </a:p>
                  </a:txBody>
                  <a:tcPr marL="0" marR="36000" marT="0" marB="0" anchor="ctr"/>
                </a:tc>
                <a:extLst>
                  <a:ext uri="{0D108BD9-81ED-4DB2-BD59-A6C34878D82A}">
                    <a16:rowId xmlns:a16="http://schemas.microsoft.com/office/drawing/2014/main" val="2324670305"/>
                  </a:ext>
                </a:extLst>
              </a:tr>
              <a:tr h="217076">
                <a:tc>
                  <a:txBody>
                    <a:bodyPr/>
                    <a:lstStyle/>
                    <a:p>
                      <a:pPr algn="l" fontAlgn="b"/>
                      <a:r>
                        <a:rPr lang="fi-FI" sz="1050" u="none" strike="noStrike" dirty="0">
                          <a:effectLst/>
                        </a:rPr>
                        <a:t>65 -    v.</a:t>
                      </a:r>
                      <a:endParaRPr lang="fi-FI" sz="1050" b="1" i="0" u="none" strike="noStrike" dirty="0">
                        <a:solidFill>
                          <a:srgbClr val="000000"/>
                        </a:solidFill>
                        <a:effectLst/>
                        <a:latin typeface="Arial" panose="020B0604020202020204" pitchFamily="34" charset="0"/>
                      </a:endParaRPr>
                    </a:p>
                  </a:txBody>
                  <a:tcPr marL="36000" marR="0" marT="0" marB="0" anchor="ctr"/>
                </a:tc>
                <a:tc>
                  <a:txBody>
                    <a:bodyPr/>
                    <a:lstStyle/>
                    <a:p>
                      <a:pPr algn="r" fontAlgn="b"/>
                      <a:r>
                        <a:rPr lang="fi-FI" sz="1050" u="none" strike="noStrike">
                          <a:effectLst/>
                        </a:rPr>
                        <a:t>520</a:t>
                      </a:r>
                      <a:endParaRPr lang="fi-FI" sz="105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518</a:t>
                      </a:r>
                      <a:endParaRPr lang="fi-FI" sz="105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523</a:t>
                      </a:r>
                      <a:endParaRPr lang="fi-FI" sz="1050" b="0"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529</a:t>
                      </a:r>
                      <a:endParaRPr lang="fi-FI" sz="105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533</a:t>
                      </a:r>
                      <a:endParaRPr lang="fi-FI" sz="105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538</a:t>
                      </a:r>
                      <a:endParaRPr lang="fi-FI" sz="105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543</a:t>
                      </a:r>
                      <a:endParaRPr lang="fi-FI" sz="105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543</a:t>
                      </a:r>
                      <a:endParaRPr lang="fi-FI" sz="105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546</a:t>
                      </a:r>
                      <a:endParaRPr lang="fi-FI" sz="105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540</a:t>
                      </a:r>
                      <a:endParaRPr lang="fi-FI" sz="105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536</a:t>
                      </a:r>
                      <a:endParaRPr lang="fi-FI" sz="1050" b="0"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537</a:t>
                      </a:r>
                      <a:endParaRPr lang="fi-FI" sz="105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529</a:t>
                      </a:r>
                      <a:endParaRPr lang="fi-FI" sz="105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524</a:t>
                      </a:r>
                      <a:endParaRPr lang="fi-FI" sz="105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513</a:t>
                      </a:r>
                      <a:endParaRPr lang="fi-FI" sz="105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510</a:t>
                      </a:r>
                      <a:endParaRPr lang="fi-FI" sz="1050" b="0"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504</a:t>
                      </a:r>
                      <a:endParaRPr lang="fi-FI" sz="105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502</a:t>
                      </a:r>
                      <a:endParaRPr lang="fi-FI" sz="1050" b="0"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501</a:t>
                      </a:r>
                      <a:endParaRPr lang="fi-FI" sz="1050" b="0"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496</a:t>
                      </a:r>
                      <a:endParaRPr lang="fi-FI" sz="1050" b="0"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494</a:t>
                      </a:r>
                      <a:endParaRPr lang="fi-FI" sz="1050" b="0"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495</a:t>
                      </a:r>
                      <a:endParaRPr lang="fi-FI" sz="1050" b="0" i="0" u="none" strike="noStrike" dirty="0">
                        <a:solidFill>
                          <a:srgbClr val="000000"/>
                        </a:solidFill>
                        <a:effectLst/>
                        <a:latin typeface="Arial" panose="020B0604020202020204" pitchFamily="34" charset="0"/>
                      </a:endParaRPr>
                    </a:p>
                  </a:txBody>
                  <a:tcPr marL="0" marR="36000" marT="0" marB="0" anchor="ctr"/>
                </a:tc>
                <a:extLst>
                  <a:ext uri="{0D108BD9-81ED-4DB2-BD59-A6C34878D82A}">
                    <a16:rowId xmlns:a16="http://schemas.microsoft.com/office/drawing/2014/main" val="527560105"/>
                  </a:ext>
                </a:extLst>
              </a:tr>
            </a:tbl>
          </a:graphicData>
        </a:graphic>
      </p:graphicFrame>
      <p:pic>
        <p:nvPicPr>
          <p:cNvPr id="11" name="Kuva 10" descr="Viivakaavio; Enonkosken väestömäärän ennustetaan laskevan vuoden 2024 luvusta 1 310 vuoden 2045 lukuun 1 145.">
            <a:extLst>
              <a:ext uri="{FF2B5EF4-FFF2-40B4-BE49-F238E27FC236}">
                <a16:creationId xmlns:a16="http://schemas.microsoft.com/office/drawing/2014/main" id="{C4D0B7CC-A679-3CD2-3672-BF05F4205FC2}"/>
              </a:ext>
            </a:extLst>
          </p:cNvPr>
          <p:cNvPicPr>
            <a:picLocks noChangeAspect="1"/>
          </p:cNvPicPr>
          <p:nvPr/>
        </p:nvPicPr>
        <p:blipFill>
          <a:blip r:embed="rId2"/>
          <a:stretch>
            <a:fillRect/>
          </a:stretch>
        </p:blipFill>
        <p:spPr>
          <a:xfrm>
            <a:off x="2135560" y="2708920"/>
            <a:ext cx="6552728" cy="3380707"/>
          </a:xfrm>
          <a:prstGeom prst="rect">
            <a:avLst/>
          </a:prstGeom>
        </p:spPr>
      </p:pic>
      <p:sp>
        <p:nvSpPr>
          <p:cNvPr id="4" name="Title 11">
            <a:extLst>
              <a:ext uri="{FF2B5EF4-FFF2-40B4-BE49-F238E27FC236}">
                <a16:creationId xmlns:a16="http://schemas.microsoft.com/office/drawing/2014/main" id="{C619F6EE-0C38-06F7-23FA-FCBD3D878D03}"/>
              </a:ext>
            </a:extLst>
          </p:cNvPr>
          <p:cNvSpPr txBox="1">
            <a:spLocks/>
          </p:cNvSpPr>
          <p:nvPr/>
        </p:nvSpPr>
        <p:spPr bwMode="auto">
          <a:xfrm>
            <a:off x="551384" y="6597352"/>
            <a:ext cx="11521280"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Väestöennuste 2024, Tilastokeskus, 1.1.2024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a:t>
            </a:r>
            <a:r>
              <a:rPr lang="fi-FI" sz="1000" dirty="0">
                <a:solidFill>
                  <a:srgbClr val="000000"/>
                </a:solidFill>
                <a:latin typeface="Arial" charset="-52"/>
                <a:cs typeface="Arial" charset="-52"/>
              </a:rPr>
              <a:t>1</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.11.2024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1035738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AEF1A-9330-D627-FF17-58EA79CBD8D9}"/>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FE4B7735-ED30-F3A9-8069-94EE749E990F}"/>
              </a:ext>
            </a:extLst>
          </p:cNvPr>
          <p:cNvSpPr>
            <a:spLocks noGrp="1"/>
          </p:cNvSpPr>
          <p:nvPr>
            <p:ph type="title"/>
          </p:nvPr>
        </p:nvSpPr>
        <p:spPr>
          <a:xfrm>
            <a:off x="600584" y="367411"/>
            <a:ext cx="10752000" cy="469301"/>
          </a:xfrm>
        </p:spPr>
        <p:txBody>
          <a:bodyPr anchor="t"/>
          <a:lstStyle/>
          <a:p>
            <a:r>
              <a:rPr lang="fi-FI" dirty="0"/>
              <a:t>Hirvensalmen väestöennuste 2024 - 2045</a:t>
            </a:r>
          </a:p>
        </p:txBody>
      </p:sp>
      <p:graphicFrame>
        <p:nvGraphicFramePr>
          <p:cNvPr id="9" name="Taulukko 8">
            <a:extLst>
              <a:ext uri="{FF2B5EF4-FFF2-40B4-BE49-F238E27FC236}">
                <a16:creationId xmlns:a16="http://schemas.microsoft.com/office/drawing/2014/main" id="{7F624CD2-5DE5-9C13-813E-5D0D0E9A8994}"/>
              </a:ext>
            </a:extLst>
          </p:cNvPr>
          <p:cNvGraphicFramePr>
            <a:graphicFrameLocks noGrp="1"/>
          </p:cNvGraphicFramePr>
          <p:nvPr>
            <p:extLst>
              <p:ext uri="{D42A27DB-BD31-4B8C-83A1-F6EECF244321}">
                <p14:modId xmlns:p14="http://schemas.microsoft.com/office/powerpoint/2010/main" val="3575682186"/>
              </p:ext>
            </p:extLst>
          </p:nvPr>
        </p:nvGraphicFramePr>
        <p:xfrm>
          <a:off x="623392" y="1078118"/>
          <a:ext cx="10619454" cy="1273918"/>
        </p:xfrm>
        <a:graphic>
          <a:graphicData uri="http://schemas.openxmlformats.org/drawingml/2006/table">
            <a:tbl>
              <a:tblPr firstRow="1" bandRow="1">
                <a:tableStyleId>{5C22544A-7EE6-4342-B048-85BDC9FD1C3A}</a:tableStyleId>
              </a:tblPr>
              <a:tblGrid>
                <a:gridCol w="652496">
                  <a:extLst>
                    <a:ext uri="{9D8B030D-6E8A-4147-A177-3AD203B41FA5}">
                      <a16:colId xmlns:a16="http://schemas.microsoft.com/office/drawing/2014/main" val="4136429342"/>
                    </a:ext>
                  </a:extLst>
                </a:gridCol>
                <a:gridCol w="427624">
                  <a:extLst>
                    <a:ext uri="{9D8B030D-6E8A-4147-A177-3AD203B41FA5}">
                      <a16:colId xmlns:a16="http://schemas.microsoft.com/office/drawing/2014/main" val="3474568673"/>
                    </a:ext>
                  </a:extLst>
                </a:gridCol>
                <a:gridCol w="432048">
                  <a:extLst>
                    <a:ext uri="{9D8B030D-6E8A-4147-A177-3AD203B41FA5}">
                      <a16:colId xmlns:a16="http://schemas.microsoft.com/office/drawing/2014/main" val="1640362514"/>
                    </a:ext>
                  </a:extLst>
                </a:gridCol>
                <a:gridCol w="401980">
                  <a:extLst>
                    <a:ext uri="{9D8B030D-6E8A-4147-A177-3AD203B41FA5}">
                      <a16:colId xmlns:a16="http://schemas.microsoft.com/office/drawing/2014/main" val="1692384271"/>
                    </a:ext>
                  </a:extLst>
                </a:gridCol>
                <a:gridCol w="458174">
                  <a:extLst>
                    <a:ext uri="{9D8B030D-6E8A-4147-A177-3AD203B41FA5}">
                      <a16:colId xmlns:a16="http://schemas.microsoft.com/office/drawing/2014/main" val="3045003590"/>
                    </a:ext>
                  </a:extLst>
                </a:gridCol>
                <a:gridCol w="458174">
                  <a:extLst>
                    <a:ext uri="{9D8B030D-6E8A-4147-A177-3AD203B41FA5}">
                      <a16:colId xmlns:a16="http://schemas.microsoft.com/office/drawing/2014/main" val="4219919541"/>
                    </a:ext>
                  </a:extLst>
                </a:gridCol>
                <a:gridCol w="458174">
                  <a:extLst>
                    <a:ext uri="{9D8B030D-6E8A-4147-A177-3AD203B41FA5}">
                      <a16:colId xmlns:a16="http://schemas.microsoft.com/office/drawing/2014/main" val="2459094161"/>
                    </a:ext>
                  </a:extLst>
                </a:gridCol>
                <a:gridCol w="458174">
                  <a:extLst>
                    <a:ext uri="{9D8B030D-6E8A-4147-A177-3AD203B41FA5}">
                      <a16:colId xmlns:a16="http://schemas.microsoft.com/office/drawing/2014/main" val="4154766911"/>
                    </a:ext>
                  </a:extLst>
                </a:gridCol>
                <a:gridCol w="458174">
                  <a:extLst>
                    <a:ext uri="{9D8B030D-6E8A-4147-A177-3AD203B41FA5}">
                      <a16:colId xmlns:a16="http://schemas.microsoft.com/office/drawing/2014/main" val="3600553054"/>
                    </a:ext>
                  </a:extLst>
                </a:gridCol>
                <a:gridCol w="458174">
                  <a:extLst>
                    <a:ext uri="{9D8B030D-6E8A-4147-A177-3AD203B41FA5}">
                      <a16:colId xmlns:a16="http://schemas.microsoft.com/office/drawing/2014/main" val="3521841387"/>
                    </a:ext>
                  </a:extLst>
                </a:gridCol>
                <a:gridCol w="458174">
                  <a:extLst>
                    <a:ext uri="{9D8B030D-6E8A-4147-A177-3AD203B41FA5}">
                      <a16:colId xmlns:a16="http://schemas.microsoft.com/office/drawing/2014/main" val="2393485217"/>
                    </a:ext>
                  </a:extLst>
                </a:gridCol>
                <a:gridCol w="458174">
                  <a:extLst>
                    <a:ext uri="{9D8B030D-6E8A-4147-A177-3AD203B41FA5}">
                      <a16:colId xmlns:a16="http://schemas.microsoft.com/office/drawing/2014/main" val="1206317692"/>
                    </a:ext>
                  </a:extLst>
                </a:gridCol>
                <a:gridCol w="458174">
                  <a:extLst>
                    <a:ext uri="{9D8B030D-6E8A-4147-A177-3AD203B41FA5}">
                      <a16:colId xmlns:a16="http://schemas.microsoft.com/office/drawing/2014/main" val="1118171074"/>
                    </a:ext>
                  </a:extLst>
                </a:gridCol>
                <a:gridCol w="458174">
                  <a:extLst>
                    <a:ext uri="{9D8B030D-6E8A-4147-A177-3AD203B41FA5}">
                      <a16:colId xmlns:a16="http://schemas.microsoft.com/office/drawing/2014/main" val="2140027962"/>
                    </a:ext>
                  </a:extLst>
                </a:gridCol>
                <a:gridCol w="458174">
                  <a:extLst>
                    <a:ext uri="{9D8B030D-6E8A-4147-A177-3AD203B41FA5}">
                      <a16:colId xmlns:a16="http://schemas.microsoft.com/office/drawing/2014/main" val="4102811959"/>
                    </a:ext>
                  </a:extLst>
                </a:gridCol>
                <a:gridCol w="458174">
                  <a:extLst>
                    <a:ext uri="{9D8B030D-6E8A-4147-A177-3AD203B41FA5}">
                      <a16:colId xmlns:a16="http://schemas.microsoft.com/office/drawing/2014/main" val="637949531"/>
                    </a:ext>
                  </a:extLst>
                </a:gridCol>
                <a:gridCol w="458174">
                  <a:extLst>
                    <a:ext uri="{9D8B030D-6E8A-4147-A177-3AD203B41FA5}">
                      <a16:colId xmlns:a16="http://schemas.microsoft.com/office/drawing/2014/main" val="2291732012"/>
                    </a:ext>
                  </a:extLst>
                </a:gridCol>
                <a:gridCol w="458174">
                  <a:extLst>
                    <a:ext uri="{9D8B030D-6E8A-4147-A177-3AD203B41FA5}">
                      <a16:colId xmlns:a16="http://schemas.microsoft.com/office/drawing/2014/main" val="3365599975"/>
                    </a:ext>
                  </a:extLst>
                </a:gridCol>
                <a:gridCol w="458174">
                  <a:extLst>
                    <a:ext uri="{9D8B030D-6E8A-4147-A177-3AD203B41FA5}">
                      <a16:colId xmlns:a16="http://schemas.microsoft.com/office/drawing/2014/main" val="2631743344"/>
                    </a:ext>
                  </a:extLst>
                </a:gridCol>
                <a:gridCol w="458174">
                  <a:extLst>
                    <a:ext uri="{9D8B030D-6E8A-4147-A177-3AD203B41FA5}">
                      <a16:colId xmlns:a16="http://schemas.microsoft.com/office/drawing/2014/main" val="824169756"/>
                    </a:ext>
                  </a:extLst>
                </a:gridCol>
                <a:gridCol w="458174">
                  <a:extLst>
                    <a:ext uri="{9D8B030D-6E8A-4147-A177-3AD203B41FA5}">
                      <a16:colId xmlns:a16="http://schemas.microsoft.com/office/drawing/2014/main" val="3406884980"/>
                    </a:ext>
                  </a:extLst>
                </a:gridCol>
                <a:gridCol w="458174">
                  <a:extLst>
                    <a:ext uri="{9D8B030D-6E8A-4147-A177-3AD203B41FA5}">
                      <a16:colId xmlns:a16="http://schemas.microsoft.com/office/drawing/2014/main" val="3047382993"/>
                    </a:ext>
                  </a:extLst>
                </a:gridCol>
                <a:gridCol w="458174">
                  <a:extLst>
                    <a:ext uri="{9D8B030D-6E8A-4147-A177-3AD203B41FA5}">
                      <a16:colId xmlns:a16="http://schemas.microsoft.com/office/drawing/2014/main" val="4242059950"/>
                    </a:ext>
                  </a:extLst>
                </a:gridCol>
              </a:tblGrid>
              <a:tr h="217076">
                <a:tc>
                  <a:txBody>
                    <a:bodyPr/>
                    <a:lstStyle/>
                    <a:p>
                      <a:pPr algn="r" fontAlgn="b"/>
                      <a:endParaRPr lang="fi-FI" sz="1050" b="0" i="0" u="none" strike="noStrike" dirty="0">
                        <a:solidFill>
                          <a:srgbClr val="000000"/>
                        </a:solidFill>
                        <a:effectLst/>
                        <a:latin typeface="Arial" panose="020B0604020202020204" pitchFamily="34" charset="0"/>
                      </a:endParaRPr>
                    </a:p>
                  </a:txBody>
                  <a:tcPr marL="0" marR="0" marT="0" marB="0" anchor="ctr"/>
                </a:tc>
                <a:tc>
                  <a:txBody>
                    <a:bodyPr/>
                    <a:lstStyle/>
                    <a:p>
                      <a:pPr algn="r" fontAlgn="b"/>
                      <a:r>
                        <a:rPr lang="fi-FI" sz="1050" u="none" strike="noStrike" dirty="0">
                          <a:effectLst/>
                        </a:rPr>
                        <a:t>2024</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2025</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2026</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2027</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2028</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2029</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2030</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2031</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2032</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2033</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2034</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2035</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2036</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2037</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2038</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2039</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2040</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2041</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2042</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2043</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2044</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2045</a:t>
                      </a:r>
                      <a:endParaRPr lang="fi-FI" sz="1050" b="1" i="0" u="none" strike="noStrike" dirty="0">
                        <a:solidFill>
                          <a:srgbClr val="000000"/>
                        </a:solidFill>
                        <a:effectLst/>
                        <a:latin typeface="Arial" panose="020B0604020202020204" pitchFamily="34" charset="0"/>
                      </a:endParaRPr>
                    </a:p>
                  </a:txBody>
                  <a:tcPr marL="0" marR="36000" marT="0" marB="0" anchor="ctr"/>
                </a:tc>
                <a:extLst>
                  <a:ext uri="{0D108BD9-81ED-4DB2-BD59-A6C34878D82A}">
                    <a16:rowId xmlns:a16="http://schemas.microsoft.com/office/drawing/2014/main" val="3019984979"/>
                  </a:ext>
                </a:extLst>
              </a:tr>
              <a:tr h="405614">
                <a:tc>
                  <a:txBody>
                    <a:bodyPr/>
                    <a:lstStyle/>
                    <a:p>
                      <a:pPr algn="l" fontAlgn="b"/>
                      <a:r>
                        <a:rPr lang="fi-FI" sz="1100" b="1" i="0" u="none" strike="noStrike" dirty="0">
                          <a:solidFill>
                            <a:srgbClr val="000000"/>
                          </a:solidFill>
                          <a:effectLst/>
                          <a:latin typeface="Arial" panose="020B0604020202020204" pitchFamily="34" charset="0"/>
                        </a:rPr>
                        <a:t>Yhteensä</a:t>
                      </a:r>
                    </a:p>
                  </a:txBody>
                  <a:tcPr marL="0" marR="0" marT="0" marB="0" anchor="ctr"/>
                </a:tc>
                <a:tc>
                  <a:txBody>
                    <a:bodyPr/>
                    <a:lstStyle/>
                    <a:p>
                      <a:pPr algn="r" fontAlgn="b"/>
                      <a:r>
                        <a:rPr lang="fi-FI" sz="1100" b="1" i="0" u="none" strike="noStrike" dirty="0">
                          <a:solidFill>
                            <a:srgbClr val="000000"/>
                          </a:solidFill>
                          <a:effectLst/>
                          <a:latin typeface="Arial" panose="020B0604020202020204" pitchFamily="34" charset="0"/>
                        </a:rPr>
                        <a:t>2 056</a:t>
                      </a:r>
                    </a:p>
                  </a:txBody>
                  <a:tcPr marL="0" marR="36000" marT="0" marB="0" anchor="ctr"/>
                </a:tc>
                <a:tc>
                  <a:txBody>
                    <a:bodyPr/>
                    <a:lstStyle/>
                    <a:p>
                      <a:pPr algn="r" fontAlgn="b"/>
                      <a:r>
                        <a:rPr lang="fi-FI" sz="1100" b="1" i="0" u="none" strike="noStrike" dirty="0">
                          <a:solidFill>
                            <a:srgbClr val="000000"/>
                          </a:solidFill>
                          <a:effectLst/>
                          <a:latin typeface="Arial" panose="020B0604020202020204" pitchFamily="34" charset="0"/>
                        </a:rPr>
                        <a:t>2 049</a:t>
                      </a:r>
                    </a:p>
                  </a:txBody>
                  <a:tcPr marL="0" marR="36000" marT="0" marB="0" anchor="ctr"/>
                </a:tc>
                <a:tc>
                  <a:txBody>
                    <a:bodyPr/>
                    <a:lstStyle/>
                    <a:p>
                      <a:pPr algn="r" fontAlgn="b"/>
                      <a:r>
                        <a:rPr lang="fi-FI" sz="1100" b="1" i="0" u="none" strike="noStrike" dirty="0">
                          <a:solidFill>
                            <a:srgbClr val="000000"/>
                          </a:solidFill>
                          <a:effectLst/>
                          <a:latin typeface="Arial" panose="020B0604020202020204" pitchFamily="34" charset="0"/>
                        </a:rPr>
                        <a:t>2 040</a:t>
                      </a:r>
                    </a:p>
                  </a:txBody>
                  <a:tcPr marL="0" marR="36000" marT="0" marB="0" anchor="ctr"/>
                </a:tc>
                <a:tc>
                  <a:txBody>
                    <a:bodyPr/>
                    <a:lstStyle/>
                    <a:p>
                      <a:pPr algn="r" fontAlgn="b"/>
                      <a:r>
                        <a:rPr lang="fi-FI" sz="1100" b="1" i="0" u="none" strike="noStrike" dirty="0">
                          <a:solidFill>
                            <a:srgbClr val="000000"/>
                          </a:solidFill>
                          <a:effectLst/>
                          <a:latin typeface="Arial" panose="020B0604020202020204" pitchFamily="34" charset="0"/>
                        </a:rPr>
                        <a:t>2 032</a:t>
                      </a:r>
                    </a:p>
                  </a:txBody>
                  <a:tcPr marL="0" marR="36000" marT="0" marB="0" anchor="ctr"/>
                </a:tc>
                <a:tc>
                  <a:txBody>
                    <a:bodyPr/>
                    <a:lstStyle/>
                    <a:p>
                      <a:pPr algn="r" fontAlgn="b"/>
                      <a:r>
                        <a:rPr lang="fi-FI" sz="1100" b="1" i="0" u="none" strike="noStrike" dirty="0">
                          <a:solidFill>
                            <a:srgbClr val="000000"/>
                          </a:solidFill>
                          <a:effectLst/>
                          <a:latin typeface="Arial" panose="020B0604020202020204" pitchFamily="34" charset="0"/>
                        </a:rPr>
                        <a:t>2 026</a:t>
                      </a:r>
                    </a:p>
                  </a:txBody>
                  <a:tcPr marL="0" marR="36000" marT="0" marB="0" anchor="ctr"/>
                </a:tc>
                <a:tc>
                  <a:txBody>
                    <a:bodyPr/>
                    <a:lstStyle/>
                    <a:p>
                      <a:pPr algn="r" fontAlgn="b"/>
                      <a:r>
                        <a:rPr lang="fi-FI" sz="1100" b="1" i="0" u="none" strike="noStrike" dirty="0">
                          <a:solidFill>
                            <a:srgbClr val="000000"/>
                          </a:solidFill>
                          <a:effectLst/>
                          <a:latin typeface="Arial" panose="020B0604020202020204" pitchFamily="34" charset="0"/>
                        </a:rPr>
                        <a:t>2 019</a:t>
                      </a:r>
                    </a:p>
                  </a:txBody>
                  <a:tcPr marL="0" marR="36000" marT="0" marB="0" anchor="ctr"/>
                </a:tc>
                <a:tc>
                  <a:txBody>
                    <a:bodyPr/>
                    <a:lstStyle/>
                    <a:p>
                      <a:pPr algn="r" fontAlgn="b"/>
                      <a:r>
                        <a:rPr lang="fi-FI" sz="1100" b="1" i="0" u="none" strike="noStrike" dirty="0">
                          <a:solidFill>
                            <a:srgbClr val="000000"/>
                          </a:solidFill>
                          <a:effectLst/>
                          <a:latin typeface="Arial" panose="020B0604020202020204" pitchFamily="34" charset="0"/>
                        </a:rPr>
                        <a:t>2 012</a:t>
                      </a:r>
                    </a:p>
                  </a:txBody>
                  <a:tcPr marL="0" marR="36000" marT="0" marB="0" anchor="ctr"/>
                </a:tc>
                <a:tc>
                  <a:txBody>
                    <a:bodyPr/>
                    <a:lstStyle/>
                    <a:p>
                      <a:pPr algn="r" fontAlgn="b"/>
                      <a:r>
                        <a:rPr lang="fi-FI" sz="1100" b="1" i="0" u="none" strike="noStrike">
                          <a:solidFill>
                            <a:srgbClr val="000000"/>
                          </a:solidFill>
                          <a:effectLst/>
                          <a:latin typeface="Arial" panose="020B0604020202020204" pitchFamily="34" charset="0"/>
                        </a:rPr>
                        <a:t>2 004</a:t>
                      </a:r>
                    </a:p>
                  </a:txBody>
                  <a:tcPr marL="0" marR="36000" marT="0" marB="0" anchor="ctr"/>
                </a:tc>
                <a:tc>
                  <a:txBody>
                    <a:bodyPr/>
                    <a:lstStyle/>
                    <a:p>
                      <a:pPr algn="r" fontAlgn="b"/>
                      <a:r>
                        <a:rPr lang="fi-FI" sz="1100" b="1" i="0" u="none" strike="noStrike" dirty="0">
                          <a:solidFill>
                            <a:srgbClr val="000000"/>
                          </a:solidFill>
                          <a:effectLst/>
                          <a:latin typeface="Arial" panose="020B0604020202020204" pitchFamily="34" charset="0"/>
                        </a:rPr>
                        <a:t>1 998</a:t>
                      </a:r>
                    </a:p>
                  </a:txBody>
                  <a:tcPr marL="0" marR="36000" marT="0" marB="0" anchor="ctr"/>
                </a:tc>
                <a:tc>
                  <a:txBody>
                    <a:bodyPr/>
                    <a:lstStyle/>
                    <a:p>
                      <a:pPr algn="r" fontAlgn="b"/>
                      <a:r>
                        <a:rPr lang="fi-FI" sz="1100" b="1" i="0" u="none" strike="noStrike">
                          <a:solidFill>
                            <a:srgbClr val="000000"/>
                          </a:solidFill>
                          <a:effectLst/>
                          <a:latin typeface="Arial" panose="020B0604020202020204" pitchFamily="34" charset="0"/>
                        </a:rPr>
                        <a:t>1 990</a:t>
                      </a:r>
                    </a:p>
                  </a:txBody>
                  <a:tcPr marL="0" marR="36000" marT="0" marB="0" anchor="ctr"/>
                </a:tc>
                <a:tc>
                  <a:txBody>
                    <a:bodyPr/>
                    <a:lstStyle/>
                    <a:p>
                      <a:pPr algn="r" fontAlgn="b"/>
                      <a:r>
                        <a:rPr lang="fi-FI" sz="1100" b="1" i="0" u="none" strike="noStrike">
                          <a:solidFill>
                            <a:srgbClr val="000000"/>
                          </a:solidFill>
                          <a:effectLst/>
                          <a:latin typeface="Arial" panose="020B0604020202020204" pitchFamily="34" charset="0"/>
                        </a:rPr>
                        <a:t>1 982</a:t>
                      </a:r>
                    </a:p>
                  </a:txBody>
                  <a:tcPr marL="0" marR="36000" marT="0" marB="0" anchor="ctr"/>
                </a:tc>
                <a:tc>
                  <a:txBody>
                    <a:bodyPr/>
                    <a:lstStyle/>
                    <a:p>
                      <a:pPr algn="r" fontAlgn="b"/>
                      <a:r>
                        <a:rPr lang="fi-FI" sz="1100" b="1" i="0" u="none" strike="noStrike" dirty="0">
                          <a:solidFill>
                            <a:srgbClr val="000000"/>
                          </a:solidFill>
                          <a:effectLst/>
                          <a:latin typeface="Arial" panose="020B0604020202020204" pitchFamily="34" charset="0"/>
                        </a:rPr>
                        <a:t>1 975</a:t>
                      </a:r>
                    </a:p>
                  </a:txBody>
                  <a:tcPr marL="0" marR="36000" marT="0" marB="0" anchor="ctr"/>
                </a:tc>
                <a:tc>
                  <a:txBody>
                    <a:bodyPr/>
                    <a:lstStyle/>
                    <a:p>
                      <a:pPr algn="r" fontAlgn="b"/>
                      <a:r>
                        <a:rPr lang="fi-FI" sz="1100" b="1" i="0" u="none" strike="noStrike">
                          <a:solidFill>
                            <a:srgbClr val="000000"/>
                          </a:solidFill>
                          <a:effectLst/>
                          <a:latin typeface="Arial" panose="020B0604020202020204" pitchFamily="34" charset="0"/>
                        </a:rPr>
                        <a:t>1 967</a:t>
                      </a:r>
                    </a:p>
                  </a:txBody>
                  <a:tcPr marL="0" marR="36000" marT="0" marB="0" anchor="ctr"/>
                </a:tc>
                <a:tc>
                  <a:txBody>
                    <a:bodyPr/>
                    <a:lstStyle/>
                    <a:p>
                      <a:pPr algn="r" fontAlgn="b"/>
                      <a:r>
                        <a:rPr lang="fi-FI" sz="1100" b="1" i="0" u="none" strike="noStrike" dirty="0">
                          <a:solidFill>
                            <a:srgbClr val="000000"/>
                          </a:solidFill>
                          <a:effectLst/>
                          <a:latin typeface="Arial" panose="020B0604020202020204" pitchFamily="34" charset="0"/>
                        </a:rPr>
                        <a:t>1 959</a:t>
                      </a:r>
                    </a:p>
                  </a:txBody>
                  <a:tcPr marL="0" marR="36000" marT="0" marB="0" anchor="ctr"/>
                </a:tc>
                <a:tc>
                  <a:txBody>
                    <a:bodyPr/>
                    <a:lstStyle/>
                    <a:p>
                      <a:pPr algn="r" fontAlgn="b"/>
                      <a:r>
                        <a:rPr lang="fi-FI" sz="1100" b="1" i="0" u="none" strike="noStrike" dirty="0">
                          <a:solidFill>
                            <a:srgbClr val="000000"/>
                          </a:solidFill>
                          <a:effectLst/>
                          <a:latin typeface="Arial" panose="020B0604020202020204" pitchFamily="34" charset="0"/>
                        </a:rPr>
                        <a:t>1 953</a:t>
                      </a:r>
                    </a:p>
                  </a:txBody>
                  <a:tcPr marL="0" marR="36000" marT="0" marB="0" anchor="ctr"/>
                </a:tc>
                <a:tc>
                  <a:txBody>
                    <a:bodyPr/>
                    <a:lstStyle/>
                    <a:p>
                      <a:pPr algn="r" fontAlgn="b"/>
                      <a:r>
                        <a:rPr lang="fi-FI" sz="1100" b="1" i="0" u="none" strike="noStrike">
                          <a:solidFill>
                            <a:srgbClr val="000000"/>
                          </a:solidFill>
                          <a:effectLst/>
                          <a:latin typeface="Arial" panose="020B0604020202020204" pitchFamily="34" charset="0"/>
                        </a:rPr>
                        <a:t>1 948</a:t>
                      </a:r>
                    </a:p>
                  </a:txBody>
                  <a:tcPr marL="0" marR="36000" marT="0" marB="0" anchor="ctr"/>
                </a:tc>
                <a:tc>
                  <a:txBody>
                    <a:bodyPr/>
                    <a:lstStyle/>
                    <a:p>
                      <a:pPr algn="r" fontAlgn="b"/>
                      <a:r>
                        <a:rPr lang="fi-FI" sz="1100" b="1" i="0" u="none" strike="noStrike">
                          <a:solidFill>
                            <a:srgbClr val="000000"/>
                          </a:solidFill>
                          <a:effectLst/>
                          <a:latin typeface="Arial" panose="020B0604020202020204" pitchFamily="34" charset="0"/>
                        </a:rPr>
                        <a:t>1 941</a:t>
                      </a:r>
                    </a:p>
                  </a:txBody>
                  <a:tcPr marL="0" marR="36000" marT="0" marB="0" anchor="ctr"/>
                </a:tc>
                <a:tc>
                  <a:txBody>
                    <a:bodyPr/>
                    <a:lstStyle/>
                    <a:p>
                      <a:pPr algn="r" fontAlgn="b"/>
                      <a:r>
                        <a:rPr lang="fi-FI" sz="1100" b="1" i="0" u="none" strike="noStrike" dirty="0">
                          <a:solidFill>
                            <a:srgbClr val="000000"/>
                          </a:solidFill>
                          <a:effectLst/>
                          <a:latin typeface="Arial" panose="020B0604020202020204" pitchFamily="34" charset="0"/>
                        </a:rPr>
                        <a:t>1 934</a:t>
                      </a:r>
                    </a:p>
                  </a:txBody>
                  <a:tcPr marL="0" marR="36000" marT="0" marB="0" anchor="ctr"/>
                </a:tc>
                <a:tc>
                  <a:txBody>
                    <a:bodyPr/>
                    <a:lstStyle/>
                    <a:p>
                      <a:pPr algn="r" fontAlgn="b"/>
                      <a:r>
                        <a:rPr lang="fi-FI" sz="1100" b="1" i="0" u="none" strike="noStrike">
                          <a:solidFill>
                            <a:srgbClr val="000000"/>
                          </a:solidFill>
                          <a:effectLst/>
                          <a:latin typeface="Arial" panose="020B0604020202020204" pitchFamily="34" charset="0"/>
                        </a:rPr>
                        <a:t>1 929</a:t>
                      </a:r>
                    </a:p>
                  </a:txBody>
                  <a:tcPr marL="0" marR="36000" marT="0" marB="0" anchor="ctr"/>
                </a:tc>
                <a:tc>
                  <a:txBody>
                    <a:bodyPr/>
                    <a:lstStyle/>
                    <a:p>
                      <a:pPr algn="r" fontAlgn="b"/>
                      <a:r>
                        <a:rPr lang="fi-FI" sz="1100" b="1" i="0" u="none" strike="noStrike">
                          <a:solidFill>
                            <a:srgbClr val="000000"/>
                          </a:solidFill>
                          <a:effectLst/>
                          <a:latin typeface="Arial" panose="020B0604020202020204" pitchFamily="34" charset="0"/>
                        </a:rPr>
                        <a:t>1 924</a:t>
                      </a:r>
                    </a:p>
                  </a:txBody>
                  <a:tcPr marL="0" marR="36000" marT="0" marB="0" anchor="ctr"/>
                </a:tc>
                <a:tc>
                  <a:txBody>
                    <a:bodyPr/>
                    <a:lstStyle/>
                    <a:p>
                      <a:pPr algn="r" fontAlgn="b"/>
                      <a:r>
                        <a:rPr lang="fi-FI" sz="1100" b="1" i="0" u="none" strike="noStrike" dirty="0">
                          <a:solidFill>
                            <a:srgbClr val="000000"/>
                          </a:solidFill>
                          <a:effectLst/>
                          <a:latin typeface="Arial" panose="020B0604020202020204" pitchFamily="34" charset="0"/>
                        </a:rPr>
                        <a:t>1 920</a:t>
                      </a:r>
                    </a:p>
                  </a:txBody>
                  <a:tcPr marL="0" marR="36000" marT="0" marB="0" anchor="ctr"/>
                </a:tc>
                <a:tc>
                  <a:txBody>
                    <a:bodyPr/>
                    <a:lstStyle/>
                    <a:p>
                      <a:pPr algn="r" fontAlgn="b"/>
                      <a:r>
                        <a:rPr lang="fi-FI" sz="1100" b="1" i="0" u="none" strike="noStrike" dirty="0">
                          <a:solidFill>
                            <a:srgbClr val="000000"/>
                          </a:solidFill>
                          <a:effectLst/>
                          <a:latin typeface="Arial" panose="020B0604020202020204" pitchFamily="34" charset="0"/>
                        </a:rPr>
                        <a:t>1 915</a:t>
                      </a:r>
                    </a:p>
                  </a:txBody>
                  <a:tcPr marL="0" marR="36000" marT="0" marB="0" anchor="ctr"/>
                </a:tc>
                <a:extLst>
                  <a:ext uri="{0D108BD9-81ED-4DB2-BD59-A6C34878D82A}">
                    <a16:rowId xmlns:a16="http://schemas.microsoft.com/office/drawing/2014/main" val="2293470460"/>
                  </a:ext>
                </a:extLst>
              </a:tr>
              <a:tr h="217076">
                <a:tc>
                  <a:txBody>
                    <a:bodyPr/>
                    <a:lstStyle/>
                    <a:p>
                      <a:pPr algn="l" fontAlgn="b"/>
                      <a:r>
                        <a:rPr lang="fi-FI" sz="1100" b="1" i="0" u="none" strike="noStrike" dirty="0">
                          <a:solidFill>
                            <a:srgbClr val="000000"/>
                          </a:solidFill>
                          <a:effectLst/>
                          <a:latin typeface="Arial" panose="020B0604020202020204" pitchFamily="34" charset="0"/>
                        </a:rPr>
                        <a:t>0 - 14 v.</a:t>
                      </a:r>
                    </a:p>
                  </a:txBody>
                  <a:tcPr marL="0" marR="0" marT="0" marB="0" anchor="ctr"/>
                </a:tc>
                <a:tc>
                  <a:txBody>
                    <a:bodyPr/>
                    <a:lstStyle/>
                    <a:p>
                      <a:pPr algn="r" fontAlgn="b"/>
                      <a:r>
                        <a:rPr lang="fi-FI" sz="1100" b="0" i="0" u="none" strike="noStrike">
                          <a:solidFill>
                            <a:srgbClr val="000000"/>
                          </a:solidFill>
                          <a:effectLst/>
                          <a:latin typeface="Arial" panose="020B0604020202020204" pitchFamily="34" charset="0"/>
                        </a:rPr>
                        <a:t>201</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198</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194</a:t>
                      </a:r>
                    </a:p>
                  </a:txBody>
                  <a:tcPr marL="0" marR="36000" marT="0" marB="0" anchor="ctr"/>
                </a:tc>
                <a:tc>
                  <a:txBody>
                    <a:bodyPr/>
                    <a:lstStyle/>
                    <a:p>
                      <a:pPr algn="r" fontAlgn="b"/>
                      <a:r>
                        <a:rPr lang="fi-FI" sz="1100" b="0" i="0" u="none" strike="noStrike" dirty="0">
                          <a:solidFill>
                            <a:srgbClr val="000000"/>
                          </a:solidFill>
                          <a:effectLst/>
                          <a:latin typeface="Arial" panose="020B0604020202020204" pitchFamily="34" charset="0"/>
                        </a:rPr>
                        <a:t>188</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186</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181</a:t>
                      </a:r>
                    </a:p>
                  </a:txBody>
                  <a:tcPr marL="0" marR="36000" marT="0" marB="0" anchor="ctr"/>
                </a:tc>
                <a:tc>
                  <a:txBody>
                    <a:bodyPr/>
                    <a:lstStyle/>
                    <a:p>
                      <a:pPr algn="r" fontAlgn="b"/>
                      <a:r>
                        <a:rPr lang="fi-FI" sz="1100" b="0" i="0" u="none" strike="noStrike" dirty="0">
                          <a:solidFill>
                            <a:srgbClr val="000000"/>
                          </a:solidFill>
                          <a:effectLst/>
                          <a:latin typeface="Arial" panose="020B0604020202020204" pitchFamily="34" charset="0"/>
                        </a:rPr>
                        <a:t>176</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171</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167</a:t>
                      </a:r>
                    </a:p>
                  </a:txBody>
                  <a:tcPr marL="0" marR="36000" marT="0" marB="0" anchor="ctr"/>
                </a:tc>
                <a:tc>
                  <a:txBody>
                    <a:bodyPr/>
                    <a:lstStyle/>
                    <a:p>
                      <a:pPr algn="r" fontAlgn="b"/>
                      <a:r>
                        <a:rPr lang="fi-FI" sz="1100" b="0" i="0" u="none" strike="noStrike" dirty="0">
                          <a:solidFill>
                            <a:srgbClr val="000000"/>
                          </a:solidFill>
                          <a:effectLst/>
                          <a:latin typeface="Arial" panose="020B0604020202020204" pitchFamily="34" charset="0"/>
                        </a:rPr>
                        <a:t>167</a:t>
                      </a:r>
                    </a:p>
                  </a:txBody>
                  <a:tcPr marL="0" marR="36000" marT="0" marB="0" anchor="ctr"/>
                </a:tc>
                <a:tc>
                  <a:txBody>
                    <a:bodyPr/>
                    <a:lstStyle/>
                    <a:p>
                      <a:pPr algn="r" fontAlgn="b"/>
                      <a:r>
                        <a:rPr lang="fi-FI" sz="1100" b="0" i="0" u="none" strike="noStrike" dirty="0">
                          <a:solidFill>
                            <a:srgbClr val="000000"/>
                          </a:solidFill>
                          <a:effectLst/>
                          <a:latin typeface="Arial" panose="020B0604020202020204" pitchFamily="34" charset="0"/>
                        </a:rPr>
                        <a:t>167</a:t>
                      </a:r>
                    </a:p>
                  </a:txBody>
                  <a:tcPr marL="0" marR="36000" marT="0" marB="0" anchor="ctr"/>
                </a:tc>
                <a:tc>
                  <a:txBody>
                    <a:bodyPr/>
                    <a:lstStyle/>
                    <a:p>
                      <a:pPr algn="r" fontAlgn="b"/>
                      <a:r>
                        <a:rPr lang="fi-FI" sz="1100" b="0" i="0" u="none" strike="noStrike" dirty="0">
                          <a:solidFill>
                            <a:srgbClr val="000000"/>
                          </a:solidFill>
                          <a:effectLst/>
                          <a:latin typeface="Arial" panose="020B0604020202020204" pitchFamily="34" charset="0"/>
                        </a:rPr>
                        <a:t>165</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163</a:t>
                      </a:r>
                    </a:p>
                  </a:txBody>
                  <a:tcPr marL="0" marR="36000" marT="0" marB="0" anchor="ctr"/>
                </a:tc>
                <a:tc>
                  <a:txBody>
                    <a:bodyPr/>
                    <a:lstStyle/>
                    <a:p>
                      <a:pPr algn="r" fontAlgn="b"/>
                      <a:r>
                        <a:rPr lang="fi-FI" sz="1100" b="0" i="0" u="none" strike="noStrike" dirty="0">
                          <a:solidFill>
                            <a:srgbClr val="000000"/>
                          </a:solidFill>
                          <a:effectLst/>
                          <a:latin typeface="Arial" panose="020B0604020202020204" pitchFamily="34" charset="0"/>
                        </a:rPr>
                        <a:t>161</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160</a:t>
                      </a:r>
                    </a:p>
                  </a:txBody>
                  <a:tcPr marL="0" marR="36000" marT="0" marB="0" anchor="ctr"/>
                </a:tc>
                <a:tc>
                  <a:txBody>
                    <a:bodyPr/>
                    <a:lstStyle/>
                    <a:p>
                      <a:pPr algn="r" fontAlgn="b"/>
                      <a:r>
                        <a:rPr lang="fi-FI" sz="1100" b="0" i="0" u="none" strike="noStrike" dirty="0">
                          <a:solidFill>
                            <a:srgbClr val="000000"/>
                          </a:solidFill>
                          <a:effectLst/>
                          <a:latin typeface="Arial" panose="020B0604020202020204" pitchFamily="34" charset="0"/>
                        </a:rPr>
                        <a:t>160</a:t>
                      </a:r>
                    </a:p>
                  </a:txBody>
                  <a:tcPr marL="0" marR="36000" marT="0" marB="0" anchor="ctr"/>
                </a:tc>
                <a:tc>
                  <a:txBody>
                    <a:bodyPr/>
                    <a:lstStyle/>
                    <a:p>
                      <a:pPr algn="r" fontAlgn="b"/>
                      <a:r>
                        <a:rPr lang="fi-FI" sz="1100" b="0" i="0" u="none" strike="noStrike" dirty="0">
                          <a:solidFill>
                            <a:srgbClr val="000000"/>
                          </a:solidFill>
                          <a:effectLst/>
                          <a:latin typeface="Arial" panose="020B0604020202020204" pitchFamily="34" charset="0"/>
                        </a:rPr>
                        <a:t>159</a:t>
                      </a:r>
                    </a:p>
                  </a:txBody>
                  <a:tcPr marL="0" marR="36000" marT="0" marB="0" anchor="ctr"/>
                </a:tc>
                <a:tc>
                  <a:txBody>
                    <a:bodyPr/>
                    <a:lstStyle/>
                    <a:p>
                      <a:pPr algn="r" fontAlgn="b"/>
                      <a:r>
                        <a:rPr lang="fi-FI" sz="1100" b="0" i="0" u="none" strike="noStrike" dirty="0">
                          <a:solidFill>
                            <a:srgbClr val="000000"/>
                          </a:solidFill>
                          <a:effectLst/>
                          <a:latin typeface="Arial" panose="020B0604020202020204" pitchFamily="34" charset="0"/>
                        </a:rPr>
                        <a:t>158</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158</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158</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158</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157</a:t>
                      </a:r>
                    </a:p>
                  </a:txBody>
                  <a:tcPr marL="0" marR="36000" marT="0" marB="0" anchor="ctr"/>
                </a:tc>
                <a:extLst>
                  <a:ext uri="{0D108BD9-81ED-4DB2-BD59-A6C34878D82A}">
                    <a16:rowId xmlns:a16="http://schemas.microsoft.com/office/drawing/2014/main" val="481749642"/>
                  </a:ext>
                </a:extLst>
              </a:tr>
              <a:tr h="217076">
                <a:tc>
                  <a:txBody>
                    <a:bodyPr/>
                    <a:lstStyle/>
                    <a:p>
                      <a:pPr algn="l" fontAlgn="b"/>
                      <a:r>
                        <a:rPr lang="fi-FI" sz="1100" b="1" i="0" u="none" strike="noStrike" dirty="0">
                          <a:solidFill>
                            <a:srgbClr val="000000"/>
                          </a:solidFill>
                          <a:effectLst/>
                          <a:latin typeface="Arial" panose="020B0604020202020204" pitchFamily="34" charset="0"/>
                        </a:rPr>
                        <a:t>15 - 64 v.</a:t>
                      </a:r>
                    </a:p>
                  </a:txBody>
                  <a:tcPr marL="0" marR="0" marT="0" marB="0" anchor="ctr"/>
                </a:tc>
                <a:tc>
                  <a:txBody>
                    <a:bodyPr/>
                    <a:lstStyle/>
                    <a:p>
                      <a:pPr algn="r" fontAlgn="b"/>
                      <a:r>
                        <a:rPr lang="fi-FI" sz="1100" b="0" i="0" u="none" strike="noStrike">
                          <a:solidFill>
                            <a:srgbClr val="000000"/>
                          </a:solidFill>
                          <a:effectLst/>
                          <a:latin typeface="Arial" panose="020B0604020202020204" pitchFamily="34" charset="0"/>
                        </a:rPr>
                        <a:t>1 002</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981</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966</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959</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937</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922</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918</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903</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901</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886</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876</a:t>
                      </a:r>
                    </a:p>
                  </a:txBody>
                  <a:tcPr marL="0" marR="36000" marT="0" marB="0" anchor="ctr"/>
                </a:tc>
                <a:tc>
                  <a:txBody>
                    <a:bodyPr/>
                    <a:lstStyle/>
                    <a:p>
                      <a:pPr algn="r" fontAlgn="b"/>
                      <a:r>
                        <a:rPr lang="fi-FI" sz="1100" b="0" i="0" u="none" strike="noStrike" dirty="0">
                          <a:solidFill>
                            <a:srgbClr val="000000"/>
                          </a:solidFill>
                          <a:effectLst/>
                          <a:latin typeface="Arial" panose="020B0604020202020204" pitchFamily="34" charset="0"/>
                        </a:rPr>
                        <a:t>867</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862</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857</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859</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863</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857</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852</a:t>
                      </a:r>
                    </a:p>
                  </a:txBody>
                  <a:tcPr marL="0" marR="36000" marT="0" marB="0" anchor="ctr"/>
                </a:tc>
                <a:tc>
                  <a:txBody>
                    <a:bodyPr/>
                    <a:lstStyle/>
                    <a:p>
                      <a:pPr algn="r" fontAlgn="b"/>
                      <a:r>
                        <a:rPr lang="fi-FI" sz="1100" b="0" i="0" u="none" strike="noStrike" dirty="0">
                          <a:solidFill>
                            <a:srgbClr val="000000"/>
                          </a:solidFill>
                          <a:effectLst/>
                          <a:latin typeface="Arial" panose="020B0604020202020204" pitchFamily="34" charset="0"/>
                        </a:rPr>
                        <a:t>851</a:t>
                      </a:r>
                    </a:p>
                  </a:txBody>
                  <a:tcPr marL="0" marR="36000" marT="0" marB="0" anchor="ctr"/>
                </a:tc>
                <a:tc>
                  <a:txBody>
                    <a:bodyPr/>
                    <a:lstStyle/>
                    <a:p>
                      <a:pPr algn="r" fontAlgn="b"/>
                      <a:r>
                        <a:rPr lang="fi-FI" sz="1100" b="0" i="0" u="none" strike="noStrike" dirty="0">
                          <a:solidFill>
                            <a:srgbClr val="000000"/>
                          </a:solidFill>
                          <a:effectLst/>
                          <a:latin typeface="Arial" panose="020B0604020202020204" pitchFamily="34" charset="0"/>
                        </a:rPr>
                        <a:t>857</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856</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857</a:t>
                      </a:r>
                    </a:p>
                  </a:txBody>
                  <a:tcPr marL="0" marR="36000" marT="0" marB="0" anchor="ctr"/>
                </a:tc>
                <a:extLst>
                  <a:ext uri="{0D108BD9-81ED-4DB2-BD59-A6C34878D82A}">
                    <a16:rowId xmlns:a16="http://schemas.microsoft.com/office/drawing/2014/main" val="2324670305"/>
                  </a:ext>
                </a:extLst>
              </a:tr>
              <a:tr h="217076">
                <a:tc>
                  <a:txBody>
                    <a:bodyPr/>
                    <a:lstStyle/>
                    <a:p>
                      <a:pPr algn="l" fontAlgn="b"/>
                      <a:r>
                        <a:rPr lang="fi-FI" sz="1100" b="1" i="0" u="none" strike="noStrike" dirty="0">
                          <a:solidFill>
                            <a:srgbClr val="000000"/>
                          </a:solidFill>
                          <a:effectLst/>
                          <a:latin typeface="Arial" panose="020B0604020202020204" pitchFamily="34" charset="0"/>
                        </a:rPr>
                        <a:t>65 -    v.</a:t>
                      </a:r>
                    </a:p>
                  </a:txBody>
                  <a:tcPr marL="0" marR="0" marT="0" marB="0" anchor="ctr"/>
                </a:tc>
                <a:tc>
                  <a:txBody>
                    <a:bodyPr/>
                    <a:lstStyle/>
                    <a:p>
                      <a:pPr algn="r" fontAlgn="b"/>
                      <a:r>
                        <a:rPr lang="fi-FI" sz="1100" b="0" i="0" u="none" strike="noStrike">
                          <a:solidFill>
                            <a:srgbClr val="000000"/>
                          </a:solidFill>
                          <a:effectLst/>
                          <a:latin typeface="Arial" panose="020B0604020202020204" pitchFamily="34" charset="0"/>
                        </a:rPr>
                        <a:t>853</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870</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880</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885</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903</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916</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918</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930</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930</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937</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939</a:t>
                      </a:r>
                    </a:p>
                  </a:txBody>
                  <a:tcPr marL="0" marR="36000" marT="0" marB="0" anchor="ctr"/>
                </a:tc>
                <a:tc>
                  <a:txBody>
                    <a:bodyPr/>
                    <a:lstStyle/>
                    <a:p>
                      <a:pPr algn="r" fontAlgn="b"/>
                      <a:r>
                        <a:rPr lang="fi-FI" sz="1100" b="0" i="0" u="none" strike="noStrike" dirty="0">
                          <a:solidFill>
                            <a:srgbClr val="000000"/>
                          </a:solidFill>
                          <a:effectLst/>
                          <a:latin typeface="Arial" panose="020B0604020202020204" pitchFamily="34" charset="0"/>
                        </a:rPr>
                        <a:t>943</a:t>
                      </a:r>
                    </a:p>
                  </a:txBody>
                  <a:tcPr marL="0" marR="36000" marT="0" marB="0" anchor="ctr"/>
                </a:tc>
                <a:tc>
                  <a:txBody>
                    <a:bodyPr/>
                    <a:lstStyle/>
                    <a:p>
                      <a:pPr algn="r" fontAlgn="b"/>
                      <a:r>
                        <a:rPr lang="fi-FI" sz="1100" b="0" i="0" u="none" strike="noStrike" dirty="0">
                          <a:solidFill>
                            <a:srgbClr val="000000"/>
                          </a:solidFill>
                          <a:effectLst/>
                          <a:latin typeface="Arial" panose="020B0604020202020204" pitchFamily="34" charset="0"/>
                        </a:rPr>
                        <a:t>942</a:t>
                      </a:r>
                    </a:p>
                  </a:txBody>
                  <a:tcPr marL="0" marR="36000" marT="0" marB="0" anchor="ctr"/>
                </a:tc>
                <a:tc>
                  <a:txBody>
                    <a:bodyPr/>
                    <a:lstStyle/>
                    <a:p>
                      <a:pPr algn="r" fontAlgn="b"/>
                      <a:r>
                        <a:rPr lang="fi-FI" sz="1100" b="0" i="0" u="none" strike="noStrike" dirty="0">
                          <a:solidFill>
                            <a:srgbClr val="000000"/>
                          </a:solidFill>
                          <a:effectLst/>
                          <a:latin typeface="Arial" panose="020B0604020202020204" pitchFamily="34" charset="0"/>
                        </a:rPr>
                        <a:t>941</a:t>
                      </a:r>
                    </a:p>
                  </a:txBody>
                  <a:tcPr marL="0" marR="36000" marT="0" marB="0" anchor="ctr"/>
                </a:tc>
                <a:tc>
                  <a:txBody>
                    <a:bodyPr/>
                    <a:lstStyle/>
                    <a:p>
                      <a:pPr algn="r" fontAlgn="b"/>
                      <a:r>
                        <a:rPr lang="fi-FI" sz="1100" b="0" i="0" u="none" strike="noStrike" dirty="0">
                          <a:solidFill>
                            <a:srgbClr val="000000"/>
                          </a:solidFill>
                          <a:effectLst/>
                          <a:latin typeface="Arial" panose="020B0604020202020204" pitchFamily="34" charset="0"/>
                        </a:rPr>
                        <a:t>934</a:t>
                      </a:r>
                    </a:p>
                  </a:txBody>
                  <a:tcPr marL="0" marR="36000" marT="0" marB="0" anchor="ctr"/>
                </a:tc>
                <a:tc>
                  <a:txBody>
                    <a:bodyPr/>
                    <a:lstStyle/>
                    <a:p>
                      <a:pPr algn="r" fontAlgn="b"/>
                      <a:r>
                        <a:rPr lang="fi-FI" sz="1100" b="0" i="0" u="none" strike="noStrike" dirty="0">
                          <a:solidFill>
                            <a:srgbClr val="000000"/>
                          </a:solidFill>
                          <a:effectLst/>
                          <a:latin typeface="Arial" panose="020B0604020202020204" pitchFamily="34" charset="0"/>
                        </a:rPr>
                        <a:t>925</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925</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924</a:t>
                      </a:r>
                    </a:p>
                  </a:txBody>
                  <a:tcPr marL="0" marR="36000" marT="0" marB="0" anchor="ctr"/>
                </a:tc>
                <a:tc>
                  <a:txBody>
                    <a:bodyPr/>
                    <a:lstStyle/>
                    <a:p>
                      <a:pPr algn="r" fontAlgn="b"/>
                      <a:r>
                        <a:rPr lang="fi-FI" sz="1100" b="0" i="0" u="none" strike="noStrike" dirty="0">
                          <a:solidFill>
                            <a:srgbClr val="000000"/>
                          </a:solidFill>
                          <a:effectLst/>
                          <a:latin typeface="Arial" panose="020B0604020202020204" pitchFamily="34" charset="0"/>
                        </a:rPr>
                        <a:t>920</a:t>
                      </a:r>
                    </a:p>
                  </a:txBody>
                  <a:tcPr marL="0" marR="36000" marT="0" marB="0" anchor="ctr"/>
                </a:tc>
                <a:tc>
                  <a:txBody>
                    <a:bodyPr/>
                    <a:lstStyle/>
                    <a:p>
                      <a:pPr algn="r" fontAlgn="b"/>
                      <a:r>
                        <a:rPr lang="fi-FI" sz="1100" b="0" i="0" u="none" strike="noStrike" dirty="0">
                          <a:solidFill>
                            <a:srgbClr val="000000"/>
                          </a:solidFill>
                          <a:effectLst/>
                          <a:latin typeface="Arial" panose="020B0604020202020204" pitchFamily="34" charset="0"/>
                        </a:rPr>
                        <a:t>909</a:t>
                      </a:r>
                    </a:p>
                  </a:txBody>
                  <a:tcPr marL="0" marR="36000" marT="0" marB="0" anchor="ctr"/>
                </a:tc>
                <a:tc>
                  <a:txBody>
                    <a:bodyPr/>
                    <a:lstStyle/>
                    <a:p>
                      <a:pPr algn="r" fontAlgn="b"/>
                      <a:r>
                        <a:rPr lang="fi-FI" sz="1100" b="0" i="0" u="none" strike="noStrike" dirty="0">
                          <a:solidFill>
                            <a:srgbClr val="000000"/>
                          </a:solidFill>
                          <a:effectLst/>
                          <a:latin typeface="Arial" panose="020B0604020202020204" pitchFamily="34" charset="0"/>
                        </a:rPr>
                        <a:t>906</a:t>
                      </a:r>
                    </a:p>
                  </a:txBody>
                  <a:tcPr marL="0" marR="36000" marT="0" marB="0" anchor="ctr"/>
                </a:tc>
                <a:tc>
                  <a:txBody>
                    <a:bodyPr/>
                    <a:lstStyle/>
                    <a:p>
                      <a:pPr algn="r" fontAlgn="b"/>
                      <a:r>
                        <a:rPr lang="fi-FI" sz="1100" b="0" i="0" u="none" strike="noStrike" dirty="0">
                          <a:solidFill>
                            <a:srgbClr val="000000"/>
                          </a:solidFill>
                          <a:effectLst/>
                          <a:latin typeface="Arial" panose="020B0604020202020204" pitchFamily="34" charset="0"/>
                        </a:rPr>
                        <a:t>901</a:t>
                      </a:r>
                    </a:p>
                  </a:txBody>
                  <a:tcPr marL="0" marR="36000" marT="0" marB="0" anchor="ctr"/>
                </a:tc>
                <a:extLst>
                  <a:ext uri="{0D108BD9-81ED-4DB2-BD59-A6C34878D82A}">
                    <a16:rowId xmlns:a16="http://schemas.microsoft.com/office/drawing/2014/main" val="527560105"/>
                  </a:ext>
                </a:extLst>
              </a:tr>
            </a:tbl>
          </a:graphicData>
        </a:graphic>
      </p:graphicFrame>
      <p:pic>
        <p:nvPicPr>
          <p:cNvPr id="5" name="Kuva 4" descr="Viivakaavio; Hirvensalmen väestömäärän ennustetaan laskevan vuoden 2024 luvusta 2 056 vuoden 2045 lukuun 1 915.">
            <a:extLst>
              <a:ext uri="{FF2B5EF4-FFF2-40B4-BE49-F238E27FC236}">
                <a16:creationId xmlns:a16="http://schemas.microsoft.com/office/drawing/2014/main" id="{63D2338C-16BA-9ED0-DED0-4200020635E2}"/>
              </a:ext>
            </a:extLst>
          </p:cNvPr>
          <p:cNvPicPr>
            <a:picLocks noChangeAspect="1"/>
          </p:cNvPicPr>
          <p:nvPr/>
        </p:nvPicPr>
        <p:blipFill>
          <a:blip r:embed="rId2"/>
          <a:stretch>
            <a:fillRect/>
          </a:stretch>
        </p:blipFill>
        <p:spPr>
          <a:xfrm>
            <a:off x="2135560" y="2708920"/>
            <a:ext cx="6696744" cy="3462117"/>
          </a:xfrm>
          <a:prstGeom prst="rect">
            <a:avLst/>
          </a:prstGeom>
        </p:spPr>
      </p:pic>
      <p:sp>
        <p:nvSpPr>
          <p:cNvPr id="4" name="Title 11">
            <a:extLst>
              <a:ext uri="{FF2B5EF4-FFF2-40B4-BE49-F238E27FC236}">
                <a16:creationId xmlns:a16="http://schemas.microsoft.com/office/drawing/2014/main" id="{C21BAFDF-4996-B8BC-B9C3-0C9FC7D6AA34}"/>
              </a:ext>
            </a:extLst>
          </p:cNvPr>
          <p:cNvSpPr txBox="1">
            <a:spLocks/>
          </p:cNvSpPr>
          <p:nvPr/>
        </p:nvSpPr>
        <p:spPr bwMode="auto">
          <a:xfrm>
            <a:off x="551384" y="6525344"/>
            <a:ext cx="11521280"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Väestöennuste 2024, Tilastokeskus, 1.1.2024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a:t>
            </a:r>
            <a:r>
              <a:rPr lang="fi-FI" sz="1000" dirty="0">
                <a:solidFill>
                  <a:srgbClr val="000000"/>
                </a:solidFill>
                <a:latin typeface="Arial" charset="-52"/>
                <a:cs typeface="Arial" charset="-52"/>
              </a:rPr>
              <a:t>1</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.11.2024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1575543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51C45-DC86-8013-1C2E-4E9DA8B9BFCE}"/>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229DD061-548E-247A-D765-A1AD59FB41CB}"/>
              </a:ext>
            </a:extLst>
          </p:cNvPr>
          <p:cNvSpPr>
            <a:spLocks noGrp="1"/>
          </p:cNvSpPr>
          <p:nvPr>
            <p:ph type="title"/>
          </p:nvPr>
        </p:nvSpPr>
        <p:spPr>
          <a:xfrm>
            <a:off x="600584" y="367411"/>
            <a:ext cx="10752000" cy="469301"/>
          </a:xfrm>
        </p:spPr>
        <p:txBody>
          <a:bodyPr anchor="t"/>
          <a:lstStyle/>
          <a:p>
            <a:r>
              <a:rPr lang="fi-FI" dirty="0"/>
              <a:t>Juvan väestöennuste 2024 - 2045</a:t>
            </a:r>
          </a:p>
        </p:txBody>
      </p:sp>
      <p:graphicFrame>
        <p:nvGraphicFramePr>
          <p:cNvPr id="9" name="Taulukko 8">
            <a:extLst>
              <a:ext uri="{FF2B5EF4-FFF2-40B4-BE49-F238E27FC236}">
                <a16:creationId xmlns:a16="http://schemas.microsoft.com/office/drawing/2014/main" id="{A45B4C1A-6B77-B469-3514-10D113A87878}"/>
              </a:ext>
            </a:extLst>
          </p:cNvPr>
          <p:cNvGraphicFramePr>
            <a:graphicFrameLocks noGrp="1"/>
          </p:cNvGraphicFramePr>
          <p:nvPr>
            <p:extLst>
              <p:ext uri="{D42A27DB-BD31-4B8C-83A1-F6EECF244321}">
                <p14:modId xmlns:p14="http://schemas.microsoft.com/office/powerpoint/2010/main" val="914548255"/>
              </p:ext>
            </p:extLst>
          </p:nvPr>
        </p:nvGraphicFramePr>
        <p:xfrm>
          <a:off x="623392" y="1078118"/>
          <a:ext cx="10619454" cy="1273918"/>
        </p:xfrm>
        <a:graphic>
          <a:graphicData uri="http://schemas.openxmlformats.org/drawingml/2006/table">
            <a:tbl>
              <a:tblPr firstRow="1" bandRow="1">
                <a:tableStyleId>{5C22544A-7EE6-4342-B048-85BDC9FD1C3A}</a:tableStyleId>
              </a:tblPr>
              <a:tblGrid>
                <a:gridCol w="652496">
                  <a:extLst>
                    <a:ext uri="{9D8B030D-6E8A-4147-A177-3AD203B41FA5}">
                      <a16:colId xmlns:a16="http://schemas.microsoft.com/office/drawing/2014/main" val="4136429342"/>
                    </a:ext>
                  </a:extLst>
                </a:gridCol>
                <a:gridCol w="427624">
                  <a:extLst>
                    <a:ext uri="{9D8B030D-6E8A-4147-A177-3AD203B41FA5}">
                      <a16:colId xmlns:a16="http://schemas.microsoft.com/office/drawing/2014/main" val="3474568673"/>
                    </a:ext>
                  </a:extLst>
                </a:gridCol>
                <a:gridCol w="432048">
                  <a:extLst>
                    <a:ext uri="{9D8B030D-6E8A-4147-A177-3AD203B41FA5}">
                      <a16:colId xmlns:a16="http://schemas.microsoft.com/office/drawing/2014/main" val="1640362514"/>
                    </a:ext>
                  </a:extLst>
                </a:gridCol>
                <a:gridCol w="401980">
                  <a:extLst>
                    <a:ext uri="{9D8B030D-6E8A-4147-A177-3AD203B41FA5}">
                      <a16:colId xmlns:a16="http://schemas.microsoft.com/office/drawing/2014/main" val="1692384271"/>
                    </a:ext>
                  </a:extLst>
                </a:gridCol>
                <a:gridCol w="458174">
                  <a:extLst>
                    <a:ext uri="{9D8B030D-6E8A-4147-A177-3AD203B41FA5}">
                      <a16:colId xmlns:a16="http://schemas.microsoft.com/office/drawing/2014/main" val="3045003590"/>
                    </a:ext>
                  </a:extLst>
                </a:gridCol>
                <a:gridCol w="458174">
                  <a:extLst>
                    <a:ext uri="{9D8B030D-6E8A-4147-A177-3AD203B41FA5}">
                      <a16:colId xmlns:a16="http://schemas.microsoft.com/office/drawing/2014/main" val="4219919541"/>
                    </a:ext>
                  </a:extLst>
                </a:gridCol>
                <a:gridCol w="458174">
                  <a:extLst>
                    <a:ext uri="{9D8B030D-6E8A-4147-A177-3AD203B41FA5}">
                      <a16:colId xmlns:a16="http://schemas.microsoft.com/office/drawing/2014/main" val="2459094161"/>
                    </a:ext>
                  </a:extLst>
                </a:gridCol>
                <a:gridCol w="458174">
                  <a:extLst>
                    <a:ext uri="{9D8B030D-6E8A-4147-A177-3AD203B41FA5}">
                      <a16:colId xmlns:a16="http://schemas.microsoft.com/office/drawing/2014/main" val="4154766911"/>
                    </a:ext>
                  </a:extLst>
                </a:gridCol>
                <a:gridCol w="458174">
                  <a:extLst>
                    <a:ext uri="{9D8B030D-6E8A-4147-A177-3AD203B41FA5}">
                      <a16:colId xmlns:a16="http://schemas.microsoft.com/office/drawing/2014/main" val="3600553054"/>
                    </a:ext>
                  </a:extLst>
                </a:gridCol>
                <a:gridCol w="458174">
                  <a:extLst>
                    <a:ext uri="{9D8B030D-6E8A-4147-A177-3AD203B41FA5}">
                      <a16:colId xmlns:a16="http://schemas.microsoft.com/office/drawing/2014/main" val="3521841387"/>
                    </a:ext>
                  </a:extLst>
                </a:gridCol>
                <a:gridCol w="458174">
                  <a:extLst>
                    <a:ext uri="{9D8B030D-6E8A-4147-A177-3AD203B41FA5}">
                      <a16:colId xmlns:a16="http://schemas.microsoft.com/office/drawing/2014/main" val="2393485217"/>
                    </a:ext>
                  </a:extLst>
                </a:gridCol>
                <a:gridCol w="458174">
                  <a:extLst>
                    <a:ext uri="{9D8B030D-6E8A-4147-A177-3AD203B41FA5}">
                      <a16:colId xmlns:a16="http://schemas.microsoft.com/office/drawing/2014/main" val="1206317692"/>
                    </a:ext>
                  </a:extLst>
                </a:gridCol>
                <a:gridCol w="458174">
                  <a:extLst>
                    <a:ext uri="{9D8B030D-6E8A-4147-A177-3AD203B41FA5}">
                      <a16:colId xmlns:a16="http://schemas.microsoft.com/office/drawing/2014/main" val="1118171074"/>
                    </a:ext>
                  </a:extLst>
                </a:gridCol>
                <a:gridCol w="458174">
                  <a:extLst>
                    <a:ext uri="{9D8B030D-6E8A-4147-A177-3AD203B41FA5}">
                      <a16:colId xmlns:a16="http://schemas.microsoft.com/office/drawing/2014/main" val="2140027962"/>
                    </a:ext>
                  </a:extLst>
                </a:gridCol>
                <a:gridCol w="458174">
                  <a:extLst>
                    <a:ext uri="{9D8B030D-6E8A-4147-A177-3AD203B41FA5}">
                      <a16:colId xmlns:a16="http://schemas.microsoft.com/office/drawing/2014/main" val="4102811959"/>
                    </a:ext>
                  </a:extLst>
                </a:gridCol>
                <a:gridCol w="458174">
                  <a:extLst>
                    <a:ext uri="{9D8B030D-6E8A-4147-A177-3AD203B41FA5}">
                      <a16:colId xmlns:a16="http://schemas.microsoft.com/office/drawing/2014/main" val="637949531"/>
                    </a:ext>
                  </a:extLst>
                </a:gridCol>
                <a:gridCol w="458174">
                  <a:extLst>
                    <a:ext uri="{9D8B030D-6E8A-4147-A177-3AD203B41FA5}">
                      <a16:colId xmlns:a16="http://schemas.microsoft.com/office/drawing/2014/main" val="2291732012"/>
                    </a:ext>
                  </a:extLst>
                </a:gridCol>
                <a:gridCol w="458174">
                  <a:extLst>
                    <a:ext uri="{9D8B030D-6E8A-4147-A177-3AD203B41FA5}">
                      <a16:colId xmlns:a16="http://schemas.microsoft.com/office/drawing/2014/main" val="3365599975"/>
                    </a:ext>
                  </a:extLst>
                </a:gridCol>
                <a:gridCol w="458174">
                  <a:extLst>
                    <a:ext uri="{9D8B030D-6E8A-4147-A177-3AD203B41FA5}">
                      <a16:colId xmlns:a16="http://schemas.microsoft.com/office/drawing/2014/main" val="2631743344"/>
                    </a:ext>
                  </a:extLst>
                </a:gridCol>
                <a:gridCol w="458174">
                  <a:extLst>
                    <a:ext uri="{9D8B030D-6E8A-4147-A177-3AD203B41FA5}">
                      <a16:colId xmlns:a16="http://schemas.microsoft.com/office/drawing/2014/main" val="824169756"/>
                    </a:ext>
                  </a:extLst>
                </a:gridCol>
                <a:gridCol w="458174">
                  <a:extLst>
                    <a:ext uri="{9D8B030D-6E8A-4147-A177-3AD203B41FA5}">
                      <a16:colId xmlns:a16="http://schemas.microsoft.com/office/drawing/2014/main" val="3406884980"/>
                    </a:ext>
                  </a:extLst>
                </a:gridCol>
                <a:gridCol w="458174">
                  <a:extLst>
                    <a:ext uri="{9D8B030D-6E8A-4147-A177-3AD203B41FA5}">
                      <a16:colId xmlns:a16="http://schemas.microsoft.com/office/drawing/2014/main" val="3047382993"/>
                    </a:ext>
                  </a:extLst>
                </a:gridCol>
                <a:gridCol w="458174">
                  <a:extLst>
                    <a:ext uri="{9D8B030D-6E8A-4147-A177-3AD203B41FA5}">
                      <a16:colId xmlns:a16="http://schemas.microsoft.com/office/drawing/2014/main" val="4242059950"/>
                    </a:ext>
                  </a:extLst>
                </a:gridCol>
              </a:tblGrid>
              <a:tr h="217076">
                <a:tc>
                  <a:txBody>
                    <a:bodyPr/>
                    <a:lstStyle/>
                    <a:p>
                      <a:pPr algn="r" fontAlgn="b"/>
                      <a:endParaRPr lang="fi-FI" sz="1050" b="0" i="0" u="none" strike="noStrike" dirty="0">
                        <a:solidFill>
                          <a:srgbClr val="000000"/>
                        </a:solidFill>
                        <a:effectLst/>
                        <a:latin typeface="Arial" panose="020B0604020202020204" pitchFamily="34" charset="0"/>
                      </a:endParaRPr>
                    </a:p>
                  </a:txBody>
                  <a:tcPr marL="0" marR="0" marT="0" marB="0" anchor="ctr"/>
                </a:tc>
                <a:tc>
                  <a:txBody>
                    <a:bodyPr/>
                    <a:lstStyle/>
                    <a:p>
                      <a:pPr algn="r" fontAlgn="b"/>
                      <a:r>
                        <a:rPr lang="fi-FI" sz="1050" u="none" strike="noStrike" dirty="0">
                          <a:effectLst/>
                        </a:rPr>
                        <a:t>2024</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2025</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2026</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2027</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2028</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2029</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2030</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2031</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2032</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2033</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2034</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2035</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2036</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2037</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2038</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2039</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2040</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2041</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2042</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2043</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2044</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2045</a:t>
                      </a:r>
                      <a:endParaRPr lang="fi-FI" sz="1050" b="1" i="0" u="none" strike="noStrike" dirty="0">
                        <a:solidFill>
                          <a:srgbClr val="000000"/>
                        </a:solidFill>
                        <a:effectLst/>
                        <a:latin typeface="Arial" panose="020B0604020202020204" pitchFamily="34" charset="0"/>
                      </a:endParaRPr>
                    </a:p>
                  </a:txBody>
                  <a:tcPr marL="0" marR="36000" marT="0" marB="0" anchor="ctr"/>
                </a:tc>
                <a:extLst>
                  <a:ext uri="{0D108BD9-81ED-4DB2-BD59-A6C34878D82A}">
                    <a16:rowId xmlns:a16="http://schemas.microsoft.com/office/drawing/2014/main" val="3019984979"/>
                  </a:ext>
                </a:extLst>
              </a:tr>
              <a:tr h="405614">
                <a:tc>
                  <a:txBody>
                    <a:bodyPr/>
                    <a:lstStyle/>
                    <a:p>
                      <a:pPr algn="l" fontAlgn="b"/>
                      <a:r>
                        <a:rPr lang="fi-FI" sz="1050" b="1" i="0" u="none" strike="noStrike" dirty="0">
                          <a:solidFill>
                            <a:srgbClr val="000000"/>
                          </a:solidFill>
                          <a:effectLst/>
                          <a:latin typeface="Arial" panose="020B0604020202020204" pitchFamily="34" charset="0"/>
                        </a:rPr>
                        <a:t>Yhteensä</a:t>
                      </a:r>
                    </a:p>
                  </a:txBody>
                  <a:tcPr marL="0" marR="0" marT="0" marB="0" anchor="ctr"/>
                </a:tc>
                <a:tc>
                  <a:txBody>
                    <a:bodyPr/>
                    <a:lstStyle/>
                    <a:p>
                      <a:pPr algn="r" fontAlgn="b"/>
                      <a:r>
                        <a:rPr lang="fi-FI" sz="1050" b="1" i="0" u="none" strike="noStrike" dirty="0">
                          <a:solidFill>
                            <a:srgbClr val="000000"/>
                          </a:solidFill>
                          <a:effectLst/>
                          <a:latin typeface="Arial" panose="020B0604020202020204" pitchFamily="34" charset="0"/>
                        </a:rPr>
                        <a:t>5 648</a:t>
                      </a:r>
                    </a:p>
                  </a:txBody>
                  <a:tcPr marL="0" marR="36000" marT="0" marB="0" anchor="ctr"/>
                </a:tc>
                <a:tc>
                  <a:txBody>
                    <a:bodyPr/>
                    <a:lstStyle/>
                    <a:p>
                      <a:pPr algn="r" fontAlgn="b"/>
                      <a:r>
                        <a:rPr lang="fi-FI" sz="1050" b="1" i="0" u="none" strike="noStrike" dirty="0">
                          <a:solidFill>
                            <a:srgbClr val="000000"/>
                          </a:solidFill>
                          <a:effectLst/>
                          <a:latin typeface="Arial" panose="020B0604020202020204" pitchFamily="34" charset="0"/>
                        </a:rPr>
                        <a:t>5 562</a:t>
                      </a:r>
                    </a:p>
                  </a:txBody>
                  <a:tcPr marL="0" marR="36000" marT="0" marB="0" anchor="ctr"/>
                </a:tc>
                <a:tc>
                  <a:txBody>
                    <a:bodyPr/>
                    <a:lstStyle/>
                    <a:p>
                      <a:pPr algn="r" fontAlgn="b"/>
                      <a:r>
                        <a:rPr lang="fi-FI" sz="1050" b="1" i="0" u="none" strike="noStrike">
                          <a:solidFill>
                            <a:srgbClr val="000000"/>
                          </a:solidFill>
                          <a:effectLst/>
                          <a:latin typeface="Arial" panose="020B0604020202020204" pitchFamily="34" charset="0"/>
                        </a:rPr>
                        <a:t>5 480</a:t>
                      </a:r>
                    </a:p>
                  </a:txBody>
                  <a:tcPr marL="0" marR="36000" marT="0" marB="0" anchor="ctr"/>
                </a:tc>
                <a:tc>
                  <a:txBody>
                    <a:bodyPr/>
                    <a:lstStyle/>
                    <a:p>
                      <a:pPr algn="r" fontAlgn="b"/>
                      <a:r>
                        <a:rPr lang="fi-FI" sz="1050" b="1" i="0" u="none" strike="noStrike" dirty="0">
                          <a:solidFill>
                            <a:srgbClr val="000000"/>
                          </a:solidFill>
                          <a:effectLst/>
                          <a:latin typeface="Arial" panose="020B0604020202020204" pitchFamily="34" charset="0"/>
                        </a:rPr>
                        <a:t>5 400</a:t>
                      </a:r>
                    </a:p>
                  </a:txBody>
                  <a:tcPr marL="0" marR="36000" marT="0" marB="0" anchor="ctr"/>
                </a:tc>
                <a:tc>
                  <a:txBody>
                    <a:bodyPr/>
                    <a:lstStyle/>
                    <a:p>
                      <a:pPr algn="r" fontAlgn="b"/>
                      <a:r>
                        <a:rPr lang="fi-FI" sz="1050" b="1" i="0" u="none" strike="noStrike" dirty="0">
                          <a:solidFill>
                            <a:srgbClr val="000000"/>
                          </a:solidFill>
                          <a:effectLst/>
                          <a:latin typeface="Arial" panose="020B0604020202020204" pitchFamily="34" charset="0"/>
                        </a:rPr>
                        <a:t>5 323</a:t>
                      </a:r>
                    </a:p>
                  </a:txBody>
                  <a:tcPr marL="0" marR="36000" marT="0" marB="0" anchor="ctr"/>
                </a:tc>
                <a:tc>
                  <a:txBody>
                    <a:bodyPr/>
                    <a:lstStyle/>
                    <a:p>
                      <a:pPr algn="r" fontAlgn="b"/>
                      <a:r>
                        <a:rPr lang="fi-FI" sz="1050" b="1" i="0" u="none" strike="noStrike">
                          <a:solidFill>
                            <a:srgbClr val="000000"/>
                          </a:solidFill>
                          <a:effectLst/>
                          <a:latin typeface="Arial" panose="020B0604020202020204" pitchFamily="34" charset="0"/>
                        </a:rPr>
                        <a:t>5 250</a:t>
                      </a:r>
                    </a:p>
                  </a:txBody>
                  <a:tcPr marL="0" marR="36000" marT="0" marB="0" anchor="ctr"/>
                </a:tc>
                <a:tc>
                  <a:txBody>
                    <a:bodyPr/>
                    <a:lstStyle/>
                    <a:p>
                      <a:pPr algn="r" fontAlgn="b"/>
                      <a:r>
                        <a:rPr lang="fi-FI" sz="1050" b="1" i="0" u="none" strike="noStrike" dirty="0">
                          <a:solidFill>
                            <a:srgbClr val="000000"/>
                          </a:solidFill>
                          <a:effectLst/>
                          <a:latin typeface="Arial" panose="020B0604020202020204" pitchFamily="34" charset="0"/>
                        </a:rPr>
                        <a:t>5 179</a:t>
                      </a:r>
                    </a:p>
                  </a:txBody>
                  <a:tcPr marL="0" marR="36000" marT="0" marB="0" anchor="ctr"/>
                </a:tc>
                <a:tc>
                  <a:txBody>
                    <a:bodyPr/>
                    <a:lstStyle/>
                    <a:p>
                      <a:pPr algn="r" fontAlgn="b"/>
                      <a:r>
                        <a:rPr lang="fi-FI" sz="1050" b="1" i="0" u="none" strike="noStrike" dirty="0">
                          <a:solidFill>
                            <a:srgbClr val="000000"/>
                          </a:solidFill>
                          <a:effectLst/>
                          <a:latin typeface="Arial" panose="020B0604020202020204" pitchFamily="34" charset="0"/>
                        </a:rPr>
                        <a:t>5 110</a:t>
                      </a:r>
                    </a:p>
                  </a:txBody>
                  <a:tcPr marL="0" marR="36000" marT="0" marB="0" anchor="ctr"/>
                </a:tc>
                <a:tc>
                  <a:txBody>
                    <a:bodyPr/>
                    <a:lstStyle/>
                    <a:p>
                      <a:pPr algn="r" fontAlgn="b"/>
                      <a:r>
                        <a:rPr lang="fi-FI" sz="1050" b="1" i="0" u="none" strike="noStrike" dirty="0">
                          <a:solidFill>
                            <a:srgbClr val="000000"/>
                          </a:solidFill>
                          <a:effectLst/>
                          <a:latin typeface="Arial" panose="020B0604020202020204" pitchFamily="34" charset="0"/>
                        </a:rPr>
                        <a:t>5 042</a:t>
                      </a:r>
                    </a:p>
                  </a:txBody>
                  <a:tcPr marL="0" marR="36000" marT="0" marB="0" anchor="ctr"/>
                </a:tc>
                <a:tc>
                  <a:txBody>
                    <a:bodyPr/>
                    <a:lstStyle/>
                    <a:p>
                      <a:pPr algn="r" fontAlgn="b"/>
                      <a:r>
                        <a:rPr lang="fi-FI" sz="1050" b="1" i="0" u="none" strike="noStrike">
                          <a:solidFill>
                            <a:srgbClr val="000000"/>
                          </a:solidFill>
                          <a:effectLst/>
                          <a:latin typeface="Arial" panose="020B0604020202020204" pitchFamily="34" charset="0"/>
                        </a:rPr>
                        <a:t>4 978</a:t>
                      </a:r>
                    </a:p>
                  </a:txBody>
                  <a:tcPr marL="0" marR="36000" marT="0" marB="0" anchor="ctr"/>
                </a:tc>
                <a:tc>
                  <a:txBody>
                    <a:bodyPr/>
                    <a:lstStyle/>
                    <a:p>
                      <a:pPr algn="r" fontAlgn="b"/>
                      <a:r>
                        <a:rPr lang="fi-FI" sz="1050" b="1" i="0" u="none" strike="noStrike" dirty="0">
                          <a:solidFill>
                            <a:srgbClr val="000000"/>
                          </a:solidFill>
                          <a:effectLst/>
                          <a:latin typeface="Arial" panose="020B0604020202020204" pitchFamily="34" charset="0"/>
                        </a:rPr>
                        <a:t>4 916</a:t>
                      </a:r>
                    </a:p>
                  </a:txBody>
                  <a:tcPr marL="0" marR="36000" marT="0" marB="0" anchor="ctr"/>
                </a:tc>
                <a:tc>
                  <a:txBody>
                    <a:bodyPr/>
                    <a:lstStyle/>
                    <a:p>
                      <a:pPr algn="r" fontAlgn="b"/>
                      <a:r>
                        <a:rPr lang="fi-FI" sz="1050" b="1" i="0" u="none" strike="noStrike">
                          <a:solidFill>
                            <a:srgbClr val="000000"/>
                          </a:solidFill>
                          <a:effectLst/>
                          <a:latin typeface="Arial" panose="020B0604020202020204" pitchFamily="34" charset="0"/>
                        </a:rPr>
                        <a:t>4 857</a:t>
                      </a:r>
                    </a:p>
                  </a:txBody>
                  <a:tcPr marL="0" marR="36000" marT="0" marB="0" anchor="ctr"/>
                </a:tc>
                <a:tc>
                  <a:txBody>
                    <a:bodyPr/>
                    <a:lstStyle/>
                    <a:p>
                      <a:pPr algn="r" fontAlgn="b"/>
                      <a:r>
                        <a:rPr lang="fi-FI" sz="1050" b="1" i="0" u="none" strike="noStrike" dirty="0">
                          <a:solidFill>
                            <a:srgbClr val="000000"/>
                          </a:solidFill>
                          <a:effectLst/>
                          <a:latin typeface="Arial" panose="020B0604020202020204" pitchFamily="34" charset="0"/>
                        </a:rPr>
                        <a:t>4 804</a:t>
                      </a:r>
                    </a:p>
                  </a:txBody>
                  <a:tcPr marL="0" marR="36000" marT="0" marB="0" anchor="ctr"/>
                </a:tc>
                <a:tc>
                  <a:txBody>
                    <a:bodyPr/>
                    <a:lstStyle/>
                    <a:p>
                      <a:pPr algn="r" fontAlgn="b"/>
                      <a:r>
                        <a:rPr lang="fi-FI" sz="1050" b="1" i="0" u="none" strike="noStrike" dirty="0">
                          <a:solidFill>
                            <a:srgbClr val="000000"/>
                          </a:solidFill>
                          <a:effectLst/>
                          <a:latin typeface="Arial" panose="020B0604020202020204" pitchFamily="34" charset="0"/>
                        </a:rPr>
                        <a:t>4 751</a:t>
                      </a:r>
                    </a:p>
                  </a:txBody>
                  <a:tcPr marL="0" marR="36000" marT="0" marB="0" anchor="ctr"/>
                </a:tc>
                <a:tc>
                  <a:txBody>
                    <a:bodyPr/>
                    <a:lstStyle/>
                    <a:p>
                      <a:pPr algn="r" fontAlgn="b"/>
                      <a:r>
                        <a:rPr lang="fi-FI" sz="1050" b="1" i="0" u="none" strike="noStrike">
                          <a:solidFill>
                            <a:srgbClr val="000000"/>
                          </a:solidFill>
                          <a:effectLst/>
                          <a:latin typeface="Arial" panose="020B0604020202020204" pitchFamily="34" charset="0"/>
                        </a:rPr>
                        <a:t>4 701</a:t>
                      </a:r>
                    </a:p>
                  </a:txBody>
                  <a:tcPr marL="0" marR="36000" marT="0" marB="0" anchor="ctr"/>
                </a:tc>
                <a:tc>
                  <a:txBody>
                    <a:bodyPr/>
                    <a:lstStyle/>
                    <a:p>
                      <a:pPr algn="r" fontAlgn="b"/>
                      <a:r>
                        <a:rPr lang="fi-FI" sz="1050" b="1" i="0" u="none" strike="noStrike">
                          <a:solidFill>
                            <a:srgbClr val="000000"/>
                          </a:solidFill>
                          <a:effectLst/>
                          <a:latin typeface="Arial" panose="020B0604020202020204" pitchFamily="34" charset="0"/>
                        </a:rPr>
                        <a:t>4 654</a:t>
                      </a:r>
                    </a:p>
                  </a:txBody>
                  <a:tcPr marL="0" marR="36000" marT="0" marB="0" anchor="ctr"/>
                </a:tc>
                <a:tc>
                  <a:txBody>
                    <a:bodyPr/>
                    <a:lstStyle/>
                    <a:p>
                      <a:pPr algn="r" fontAlgn="b"/>
                      <a:r>
                        <a:rPr lang="fi-FI" sz="1050" b="1" i="0" u="none" strike="noStrike">
                          <a:solidFill>
                            <a:srgbClr val="000000"/>
                          </a:solidFill>
                          <a:effectLst/>
                          <a:latin typeface="Arial" panose="020B0604020202020204" pitchFamily="34" charset="0"/>
                        </a:rPr>
                        <a:t>4 610</a:t>
                      </a:r>
                    </a:p>
                  </a:txBody>
                  <a:tcPr marL="0" marR="36000" marT="0" marB="0" anchor="ctr"/>
                </a:tc>
                <a:tc>
                  <a:txBody>
                    <a:bodyPr/>
                    <a:lstStyle/>
                    <a:p>
                      <a:pPr algn="r" fontAlgn="b"/>
                      <a:r>
                        <a:rPr lang="fi-FI" sz="1050" b="1" i="0" u="none" strike="noStrike">
                          <a:solidFill>
                            <a:srgbClr val="000000"/>
                          </a:solidFill>
                          <a:effectLst/>
                          <a:latin typeface="Arial" panose="020B0604020202020204" pitchFamily="34" charset="0"/>
                        </a:rPr>
                        <a:t>4 566</a:t>
                      </a:r>
                    </a:p>
                  </a:txBody>
                  <a:tcPr marL="0" marR="36000" marT="0" marB="0" anchor="ctr"/>
                </a:tc>
                <a:tc>
                  <a:txBody>
                    <a:bodyPr/>
                    <a:lstStyle/>
                    <a:p>
                      <a:pPr algn="r" fontAlgn="b"/>
                      <a:r>
                        <a:rPr lang="fi-FI" sz="1050" b="1" i="0" u="none" strike="noStrike" dirty="0">
                          <a:solidFill>
                            <a:srgbClr val="000000"/>
                          </a:solidFill>
                          <a:effectLst/>
                          <a:latin typeface="Arial" panose="020B0604020202020204" pitchFamily="34" charset="0"/>
                        </a:rPr>
                        <a:t>4 527</a:t>
                      </a:r>
                    </a:p>
                  </a:txBody>
                  <a:tcPr marL="0" marR="36000" marT="0" marB="0" anchor="ctr"/>
                </a:tc>
                <a:tc>
                  <a:txBody>
                    <a:bodyPr/>
                    <a:lstStyle/>
                    <a:p>
                      <a:pPr algn="r" fontAlgn="b"/>
                      <a:r>
                        <a:rPr lang="fi-FI" sz="1050" b="1" i="0" u="none" strike="noStrike" dirty="0">
                          <a:solidFill>
                            <a:srgbClr val="000000"/>
                          </a:solidFill>
                          <a:effectLst/>
                          <a:latin typeface="Arial" panose="020B0604020202020204" pitchFamily="34" charset="0"/>
                        </a:rPr>
                        <a:t>4 489</a:t>
                      </a:r>
                    </a:p>
                  </a:txBody>
                  <a:tcPr marL="0" marR="36000" marT="0" marB="0" anchor="ctr"/>
                </a:tc>
                <a:tc>
                  <a:txBody>
                    <a:bodyPr/>
                    <a:lstStyle/>
                    <a:p>
                      <a:pPr algn="r" fontAlgn="b"/>
                      <a:r>
                        <a:rPr lang="fi-FI" sz="1050" b="1" i="0" u="none" strike="noStrike">
                          <a:solidFill>
                            <a:srgbClr val="000000"/>
                          </a:solidFill>
                          <a:effectLst/>
                          <a:latin typeface="Arial" panose="020B0604020202020204" pitchFamily="34" charset="0"/>
                        </a:rPr>
                        <a:t>4 454</a:t>
                      </a:r>
                    </a:p>
                  </a:txBody>
                  <a:tcPr marL="0" marR="36000" marT="0" marB="0" anchor="ctr"/>
                </a:tc>
                <a:tc>
                  <a:txBody>
                    <a:bodyPr/>
                    <a:lstStyle/>
                    <a:p>
                      <a:pPr algn="r" fontAlgn="b"/>
                      <a:r>
                        <a:rPr lang="fi-FI" sz="1050" b="1" i="0" u="none" strike="noStrike" dirty="0">
                          <a:solidFill>
                            <a:srgbClr val="000000"/>
                          </a:solidFill>
                          <a:effectLst/>
                          <a:latin typeface="Arial" panose="020B0604020202020204" pitchFamily="34" charset="0"/>
                        </a:rPr>
                        <a:t>4 421</a:t>
                      </a:r>
                    </a:p>
                  </a:txBody>
                  <a:tcPr marL="0" marR="36000" marT="0" marB="0" anchor="ctr"/>
                </a:tc>
                <a:extLst>
                  <a:ext uri="{0D108BD9-81ED-4DB2-BD59-A6C34878D82A}">
                    <a16:rowId xmlns:a16="http://schemas.microsoft.com/office/drawing/2014/main" val="2293470460"/>
                  </a:ext>
                </a:extLst>
              </a:tr>
              <a:tr h="217076">
                <a:tc>
                  <a:txBody>
                    <a:bodyPr/>
                    <a:lstStyle/>
                    <a:p>
                      <a:pPr algn="l" fontAlgn="b"/>
                      <a:r>
                        <a:rPr lang="fi-FI" sz="1050" b="1" i="0" u="none" strike="noStrike">
                          <a:solidFill>
                            <a:srgbClr val="000000"/>
                          </a:solidFill>
                          <a:effectLst/>
                          <a:latin typeface="Arial" panose="020B0604020202020204" pitchFamily="34" charset="0"/>
                        </a:rPr>
                        <a:t>0 - 14 v.</a:t>
                      </a:r>
                    </a:p>
                  </a:txBody>
                  <a:tcPr marL="0" marR="0" marT="0" marB="0" anchor="ctr"/>
                </a:tc>
                <a:tc>
                  <a:txBody>
                    <a:bodyPr/>
                    <a:lstStyle/>
                    <a:p>
                      <a:pPr algn="r" fontAlgn="b"/>
                      <a:r>
                        <a:rPr lang="fi-FI" sz="1050" b="0" i="0" u="none" strike="noStrike">
                          <a:solidFill>
                            <a:srgbClr val="000000"/>
                          </a:solidFill>
                          <a:effectLst/>
                          <a:latin typeface="Arial" panose="020B0604020202020204" pitchFamily="34" charset="0"/>
                        </a:rPr>
                        <a:t>607</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596</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572</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553</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533</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504</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486</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478</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462</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450</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451</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442</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429</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427</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424</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422</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420</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418</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416</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414</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412</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412</a:t>
                      </a:r>
                    </a:p>
                  </a:txBody>
                  <a:tcPr marL="0" marR="36000" marT="0" marB="0" anchor="ctr"/>
                </a:tc>
                <a:extLst>
                  <a:ext uri="{0D108BD9-81ED-4DB2-BD59-A6C34878D82A}">
                    <a16:rowId xmlns:a16="http://schemas.microsoft.com/office/drawing/2014/main" val="481749642"/>
                  </a:ext>
                </a:extLst>
              </a:tr>
              <a:tr h="217076">
                <a:tc>
                  <a:txBody>
                    <a:bodyPr/>
                    <a:lstStyle/>
                    <a:p>
                      <a:pPr algn="l" fontAlgn="b"/>
                      <a:r>
                        <a:rPr lang="fi-FI" sz="1050" b="1" i="0" u="none" strike="noStrike">
                          <a:solidFill>
                            <a:srgbClr val="000000"/>
                          </a:solidFill>
                          <a:effectLst/>
                          <a:latin typeface="Arial" panose="020B0604020202020204" pitchFamily="34" charset="0"/>
                        </a:rPr>
                        <a:t>15 - 64 v.</a:t>
                      </a:r>
                    </a:p>
                  </a:txBody>
                  <a:tcPr marL="0" marR="0" marT="0" marB="0" anchor="ctr"/>
                </a:tc>
                <a:tc>
                  <a:txBody>
                    <a:bodyPr/>
                    <a:lstStyle/>
                    <a:p>
                      <a:pPr algn="r" fontAlgn="b"/>
                      <a:r>
                        <a:rPr lang="fi-FI" sz="1050" b="0" i="0" u="none" strike="noStrike">
                          <a:solidFill>
                            <a:srgbClr val="000000"/>
                          </a:solidFill>
                          <a:effectLst/>
                          <a:latin typeface="Arial" panose="020B0604020202020204" pitchFamily="34" charset="0"/>
                        </a:rPr>
                        <a:t>2 832</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2 741</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2 677</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2 631</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2 563</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2 529</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2 473</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2 416</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2 377</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2 335</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2 307</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2 279</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2 264</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2 246</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2 234</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2 213</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2 205</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2 183</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2 172</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2 161</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2 150</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2 136</a:t>
                      </a:r>
                    </a:p>
                  </a:txBody>
                  <a:tcPr marL="0" marR="36000" marT="0" marB="0" anchor="ctr"/>
                </a:tc>
                <a:extLst>
                  <a:ext uri="{0D108BD9-81ED-4DB2-BD59-A6C34878D82A}">
                    <a16:rowId xmlns:a16="http://schemas.microsoft.com/office/drawing/2014/main" val="2324670305"/>
                  </a:ext>
                </a:extLst>
              </a:tr>
              <a:tr h="217076">
                <a:tc>
                  <a:txBody>
                    <a:bodyPr/>
                    <a:lstStyle/>
                    <a:p>
                      <a:pPr algn="l" fontAlgn="b"/>
                      <a:r>
                        <a:rPr lang="fi-FI" sz="1050" b="1" i="0" u="none" strike="noStrike">
                          <a:solidFill>
                            <a:srgbClr val="000000"/>
                          </a:solidFill>
                          <a:effectLst/>
                          <a:latin typeface="Arial" panose="020B0604020202020204" pitchFamily="34" charset="0"/>
                        </a:rPr>
                        <a:t>65 -    v.</a:t>
                      </a:r>
                    </a:p>
                  </a:txBody>
                  <a:tcPr marL="0" marR="0" marT="0" marB="0" anchor="ctr"/>
                </a:tc>
                <a:tc>
                  <a:txBody>
                    <a:bodyPr/>
                    <a:lstStyle/>
                    <a:p>
                      <a:pPr algn="r" fontAlgn="b"/>
                      <a:r>
                        <a:rPr lang="fi-FI" sz="1050" b="0" i="0" u="none" strike="noStrike">
                          <a:solidFill>
                            <a:srgbClr val="000000"/>
                          </a:solidFill>
                          <a:effectLst/>
                          <a:latin typeface="Arial" panose="020B0604020202020204" pitchFamily="34" charset="0"/>
                        </a:rPr>
                        <a:t>2 209</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2 225</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2 231</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2 216</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2 227</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2 217</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2 220</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2 216</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2 203</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2 193</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2 158</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2 136</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2 111</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2 078</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2 043</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2 019</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1 985</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1 965</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1 939</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1 914</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1 892</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1 873</a:t>
                      </a:r>
                    </a:p>
                  </a:txBody>
                  <a:tcPr marL="0" marR="36000" marT="0" marB="0" anchor="ctr"/>
                </a:tc>
                <a:extLst>
                  <a:ext uri="{0D108BD9-81ED-4DB2-BD59-A6C34878D82A}">
                    <a16:rowId xmlns:a16="http://schemas.microsoft.com/office/drawing/2014/main" val="527560105"/>
                  </a:ext>
                </a:extLst>
              </a:tr>
            </a:tbl>
          </a:graphicData>
        </a:graphic>
      </p:graphicFrame>
      <p:pic>
        <p:nvPicPr>
          <p:cNvPr id="3" name="Kuva 2" descr="Viivakaavio; Juvan väestömäärän ennustetaan laskevan vuoden 2024 luvusta 5 648 vuoden 2045 lukuun 4 421.">
            <a:extLst>
              <a:ext uri="{FF2B5EF4-FFF2-40B4-BE49-F238E27FC236}">
                <a16:creationId xmlns:a16="http://schemas.microsoft.com/office/drawing/2014/main" id="{E0ED8EE0-7972-E14B-C6CD-6360A3FDEE42}"/>
              </a:ext>
            </a:extLst>
          </p:cNvPr>
          <p:cNvPicPr>
            <a:picLocks noChangeAspect="1"/>
          </p:cNvPicPr>
          <p:nvPr/>
        </p:nvPicPr>
        <p:blipFill>
          <a:blip r:embed="rId2"/>
          <a:stretch>
            <a:fillRect/>
          </a:stretch>
        </p:blipFill>
        <p:spPr>
          <a:xfrm>
            <a:off x="2135560" y="2708920"/>
            <a:ext cx="6692298" cy="3456384"/>
          </a:xfrm>
          <a:prstGeom prst="rect">
            <a:avLst/>
          </a:prstGeom>
        </p:spPr>
      </p:pic>
      <p:sp>
        <p:nvSpPr>
          <p:cNvPr id="4" name="Title 11">
            <a:extLst>
              <a:ext uri="{FF2B5EF4-FFF2-40B4-BE49-F238E27FC236}">
                <a16:creationId xmlns:a16="http://schemas.microsoft.com/office/drawing/2014/main" id="{C558B471-4C7A-E141-D38A-8B25F97AB788}"/>
              </a:ext>
            </a:extLst>
          </p:cNvPr>
          <p:cNvSpPr txBox="1">
            <a:spLocks/>
          </p:cNvSpPr>
          <p:nvPr/>
        </p:nvSpPr>
        <p:spPr bwMode="auto">
          <a:xfrm>
            <a:off x="551384" y="6525344"/>
            <a:ext cx="11521280"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Väestöennuste 2024, Tilastokeskus, 1.1.2024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a:t>
            </a:r>
            <a:r>
              <a:rPr lang="fi-FI" sz="1000" dirty="0">
                <a:solidFill>
                  <a:srgbClr val="000000"/>
                </a:solidFill>
                <a:latin typeface="Arial" charset="-52"/>
                <a:cs typeface="Arial" charset="-52"/>
              </a:rPr>
              <a:t>1</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.11.2024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3203137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22B19-BC8E-D65D-8A79-98DE51A05785}"/>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9B3DA985-0B4F-BC6C-B7FB-138F25B68F53}"/>
              </a:ext>
            </a:extLst>
          </p:cNvPr>
          <p:cNvSpPr>
            <a:spLocks noGrp="1"/>
          </p:cNvSpPr>
          <p:nvPr>
            <p:ph type="title"/>
          </p:nvPr>
        </p:nvSpPr>
        <p:spPr>
          <a:xfrm>
            <a:off x="600584" y="367411"/>
            <a:ext cx="10752000" cy="469301"/>
          </a:xfrm>
        </p:spPr>
        <p:txBody>
          <a:bodyPr anchor="t"/>
          <a:lstStyle/>
          <a:p>
            <a:r>
              <a:rPr lang="fi-FI" dirty="0"/>
              <a:t>Kangasniemen väestöennuste 2024 - 2045</a:t>
            </a:r>
          </a:p>
        </p:txBody>
      </p:sp>
      <p:graphicFrame>
        <p:nvGraphicFramePr>
          <p:cNvPr id="9" name="Taulukko 8">
            <a:extLst>
              <a:ext uri="{FF2B5EF4-FFF2-40B4-BE49-F238E27FC236}">
                <a16:creationId xmlns:a16="http://schemas.microsoft.com/office/drawing/2014/main" id="{243DBF6D-7FE9-DD6F-CE84-4E0E68E97665}"/>
              </a:ext>
            </a:extLst>
          </p:cNvPr>
          <p:cNvGraphicFramePr>
            <a:graphicFrameLocks noGrp="1"/>
          </p:cNvGraphicFramePr>
          <p:nvPr>
            <p:extLst>
              <p:ext uri="{D42A27DB-BD31-4B8C-83A1-F6EECF244321}">
                <p14:modId xmlns:p14="http://schemas.microsoft.com/office/powerpoint/2010/main" val="3190610907"/>
              </p:ext>
            </p:extLst>
          </p:nvPr>
        </p:nvGraphicFramePr>
        <p:xfrm>
          <a:off x="623392" y="1078118"/>
          <a:ext cx="10619454" cy="1273918"/>
        </p:xfrm>
        <a:graphic>
          <a:graphicData uri="http://schemas.openxmlformats.org/drawingml/2006/table">
            <a:tbl>
              <a:tblPr firstRow="1" bandRow="1">
                <a:tableStyleId>{5C22544A-7EE6-4342-B048-85BDC9FD1C3A}</a:tableStyleId>
              </a:tblPr>
              <a:tblGrid>
                <a:gridCol w="652496">
                  <a:extLst>
                    <a:ext uri="{9D8B030D-6E8A-4147-A177-3AD203B41FA5}">
                      <a16:colId xmlns:a16="http://schemas.microsoft.com/office/drawing/2014/main" val="4136429342"/>
                    </a:ext>
                  </a:extLst>
                </a:gridCol>
                <a:gridCol w="427624">
                  <a:extLst>
                    <a:ext uri="{9D8B030D-6E8A-4147-A177-3AD203B41FA5}">
                      <a16:colId xmlns:a16="http://schemas.microsoft.com/office/drawing/2014/main" val="3474568673"/>
                    </a:ext>
                  </a:extLst>
                </a:gridCol>
                <a:gridCol w="432048">
                  <a:extLst>
                    <a:ext uri="{9D8B030D-6E8A-4147-A177-3AD203B41FA5}">
                      <a16:colId xmlns:a16="http://schemas.microsoft.com/office/drawing/2014/main" val="1640362514"/>
                    </a:ext>
                  </a:extLst>
                </a:gridCol>
                <a:gridCol w="401980">
                  <a:extLst>
                    <a:ext uri="{9D8B030D-6E8A-4147-A177-3AD203B41FA5}">
                      <a16:colId xmlns:a16="http://schemas.microsoft.com/office/drawing/2014/main" val="1692384271"/>
                    </a:ext>
                  </a:extLst>
                </a:gridCol>
                <a:gridCol w="458174">
                  <a:extLst>
                    <a:ext uri="{9D8B030D-6E8A-4147-A177-3AD203B41FA5}">
                      <a16:colId xmlns:a16="http://schemas.microsoft.com/office/drawing/2014/main" val="3045003590"/>
                    </a:ext>
                  </a:extLst>
                </a:gridCol>
                <a:gridCol w="458174">
                  <a:extLst>
                    <a:ext uri="{9D8B030D-6E8A-4147-A177-3AD203B41FA5}">
                      <a16:colId xmlns:a16="http://schemas.microsoft.com/office/drawing/2014/main" val="4219919541"/>
                    </a:ext>
                  </a:extLst>
                </a:gridCol>
                <a:gridCol w="458174">
                  <a:extLst>
                    <a:ext uri="{9D8B030D-6E8A-4147-A177-3AD203B41FA5}">
                      <a16:colId xmlns:a16="http://schemas.microsoft.com/office/drawing/2014/main" val="2459094161"/>
                    </a:ext>
                  </a:extLst>
                </a:gridCol>
                <a:gridCol w="458174">
                  <a:extLst>
                    <a:ext uri="{9D8B030D-6E8A-4147-A177-3AD203B41FA5}">
                      <a16:colId xmlns:a16="http://schemas.microsoft.com/office/drawing/2014/main" val="4154766911"/>
                    </a:ext>
                  </a:extLst>
                </a:gridCol>
                <a:gridCol w="458174">
                  <a:extLst>
                    <a:ext uri="{9D8B030D-6E8A-4147-A177-3AD203B41FA5}">
                      <a16:colId xmlns:a16="http://schemas.microsoft.com/office/drawing/2014/main" val="3600553054"/>
                    </a:ext>
                  </a:extLst>
                </a:gridCol>
                <a:gridCol w="458174">
                  <a:extLst>
                    <a:ext uri="{9D8B030D-6E8A-4147-A177-3AD203B41FA5}">
                      <a16:colId xmlns:a16="http://schemas.microsoft.com/office/drawing/2014/main" val="3521841387"/>
                    </a:ext>
                  </a:extLst>
                </a:gridCol>
                <a:gridCol w="458174">
                  <a:extLst>
                    <a:ext uri="{9D8B030D-6E8A-4147-A177-3AD203B41FA5}">
                      <a16:colId xmlns:a16="http://schemas.microsoft.com/office/drawing/2014/main" val="2393485217"/>
                    </a:ext>
                  </a:extLst>
                </a:gridCol>
                <a:gridCol w="458174">
                  <a:extLst>
                    <a:ext uri="{9D8B030D-6E8A-4147-A177-3AD203B41FA5}">
                      <a16:colId xmlns:a16="http://schemas.microsoft.com/office/drawing/2014/main" val="1206317692"/>
                    </a:ext>
                  </a:extLst>
                </a:gridCol>
                <a:gridCol w="458174">
                  <a:extLst>
                    <a:ext uri="{9D8B030D-6E8A-4147-A177-3AD203B41FA5}">
                      <a16:colId xmlns:a16="http://schemas.microsoft.com/office/drawing/2014/main" val="1118171074"/>
                    </a:ext>
                  </a:extLst>
                </a:gridCol>
                <a:gridCol w="458174">
                  <a:extLst>
                    <a:ext uri="{9D8B030D-6E8A-4147-A177-3AD203B41FA5}">
                      <a16:colId xmlns:a16="http://schemas.microsoft.com/office/drawing/2014/main" val="2140027962"/>
                    </a:ext>
                  </a:extLst>
                </a:gridCol>
                <a:gridCol w="458174">
                  <a:extLst>
                    <a:ext uri="{9D8B030D-6E8A-4147-A177-3AD203B41FA5}">
                      <a16:colId xmlns:a16="http://schemas.microsoft.com/office/drawing/2014/main" val="4102811959"/>
                    </a:ext>
                  </a:extLst>
                </a:gridCol>
                <a:gridCol w="458174">
                  <a:extLst>
                    <a:ext uri="{9D8B030D-6E8A-4147-A177-3AD203B41FA5}">
                      <a16:colId xmlns:a16="http://schemas.microsoft.com/office/drawing/2014/main" val="637949531"/>
                    </a:ext>
                  </a:extLst>
                </a:gridCol>
                <a:gridCol w="458174">
                  <a:extLst>
                    <a:ext uri="{9D8B030D-6E8A-4147-A177-3AD203B41FA5}">
                      <a16:colId xmlns:a16="http://schemas.microsoft.com/office/drawing/2014/main" val="2291732012"/>
                    </a:ext>
                  </a:extLst>
                </a:gridCol>
                <a:gridCol w="458174">
                  <a:extLst>
                    <a:ext uri="{9D8B030D-6E8A-4147-A177-3AD203B41FA5}">
                      <a16:colId xmlns:a16="http://schemas.microsoft.com/office/drawing/2014/main" val="3365599975"/>
                    </a:ext>
                  </a:extLst>
                </a:gridCol>
                <a:gridCol w="458174">
                  <a:extLst>
                    <a:ext uri="{9D8B030D-6E8A-4147-A177-3AD203B41FA5}">
                      <a16:colId xmlns:a16="http://schemas.microsoft.com/office/drawing/2014/main" val="2631743344"/>
                    </a:ext>
                  </a:extLst>
                </a:gridCol>
                <a:gridCol w="458174">
                  <a:extLst>
                    <a:ext uri="{9D8B030D-6E8A-4147-A177-3AD203B41FA5}">
                      <a16:colId xmlns:a16="http://schemas.microsoft.com/office/drawing/2014/main" val="824169756"/>
                    </a:ext>
                  </a:extLst>
                </a:gridCol>
                <a:gridCol w="458174">
                  <a:extLst>
                    <a:ext uri="{9D8B030D-6E8A-4147-A177-3AD203B41FA5}">
                      <a16:colId xmlns:a16="http://schemas.microsoft.com/office/drawing/2014/main" val="3406884980"/>
                    </a:ext>
                  </a:extLst>
                </a:gridCol>
                <a:gridCol w="458174">
                  <a:extLst>
                    <a:ext uri="{9D8B030D-6E8A-4147-A177-3AD203B41FA5}">
                      <a16:colId xmlns:a16="http://schemas.microsoft.com/office/drawing/2014/main" val="3047382993"/>
                    </a:ext>
                  </a:extLst>
                </a:gridCol>
                <a:gridCol w="458174">
                  <a:extLst>
                    <a:ext uri="{9D8B030D-6E8A-4147-A177-3AD203B41FA5}">
                      <a16:colId xmlns:a16="http://schemas.microsoft.com/office/drawing/2014/main" val="4242059950"/>
                    </a:ext>
                  </a:extLst>
                </a:gridCol>
              </a:tblGrid>
              <a:tr h="217076">
                <a:tc>
                  <a:txBody>
                    <a:bodyPr/>
                    <a:lstStyle/>
                    <a:p>
                      <a:pPr algn="r" fontAlgn="b"/>
                      <a:endParaRPr lang="fi-FI" sz="1050" b="0" i="0" u="none" strike="noStrike" dirty="0">
                        <a:solidFill>
                          <a:srgbClr val="000000"/>
                        </a:solidFill>
                        <a:effectLst/>
                        <a:latin typeface="Arial" panose="020B0604020202020204" pitchFamily="34" charset="0"/>
                      </a:endParaRPr>
                    </a:p>
                  </a:txBody>
                  <a:tcPr marL="0" marR="0" marT="0" marB="0" anchor="ctr"/>
                </a:tc>
                <a:tc>
                  <a:txBody>
                    <a:bodyPr/>
                    <a:lstStyle/>
                    <a:p>
                      <a:pPr algn="r" fontAlgn="b"/>
                      <a:r>
                        <a:rPr lang="fi-FI" sz="1050" u="none" strike="noStrike" dirty="0">
                          <a:effectLst/>
                        </a:rPr>
                        <a:t>2024</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2025</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2026</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2027</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2028</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2029</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2030</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2031</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2032</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2033</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2034</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2035</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2036</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2037</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2038</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2039</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2040</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2041</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2042</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2043</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2044</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2045</a:t>
                      </a:r>
                      <a:endParaRPr lang="fi-FI" sz="1050" b="1" i="0" u="none" strike="noStrike" dirty="0">
                        <a:solidFill>
                          <a:srgbClr val="000000"/>
                        </a:solidFill>
                        <a:effectLst/>
                        <a:latin typeface="Arial" panose="020B0604020202020204" pitchFamily="34" charset="0"/>
                      </a:endParaRPr>
                    </a:p>
                  </a:txBody>
                  <a:tcPr marL="0" marR="36000" marT="0" marB="0" anchor="ctr"/>
                </a:tc>
                <a:extLst>
                  <a:ext uri="{0D108BD9-81ED-4DB2-BD59-A6C34878D82A}">
                    <a16:rowId xmlns:a16="http://schemas.microsoft.com/office/drawing/2014/main" val="3019984979"/>
                  </a:ext>
                </a:extLst>
              </a:tr>
              <a:tr h="405614">
                <a:tc>
                  <a:txBody>
                    <a:bodyPr/>
                    <a:lstStyle/>
                    <a:p>
                      <a:pPr algn="l" fontAlgn="b"/>
                      <a:r>
                        <a:rPr lang="fi-FI" sz="1050" b="1" i="0" u="none" strike="noStrike" dirty="0">
                          <a:solidFill>
                            <a:srgbClr val="000000"/>
                          </a:solidFill>
                          <a:effectLst/>
                          <a:latin typeface="Arial" panose="020B0604020202020204" pitchFamily="34" charset="0"/>
                        </a:rPr>
                        <a:t>Yhteensä</a:t>
                      </a:r>
                    </a:p>
                  </a:txBody>
                  <a:tcPr marL="36000" marR="0" marT="0" marB="0" anchor="ctr"/>
                </a:tc>
                <a:tc>
                  <a:txBody>
                    <a:bodyPr/>
                    <a:lstStyle/>
                    <a:p>
                      <a:pPr algn="r" fontAlgn="b"/>
                      <a:r>
                        <a:rPr lang="fi-FI" sz="1050" b="1" i="0" u="none" strike="noStrike" dirty="0">
                          <a:solidFill>
                            <a:srgbClr val="000000"/>
                          </a:solidFill>
                          <a:effectLst/>
                          <a:latin typeface="Arial" panose="020B0604020202020204" pitchFamily="34" charset="0"/>
                        </a:rPr>
                        <a:t>5 056</a:t>
                      </a:r>
                    </a:p>
                  </a:txBody>
                  <a:tcPr marL="0" marR="36000" marT="0" marB="0" anchor="ctr"/>
                </a:tc>
                <a:tc>
                  <a:txBody>
                    <a:bodyPr/>
                    <a:lstStyle/>
                    <a:p>
                      <a:pPr algn="r" fontAlgn="b"/>
                      <a:r>
                        <a:rPr lang="fi-FI" sz="1050" b="1" i="0" u="none" strike="noStrike">
                          <a:solidFill>
                            <a:srgbClr val="000000"/>
                          </a:solidFill>
                          <a:effectLst/>
                          <a:latin typeface="Arial" panose="020B0604020202020204" pitchFamily="34" charset="0"/>
                        </a:rPr>
                        <a:t>4 996</a:t>
                      </a:r>
                    </a:p>
                  </a:txBody>
                  <a:tcPr marL="0" marR="36000" marT="0" marB="0" anchor="ctr"/>
                </a:tc>
                <a:tc>
                  <a:txBody>
                    <a:bodyPr/>
                    <a:lstStyle/>
                    <a:p>
                      <a:pPr algn="r" fontAlgn="b"/>
                      <a:r>
                        <a:rPr lang="fi-FI" sz="1050" b="1" i="0" u="none" strike="noStrike" dirty="0">
                          <a:solidFill>
                            <a:srgbClr val="000000"/>
                          </a:solidFill>
                          <a:effectLst/>
                          <a:latin typeface="Arial" panose="020B0604020202020204" pitchFamily="34" charset="0"/>
                        </a:rPr>
                        <a:t>4 939</a:t>
                      </a:r>
                    </a:p>
                  </a:txBody>
                  <a:tcPr marL="0" marR="36000" marT="0" marB="0" anchor="ctr"/>
                </a:tc>
                <a:tc>
                  <a:txBody>
                    <a:bodyPr/>
                    <a:lstStyle/>
                    <a:p>
                      <a:pPr algn="r" fontAlgn="b"/>
                      <a:r>
                        <a:rPr lang="fi-FI" sz="1050" b="1" i="0" u="none" strike="noStrike" dirty="0">
                          <a:solidFill>
                            <a:srgbClr val="000000"/>
                          </a:solidFill>
                          <a:effectLst/>
                          <a:latin typeface="Arial" panose="020B0604020202020204" pitchFamily="34" charset="0"/>
                        </a:rPr>
                        <a:t>4 880</a:t>
                      </a:r>
                    </a:p>
                  </a:txBody>
                  <a:tcPr marL="0" marR="36000" marT="0" marB="0" anchor="ctr"/>
                </a:tc>
                <a:tc>
                  <a:txBody>
                    <a:bodyPr/>
                    <a:lstStyle/>
                    <a:p>
                      <a:pPr algn="r" fontAlgn="b"/>
                      <a:r>
                        <a:rPr lang="fi-FI" sz="1050" b="1" i="0" u="none" strike="noStrike">
                          <a:solidFill>
                            <a:srgbClr val="000000"/>
                          </a:solidFill>
                          <a:effectLst/>
                          <a:latin typeface="Arial" panose="020B0604020202020204" pitchFamily="34" charset="0"/>
                        </a:rPr>
                        <a:t>4 825</a:t>
                      </a:r>
                    </a:p>
                  </a:txBody>
                  <a:tcPr marL="0" marR="36000" marT="0" marB="0" anchor="ctr"/>
                </a:tc>
                <a:tc>
                  <a:txBody>
                    <a:bodyPr/>
                    <a:lstStyle/>
                    <a:p>
                      <a:pPr algn="r" fontAlgn="b"/>
                      <a:r>
                        <a:rPr lang="fi-FI" sz="1050" b="1" i="0" u="none" strike="noStrike" dirty="0">
                          <a:solidFill>
                            <a:srgbClr val="000000"/>
                          </a:solidFill>
                          <a:effectLst/>
                          <a:latin typeface="Arial" panose="020B0604020202020204" pitchFamily="34" charset="0"/>
                        </a:rPr>
                        <a:t>4 771</a:t>
                      </a:r>
                    </a:p>
                  </a:txBody>
                  <a:tcPr marL="0" marR="36000" marT="0" marB="0" anchor="ctr"/>
                </a:tc>
                <a:tc>
                  <a:txBody>
                    <a:bodyPr/>
                    <a:lstStyle/>
                    <a:p>
                      <a:pPr algn="r" fontAlgn="b"/>
                      <a:r>
                        <a:rPr lang="fi-FI" sz="1050" b="1" i="0" u="none" strike="noStrike" dirty="0">
                          <a:solidFill>
                            <a:srgbClr val="000000"/>
                          </a:solidFill>
                          <a:effectLst/>
                          <a:latin typeface="Arial" panose="020B0604020202020204" pitchFamily="34" charset="0"/>
                        </a:rPr>
                        <a:t>4 720</a:t>
                      </a:r>
                    </a:p>
                  </a:txBody>
                  <a:tcPr marL="0" marR="36000" marT="0" marB="0" anchor="ctr"/>
                </a:tc>
                <a:tc>
                  <a:txBody>
                    <a:bodyPr/>
                    <a:lstStyle/>
                    <a:p>
                      <a:pPr algn="r" fontAlgn="b"/>
                      <a:r>
                        <a:rPr lang="fi-FI" sz="1050" b="1" i="0" u="none" strike="noStrike" dirty="0">
                          <a:solidFill>
                            <a:srgbClr val="000000"/>
                          </a:solidFill>
                          <a:effectLst/>
                          <a:latin typeface="Arial" panose="020B0604020202020204" pitchFamily="34" charset="0"/>
                        </a:rPr>
                        <a:t>4 672</a:t>
                      </a:r>
                    </a:p>
                  </a:txBody>
                  <a:tcPr marL="0" marR="36000" marT="0" marB="0" anchor="ctr"/>
                </a:tc>
                <a:tc>
                  <a:txBody>
                    <a:bodyPr/>
                    <a:lstStyle/>
                    <a:p>
                      <a:pPr algn="r" fontAlgn="b"/>
                      <a:r>
                        <a:rPr lang="fi-FI" sz="1050" b="1" i="0" u="none" strike="noStrike" dirty="0">
                          <a:solidFill>
                            <a:srgbClr val="000000"/>
                          </a:solidFill>
                          <a:effectLst/>
                          <a:latin typeface="Arial" panose="020B0604020202020204" pitchFamily="34" charset="0"/>
                        </a:rPr>
                        <a:t>4 626</a:t>
                      </a:r>
                    </a:p>
                  </a:txBody>
                  <a:tcPr marL="0" marR="36000" marT="0" marB="0" anchor="ctr"/>
                </a:tc>
                <a:tc>
                  <a:txBody>
                    <a:bodyPr/>
                    <a:lstStyle/>
                    <a:p>
                      <a:pPr algn="r" fontAlgn="b"/>
                      <a:r>
                        <a:rPr lang="fi-FI" sz="1050" b="1" i="0" u="none" strike="noStrike" dirty="0">
                          <a:solidFill>
                            <a:srgbClr val="000000"/>
                          </a:solidFill>
                          <a:effectLst/>
                          <a:latin typeface="Arial" panose="020B0604020202020204" pitchFamily="34" charset="0"/>
                        </a:rPr>
                        <a:t>4 579</a:t>
                      </a:r>
                    </a:p>
                  </a:txBody>
                  <a:tcPr marL="0" marR="36000" marT="0" marB="0" anchor="ctr"/>
                </a:tc>
                <a:tc>
                  <a:txBody>
                    <a:bodyPr/>
                    <a:lstStyle/>
                    <a:p>
                      <a:pPr algn="r" fontAlgn="b"/>
                      <a:r>
                        <a:rPr lang="fi-FI" sz="1050" b="1" i="0" u="none" strike="noStrike">
                          <a:solidFill>
                            <a:srgbClr val="000000"/>
                          </a:solidFill>
                          <a:effectLst/>
                          <a:latin typeface="Arial" panose="020B0604020202020204" pitchFamily="34" charset="0"/>
                        </a:rPr>
                        <a:t>4 536</a:t>
                      </a:r>
                    </a:p>
                  </a:txBody>
                  <a:tcPr marL="0" marR="36000" marT="0" marB="0" anchor="ctr"/>
                </a:tc>
                <a:tc>
                  <a:txBody>
                    <a:bodyPr/>
                    <a:lstStyle/>
                    <a:p>
                      <a:pPr algn="r" fontAlgn="b"/>
                      <a:r>
                        <a:rPr lang="fi-FI" sz="1050" b="1" i="0" u="none" strike="noStrike">
                          <a:solidFill>
                            <a:srgbClr val="000000"/>
                          </a:solidFill>
                          <a:effectLst/>
                          <a:latin typeface="Arial" panose="020B0604020202020204" pitchFamily="34" charset="0"/>
                        </a:rPr>
                        <a:t>4 495</a:t>
                      </a:r>
                    </a:p>
                  </a:txBody>
                  <a:tcPr marL="0" marR="36000" marT="0" marB="0" anchor="ctr"/>
                </a:tc>
                <a:tc>
                  <a:txBody>
                    <a:bodyPr/>
                    <a:lstStyle/>
                    <a:p>
                      <a:pPr algn="r" fontAlgn="b"/>
                      <a:r>
                        <a:rPr lang="fi-FI" sz="1050" b="1" i="0" u="none" strike="noStrike">
                          <a:solidFill>
                            <a:srgbClr val="000000"/>
                          </a:solidFill>
                          <a:effectLst/>
                          <a:latin typeface="Arial" panose="020B0604020202020204" pitchFamily="34" charset="0"/>
                        </a:rPr>
                        <a:t>4 458</a:t>
                      </a:r>
                    </a:p>
                  </a:txBody>
                  <a:tcPr marL="0" marR="36000" marT="0" marB="0" anchor="ctr"/>
                </a:tc>
                <a:tc>
                  <a:txBody>
                    <a:bodyPr/>
                    <a:lstStyle/>
                    <a:p>
                      <a:pPr algn="r" fontAlgn="b"/>
                      <a:r>
                        <a:rPr lang="fi-FI" sz="1050" b="1" i="0" u="none" strike="noStrike">
                          <a:solidFill>
                            <a:srgbClr val="000000"/>
                          </a:solidFill>
                          <a:effectLst/>
                          <a:latin typeface="Arial" panose="020B0604020202020204" pitchFamily="34" charset="0"/>
                        </a:rPr>
                        <a:t>4 424</a:t>
                      </a:r>
                    </a:p>
                  </a:txBody>
                  <a:tcPr marL="0" marR="36000" marT="0" marB="0" anchor="ctr"/>
                </a:tc>
                <a:tc>
                  <a:txBody>
                    <a:bodyPr/>
                    <a:lstStyle/>
                    <a:p>
                      <a:pPr algn="r" fontAlgn="b"/>
                      <a:r>
                        <a:rPr lang="fi-FI" sz="1050" b="1" i="0" u="none" strike="noStrike" dirty="0">
                          <a:solidFill>
                            <a:srgbClr val="000000"/>
                          </a:solidFill>
                          <a:effectLst/>
                          <a:latin typeface="Arial" panose="020B0604020202020204" pitchFamily="34" charset="0"/>
                        </a:rPr>
                        <a:t>4 395</a:t>
                      </a:r>
                    </a:p>
                  </a:txBody>
                  <a:tcPr marL="0" marR="36000" marT="0" marB="0" anchor="ctr"/>
                </a:tc>
                <a:tc>
                  <a:txBody>
                    <a:bodyPr/>
                    <a:lstStyle/>
                    <a:p>
                      <a:pPr algn="r" fontAlgn="b"/>
                      <a:r>
                        <a:rPr lang="fi-FI" sz="1050" b="1" i="0" u="none" strike="noStrike" dirty="0">
                          <a:solidFill>
                            <a:srgbClr val="000000"/>
                          </a:solidFill>
                          <a:effectLst/>
                          <a:latin typeface="Arial" panose="020B0604020202020204" pitchFamily="34" charset="0"/>
                        </a:rPr>
                        <a:t>4 365</a:t>
                      </a:r>
                    </a:p>
                  </a:txBody>
                  <a:tcPr marL="0" marR="36000" marT="0" marB="0" anchor="ctr"/>
                </a:tc>
                <a:tc>
                  <a:txBody>
                    <a:bodyPr/>
                    <a:lstStyle/>
                    <a:p>
                      <a:pPr algn="r" fontAlgn="b"/>
                      <a:r>
                        <a:rPr lang="fi-FI" sz="1050" b="1" i="0" u="none" strike="noStrike" dirty="0">
                          <a:solidFill>
                            <a:srgbClr val="000000"/>
                          </a:solidFill>
                          <a:effectLst/>
                          <a:latin typeface="Arial" panose="020B0604020202020204" pitchFamily="34" charset="0"/>
                        </a:rPr>
                        <a:t>4 339</a:t>
                      </a:r>
                    </a:p>
                  </a:txBody>
                  <a:tcPr marL="0" marR="36000" marT="0" marB="0" anchor="ctr"/>
                </a:tc>
                <a:tc>
                  <a:txBody>
                    <a:bodyPr/>
                    <a:lstStyle/>
                    <a:p>
                      <a:pPr algn="r" fontAlgn="b"/>
                      <a:r>
                        <a:rPr lang="fi-FI" sz="1050" b="1" i="0" u="none" strike="noStrike" dirty="0">
                          <a:solidFill>
                            <a:srgbClr val="000000"/>
                          </a:solidFill>
                          <a:effectLst/>
                          <a:latin typeface="Arial" panose="020B0604020202020204" pitchFamily="34" charset="0"/>
                        </a:rPr>
                        <a:t>4 312</a:t>
                      </a:r>
                    </a:p>
                  </a:txBody>
                  <a:tcPr marL="0" marR="36000" marT="0" marB="0" anchor="ctr"/>
                </a:tc>
                <a:tc>
                  <a:txBody>
                    <a:bodyPr/>
                    <a:lstStyle/>
                    <a:p>
                      <a:pPr algn="r" fontAlgn="b"/>
                      <a:r>
                        <a:rPr lang="fi-FI" sz="1050" b="1" i="0" u="none" strike="noStrike" dirty="0">
                          <a:solidFill>
                            <a:srgbClr val="000000"/>
                          </a:solidFill>
                          <a:effectLst/>
                          <a:latin typeface="Arial" panose="020B0604020202020204" pitchFamily="34" charset="0"/>
                        </a:rPr>
                        <a:t>4 288</a:t>
                      </a:r>
                    </a:p>
                  </a:txBody>
                  <a:tcPr marL="0" marR="36000" marT="0" marB="0" anchor="ctr"/>
                </a:tc>
                <a:tc>
                  <a:txBody>
                    <a:bodyPr/>
                    <a:lstStyle/>
                    <a:p>
                      <a:pPr algn="r" fontAlgn="b"/>
                      <a:r>
                        <a:rPr lang="fi-FI" sz="1050" b="1" i="0" u="none" strike="noStrike" dirty="0">
                          <a:solidFill>
                            <a:srgbClr val="000000"/>
                          </a:solidFill>
                          <a:effectLst/>
                          <a:latin typeface="Arial" panose="020B0604020202020204" pitchFamily="34" charset="0"/>
                        </a:rPr>
                        <a:t>4 266</a:t>
                      </a:r>
                    </a:p>
                  </a:txBody>
                  <a:tcPr marL="0" marR="36000" marT="0" marB="0" anchor="ctr"/>
                </a:tc>
                <a:tc>
                  <a:txBody>
                    <a:bodyPr/>
                    <a:lstStyle/>
                    <a:p>
                      <a:pPr algn="r" fontAlgn="b"/>
                      <a:r>
                        <a:rPr lang="fi-FI" sz="1050" b="1" i="0" u="none" strike="noStrike" dirty="0">
                          <a:solidFill>
                            <a:srgbClr val="000000"/>
                          </a:solidFill>
                          <a:effectLst/>
                          <a:latin typeface="Arial" panose="020B0604020202020204" pitchFamily="34" charset="0"/>
                        </a:rPr>
                        <a:t>4 248</a:t>
                      </a:r>
                    </a:p>
                  </a:txBody>
                  <a:tcPr marL="0" marR="36000" marT="0" marB="0" anchor="ctr"/>
                </a:tc>
                <a:tc>
                  <a:txBody>
                    <a:bodyPr/>
                    <a:lstStyle/>
                    <a:p>
                      <a:pPr algn="r" fontAlgn="b"/>
                      <a:r>
                        <a:rPr lang="fi-FI" sz="1050" b="1" i="0" u="none" strike="noStrike" dirty="0">
                          <a:solidFill>
                            <a:srgbClr val="000000"/>
                          </a:solidFill>
                          <a:effectLst/>
                          <a:latin typeface="Arial" panose="020B0604020202020204" pitchFamily="34" charset="0"/>
                        </a:rPr>
                        <a:t>4 228</a:t>
                      </a:r>
                    </a:p>
                  </a:txBody>
                  <a:tcPr marL="0" marR="36000" marT="0" marB="0" anchor="ctr"/>
                </a:tc>
                <a:extLst>
                  <a:ext uri="{0D108BD9-81ED-4DB2-BD59-A6C34878D82A}">
                    <a16:rowId xmlns:a16="http://schemas.microsoft.com/office/drawing/2014/main" val="2293470460"/>
                  </a:ext>
                </a:extLst>
              </a:tr>
              <a:tr h="217076">
                <a:tc>
                  <a:txBody>
                    <a:bodyPr/>
                    <a:lstStyle/>
                    <a:p>
                      <a:pPr algn="l" fontAlgn="b"/>
                      <a:r>
                        <a:rPr lang="fi-FI" sz="1050" b="1" i="0" u="none" strike="noStrike" dirty="0">
                          <a:solidFill>
                            <a:srgbClr val="000000"/>
                          </a:solidFill>
                          <a:effectLst/>
                          <a:latin typeface="Arial" panose="020B0604020202020204" pitchFamily="34" charset="0"/>
                        </a:rPr>
                        <a:t>0 - 14 v.</a:t>
                      </a:r>
                    </a:p>
                  </a:txBody>
                  <a:tcPr marL="36000" marR="0" marT="0" marB="0" anchor="ctr"/>
                </a:tc>
                <a:tc>
                  <a:txBody>
                    <a:bodyPr/>
                    <a:lstStyle/>
                    <a:p>
                      <a:pPr algn="r" fontAlgn="b"/>
                      <a:r>
                        <a:rPr lang="fi-FI" sz="1050" b="0" i="0" u="none" strike="noStrike">
                          <a:solidFill>
                            <a:srgbClr val="000000"/>
                          </a:solidFill>
                          <a:effectLst/>
                          <a:latin typeface="Arial" panose="020B0604020202020204" pitchFamily="34" charset="0"/>
                        </a:rPr>
                        <a:t>532</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511</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484</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463</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443</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426</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405</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394</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382</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370</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372</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363</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357</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352</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348</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347</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345</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343</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342</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341</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340</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339</a:t>
                      </a:r>
                    </a:p>
                  </a:txBody>
                  <a:tcPr marL="0" marR="36000" marT="0" marB="0" anchor="ctr"/>
                </a:tc>
                <a:extLst>
                  <a:ext uri="{0D108BD9-81ED-4DB2-BD59-A6C34878D82A}">
                    <a16:rowId xmlns:a16="http://schemas.microsoft.com/office/drawing/2014/main" val="481749642"/>
                  </a:ext>
                </a:extLst>
              </a:tr>
              <a:tr h="217076">
                <a:tc>
                  <a:txBody>
                    <a:bodyPr/>
                    <a:lstStyle/>
                    <a:p>
                      <a:pPr algn="l" fontAlgn="b"/>
                      <a:r>
                        <a:rPr lang="fi-FI" sz="1050" b="1" i="0" u="none" strike="noStrike" dirty="0">
                          <a:solidFill>
                            <a:srgbClr val="000000"/>
                          </a:solidFill>
                          <a:effectLst/>
                          <a:latin typeface="Arial" panose="020B0604020202020204" pitchFamily="34" charset="0"/>
                        </a:rPr>
                        <a:t>15 - 64 v.</a:t>
                      </a:r>
                    </a:p>
                  </a:txBody>
                  <a:tcPr marL="36000" marR="0" marT="0" marB="0" anchor="ctr"/>
                </a:tc>
                <a:tc>
                  <a:txBody>
                    <a:bodyPr/>
                    <a:lstStyle/>
                    <a:p>
                      <a:pPr algn="r" fontAlgn="b"/>
                      <a:r>
                        <a:rPr lang="fi-FI" sz="1050" b="0" i="0" u="none" strike="noStrike">
                          <a:solidFill>
                            <a:srgbClr val="000000"/>
                          </a:solidFill>
                          <a:effectLst/>
                          <a:latin typeface="Arial" panose="020B0604020202020204" pitchFamily="34" charset="0"/>
                        </a:rPr>
                        <a:t>2 530</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2 464</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2 407</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2 334</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2 296</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2 237</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2 191</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2 149</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2 109</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2 076</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2 047</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2 036</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2 034</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2 027</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2 018</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2 009</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2 004</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1 994</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1 984</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1 979</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1 974</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1 971</a:t>
                      </a:r>
                    </a:p>
                  </a:txBody>
                  <a:tcPr marL="0" marR="36000" marT="0" marB="0" anchor="ctr"/>
                </a:tc>
                <a:extLst>
                  <a:ext uri="{0D108BD9-81ED-4DB2-BD59-A6C34878D82A}">
                    <a16:rowId xmlns:a16="http://schemas.microsoft.com/office/drawing/2014/main" val="2324670305"/>
                  </a:ext>
                </a:extLst>
              </a:tr>
              <a:tr h="217076">
                <a:tc>
                  <a:txBody>
                    <a:bodyPr/>
                    <a:lstStyle/>
                    <a:p>
                      <a:pPr algn="l" fontAlgn="b"/>
                      <a:r>
                        <a:rPr lang="fi-FI" sz="1050" b="1" i="0" u="none" strike="noStrike" dirty="0">
                          <a:solidFill>
                            <a:srgbClr val="000000"/>
                          </a:solidFill>
                          <a:effectLst/>
                          <a:latin typeface="Arial" panose="020B0604020202020204" pitchFamily="34" charset="0"/>
                        </a:rPr>
                        <a:t>65 -    v.</a:t>
                      </a:r>
                    </a:p>
                  </a:txBody>
                  <a:tcPr marL="36000" marR="0" marT="0" marB="0" anchor="ctr"/>
                </a:tc>
                <a:tc>
                  <a:txBody>
                    <a:bodyPr/>
                    <a:lstStyle/>
                    <a:p>
                      <a:pPr algn="r" fontAlgn="b"/>
                      <a:r>
                        <a:rPr lang="fi-FI" sz="1050" b="0" i="0" u="none" strike="noStrike">
                          <a:solidFill>
                            <a:srgbClr val="000000"/>
                          </a:solidFill>
                          <a:effectLst/>
                          <a:latin typeface="Arial" panose="020B0604020202020204" pitchFamily="34" charset="0"/>
                        </a:rPr>
                        <a:t>1 994</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2 021</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2 048</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2 083</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2 086</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2 108</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2 124</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2 129</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2 135</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2 133</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2 117</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2 096</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2 067</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2 045</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2 029</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2 009</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1 990</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1 975</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1 962</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1 946</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1 934</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1 918</a:t>
                      </a:r>
                    </a:p>
                  </a:txBody>
                  <a:tcPr marL="0" marR="36000" marT="0" marB="0" anchor="ctr"/>
                </a:tc>
                <a:extLst>
                  <a:ext uri="{0D108BD9-81ED-4DB2-BD59-A6C34878D82A}">
                    <a16:rowId xmlns:a16="http://schemas.microsoft.com/office/drawing/2014/main" val="527560105"/>
                  </a:ext>
                </a:extLst>
              </a:tr>
            </a:tbl>
          </a:graphicData>
        </a:graphic>
      </p:graphicFrame>
      <p:pic>
        <p:nvPicPr>
          <p:cNvPr id="3" name="Kuva 2" descr="Viivakaavio; Kangasniemen väestömäärän ennustetaan laskevan vuoden 2024 luvusta 5 056 vuoden 2045 lukuun 4 228.">
            <a:extLst>
              <a:ext uri="{FF2B5EF4-FFF2-40B4-BE49-F238E27FC236}">
                <a16:creationId xmlns:a16="http://schemas.microsoft.com/office/drawing/2014/main" id="{630C1A6F-E41D-EFC7-51CD-9D18C8658782}"/>
              </a:ext>
            </a:extLst>
          </p:cNvPr>
          <p:cNvPicPr>
            <a:picLocks noChangeAspect="1"/>
          </p:cNvPicPr>
          <p:nvPr/>
        </p:nvPicPr>
        <p:blipFill>
          <a:blip r:embed="rId2"/>
          <a:stretch>
            <a:fillRect/>
          </a:stretch>
        </p:blipFill>
        <p:spPr>
          <a:xfrm>
            <a:off x="2135559" y="2708920"/>
            <a:ext cx="6699411" cy="3456384"/>
          </a:xfrm>
          <a:prstGeom prst="rect">
            <a:avLst/>
          </a:prstGeom>
        </p:spPr>
      </p:pic>
      <p:sp>
        <p:nvSpPr>
          <p:cNvPr id="4" name="Title 11">
            <a:extLst>
              <a:ext uri="{FF2B5EF4-FFF2-40B4-BE49-F238E27FC236}">
                <a16:creationId xmlns:a16="http://schemas.microsoft.com/office/drawing/2014/main" id="{93EB4BA7-884A-56CE-A51A-665A004ED353}"/>
              </a:ext>
            </a:extLst>
          </p:cNvPr>
          <p:cNvSpPr txBox="1">
            <a:spLocks/>
          </p:cNvSpPr>
          <p:nvPr/>
        </p:nvSpPr>
        <p:spPr bwMode="auto">
          <a:xfrm>
            <a:off x="551384" y="6525344"/>
            <a:ext cx="11521280"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Väestöennuste 2024, Tilastokeskus, 1.1.2024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a:t>
            </a:r>
            <a:r>
              <a:rPr lang="fi-FI" sz="1000" dirty="0">
                <a:solidFill>
                  <a:srgbClr val="000000"/>
                </a:solidFill>
                <a:latin typeface="Arial" charset="-52"/>
                <a:cs typeface="Arial" charset="-52"/>
              </a:rPr>
              <a:t>1</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.11.2024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1944927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078E2-CAAA-7921-9B15-4728CFCF08BB}"/>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23FD0EED-984B-7447-FD11-A73AAEA3351C}"/>
              </a:ext>
            </a:extLst>
          </p:cNvPr>
          <p:cNvSpPr>
            <a:spLocks noGrp="1"/>
          </p:cNvSpPr>
          <p:nvPr>
            <p:ph type="title"/>
          </p:nvPr>
        </p:nvSpPr>
        <p:spPr>
          <a:xfrm>
            <a:off x="600584" y="367411"/>
            <a:ext cx="10752000" cy="469301"/>
          </a:xfrm>
        </p:spPr>
        <p:txBody>
          <a:bodyPr anchor="t"/>
          <a:lstStyle/>
          <a:p>
            <a:r>
              <a:rPr lang="fi-FI" dirty="0"/>
              <a:t>Mikkelin väestöennuste 2024 - 2045</a:t>
            </a:r>
          </a:p>
        </p:txBody>
      </p:sp>
      <p:graphicFrame>
        <p:nvGraphicFramePr>
          <p:cNvPr id="9" name="Taulukko 8">
            <a:extLst>
              <a:ext uri="{FF2B5EF4-FFF2-40B4-BE49-F238E27FC236}">
                <a16:creationId xmlns:a16="http://schemas.microsoft.com/office/drawing/2014/main" id="{7BAF21AF-46CD-0FD9-7854-13A9CD69E241}"/>
              </a:ext>
            </a:extLst>
          </p:cNvPr>
          <p:cNvGraphicFramePr>
            <a:graphicFrameLocks noGrp="1"/>
          </p:cNvGraphicFramePr>
          <p:nvPr>
            <p:extLst>
              <p:ext uri="{D42A27DB-BD31-4B8C-83A1-F6EECF244321}">
                <p14:modId xmlns:p14="http://schemas.microsoft.com/office/powerpoint/2010/main" val="3760138464"/>
              </p:ext>
            </p:extLst>
          </p:nvPr>
        </p:nvGraphicFramePr>
        <p:xfrm>
          <a:off x="623392" y="1078118"/>
          <a:ext cx="10619454" cy="1273918"/>
        </p:xfrm>
        <a:graphic>
          <a:graphicData uri="http://schemas.openxmlformats.org/drawingml/2006/table">
            <a:tbl>
              <a:tblPr firstRow="1" bandRow="1">
                <a:tableStyleId>{5C22544A-7EE6-4342-B048-85BDC9FD1C3A}</a:tableStyleId>
              </a:tblPr>
              <a:tblGrid>
                <a:gridCol w="652496">
                  <a:extLst>
                    <a:ext uri="{9D8B030D-6E8A-4147-A177-3AD203B41FA5}">
                      <a16:colId xmlns:a16="http://schemas.microsoft.com/office/drawing/2014/main" val="4136429342"/>
                    </a:ext>
                  </a:extLst>
                </a:gridCol>
                <a:gridCol w="427624">
                  <a:extLst>
                    <a:ext uri="{9D8B030D-6E8A-4147-A177-3AD203B41FA5}">
                      <a16:colId xmlns:a16="http://schemas.microsoft.com/office/drawing/2014/main" val="3474568673"/>
                    </a:ext>
                  </a:extLst>
                </a:gridCol>
                <a:gridCol w="432048">
                  <a:extLst>
                    <a:ext uri="{9D8B030D-6E8A-4147-A177-3AD203B41FA5}">
                      <a16:colId xmlns:a16="http://schemas.microsoft.com/office/drawing/2014/main" val="1640362514"/>
                    </a:ext>
                  </a:extLst>
                </a:gridCol>
                <a:gridCol w="432048">
                  <a:extLst>
                    <a:ext uri="{9D8B030D-6E8A-4147-A177-3AD203B41FA5}">
                      <a16:colId xmlns:a16="http://schemas.microsoft.com/office/drawing/2014/main" val="1692384271"/>
                    </a:ext>
                  </a:extLst>
                </a:gridCol>
                <a:gridCol w="428106">
                  <a:extLst>
                    <a:ext uri="{9D8B030D-6E8A-4147-A177-3AD203B41FA5}">
                      <a16:colId xmlns:a16="http://schemas.microsoft.com/office/drawing/2014/main" val="3045003590"/>
                    </a:ext>
                  </a:extLst>
                </a:gridCol>
                <a:gridCol w="458174">
                  <a:extLst>
                    <a:ext uri="{9D8B030D-6E8A-4147-A177-3AD203B41FA5}">
                      <a16:colId xmlns:a16="http://schemas.microsoft.com/office/drawing/2014/main" val="4219919541"/>
                    </a:ext>
                  </a:extLst>
                </a:gridCol>
                <a:gridCol w="458174">
                  <a:extLst>
                    <a:ext uri="{9D8B030D-6E8A-4147-A177-3AD203B41FA5}">
                      <a16:colId xmlns:a16="http://schemas.microsoft.com/office/drawing/2014/main" val="2459094161"/>
                    </a:ext>
                  </a:extLst>
                </a:gridCol>
                <a:gridCol w="458174">
                  <a:extLst>
                    <a:ext uri="{9D8B030D-6E8A-4147-A177-3AD203B41FA5}">
                      <a16:colId xmlns:a16="http://schemas.microsoft.com/office/drawing/2014/main" val="4154766911"/>
                    </a:ext>
                  </a:extLst>
                </a:gridCol>
                <a:gridCol w="458174">
                  <a:extLst>
                    <a:ext uri="{9D8B030D-6E8A-4147-A177-3AD203B41FA5}">
                      <a16:colId xmlns:a16="http://schemas.microsoft.com/office/drawing/2014/main" val="3600553054"/>
                    </a:ext>
                  </a:extLst>
                </a:gridCol>
                <a:gridCol w="458174">
                  <a:extLst>
                    <a:ext uri="{9D8B030D-6E8A-4147-A177-3AD203B41FA5}">
                      <a16:colId xmlns:a16="http://schemas.microsoft.com/office/drawing/2014/main" val="3521841387"/>
                    </a:ext>
                  </a:extLst>
                </a:gridCol>
                <a:gridCol w="458174">
                  <a:extLst>
                    <a:ext uri="{9D8B030D-6E8A-4147-A177-3AD203B41FA5}">
                      <a16:colId xmlns:a16="http://schemas.microsoft.com/office/drawing/2014/main" val="2393485217"/>
                    </a:ext>
                  </a:extLst>
                </a:gridCol>
                <a:gridCol w="458174">
                  <a:extLst>
                    <a:ext uri="{9D8B030D-6E8A-4147-A177-3AD203B41FA5}">
                      <a16:colId xmlns:a16="http://schemas.microsoft.com/office/drawing/2014/main" val="1206317692"/>
                    </a:ext>
                  </a:extLst>
                </a:gridCol>
                <a:gridCol w="458174">
                  <a:extLst>
                    <a:ext uri="{9D8B030D-6E8A-4147-A177-3AD203B41FA5}">
                      <a16:colId xmlns:a16="http://schemas.microsoft.com/office/drawing/2014/main" val="1118171074"/>
                    </a:ext>
                  </a:extLst>
                </a:gridCol>
                <a:gridCol w="458174">
                  <a:extLst>
                    <a:ext uri="{9D8B030D-6E8A-4147-A177-3AD203B41FA5}">
                      <a16:colId xmlns:a16="http://schemas.microsoft.com/office/drawing/2014/main" val="2140027962"/>
                    </a:ext>
                  </a:extLst>
                </a:gridCol>
                <a:gridCol w="458174">
                  <a:extLst>
                    <a:ext uri="{9D8B030D-6E8A-4147-A177-3AD203B41FA5}">
                      <a16:colId xmlns:a16="http://schemas.microsoft.com/office/drawing/2014/main" val="4102811959"/>
                    </a:ext>
                  </a:extLst>
                </a:gridCol>
                <a:gridCol w="458174">
                  <a:extLst>
                    <a:ext uri="{9D8B030D-6E8A-4147-A177-3AD203B41FA5}">
                      <a16:colId xmlns:a16="http://schemas.microsoft.com/office/drawing/2014/main" val="637949531"/>
                    </a:ext>
                  </a:extLst>
                </a:gridCol>
                <a:gridCol w="458174">
                  <a:extLst>
                    <a:ext uri="{9D8B030D-6E8A-4147-A177-3AD203B41FA5}">
                      <a16:colId xmlns:a16="http://schemas.microsoft.com/office/drawing/2014/main" val="2291732012"/>
                    </a:ext>
                  </a:extLst>
                </a:gridCol>
                <a:gridCol w="458174">
                  <a:extLst>
                    <a:ext uri="{9D8B030D-6E8A-4147-A177-3AD203B41FA5}">
                      <a16:colId xmlns:a16="http://schemas.microsoft.com/office/drawing/2014/main" val="3365599975"/>
                    </a:ext>
                  </a:extLst>
                </a:gridCol>
                <a:gridCol w="458174">
                  <a:extLst>
                    <a:ext uri="{9D8B030D-6E8A-4147-A177-3AD203B41FA5}">
                      <a16:colId xmlns:a16="http://schemas.microsoft.com/office/drawing/2014/main" val="2631743344"/>
                    </a:ext>
                  </a:extLst>
                </a:gridCol>
                <a:gridCol w="458174">
                  <a:extLst>
                    <a:ext uri="{9D8B030D-6E8A-4147-A177-3AD203B41FA5}">
                      <a16:colId xmlns:a16="http://schemas.microsoft.com/office/drawing/2014/main" val="824169756"/>
                    </a:ext>
                  </a:extLst>
                </a:gridCol>
                <a:gridCol w="458174">
                  <a:extLst>
                    <a:ext uri="{9D8B030D-6E8A-4147-A177-3AD203B41FA5}">
                      <a16:colId xmlns:a16="http://schemas.microsoft.com/office/drawing/2014/main" val="3406884980"/>
                    </a:ext>
                  </a:extLst>
                </a:gridCol>
                <a:gridCol w="458174">
                  <a:extLst>
                    <a:ext uri="{9D8B030D-6E8A-4147-A177-3AD203B41FA5}">
                      <a16:colId xmlns:a16="http://schemas.microsoft.com/office/drawing/2014/main" val="3047382993"/>
                    </a:ext>
                  </a:extLst>
                </a:gridCol>
                <a:gridCol w="458174">
                  <a:extLst>
                    <a:ext uri="{9D8B030D-6E8A-4147-A177-3AD203B41FA5}">
                      <a16:colId xmlns:a16="http://schemas.microsoft.com/office/drawing/2014/main" val="4242059950"/>
                    </a:ext>
                  </a:extLst>
                </a:gridCol>
              </a:tblGrid>
              <a:tr h="217076">
                <a:tc>
                  <a:txBody>
                    <a:bodyPr/>
                    <a:lstStyle/>
                    <a:p>
                      <a:pPr algn="r" fontAlgn="b"/>
                      <a:endParaRPr lang="fi-FI" sz="1050" b="0" i="0" u="none" strike="noStrike" dirty="0">
                        <a:solidFill>
                          <a:srgbClr val="000000"/>
                        </a:solidFill>
                        <a:effectLst/>
                        <a:latin typeface="Arial" panose="020B0604020202020204" pitchFamily="34" charset="0"/>
                      </a:endParaRPr>
                    </a:p>
                  </a:txBody>
                  <a:tcPr marL="0" marR="0" marT="0" marB="0" anchor="ctr"/>
                </a:tc>
                <a:tc>
                  <a:txBody>
                    <a:bodyPr/>
                    <a:lstStyle/>
                    <a:p>
                      <a:pPr algn="r" fontAlgn="b"/>
                      <a:r>
                        <a:rPr lang="fi-FI" sz="1050" b="1" u="none" strike="noStrike" dirty="0">
                          <a:effectLst/>
                        </a:rPr>
                        <a:t>2024</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2025</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2026</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a:effectLst/>
                        </a:rPr>
                        <a:t>2027</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2028</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a:effectLst/>
                        </a:rPr>
                        <a:t>2029</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2030</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2031</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a:effectLst/>
                        </a:rPr>
                        <a:t>2032</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a:effectLst/>
                        </a:rPr>
                        <a:t>2033</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a:effectLst/>
                        </a:rPr>
                        <a:t>2034</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a:effectLst/>
                        </a:rPr>
                        <a:t>2035</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2036</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a:effectLst/>
                        </a:rPr>
                        <a:t>2037</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a:effectLst/>
                        </a:rPr>
                        <a:t>2038</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2039</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2040</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a:effectLst/>
                        </a:rPr>
                        <a:t>2041</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a:effectLst/>
                        </a:rPr>
                        <a:t>2042</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2043</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a:effectLst/>
                        </a:rPr>
                        <a:t>2044</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2045</a:t>
                      </a:r>
                      <a:endParaRPr lang="fi-FI" sz="1050" b="1" i="0" u="none" strike="noStrike" dirty="0">
                        <a:solidFill>
                          <a:srgbClr val="000000"/>
                        </a:solidFill>
                        <a:effectLst/>
                        <a:latin typeface="Arial" panose="020B0604020202020204" pitchFamily="34" charset="0"/>
                      </a:endParaRPr>
                    </a:p>
                  </a:txBody>
                  <a:tcPr marL="0" marR="36000" marT="0" marB="0" anchor="ctr"/>
                </a:tc>
                <a:extLst>
                  <a:ext uri="{0D108BD9-81ED-4DB2-BD59-A6C34878D82A}">
                    <a16:rowId xmlns:a16="http://schemas.microsoft.com/office/drawing/2014/main" val="3019984979"/>
                  </a:ext>
                </a:extLst>
              </a:tr>
              <a:tr h="405614">
                <a:tc>
                  <a:txBody>
                    <a:bodyPr/>
                    <a:lstStyle/>
                    <a:p>
                      <a:pPr algn="l" fontAlgn="b"/>
                      <a:r>
                        <a:rPr lang="fi-FI" sz="1000" b="1" i="0" u="none" strike="noStrike" dirty="0">
                          <a:solidFill>
                            <a:srgbClr val="000000"/>
                          </a:solidFill>
                          <a:effectLst/>
                          <a:latin typeface="Arial" panose="020B0604020202020204" pitchFamily="34" charset="0"/>
                        </a:rPr>
                        <a:t>Yhteensä</a:t>
                      </a:r>
                    </a:p>
                  </a:txBody>
                  <a:tcPr marL="36000" marR="0" marT="0" marB="0" anchor="ctr"/>
                </a:tc>
                <a:tc>
                  <a:txBody>
                    <a:bodyPr/>
                    <a:lstStyle/>
                    <a:p>
                      <a:pPr algn="r" fontAlgn="b"/>
                      <a:r>
                        <a:rPr lang="fi-FI" sz="1000" b="1" i="0" u="none" strike="noStrike" dirty="0">
                          <a:solidFill>
                            <a:srgbClr val="000000"/>
                          </a:solidFill>
                          <a:effectLst/>
                          <a:latin typeface="Arial" panose="020B0604020202020204" pitchFamily="34" charset="0"/>
                        </a:rPr>
                        <a:t>51 769</a:t>
                      </a:r>
                    </a:p>
                  </a:txBody>
                  <a:tcPr marL="0" marR="36000" marT="0" marB="0" anchor="ctr"/>
                </a:tc>
                <a:tc>
                  <a:txBody>
                    <a:bodyPr/>
                    <a:lstStyle/>
                    <a:p>
                      <a:pPr algn="r" fontAlgn="b"/>
                      <a:r>
                        <a:rPr lang="fi-FI" sz="1000" b="1" i="0" u="none" strike="noStrike" dirty="0">
                          <a:solidFill>
                            <a:srgbClr val="000000"/>
                          </a:solidFill>
                          <a:effectLst/>
                          <a:latin typeface="Arial" panose="020B0604020202020204" pitchFamily="34" charset="0"/>
                        </a:rPr>
                        <a:t>51 564</a:t>
                      </a:r>
                    </a:p>
                  </a:txBody>
                  <a:tcPr marL="0" marR="36000" marT="0" marB="0" anchor="ctr"/>
                </a:tc>
                <a:tc>
                  <a:txBody>
                    <a:bodyPr/>
                    <a:lstStyle/>
                    <a:p>
                      <a:pPr algn="r" fontAlgn="b"/>
                      <a:r>
                        <a:rPr lang="fi-FI" sz="1000" b="1" i="0" u="none" strike="noStrike" dirty="0">
                          <a:solidFill>
                            <a:srgbClr val="000000"/>
                          </a:solidFill>
                          <a:effectLst/>
                          <a:latin typeface="Arial" panose="020B0604020202020204" pitchFamily="34" charset="0"/>
                        </a:rPr>
                        <a:t>51 321</a:t>
                      </a:r>
                    </a:p>
                  </a:txBody>
                  <a:tcPr marL="0" marR="36000" marT="0" marB="0" anchor="ctr"/>
                </a:tc>
                <a:tc>
                  <a:txBody>
                    <a:bodyPr/>
                    <a:lstStyle/>
                    <a:p>
                      <a:pPr algn="r" fontAlgn="b"/>
                      <a:r>
                        <a:rPr lang="fi-FI" sz="1000" b="1" i="0" u="none" strike="noStrike">
                          <a:solidFill>
                            <a:srgbClr val="000000"/>
                          </a:solidFill>
                          <a:effectLst/>
                          <a:latin typeface="Arial" panose="020B0604020202020204" pitchFamily="34" charset="0"/>
                        </a:rPr>
                        <a:t>51 078</a:t>
                      </a:r>
                    </a:p>
                  </a:txBody>
                  <a:tcPr marL="0" marR="36000" marT="0" marB="0" anchor="ctr"/>
                </a:tc>
                <a:tc>
                  <a:txBody>
                    <a:bodyPr/>
                    <a:lstStyle/>
                    <a:p>
                      <a:pPr algn="r" fontAlgn="b"/>
                      <a:r>
                        <a:rPr lang="fi-FI" sz="1000" b="1" i="0" u="none" strike="noStrike" dirty="0">
                          <a:solidFill>
                            <a:srgbClr val="000000"/>
                          </a:solidFill>
                          <a:effectLst/>
                          <a:latin typeface="Arial" panose="020B0604020202020204" pitchFamily="34" charset="0"/>
                        </a:rPr>
                        <a:t>50 834</a:t>
                      </a:r>
                    </a:p>
                  </a:txBody>
                  <a:tcPr marL="0" marR="36000" marT="0" marB="0" anchor="ctr"/>
                </a:tc>
                <a:tc>
                  <a:txBody>
                    <a:bodyPr/>
                    <a:lstStyle/>
                    <a:p>
                      <a:pPr algn="r" fontAlgn="b"/>
                      <a:r>
                        <a:rPr lang="fi-FI" sz="1000" b="1" i="0" u="none" strike="noStrike" dirty="0">
                          <a:solidFill>
                            <a:srgbClr val="000000"/>
                          </a:solidFill>
                          <a:effectLst/>
                          <a:latin typeface="Arial" panose="020B0604020202020204" pitchFamily="34" charset="0"/>
                        </a:rPr>
                        <a:t>50 598</a:t>
                      </a:r>
                    </a:p>
                  </a:txBody>
                  <a:tcPr marL="0" marR="36000" marT="0" marB="0" anchor="ctr"/>
                </a:tc>
                <a:tc>
                  <a:txBody>
                    <a:bodyPr/>
                    <a:lstStyle/>
                    <a:p>
                      <a:pPr algn="r" fontAlgn="b"/>
                      <a:r>
                        <a:rPr lang="fi-FI" sz="1000" b="1" i="0" u="none" strike="noStrike" dirty="0">
                          <a:solidFill>
                            <a:srgbClr val="000000"/>
                          </a:solidFill>
                          <a:effectLst/>
                          <a:latin typeface="Arial" panose="020B0604020202020204" pitchFamily="34" charset="0"/>
                        </a:rPr>
                        <a:t>50 364</a:t>
                      </a:r>
                    </a:p>
                  </a:txBody>
                  <a:tcPr marL="0" marR="36000" marT="0" marB="0" anchor="ctr"/>
                </a:tc>
                <a:tc>
                  <a:txBody>
                    <a:bodyPr/>
                    <a:lstStyle/>
                    <a:p>
                      <a:pPr algn="r" fontAlgn="b"/>
                      <a:r>
                        <a:rPr lang="fi-FI" sz="1000" b="1" i="0" u="none" strike="noStrike" dirty="0">
                          <a:solidFill>
                            <a:srgbClr val="000000"/>
                          </a:solidFill>
                          <a:effectLst/>
                          <a:latin typeface="Arial" panose="020B0604020202020204" pitchFamily="34" charset="0"/>
                        </a:rPr>
                        <a:t>50 129</a:t>
                      </a:r>
                    </a:p>
                  </a:txBody>
                  <a:tcPr marL="0" marR="36000" marT="0" marB="0" anchor="ctr"/>
                </a:tc>
                <a:tc>
                  <a:txBody>
                    <a:bodyPr/>
                    <a:lstStyle/>
                    <a:p>
                      <a:pPr algn="r" fontAlgn="b"/>
                      <a:r>
                        <a:rPr lang="fi-FI" sz="1000" b="1" i="0" u="none" strike="noStrike" dirty="0">
                          <a:solidFill>
                            <a:srgbClr val="000000"/>
                          </a:solidFill>
                          <a:effectLst/>
                          <a:latin typeface="Arial" panose="020B0604020202020204" pitchFamily="34" charset="0"/>
                        </a:rPr>
                        <a:t>49 894</a:t>
                      </a:r>
                    </a:p>
                  </a:txBody>
                  <a:tcPr marL="0" marR="36000" marT="0" marB="0" anchor="ctr"/>
                </a:tc>
                <a:tc>
                  <a:txBody>
                    <a:bodyPr/>
                    <a:lstStyle/>
                    <a:p>
                      <a:pPr algn="r" fontAlgn="b"/>
                      <a:r>
                        <a:rPr lang="fi-FI" sz="1000" b="1" i="0" u="none" strike="noStrike" dirty="0">
                          <a:solidFill>
                            <a:srgbClr val="000000"/>
                          </a:solidFill>
                          <a:effectLst/>
                          <a:latin typeface="Arial" panose="020B0604020202020204" pitchFamily="34" charset="0"/>
                        </a:rPr>
                        <a:t>49 659</a:t>
                      </a:r>
                    </a:p>
                  </a:txBody>
                  <a:tcPr marL="0" marR="36000" marT="0" marB="0" anchor="ctr"/>
                </a:tc>
                <a:tc>
                  <a:txBody>
                    <a:bodyPr/>
                    <a:lstStyle/>
                    <a:p>
                      <a:pPr algn="r" fontAlgn="b"/>
                      <a:r>
                        <a:rPr lang="fi-FI" sz="1000" b="1" i="0" u="none" strike="noStrike" dirty="0">
                          <a:solidFill>
                            <a:srgbClr val="000000"/>
                          </a:solidFill>
                          <a:effectLst/>
                          <a:latin typeface="Arial" panose="020B0604020202020204" pitchFamily="34" charset="0"/>
                        </a:rPr>
                        <a:t>49 425</a:t>
                      </a:r>
                    </a:p>
                  </a:txBody>
                  <a:tcPr marL="0" marR="36000" marT="0" marB="0" anchor="ctr"/>
                </a:tc>
                <a:tc>
                  <a:txBody>
                    <a:bodyPr/>
                    <a:lstStyle/>
                    <a:p>
                      <a:pPr algn="r" fontAlgn="b"/>
                      <a:r>
                        <a:rPr lang="fi-FI" sz="1000" b="1" i="0" u="none" strike="noStrike">
                          <a:solidFill>
                            <a:srgbClr val="000000"/>
                          </a:solidFill>
                          <a:effectLst/>
                          <a:latin typeface="Arial" panose="020B0604020202020204" pitchFamily="34" charset="0"/>
                        </a:rPr>
                        <a:t>49 193</a:t>
                      </a:r>
                    </a:p>
                  </a:txBody>
                  <a:tcPr marL="0" marR="36000" marT="0" marB="0" anchor="ctr"/>
                </a:tc>
                <a:tc>
                  <a:txBody>
                    <a:bodyPr/>
                    <a:lstStyle/>
                    <a:p>
                      <a:pPr algn="r" fontAlgn="b"/>
                      <a:r>
                        <a:rPr lang="fi-FI" sz="1000" b="1" i="0" u="none" strike="noStrike">
                          <a:solidFill>
                            <a:srgbClr val="000000"/>
                          </a:solidFill>
                          <a:effectLst/>
                          <a:latin typeface="Arial" panose="020B0604020202020204" pitchFamily="34" charset="0"/>
                        </a:rPr>
                        <a:t>48 963</a:t>
                      </a:r>
                    </a:p>
                  </a:txBody>
                  <a:tcPr marL="0" marR="36000" marT="0" marB="0" anchor="ctr"/>
                </a:tc>
                <a:tc>
                  <a:txBody>
                    <a:bodyPr/>
                    <a:lstStyle/>
                    <a:p>
                      <a:pPr algn="r" fontAlgn="b"/>
                      <a:r>
                        <a:rPr lang="fi-FI" sz="1000" b="1" i="0" u="none" strike="noStrike">
                          <a:solidFill>
                            <a:srgbClr val="000000"/>
                          </a:solidFill>
                          <a:effectLst/>
                          <a:latin typeface="Arial" panose="020B0604020202020204" pitchFamily="34" charset="0"/>
                        </a:rPr>
                        <a:t>48 738</a:t>
                      </a:r>
                    </a:p>
                  </a:txBody>
                  <a:tcPr marL="0" marR="36000" marT="0" marB="0" anchor="ctr"/>
                </a:tc>
                <a:tc>
                  <a:txBody>
                    <a:bodyPr/>
                    <a:lstStyle/>
                    <a:p>
                      <a:pPr algn="r" fontAlgn="b"/>
                      <a:r>
                        <a:rPr lang="fi-FI" sz="1000" b="1" i="0" u="none" strike="noStrike" dirty="0">
                          <a:solidFill>
                            <a:srgbClr val="000000"/>
                          </a:solidFill>
                          <a:effectLst/>
                          <a:latin typeface="Arial" panose="020B0604020202020204" pitchFamily="34" charset="0"/>
                        </a:rPr>
                        <a:t>48 523</a:t>
                      </a:r>
                    </a:p>
                  </a:txBody>
                  <a:tcPr marL="0" marR="36000" marT="0" marB="0" anchor="ctr"/>
                </a:tc>
                <a:tc>
                  <a:txBody>
                    <a:bodyPr/>
                    <a:lstStyle/>
                    <a:p>
                      <a:pPr algn="r" fontAlgn="b"/>
                      <a:r>
                        <a:rPr lang="fi-FI" sz="1000" b="1" i="0" u="none" strike="noStrike">
                          <a:solidFill>
                            <a:srgbClr val="000000"/>
                          </a:solidFill>
                          <a:effectLst/>
                          <a:latin typeface="Arial" panose="020B0604020202020204" pitchFamily="34" charset="0"/>
                        </a:rPr>
                        <a:t>48 316</a:t>
                      </a:r>
                    </a:p>
                  </a:txBody>
                  <a:tcPr marL="0" marR="36000" marT="0" marB="0" anchor="ctr"/>
                </a:tc>
                <a:tc>
                  <a:txBody>
                    <a:bodyPr/>
                    <a:lstStyle/>
                    <a:p>
                      <a:pPr algn="r" fontAlgn="b"/>
                      <a:r>
                        <a:rPr lang="fi-FI" sz="1000" b="1" i="0" u="none" strike="noStrike">
                          <a:solidFill>
                            <a:srgbClr val="000000"/>
                          </a:solidFill>
                          <a:effectLst/>
                          <a:latin typeface="Arial" panose="020B0604020202020204" pitchFamily="34" charset="0"/>
                        </a:rPr>
                        <a:t>48 119</a:t>
                      </a:r>
                    </a:p>
                  </a:txBody>
                  <a:tcPr marL="0" marR="36000" marT="0" marB="0" anchor="ctr"/>
                </a:tc>
                <a:tc>
                  <a:txBody>
                    <a:bodyPr/>
                    <a:lstStyle/>
                    <a:p>
                      <a:pPr algn="r" fontAlgn="b"/>
                      <a:r>
                        <a:rPr lang="fi-FI" sz="1000" b="1" i="0" u="none" strike="noStrike">
                          <a:solidFill>
                            <a:srgbClr val="000000"/>
                          </a:solidFill>
                          <a:effectLst/>
                          <a:latin typeface="Arial" panose="020B0604020202020204" pitchFamily="34" charset="0"/>
                        </a:rPr>
                        <a:t>47 932</a:t>
                      </a:r>
                    </a:p>
                  </a:txBody>
                  <a:tcPr marL="0" marR="36000" marT="0" marB="0" anchor="ctr"/>
                </a:tc>
                <a:tc>
                  <a:txBody>
                    <a:bodyPr/>
                    <a:lstStyle/>
                    <a:p>
                      <a:pPr algn="r" fontAlgn="b"/>
                      <a:r>
                        <a:rPr lang="fi-FI" sz="1000" b="1" i="0" u="none" strike="noStrike" dirty="0">
                          <a:solidFill>
                            <a:srgbClr val="000000"/>
                          </a:solidFill>
                          <a:effectLst/>
                          <a:latin typeface="Arial" panose="020B0604020202020204" pitchFamily="34" charset="0"/>
                        </a:rPr>
                        <a:t>47 759</a:t>
                      </a:r>
                    </a:p>
                  </a:txBody>
                  <a:tcPr marL="0" marR="36000" marT="0" marB="0" anchor="ctr"/>
                </a:tc>
                <a:tc>
                  <a:txBody>
                    <a:bodyPr/>
                    <a:lstStyle/>
                    <a:p>
                      <a:pPr algn="r" fontAlgn="b"/>
                      <a:r>
                        <a:rPr lang="fi-FI" sz="1000" b="1" i="0" u="none" strike="noStrike" dirty="0">
                          <a:solidFill>
                            <a:srgbClr val="000000"/>
                          </a:solidFill>
                          <a:effectLst/>
                          <a:latin typeface="Arial" panose="020B0604020202020204" pitchFamily="34" charset="0"/>
                        </a:rPr>
                        <a:t>47 597</a:t>
                      </a:r>
                    </a:p>
                  </a:txBody>
                  <a:tcPr marL="0" marR="36000" marT="0" marB="0" anchor="ctr"/>
                </a:tc>
                <a:tc>
                  <a:txBody>
                    <a:bodyPr/>
                    <a:lstStyle/>
                    <a:p>
                      <a:pPr algn="r" fontAlgn="b"/>
                      <a:r>
                        <a:rPr lang="fi-FI" sz="1000" b="1" i="0" u="none" strike="noStrike" dirty="0">
                          <a:solidFill>
                            <a:srgbClr val="000000"/>
                          </a:solidFill>
                          <a:effectLst/>
                          <a:latin typeface="Arial" panose="020B0604020202020204" pitchFamily="34" charset="0"/>
                        </a:rPr>
                        <a:t>47 445</a:t>
                      </a:r>
                    </a:p>
                  </a:txBody>
                  <a:tcPr marL="0" marR="36000" marT="0" marB="0" anchor="ctr"/>
                </a:tc>
                <a:tc>
                  <a:txBody>
                    <a:bodyPr/>
                    <a:lstStyle/>
                    <a:p>
                      <a:pPr algn="r" fontAlgn="b"/>
                      <a:r>
                        <a:rPr lang="fi-FI" sz="1000" b="1" i="0" u="none" strike="noStrike" dirty="0">
                          <a:solidFill>
                            <a:srgbClr val="000000"/>
                          </a:solidFill>
                          <a:effectLst/>
                          <a:latin typeface="Arial" panose="020B0604020202020204" pitchFamily="34" charset="0"/>
                        </a:rPr>
                        <a:t>47 305</a:t>
                      </a:r>
                    </a:p>
                  </a:txBody>
                  <a:tcPr marL="0" marR="36000" marT="0" marB="0" anchor="ctr"/>
                </a:tc>
                <a:extLst>
                  <a:ext uri="{0D108BD9-81ED-4DB2-BD59-A6C34878D82A}">
                    <a16:rowId xmlns:a16="http://schemas.microsoft.com/office/drawing/2014/main" val="2293470460"/>
                  </a:ext>
                </a:extLst>
              </a:tr>
              <a:tr h="217076">
                <a:tc>
                  <a:txBody>
                    <a:bodyPr/>
                    <a:lstStyle/>
                    <a:p>
                      <a:pPr algn="l" fontAlgn="b"/>
                      <a:r>
                        <a:rPr lang="fi-FI" sz="1000" b="1" i="0" u="none" strike="noStrike">
                          <a:solidFill>
                            <a:srgbClr val="000000"/>
                          </a:solidFill>
                          <a:effectLst/>
                          <a:latin typeface="Arial" panose="020B0604020202020204" pitchFamily="34" charset="0"/>
                        </a:rPr>
                        <a:t>0 - 14 v.</a:t>
                      </a:r>
                    </a:p>
                  </a:txBody>
                  <a:tcPr marL="36000" marR="0" marT="0" marB="0" anchor="ctr"/>
                </a:tc>
                <a:tc>
                  <a:txBody>
                    <a:bodyPr/>
                    <a:lstStyle/>
                    <a:p>
                      <a:pPr algn="r" fontAlgn="b"/>
                      <a:r>
                        <a:rPr lang="fi-FI" sz="1000" b="0" i="0" u="none" strike="noStrike">
                          <a:solidFill>
                            <a:srgbClr val="000000"/>
                          </a:solidFill>
                          <a:effectLst/>
                          <a:latin typeface="Arial" panose="020B0604020202020204" pitchFamily="34" charset="0"/>
                        </a:rPr>
                        <a:t>6 753</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6 598</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6 408</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6 252</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6 075</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5 900</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5 761</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5 604</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5 494</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5 420</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5 357</a:t>
                      </a:r>
                    </a:p>
                  </a:txBody>
                  <a:tcPr marL="0" marR="36000" marT="0" marB="0" anchor="ctr"/>
                </a:tc>
                <a:tc>
                  <a:txBody>
                    <a:bodyPr/>
                    <a:lstStyle/>
                    <a:p>
                      <a:pPr algn="r" fontAlgn="b"/>
                      <a:r>
                        <a:rPr lang="fi-FI" sz="1000" b="0" i="0" u="none" strike="noStrike" dirty="0">
                          <a:solidFill>
                            <a:srgbClr val="000000"/>
                          </a:solidFill>
                          <a:effectLst/>
                          <a:latin typeface="Arial" panose="020B0604020202020204" pitchFamily="34" charset="0"/>
                        </a:rPr>
                        <a:t>5 281</a:t>
                      </a:r>
                    </a:p>
                  </a:txBody>
                  <a:tcPr marL="0" marR="36000" marT="0" marB="0" anchor="ctr"/>
                </a:tc>
                <a:tc>
                  <a:txBody>
                    <a:bodyPr/>
                    <a:lstStyle/>
                    <a:p>
                      <a:pPr algn="r" fontAlgn="b"/>
                      <a:r>
                        <a:rPr lang="fi-FI" sz="1000" b="0" i="0" u="none" strike="noStrike" dirty="0">
                          <a:solidFill>
                            <a:srgbClr val="000000"/>
                          </a:solidFill>
                          <a:effectLst/>
                          <a:latin typeface="Arial" panose="020B0604020202020204" pitchFamily="34" charset="0"/>
                        </a:rPr>
                        <a:t>5 203</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5 172</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5 154</a:t>
                      </a:r>
                    </a:p>
                  </a:txBody>
                  <a:tcPr marL="0" marR="36000" marT="0" marB="0" anchor="ctr"/>
                </a:tc>
                <a:tc>
                  <a:txBody>
                    <a:bodyPr/>
                    <a:lstStyle/>
                    <a:p>
                      <a:pPr algn="r" fontAlgn="b"/>
                      <a:r>
                        <a:rPr lang="fi-FI" sz="1000" b="0" i="0" u="none" strike="noStrike" dirty="0">
                          <a:solidFill>
                            <a:srgbClr val="000000"/>
                          </a:solidFill>
                          <a:effectLst/>
                          <a:latin typeface="Arial" panose="020B0604020202020204" pitchFamily="34" charset="0"/>
                        </a:rPr>
                        <a:t>5 136</a:t>
                      </a:r>
                    </a:p>
                  </a:txBody>
                  <a:tcPr marL="0" marR="36000" marT="0" marB="0" anchor="ctr"/>
                </a:tc>
                <a:tc>
                  <a:txBody>
                    <a:bodyPr/>
                    <a:lstStyle/>
                    <a:p>
                      <a:pPr algn="r" fontAlgn="b"/>
                      <a:r>
                        <a:rPr lang="fi-FI" sz="1000" b="0" i="0" u="none" strike="noStrike" dirty="0">
                          <a:solidFill>
                            <a:srgbClr val="000000"/>
                          </a:solidFill>
                          <a:effectLst/>
                          <a:latin typeface="Arial" panose="020B0604020202020204" pitchFamily="34" charset="0"/>
                        </a:rPr>
                        <a:t>5 120</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5 107</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5 097</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5 087</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5 078</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5 068</a:t>
                      </a:r>
                    </a:p>
                  </a:txBody>
                  <a:tcPr marL="0" marR="36000" marT="0" marB="0" anchor="ctr"/>
                </a:tc>
                <a:extLst>
                  <a:ext uri="{0D108BD9-81ED-4DB2-BD59-A6C34878D82A}">
                    <a16:rowId xmlns:a16="http://schemas.microsoft.com/office/drawing/2014/main" val="481749642"/>
                  </a:ext>
                </a:extLst>
              </a:tr>
              <a:tr h="217076">
                <a:tc>
                  <a:txBody>
                    <a:bodyPr/>
                    <a:lstStyle/>
                    <a:p>
                      <a:pPr algn="l" fontAlgn="b"/>
                      <a:r>
                        <a:rPr lang="fi-FI" sz="1000" b="1" i="0" u="none" strike="noStrike">
                          <a:solidFill>
                            <a:srgbClr val="000000"/>
                          </a:solidFill>
                          <a:effectLst/>
                          <a:latin typeface="Arial" panose="020B0604020202020204" pitchFamily="34" charset="0"/>
                        </a:rPr>
                        <a:t>15 - 64 v.</a:t>
                      </a:r>
                    </a:p>
                  </a:txBody>
                  <a:tcPr marL="36000" marR="0" marT="0" marB="0" anchor="ctr"/>
                </a:tc>
                <a:tc>
                  <a:txBody>
                    <a:bodyPr/>
                    <a:lstStyle/>
                    <a:p>
                      <a:pPr algn="r" fontAlgn="b"/>
                      <a:r>
                        <a:rPr lang="fi-FI" sz="1000" b="0" i="0" u="none" strike="noStrike">
                          <a:solidFill>
                            <a:srgbClr val="000000"/>
                          </a:solidFill>
                          <a:effectLst/>
                          <a:latin typeface="Arial" panose="020B0604020202020204" pitchFamily="34" charset="0"/>
                        </a:rPr>
                        <a:t>30 130</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29 898</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29 730</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29 534</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29 377</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29 224</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29 075</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28 932</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28 787</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28 562</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28 438</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28 321</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28 242</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28 154</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28 115</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28 007</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27 894</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27 753</a:t>
                      </a:r>
                    </a:p>
                  </a:txBody>
                  <a:tcPr marL="0" marR="36000" marT="0" marB="0" anchor="ctr"/>
                </a:tc>
                <a:tc>
                  <a:txBody>
                    <a:bodyPr/>
                    <a:lstStyle/>
                    <a:p>
                      <a:pPr algn="r" fontAlgn="b"/>
                      <a:r>
                        <a:rPr lang="fi-FI" sz="1000" b="0" i="0" u="none" strike="noStrike" dirty="0">
                          <a:solidFill>
                            <a:srgbClr val="000000"/>
                          </a:solidFill>
                          <a:effectLst/>
                          <a:latin typeface="Arial" panose="020B0604020202020204" pitchFamily="34" charset="0"/>
                        </a:rPr>
                        <a:t>27 668</a:t>
                      </a:r>
                    </a:p>
                  </a:txBody>
                  <a:tcPr marL="0" marR="36000" marT="0" marB="0" anchor="ctr"/>
                </a:tc>
                <a:tc>
                  <a:txBody>
                    <a:bodyPr/>
                    <a:lstStyle/>
                    <a:p>
                      <a:pPr algn="r" fontAlgn="b"/>
                      <a:r>
                        <a:rPr lang="fi-FI" sz="1000" b="0" i="0" u="none" strike="noStrike" dirty="0">
                          <a:solidFill>
                            <a:srgbClr val="000000"/>
                          </a:solidFill>
                          <a:effectLst/>
                          <a:latin typeface="Arial" panose="020B0604020202020204" pitchFamily="34" charset="0"/>
                        </a:rPr>
                        <a:t>27 596</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27 519</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27 441</a:t>
                      </a:r>
                    </a:p>
                  </a:txBody>
                  <a:tcPr marL="0" marR="36000" marT="0" marB="0" anchor="ctr"/>
                </a:tc>
                <a:extLst>
                  <a:ext uri="{0D108BD9-81ED-4DB2-BD59-A6C34878D82A}">
                    <a16:rowId xmlns:a16="http://schemas.microsoft.com/office/drawing/2014/main" val="2324670305"/>
                  </a:ext>
                </a:extLst>
              </a:tr>
              <a:tr h="217076">
                <a:tc>
                  <a:txBody>
                    <a:bodyPr/>
                    <a:lstStyle/>
                    <a:p>
                      <a:pPr algn="l" fontAlgn="b"/>
                      <a:r>
                        <a:rPr lang="fi-FI" sz="1000" b="1" i="0" u="none" strike="noStrike" dirty="0">
                          <a:solidFill>
                            <a:srgbClr val="000000"/>
                          </a:solidFill>
                          <a:effectLst/>
                          <a:latin typeface="Arial" panose="020B0604020202020204" pitchFamily="34" charset="0"/>
                        </a:rPr>
                        <a:t>65 -    v.</a:t>
                      </a:r>
                    </a:p>
                  </a:txBody>
                  <a:tcPr marL="36000" marR="0" marT="0" marB="0" anchor="ctr"/>
                </a:tc>
                <a:tc>
                  <a:txBody>
                    <a:bodyPr/>
                    <a:lstStyle/>
                    <a:p>
                      <a:pPr algn="r" fontAlgn="b"/>
                      <a:r>
                        <a:rPr lang="fi-FI" sz="1000" b="0" i="0" u="none" strike="noStrike">
                          <a:solidFill>
                            <a:srgbClr val="000000"/>
                          </a:solidFill>
                          <a:effectLst/>
                          <a:latin typeface="Arial" panose="020B0604020202020204" pitchFamily="34" charset="0"/>
                        </a:rPr>
                        <a:t>14 886</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15 068</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15 183</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15 292</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15 382</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15 474</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15 528</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15 593</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15 613</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15 677</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15 630</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15 591</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15 518</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15 412</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15 254</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15 173</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15 105</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15 072</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14 994</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14 914</a:t>
                      </a:r>
                    </a:p>
                  </a:txBody>
                  <a:tcPr marL="0" marR="36000" marT="0" marB="0" anchor="ctr"/>
                </a:tc>
                <a:tc>
                  <a:txBody>
                    <a:bodyPr/>
                    <a:lstStyle/>
                    <a:p>
                      <a:pPr algn="r" fontAlgn="b"/>
                      <a:r>
                        <a:rPr lang="fi-FI" sz="1000" b="0" i="0" u="none" strike="noStrike" dirty="0">
                          <a:solidFill>
                            <a:srgbClr val="000000"/>
                          </a:solidFill>
                          <a:effectLst/>
                          <a:latin typeface="Arial" panose="020B0604020202020204" pitchFamily="34" charset="0"/>
                        </a:rPr>
                        <a:t>14 848</a:t>
                      </a:r>
                    </a:p>
                  </a:txBody>
                  <a:tcPr marL="0" marR="36000" marT="0" marB="0" anchor="ctr"/>
                </a:tc>
                <a:tc>
                  <a:txBody>
                    <a:bodyPr/>
                    <a:lstStyle/>
                    <a:p>
                      <a:pPr algn="r" fontAlgn="b"/>
                      <a:r>
                        <a:rPr lang="fi-FI" sz="1000" b="0" i="0" u="none" strike="noStrike" dirty="0">
                          <a:solidFill>
                            <a:srgbClr val="000000"/>
                          </a:solidFill>
                          <a:effectLst/>
                          <a:latin typeface="Arial" panose="020B0604020202020204" pitchFamily="34" charset="0"/>
                        </a:rPr>
                        <a:t>14 796</a:t>
                      </a:r>
                    </a:p>
                  </a:txBody>
                  <a:tcPr marL="0" marR="36000" marT="0" marB="0" anchor="ctr"/>
                </a:tc>
                <a:extLst>
                  <a:ext uri="{0D108BD9-81ED-4DB2-BD59-A6C34878D82A}">
                    <a16:rowId xmlns:a16="http://schemas.microsoft.com/office/drawing/2014/main" val="527560105"/>
                  </a:ext>
                </a:extLst>
              </a:tr>
            </a:tbl>
          </a:graphicData>
        </a:graphic>
      </p:graphicFrame>
      <p:pic>
        <p:nvPicPr>
          <p:cNvPr id="3" name="Kuva 2" descr="Viivakaavio; Mikkelin väestömäärän ennustetaan laskevan vuoden 2024 luvusta 51 769 vuoden 2045 lukuun 47 305.">
            <a:extLst>
              <a:ext uri="{FF2B5EF4-FFF2-40B4-BE49-F238E27FC236}">
                <a16:creationId xmlns:a16="http://schemas.microsoft.com/office/drawing/2014/main" id="{85F37833-AC3A-DDBC-00ED-14143A5E60B4}"/>
              </a:ext>
            </a:extLst>
          </p:cNvPr>
          <p:cNvPicPr>
            <a:picLocks noChangeAspect="1"/>
          </p:cNvPicPr>
          <p:nvPr/>
        </p:nvPicPr>
        <p:blipFill>
          <a:blip r:embed="rId2"/>
          <a:stretch>
            <a:fillRect/>
          </a:stretch>
        </p:blipFill>
        <p:spPr>
          <a:xfrm>
            <a:off x="2135560" y="2708920"/>
            <a:ext cx="6685656" cy="3456384"/>
          </a:xfrm>
          <a:prstGeom prst="rect">
            <a:avLst/>
          </a:prstGeom>
        </p:spPr>
      </p:pic>
      <p:sp>
        <p:nvSpPr>
          <p:cNvPr id="4" name="Title 11">
            <a:extLst>
              <a:ext uri="{FF2B5EF4-FFF2-40B4-BE49-F238E27FC236}">
                <a16:creationId xmlns:a16="http://schemas.microsoft.com/office/drawing/2014/main" id="{36D540B9-5371-0AEC-6FB4-7D8B8C976C77}"/>
              </a:ext>
            </a:extLst>
          </p:cNvPr>
          <p:cNvSpPr txBox="1">
            <a:spLocks/>
          </p:cNvSpPr>
          <p:nvPr/>
        </p:nvSpPr>
        <p:spPr bwMode="auto">
          <a:xfrm>
            <a:off x="551384" y="6525344"/>
            <a:ext cx="11521280"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Väestöennuste 2024, Tilastokeskus, 1.1.2024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a:t>
            </a:r>
            <a:r>
              <a:rPr lang="fi-FI" sz="1000" dirty="0">
                <a:solidFill>
                  <a:srgbClr val="000000"/>
                </a:solidFill>
                <a:latin typeface="Arial" charset="-52"/>
                <a:cs typeface="Arial" charset="-52"/>
              </a:rPr>
              <a:t>1</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.11.2024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3308499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8AC1A-14E2-DDA3-2BB0-28955BFD9585}"/>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26E25B81-3F1A-CE34-1897-E4EA31D40AE2}"/>
              </a:ext>
            </a:extLst>
          </p:cNvPr>
          <p:cNvSpPr>
            <a:spLocks noGrp="1"/>
          </p:cNvSpPr>
          <p:nvPr>
            <p:ph type="title"/>
          </p:nvPr>
        </p:nvSpPr>
        <p:spPr>
          <a:xfrm>
            <a:off x="600584" y="367411"/>
            <a:ext cx="10752000" cy="469301"/>
          </a:xfrm>
        </p:spPr>
        <p:txBody>
          <a:bodyPr anchor="t"/>
          <a:lstStyle/>
          <a:p>
            <a:r>
              <a:rPr lang="fi-FI" dirty="0"/>
              <a:t>Mäntyharjun väestöennuste 2024 - 2045</a:t>
            </a:r>
          </a:p>
        </p:txBody>
      </p:sp>
      <p:graphicFrame>
        <p:nvGraphicFramePr>
          <p:cNvPr id="9" name="Taulukko 8">
            <a:extLst>
              <a:ext uri="{FF2B5EF4-FFF2-40B4-BE49-F238E27FC236}">
                <a16:creationId xmlns:a16="http://schemas.microsoft.com/office/drawing/2014/main" id="{A195E3F1-89C8-0BB3-1074-0354DE4AD23D}"/>
              </a:ext>
            </a:extLst>
          </p:cNvPr>
          <p:cNvGraphicFramePr>
            <a:graphicFrameLocks noGrp="1"/>
          </p:cNvGraphicFramePr>
          <p:nvPr>
            <p:extLst>
              <p:ext uri="{D42A27DB-BD31-4B8C-83A1-F6EECF244321}">
                <p14:modId xmlns:p14="http://schemas.microsoft.com/office/powerpoint/2010/main" val="1384006226"/>
              </p:ext>
            </p:extLst>
          </p:nvPr>
        </p:nvGraphicFramePr>
        <p:xfrm>
          <a:off x="623392" y="1078118"/>
          <a:ext cx="10619454" cy="1273918"/>
        </p:xfrm>
        <a:graphic>
          <a:graphicData uri="http://schemas.openxmlformats.org/drawingml/2006/table">
            <a:tbl>
              <a:tblPr firstRow="1" bandRow="1">
                <a:tableStyleId>{5C22544A-7EE6-4342-B048-85BDC9FD1C3A}</a:tableStyleId>
              </a:tblPr>
              <a:tblGrid>
                <a:gridCol w="652496">
                  <a:extLst>
                    <a:ext uri="{9D8B030D-6E8A-4147-A177-3AD203B41FA5}">
                      <a16:colId xmlns:a16="http://schemas.microsoft.com/office/drawing/2014/main" val="4136429342"/>
                    </a:ext>
                  </a:extLst>
                </a:gridCol>
                <a:gridCol w="427624">
                  <a:extLst>
                    <a:ext uri="{9D8B030D-6E8A-4147-A177-3AD203B41FA5}">
                      <a16:colId xmlns:a16="http://schemas.microsoft.com/office/drawing/2014/main" val="3474568673"/>
                    </a:ext>
                  </a:extLst>
                </a:gridCol>
                <a:gridCol w="432048">
                  <a:extLst>
                    <a:ext uri="{9D8B030D-6E8A-4147-A177-3AD203B41FA5}">
                      <a16:colId xmlns:a16="http://schemas.microsoft.com/office/drawing/2014/main" val="1640362514"/>
                    </a:ext>
                  </a:extLst>
                </a:gridCol>
                <a:gridCol w="401980">
                  <a:extLst>
                    <a:ext uri="{9D8B030D-6E8A-4147-A177-3AD203B41FA5}">
                      <a16:colId xmlns:a16="http://schemas.microsoft.com/office/drawing/2014/main" val="1692384271"/>
                    </a:ext>
                  </a:extLst>
                </a:gridCol>
                <a:gridCol w="458174">
                  <a:extLst>
                    <a:ext uri="{9D8B030D-6E8A-4147-A177-3AD203B41FA5}">
                      <a16:colId xmlns:a16="http://schemas.microsoft.com/office/drawing/2014/main" val="3045003590"/>
                    </a:ext>
                  </a:extLst>
                </a:gridCol>
                <a:gridCol w="458174">
                  <a:extLst>
                    <a:ext uri="{9D8B030D-6E8A-4147-A177-3AD203B41FA5}">
                      <a16:colId xmlns:a16="http://schemas.microsoft.com/office/drawing/2014/main" val="4219919541"/>
                    </a:ext>
                  </a:extLst>
                </a:gridCol>
                <a:gridCol w="458174">
                  <a:extLst>
                    <a:ext uri="{9D8B030D-6E8A-4147-A177-3AD203B41FA5}">
                      <a16:colId xmlns:a16="http://schemas.microsoft.com/office/drawing/2014/main" val="2459094161"/>
                    </a:ext>
                  </a:extLst>
                </a:gridCol>
                <a:gridCol w="458174">
                  <a:extLst>
                    <a:ext uri="{9D8B030D-6E8A-4147-A177-3AD203B41FA5}">
                      <a16:colId xmlns:a16="http://schemas.microsoft.com/office/drawing/2014/main" val="4154766911"/>
                    </a:ext>
                  </a:extLst>
                </a:gridCol>
                <a:gridCol w="458174">
                  <a:extLst>
                    <a:ext uri="{9D8B030D-6E8A-4147-A177-3AD203B41FA5}">
                      <a16:colId xmlns:a16="http://schemas.microsoft.com/office/drawing/2014/main" val="3600553054"/>
                    </a:ext>
                  </a:extLst>
                </a:gridCol>
                <a:gridCol w="458174">
                  <a:extLst>
                    <a:ext uri="{9D8B030D-6E8A-4147-A177-3AD203B41FA5}">
                      <a16:colId xmlns:a16="http://schemas.microsoft.com/office/drawing/2014/main" val="3521841387"/>
                    </a:ext>
                  </a:extLst>
                </a:gridCol>
                <a:gridCol w="458174">
                  <a:extLst>
                    <a:ext uri="{9D8B030D-6E8A-4147-A177-3AD203B41FA5}">
                      <a16:colId xmlns:a16="http://schemas.microsoft.com/office/drawing/2014/main" val="2393485217"/>
                    </a:ext>
                  </a:extLst>
                </a:gridCol>
                <a:gridCol w="458174">
                  <a:extLst>
                    <a:ext uri="{9D8B030D-6E8A-4147-A177-3AD203B41FA5}">
                      <a16:colId xmlns:a16="http://schemas.microsoft.com/office/drawing/2014/main" val="1206317692"/>
                    </a:ext>
                  </a:extLst>
                </a:gridCol>
                <a:gridCol w="458174">
                  <a:extLst>
                    <a:ext uri="{9D8B030D-6E8A-4147-A177-3AD203B41FA5}">
                      <a16:colId xmlns:a16="http://schemas.microsoft.com/office/drawing/2014/main" val="1118171074"/>
                    </a:ext>
                  </a:extLst>
                </a:gridCol>
                <a:gridCol w="458174">
                  <a:extLst>
                    <a:ext uri="{9D8B030D-6E8A-4147-A177-3AD203B41FA5}">
                      <a16:colId xmlns:a16="http://schemas.microsoft.com/office/drawing/2014/main" val="2140027962"/>
                    </a:ext>
                  </a:extLst>
                </a:gridCol>
                <a:gridCol w="458174">
                  <a:extLst>
                    <a:ext uri="{9D8B030D-6E8A-4147-A177-3AD203B41FA5}">
                      <a16:colId xmlns:a16="http://schemas.microsoft.com/office/drawing/2014/main" val="4102811959"/>
                    </a:ext>
                  </a:extLst>
                </a:gridCol>
                <a:gridCol w="458174">
                  <a:extLst>
                    <a:ext uri="{9D8B030D-6E8A-4147-A177-3AD203B41FA5}">
                      <a16:colId xmlns:a16="http://schemas.microsoft.com/office/drawing/2014/main" val="637949531"/>
                    </a:ext>
                  </a:extLst>
                </a:gridCol>
                <a:gridCol w="458174">
                  <a:extLst>
                    <a:ext uri="{9D8B030D-6E8A-4147-A177-3AD203B41FA5}">
                      <a16:colId xmlns:a16="http://schemas.microsoft.com/office/drawing/2014/main" val="2291732012"/>
                    </a:ext>
                  </a:extLst>
                </a:gridCol>
                <a:gridCol w="458174">
                  <a:extLst>
                    <a:ext uri="{9D8B030D-6E8A-4147-A177-3AD203B41FA5}">
                      <a16:colId xmlns:a16="http://schemas.microsoft.com/office/drawing/2014/main" val="3365599975"/>
                    </a:ext>
                  </a:extLst>
                </a:gridCol>
                <a:gridCol w="458174">
                  <a:extLst>
                    <a:ext uri="{9D8B030D-6E8A-4147-A177-3AD203B41FA5}">
                      <a16:colId xmlns:a16="http://schemas.microsoft.com/office/drawing/2014/main" val="2631743344"/>
                    </a:ext>
                  </a:extLst>
                </a:gridCol>
                <a:gridCol w="458174">
                  <a:extLst>
                    <a:ext uri="{9D8B030D-6E8A-4147-A177-3AD203B41FA5}">
                      <a16:colId xmlns:a16="http://schemas.microsoft.com/office/drawing/2014/main" val="824169756"/>
                    </a:ext>
                  </a:extLst>
                </a:gridCol>
                <a:gridCol w="458174">
                  <a:extLst>
                    <a:ext uri="{9D8B030D-6E8A-4147-A177-3AD203B41FA5}">
                      <a16:colId xmlns:a16="http://schemas.microsoft.com/office/drawing/2014/main" val="3406884980"/>
                    </a:ext>
                  </a:extLst>
                </a:gridCol>
                <a:gridCol w="458174">
                  <a:extLst>
                    <a:ext uri="{9D8B030D-6E8A-4147-A177-3AD203B41FA5}">
                      <a16:colId xmlns:a16="http://schemas.microsoft.com/office/drawing/2014/main" val="3047382993"/>
                    </a:ext>
                  </a:extLst>
                </a:gridCol>
                <a:gridCol w="458174">
                  <a:extLst>
                    <a:ext uri="{9D8B030D-6E8A-4147-A177-3AD203B41FA5}">
                      <a16:colId xmlns:a16="http://schemas.microsoft.com/office/drawing/2014/main" val="4242059950"/>
                    </a:ext>
                  </a:extLst>
                </a:gridCol>
              </a:tblGrid>
              <a:tr h="217076">
                <a:tc>
                  <a:txBody>
                    <a:bodyPr/>
                    <a:lstStyle/>
                    <a:p>
                      <a:pPr algn="r" fontAlgn="b"/>
                      <a:endParaRPr lang="fi-FI" sz="1050" b="0" i="0" u="none" strike="noStrike" dirty="0">
                        <a:solidFill>
                          <a:srgbClr val="000000"/>
                        </a:solidFill>
                        <a:effectLst/>
                        <a:latin typeface="Arial" panose="020B0604020202020204" pitchFamily="34" charset="0"/>
                      </a:endParaRPr>
                    </a:p>
                  </a:txBody>
                  <a:tcPr marL="36000" marR="0" marT="0" marB="0" anchor="ctr"/>
                </a:tc>
                <a:tc>
                  <a:txBody>
                    <a:bodyPr/>
                    <a:lstStyle/>
                    <a:p>
                      <a:pPr algn="r" fontAlgn="b"/>
                      <a:r>
                        <a:rPr lang="fi-FI" sz="1050" b="1" u="none" strike="noStrike" dirty="0">
                          <a:effectLst/>
                        </a:rPr>
                        <a:t>2024</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2025</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2026</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a:effectLst/>
                        </a:rPr>
                        <a:t>2027</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2028</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a:effectLst/>
                        </a:rPr>
                        <a:t>2029</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2030</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2031</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a:effectLst/>
                        </a:rPr>
                        <a:t>2032</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a:effectLst/>
                        </a:rPr>
                        <a:t>2033</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a:effectLst/>
                        </a:rPr>
                        <a:t>2034</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a:effectLst/>
                        </a:rPr>
                        <a:t>2035</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2036</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a:effectLst/>
                        </a:rPr>
                        <a:t>2037</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a:effectLst/>
                        </a:rPr>
                        <a:t>2038</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2039</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2040</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a:effectLst/>
                        </a:rPr>
                        <a:t>2041</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a:effectLst/>
                        </a:rPr>
                        <a:t>2042</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2043</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a:effectLst/>
                        </a:rPr>
                        <a:t>2044</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2045</a:t>
                      </a:r>
                      <a:endParaRPr lang="fi-FI" sz="1050" b="1" i="0" u="none" strike="noStrike" dirty="0">
                        <a:solidFill>
                          <a:srgbClr val="000000"/>
                        </a:solidFill>
                        <a:effectLst/>
                        <a:latin typeface="Arial" panose="020B0604020202020204" pitchFamily="34" charset="0"/>
                      </a:endParaRPr>
                    </a:p>
                  </a:txBody>
                  <a:tcPr marL="0" marR="36000" marT="0" marB="0" anchor="ctr"/>
                </a:tc>
                <a:extLst>
                  <a:ext uri="{0D108BD9-81ED-4DB2-BD59-A6C34878D82A}">
                    <a16:rowId xmlns:a16="http://schemas.microsoft.com/office/drawing/2014/main" val="3019984979"/>
                  </a:ext>
                </a:extLst>
              </a:tr>
              <a:tr h="405614">
                <a:tc>
                  <a:txBody>
                    <a:bodyPr/>
                    <a:lstStyle/>
                    <a:p>
                      <a:pPr algn="l" fontAlgn="b"/>
                      <a:r>
                        <a:rPr lang="fi-FI" sz="1050" b="1" i="0" u="none" strike="noStrike" dirty="0">
                          <a:solidFill>
                            <a:srgbClr val="000000"/>
                          </a:solidFill>
                          <a:effectLst/>
                          <a:latin typeface="Arial" panose="020B0604020202020204" pitchFamily="34" charset="0"/>
                        </a:rPr>
                        <a:t>Yhteensä</a:t>
                      </a:r>
                    </a:p>
                  </a:txBody>
                  <a:tcPr marL="36000" marR="0" marT="0" marB="0" anchor="ctr"/>
                </a:tc>
                <a:tc>
                  <a:txBody>
                    <a:bodyPr/>
                    <a:lstStyle/>
                    <a:p>
                      <a:pPr algn="r" fontAlgn="b"/>
                      <a:r>
                        <a:rPr lang="fi-FI" sz="1050" b="1" i="0" u="none" strike="noStrike" dirty="0">
                          <a:solidFill>
                            <a:srgbClr val="000000"/>
                          </a:solidFill>
                          <a:effectLst/>
                          <a:latin typeface="Arial" panose="020B0604020202020204" pitchFamily="34" charset="0"/>
                        </a:rPr>
                        <a:t>5 451</a:t>
                      </a:r>
                    </a:p>
                  </a:txBody>
                  <a:tcPr marL="0" marR="36000" marT="0" marB="0" anchor="ctr"/>
                </a:tc>
                <a:tc>
                  <a:txBody>
                    <a:bodyPr/>
                    <a:lstStyle/>
                    <a:p>
                      <a:pPr algn="r" fontAlgn="b"/>
                      <a:r>
                        <a:rPr lang="fi-FI" sz="1050" b="1" i="0" u="none" strike="noStrike">
                          <a:solidFill>
                            <a:srgbClr val="000000"/>
                          </a:solidFill>
                          <a:effectLst/>
                          <a:latin typeface="Arial" panose="020B0604020202020204" pitchFamily="34" charset="0"/>
                        </a:rPr>
                        <a:t>5 381</a:t>
                      </a:r>
                    </a:p>
                  </a:txBody>
                  <a:tcPr marL="0" marR="36000" marT="0" marB="0" anchor="ctr"/>
                </a:tc>
                <a:tc>
                  <a:txBody>
                    <a:bodyPr/>
                    <a:lstStyle/>
                    <a:p>
                      <a:pPr algn="r" fontAlgn="b"/>
                      <a:r>
                        <a:rPr lang="fi-FI" sz="1050" b="1" i="0" u="none" strike="noStrike" dirty="0">
                          <a:solidFill>
                            <a:srgbClr val="000000"/>
                          </a:solidFill>
                          <a:effectLst/>
                          <a:latin typeface="Arial" panose="020B0604020202020204" pitchFamily="34" charset="0"/>
                        </a:rPr>
                        <a:t>5 313</a:t>
                      </a:r>
                    </a:p>
                  </a:txBody>
                  <a:tcPr marL="0" marR="36000" marT="0" marB="0" anchor="ctr"/>
                </a:tc>
                <a:tc>
                  <a:txBody>
                    <a:bodyPr/>
                    <a:lstStyle/>
                    <a:p>
                      <a:pPr algn="r" fontAlgn="b"/>
                      <a:r>
                        <a:rPr lang="fi-FI" sz="1050" b="1" i="0" u="none" strike="noStrike">
                          <a:solidFill>
                            <a:srgbClr val="000000"/>
                          </a:solidFill>
                          <a:effectLst/>
                          <a:latin typeface="Arial" panose="020B0604020202020204" pitchFamily="34" charset="0"/>
                        </a:rPr>
                        <a:t>5 250</a:t>
                      </a:r>
                    </a:p>
                  </a:txBody>
                  <a:tcPr marL="0" marR="36000" marT="0" marB="0" anchor="ctr"/>
                </a:tc>
                <a:tc>
                  <a:txBody>
                    <a:bodyPr/>
                    <a:lstStyle/>
                    <a:p>
                      <a:pPr algn="r" fontAlgn="b"/>
                      <a:r>
                        <a:rPr lang="fi-FI" sz="1050" b="1" i="0" u="none" strike="noStrike">
                          <a:solidFill>
                            <a:srgbClr val="000000"/>
                          </a:solidFill>
                          <a:effectLst/>
                          <a:latin typeface="Arial" panose="020B0604020202020204" pitchFamily="34" charset="0"/>
                        </a:rPr>
                        <a:t>5 187</a:t>
                      </a:r>
                    </a:p>
                  </a:txBody>
                  <a:tcPr marL="0" marR="36000" marT="0" marB="0" anchor="ctr"/>
                </a:tc>
                <a:tc>
                  <a:txBody>
                    <a:bodyPr/>
                    <a:lstStyle/>
                    <a:p>
                      <a:pPr algn="r" fontAlgn="b"/>
                      <a:r>
                        <a:rPr lang="fi-FI" sz="1050" b="1" i="0" u="none" strike="noStrike" dirty="0">
                          <a:solidFill>
                            <a:srgbClr val="000000"/>
                          </a:solidFill>
                          <a:effectLst/>
                          <a:latin typeface="Arial" panose="020B0604020202020204" pitchFamily="34" charset="0"/>
                        </a:rPr>
                        <a:t>5 123</a:t>
                      </a:r>
                    </a:p>
                  </a:txBody>
                  <a:tcPr marL="0" marR="36000" marT="0" marB="0" anchor="ctr"/>
                </a:tc>
                <a:tc>
                  <a:txBody>
                    <a:bodyPr/>
                    <a:lstStyle/>
                    <a:p>
                      <a:pPr algn="r" fontAlgn="b"/>
                      <a:r>
                        <a:rPr lang="fi-FI" sz="1050" b="1" i="0" u="none" strike="noStrike">
                          <a:solidFill>
                            <a:srgbClr val="000000"/>
                          </a:solidFill>
                          <a:effectLst/>
                          <a:latin typeface="Arial" panose="020B0604020202020204" pitchFamily="34" charset="0"/>
                        </a:rPr>
                        <a:t>5 067</a:t>
                      </a:r>
                    </a:p>
                  </a:txBody>
                  <a:tcPr marL="0" marR="36000" marT="0" marB="0" anchor="ctr"/>
                </a:tc>
                <a:tc>
                  <a:txBody>
                    <a:bodyPr/>
                    <a:lstStyle/>
                    <a:p>
                      <a:pPr algn="r" fontAlgn="b"/>
                      <a:r>
                        <a:rPr lang="fi-FI" sz="1050" b="1" i="0" u="none" strike="noStrike">
                          <a:solidFill>
                            <a:srgbClr val="000000"/>
                          </a:solidFill>
                          <a:effectLst/>
                          <a:latin typeface="Arial" panose="020B0604020202020204" pitchFamily="34" charset="0"/>
                        </a:rPr>
                        <a:t>5 013</a:t>
                      </a:r>
                    </a:p>
                  </a:txBody>
                  <a:tcPr marL="0" marR="36000" marT="0" marB="0" anchor="ctr"/>
                </a:tc>
                <a:tc>
                  <a:txBody>
                    <a:bodyPr/>
                    <a:lstStyle/>
                    <a:p>
                      <a:pPr algn="r" fontAlgn="b"/>
                      <a:r>
                        <a:rPr lang="fi-FI" sz="1050" b="1" i="0" u="none" strike="noStrike" dirty="0">
                          <a:solidFill>
                            <a:srgbClr val="000000"/>
                          </a:solidFill>
                          <a:effectLst/>
                          <a:latin typeface="Arial" panose="020B0604020202020204" pitchFamily="34" charset="0"/>
                        </a:rPr>
                        <a:t>4 961</a:t>
                      </a:r>
                    </a:p>
                  </a:txBody>
                  <a:tcPr marL="0" marR="36000" marT="0" marB="0" anchor="ctr"/>
                </a:tc>
                <a:tc>
                  <a:txBody>
                    <a:bodyPr/>
                    <a:lstStyle/>
                    <a:p>
                      <a:pPr algn="r" fontAlgn="b"/>
                      <a:r>
                        <a:rPr lang="fi-FI" sz="1050" b="1" i="0" u="none" strike="noStrike">
                          <a:solidFill>
                            <a:srgbClr val="000000"/>
                          </a:solidFill>
                          <a:effectLst/>
                          <a:latin typeface="Arial" panose="020B0604020202020204" pitchFamily="34" charset="0"/>
                        </a:rPr>
                        <a:t>4 909</a:t>
                      </a:r>
                    </a:p>
                  </a:txBody>
                  <a:tcPr marL="0" marR="36000" marT="0" marB="0" anchor="ctr"/>
                </a:tc>
                <a:tc>
                  <a:txBody>
                    <a:bodyPr/>
                    <a:lstStyle/>
                    <a:p>
                      <a:pPr algn="r" fontAlgn="b"/>
                      <a:r>
                        <a:rPr lang="fi-FI" sz="1050" b="1" i="0" u="none" strike="noStrike">
                          <a:solidFill>
                            <a:srgbClr val="000000"/>
                          </a:solidFill>
                          <a:effectLst/>
                          <a:latin typeface="Arial" panose="020B0604020202020204" pitchFamily="34" charset="0"/>
                        </a:rPr>
                        <a:t>4 857</a:t>
                      </a:r>
                    </a:p>
                  </a:txBody>
                  <a:tcPr marL="0" marR="36000" marT="0" marB="0" anchor="ctr"/>
                </a:tc>
                <a:tc>
                  <a:txBody>
                    <a:bodyPr/>
                    <a:lstStyle/>
                    <a:p>
                      <a:pPr algn="r" fontAlgn="b"/>
                      <a:r>
                        <a:rPr lang="fi-FI" sz="1050" b="1" i="0" u="none" strike="noStrike">
                          <a:solidFill>
                            <a:srgbClr val="000000"/>
                          </a:solidFill>
                          <a:effectLst/>
                          <a:latin typeface="Arial" panose="020B0604020202020204" pitchFamily="34" charset="0"/>
                        </a:rPr>
                        <a:t>4 811</a:t>
                      </a:r>
                    </a:p>
                  </a:txBody>
                  <a:tcPr marL="0" marR="36000" marT="0" marB="0" anchor="ctr"/>
                </a:tc>
                <a:tc>
                  <a:txBody>
                    <a:bodyPr/>
                    <a:lstStyle/>
                    <a:p>
                      <a:pPr algn="r" fontAlgn="b"/>
                      <a:r>
                        <a:rPr lang="fi-FI" sz="1050" b="1" i="0" u="none" strike="noStrike">
                          <a:solidFill>
                            <a:srgbClr val="000000"/>
                          </a:solidFill>
                          <a:effectLst/>
                          <a:latin typeface="Arial" panose="020B0604020202020204" pitchFamily="34" charset="0"/>
                        </a:rPr>
                        <a:t>4 769</a:t>
                      </a:r>
                    </a:p>
                  </a:txBody>
                  <a:tcPr marL="0" marR="36000" marT="0" marB="0" anchor="ctr"/>
                </a:tc>
                <a:tc>
                  <a:txBody>
                    <a:bodyPr/>
                    <a:lstStyle/>
                    <a:p>
                      <a:pPr algn="r" fontAlgn="b"/>
                      <a:r>
                        <a:rPr lang="fi-FI" sz="1050" b="1" i="0" u="none" strike="noStrike" dirty="0">
                          <a:solidFill>
                            <a:srgbClr val="000000"/>
                          </a:solidFill>
                          <a:effectLst/>
                          <a:latin typeface="Arial" panose="020B0604020202020204" pitchFamily="34" charset="0"/>
                        </a:rPr>
                        <a:t>4 728</a:t>
                      </a:r>
                    </a:p>
                  </a:txBody>
                  <a:tcPr marL="0" marR="36000" marT="0" marB="0" anchor="ctr"/>
                </a:tc>
                <a:tc>
                  <a:txBody>
                    <a:bodyPr/>
                    <a:lstStyle/>
                    <a:p>
                      <a:pPr algn="r" fontAlgn="b"/>
                      <a:r>
                        <a:rPr lang="fi-FI" sz="1050" b="1" i="0" u="none" strike="noStrike">
                          <a:solidFill>
                            <a:srgbClr val="000000"/>
                          </a:solidFill>
                          <a:effectLst/>
                          <a:latin typeface="Arial" panose="020B0604020202020204" pitchFamily="34" charset="0"/>
                        </a:rPr>
                        <a:t>4 691</a:t>
                      </a:r>
                    </a:p>
                  </a:txBody>
                  <a:tcPr marL="0" marR="36000" marT="0" marB="0" anchor="ctr"/>
                </a:tc>
                <a:tc>
                  <a:txBody>
                    <a:bodyPr/>
                    <a:lstStyle/>
                    <a:p>
                      <a:pPr algn="r" fontAlgn="b"/>
                      <a:r>
                        <a:rPr lang="fi-FI" sz="1050" b="1" i="0" u="none" strike="noStrike" dirty="0">
                          <a:solidFill>
                            <a:srgbClr val="000000"/>
                          </a:solidFill>
                          <a:effectLst/>
                          <a:latin typeface="Arial" panose="020B0604020202020204" pitchFamily="34" charset="0"/>
                        </a:rPr>
                        <a:t>4 660</a:t>
                      </a:r>
                    </a:p>
                  </a:txBody>
                  <a:tcPr marL="0" marR="36000" marT="0" marB="0" anchor="ctr"/>
                </a:tc>
                <a:tc>
                  <a:txBody>
                    <a:bodyPr/>
                    <a:lstStyle/>
                    <a:p>
                      <a:pPr algn="r" fontAlgn="b"/>
                      <a:r>
                        <a:rPr lang="fi-FI" sz="1050" b="1" i="0" u="none" strike="noStrike">
                          <a:solidFill>
                            <a:srgbClr val="000000"/>
                          </a:solidFill>
                          <a:effectLst/>
                          <a:latin typeface="Arial" panose="020B0604020202020204" pitchFamily="34" charset="0"/>
                        </a:rPr>
                        <a:t>4 630</a:t>
                      </a:r>
                    </a:p>
                  </a:txBody>
                  <a:tcPr marL="0" marR="36000" marT="0" marB="0" anchor="ctr"/>
                </a:tc>
                <a:tc>
                  <a:txBody>
                    <a:bodyPr/>
                    <a:lstStyle/>
                    <a:p>
                      <a:pPr algn="r" fontAlgn="b"/>
                      <a:r>
                        <a:rPr lang="fi-FI" sz="1050" b="1" i="0" u="none" strike="noStrike">
                          <a:solidFill>
                            <a:srgbClr val="000000"/>
                          </a:solidFill>
                          <a:effectLst/>
                          <a:latin typeface="Arial" panose="020B0604020202020204" pitchFamily="34" charset="0"/>
                        </a:rPr>
                        <a:t>4 602</a:t>
                      </a:r>
                    </a:p>
                  </a:txBody>
                  <a:tcPr marL="0" marR="36000" marT="0" marB="0" anchor="ctr"/>
                </a:tc>
                <a:tc>
                  <a:txBody>
                    <a:bodyPr/>
                    <a:lstStyle/>
                    <a:p>
                      <a:pPr algn="r" fontAlgn="b"/>
                      <a:r>
                        <a:rPr lang="fi-FI" sz="1050" b="1" i="0" u="none" strike="noStrike">
                          <a:solidFill>
                            <a:srgbClr val="000000"/>
                          </a:solidFill>
                          <a:effectLst/>
                          <a:latin typeface="Arial" panose="020B0604020202020204" pitchFamily="34" charset="0"/>
                        </a:rPr>
                        <a:t>4 577</a:t>
                      </a:r>
                    </a:p>
                  </a:txBody>
                  <a:tcPr marL="0" marR="36000" marT="0" marB="0" anchor="ctr"/>
                </a:tc>
                <a:tc>
                  <a:txBody>
                    <a:bodyPr/>
                    <a:lstStyle/>
                    <a:p>
                      <a:pPr algn="r" fontAlgn="b"/>
                      <a:r>
                        <a:rPr lang="fi-FI" sz="1050" b="1" i="0" u="none" strike="noStrike" dirty="0">
                          <a:solidFill>
                            <a:srgbClr val="000000"/>
                          </a:solidFill>
                          <a:effectLst/>
                          <a:latin typeface="Arial" panose="020B0604020202020204" pitchFamily="34" charset="0"/>
                        </a:rPr>
                        <a:t>4 552</a:t>
                      </a:r>
                    </a:p>
                  </a:txBody>
                  <a:tcPr marL="0" marR="36000" marT="0" marB="0" anchor="ctr"/>
                </a:tc>
                <a:tc>
                  <a:txBody>
                    <a:bodyPr/>
                    <a:lstStyle/>
                    <a:p>
                      <a:pPr algn="r" fontAlgn="b"/>
                      <a:r>
                        <a:rPr lang="fi-FI" sz="1050" b="1" i="0" u="none" strike="noStrike" dirty="0">
                          <a:solidFill>
                            <a:srgbClr val="000000"/>
                          </a:solidFill>
                          <a:effectLst/>
                          <a:latin typeface="Arial" panose="020B0604020202020204" pitchFamily="34" charset="0"/>
                        </a:rPr>
                        <a:t>4 530</a:t>
                      </a:r>
                    </a:p>
                  </a:txBody>
                  <a:tcPr marL="0" marR="36000" marT="0" marB="0" anchor="ctr"/>
                </a:tc>
                <a:tc>
                  <a:txBody>
                    <a:bodyPr/>
                    <a:lstStyle/>
                    <a:p>
                      <a:pPr algn="r" fontAlgn="b"/>
                      <a:r>
                        <a:rPr lang="fi-FI" sz="1050" b="1" i="0" u="none" strike="noStrike" dirty="0">
                          <a:solidFill>
                            <a:srgbClr val="000000"/>
                          </a:solidFill>
                          <a:effectLst/>
                          <a:latin typeface="Arial" panose="020B0604020202020204" pitchFamily="34" charset="0"/>
                        </a:rPr>
                        <a:t>4 511</a:t>
                      </a:r>
                    </a:p>
                  </a:txBody>
                  <a:tcPr marL="0" marR="36000" marT="0" marB="0" anchor="ctr"/>
                </a:tc>
                <a:extLst>
                  <a:ext uri="{0D108BD9-81ED-4DB2-BD59-A6C34878D82A}">
                    <a16:rowId xmlns:a16="http://schemas.microsoft.com/office/drawing/2014/main" val="2293470460"/>
                  </a:ext>
                </a:extLst>
              </a:tr>
              <a:tr h="217076">
                <a:tc>
                  <a:txBody>
                    <a:bodyPr/>
                    <a:lstStyle/>
                    <a:p>
                      <a:pPr algn="l" fontAlgn="b"/>
                      <a:r>
                        <a:rPr lang="fi-FI" sz="1050" b="1" i="0" u="none" strike="noStrike" dirty="0">
                          <a:solidFill>
                            <a:srgbClr val="000000"/>
                          </a:solidFill>
                          <a:effectLst/>
                          <a:latin typeface="Arial" panose="020B0604020202020204" pitchFamily="34" charset="0"/>
                        </a:rPr>
                        <a:t>0 - 14 v.</a:t>
                      </a:r>
                    </a:p>
                  </a:txBody>
                  <a:tcPr marL="36000" marR="0" marT="0" marB="0" anchor="ctr"/>
                </a:tc>
                <a:tc>
                  <a:txBody>
                    <a:bodyPr/>
                    <a:lstStyle/>
                    <a:p>
                      <a:pPr algn="r" fontAlgn="b"/>
                      <a:r>
                        <a:rPr lang="fi-FI" sz="1050" b="0" i="0" u="none" strike="noStrike">
                          <a:solidFill>
                            <a:srgbClr val="000000"/>
                          </a:solidFill>
                          <a:effectLst/>
                          <a:latin typeface="Arial" panose="020B0604020202020204" pitchFamily="34" charset="0"/>
                        </a:rPr>
                        <a:t>566</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538</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521</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509</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477</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458</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436</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425</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415</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404</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399</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398</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394</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390</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387</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387</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387</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386</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386</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385</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385</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384</a:t>
                      </a:r>
                    </a:p>
                  </a:txBody>
                  <a:tcPr marL="0" marR="36000" marT="0" marB="0" anchor="ctr"/>
                </a:tc>
                <a:extLst>
                  <a:ext uri="{0D108BD9-81ED-4DB2-BD59-A6C34878D82A}">
                    <a16:rowId xmlns:a16="http://schemas.microsoft.com/office/drawing/2014/main" val="481749642"/>
                  </a:ext>
                </a:extLst>
              </a:tr>
              <a:tr h="217076">
                <a:tc>
                  <a:txBody>
                    <a:bodyPr/>
                    <a:lstStyle/>
                    <a:p>
                      <a:pPr algn="l" fontAlgn="b"/>
                      <a:r>
                        <a:rPr lang="fi-FI" sz="1050" b="1" i="0" u="none" strike="noStrike" dirty="0">
                          <a:solidFill>
                            <a:srgbClr val="000000"/>
                          </a:solidFill>
                          <a:effectLst/>
                          <a:latin typeface="Arial" panose="020B0604020202020204" pitchFamily="34" charset="0"/>
                        </a:rPr>
                        <a:t>15 - 64 v.</a:t>
                      </a:r>
                    </a:p>
                  </a:txBody>
                  <a:tcPr marL="36000" marR="0" marT="0" marB="0" anchor="ctr"/>
                </a:tc>
                <a:tc>
                  <a:txBody>
                    <a:bodyPr/>
                    <a:lstStyle/>
                    <a:p>
                      <a:pPr algn="r" fontAlgn="b"/>
                      <a:r>
                        <a:rPr lang="fi-FI" sz="1050" b="0" i="0" u="none" strike="noStrike">
                          <a:solidFill>
                            <a:srgbClr val="000000"/>
                          </a:solidFill>
                          <a:effectLst/>
                          <a:latin typeface="Arial" panose="020B0604020202020204" pitchFamily="34" charset="0"/>
                        </a:rPr>
                        <a:t>2 710</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2 650</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2 605</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2 553</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2 520</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2 477</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2 446</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2 417</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2 382</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2 366</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2 343</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2 321</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2 305</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2 293</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2 287</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2 279</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2 274</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2 267</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2 260</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2 259</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2 259</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2 256</a:t>
                      </a:r>
                    </a:p>
                  </a:txBody>
                  <a:tcPr marL="0" marR="36000" marT="0" marB="0" anchor="ctr"/>
                </a:tc>
                <a:extLst>
                  <a:ext uri="{0D108BD9-81ED-4DB2-BD59-A6C34878D82A}">
                    <a16:rowId xmlns:a16="http://schemas.microsoft.com/office/drawing/2014/main" val="2324670305"/>
                  </a:ext>
                </a:extLst>
              </a:tr>
              <a:tr h="217076">
                <a:tc>
                  <a:txBody>
                    <a:bodyPr/>
                    <a:lstStyle/>
                    <a:p>
                      <a:pPr algn="l" fontAlgn="b"/>
                      <a:r>
                        <a:rPr lang="fi-FI" sz="1050" b="1" i="0" u="none" strike="noStrike" dirty="0">
                          <a:solidFill>
                            <a:srgbClr val="000000"/>
                          </a:solidFill>
                          <a:effectLst/>
                          <a:latin typeface="Arial" panose="020B0604020202020204" pitchFamily="34" charset="0"/>
                        </a:rPr>
                        <a:t>65 -    v.</a:t>
                      </a:r>
                    </a:p>
                  </a:txBody>
                  <a:tcPr marL="36000" marR="0" marT="0" marB="0" anchor="ctr"/>
                </a:tc>
                <a:tc>
                  <a:txBody>
                    <a:bodyPr/>
                    <a:lstStyle/>
                    <a:p>
                      <a:pPr algn="r" fontAlgn="b"/>
                      <a:r>
                        <a:rPr lang="fi-FI" sz="1050" b="0" i="0" u="none" strike="noStrike">
                          <a:solidFill>
                            <a:srgbClr val="000000"/>
                          </a:solidFill>
                          <a:effectLst/>
                          <a:latin typeface="Arial" panose="020B0604020202020204" pitchFamily="34" charset="0"/>
                        </a:rPr>
                        <a:t>2 175</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2 193</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2 187</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2 188</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2 190</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2 188</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2 185</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2 171</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2 164</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2 139</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2 115</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2 092</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2 070</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2 045</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2 017</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1 994</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1 969</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1 949</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1 931</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1 908</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1 886</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1 871</a:t>
                      </a:r>
                    </a:p>
                  </a:txBody>
                  <a:tcPr marL="0" marR="36000" marT="0" marB="0" anchor="ctr"/>
                </a:tc>
                <a:extLst>
                  <a:ext uri="{0D108BD9-81ED-4DB2-BD59-A6C34878D82A}">
                    <a16:rowId xmlns:a16="http://schemas.microsoft.com/office/drawing/2014/main" val="527560105"/>
                  </a:ext>
                </a:extLst>
              </a:tr>
            </a:tbl>
          </a:graphicData>
        </a:graphic>
      </p:graphicFrame>
      <p:pic>
        <p:nvPicPr>
          <p:cNvPr id="3" name="Kuva 2" descr="Viivakaavio; Mäntyharjun väestömäärän ennustetaan laskevan vuoden 2024 luvusta 5 451 vuoden 2045 lukuun 4 511.">
            <a:extLst>
              <a:ext uri="{FF2B5EF4-FFF2-40B4-BE49-F238E27FC236}">
                <a16:creationId xmlns:a16="http://schemas.microsoft.com/office/drawing/2014/main" id="{7319BAE6-75F7-A7AA-992D-EBAE278FB2A8}"/>
              </a:ext>
            </a:extLst>
          </p:cNvPr>
          <p:cNvPicPr>
            <a:picLocks noChangeAspect="1"/>
          </p:cNvPicPr>
          <p:nvPr/>
        </p:nvPicPr>
        <p:blipFill>
          <a:blip r:embed="rId2"/>
          <a:stretch>
            <a:fillRect/>
          </a:stretch>
        </p:blipFill>
        <p:spPr>
          <a:xfrm>
            <a:off x="2135560" y="2708920"/>
            <a:ext cx="6696744" cy="3455008"/>
          </a:xfrm>
          <a:prstGeom prst="rect">
            <a:avLst/>
          </a:prstGeom>
        </p:spPr>
      </p:pic>
      <p:sp>
        <p:nvSpPr>
          <p:cNvPr id="4" name="Title 11">
            <a:extLst>
              <a:ext uri="{FF2B5EF4-FFF2-40B4-BE49-F238E27FC236}">
                <a16:creationId xmlns:a16="http://schemas.microsoft.com/office/drawing/2014/main" id="{7BFB8591-0F2D-E251-BF4B-B44EA5DF3D32}"/>
              </a:ext>
            </a:extLst>
          </p:cNvPr>
          <p:cNvSpPr txBox="1">
            <a:spLocks/>
          </p:cNvSpPr>
          <p:nvPr/>
        </p:nvSpPr>
        <p:spPr bwMode="auto">
          <a:xfrm>
            <a:off x="551384" y="6525344"/>
            <a:ext cx="11521280"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Väestöennuste 2024, Tilastokeskus, 1.1.2024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a:t>
            </a:r>
            <a:r>
              <a:rPr lang="fi-FI" sz="1000" dirty="0">
                <a:solidFill>
                  <a:srgbClr val="000000"/>
                </a:solidFill>
                <a:latin typeface="Arial" charset="-52"/>
                <a:cs typeface="Arial" charset="-52"/>
              </a:rPr>
              <a:t>1</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.11.2024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3264591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5DA5E-054E-F75C-EB9E-8CC564EDE825}"/>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42A6B9B5-5E4C-EF06-DB92-29F8400C4EE6}"/>
              </a:ext>
            </a:extLst>
          </p:cNvPr>
          <p:cNvSpPr>
            <a:spLocks noGrp="1"/>
          </p:cNvSpPr>
          <p:nvPr>
            <p:ph type="title"/>
          </p:nvPr>
        </p:nvSpPr>
        <p:spPr>
          <a:xfrm>
            <a:off x="600584" y="367411"/>
            <a:ext cx="10752000" cy="469301"/>
          </a:xfrm>
        </p:spPr>
        <p:txBody>
          <a:bodyPr anchor="t"/>
          <a:lstStyle/>
          <a:p>
            <a:r>
              <a:rPr lang="fi-FI" dirty="0"/>
              <a:t>Pertunmaan väestöennuste 2024 - 2045</a:t>
            </a:r>
          </a:p>
        </p:txBody>
      </p:sp>
      <p:graphicFrame>
        <p:nvGraphicFramePr>
          <p:cNvPr id="9" name="Taulukko 8">
            <a:extLst>
              <a:ext uri="{FF2B5EF4-FFF2-40B4-BE49-F238E27FC236}">
                <a16:creationId xmlns:a16="http://schemas.microsoft.com/office/drawing/2014/main" id="{CE4F76D2-F8D6-561E-90A6-631B05ADF7AC}"/>
              </a:ext>
            </a:extLst>
          </p:cNvPr>
          <p:cNvGraphicFramePr>
            <a:graphicFrameLocks noGrp="1"/>
          </p:cNvGraphicFramePr>
          <p:nvPr>
            <p:extLst>
              <p:ext uri="{D42A27DB-BD31-4B8C-83A1-F6EECF244321}">
                <p14:modId xmlns:p14="http://schemas.microsoft.com/office/powerpoint/2010/main" val="2165070637"/>
              </p:ext>
            </p:extLst>
          </p:nvPr>
        </p:nvGraphicFramePr>
        <p:xfrm>
          <a:off x="623392" y="1078118"/>
          <a:ext cx="10619454" cy="1273918"/>
        </p:xfrm>
        <a:graphic>
          <a:graphicData uri="http://schemas.openxmlformats.org/drawingml/2006/table">
            <a:tbl>
              <a:tblPr firstRow="1" bandRow="1">
                <a:tableStyleId>{5C22544A-7EE6-4342-B048-85BDC9FD1C3A}</a:tableStyleId>
              </a:tblPr>
              <a:tblGrid>
                <a:gridCol w="652496">
                  <a:extLst>
                    <a:ext uri="{9D8B030D-6E8A-4147-A177-3AD203B41FA5}">
                      <a16:colId xmlns:a16="http://schemas.microsoft.com/office/drawing/2014/main" val="4136429342"/>
                    </a:ext>
                  </a:extLst>
                </a:gridCol>
                <a:gridCol w="427624">
                  <a:extLst>
                    <a:ext uri="{9D8B030D-6E8A-4147-A177-3AD203B41FA5}">
                      <a16:colId xmlns:a16="http://schemas.microsoft.com/office/drawing/2014/main" val="3474568673"/>
                    </a:ext>
                  </a:extLst>
                </a:gridCol>
                <a:gridCol w="432048">
                  <a:extLst>
                    <a:ext uri="{9D8B030D-6E8A-4147-A177-3AD203B41FA5}">
                      <a16:colId xmlns:a16="http://schemas.microsoft.com/office/drawing/2014/main" val="1640362514"/>
                    </a:ext>
                  </a:extLst>
                </a:gridCol>
                <a:gridCol w="401980">
                  <a:extLst>
                    <a:ext uri="{9D8B030D-6E8A-4147-A177-3AD203B41FA5}">
                      <a16:colId xmlns:a16="http://schemas.microsoft.com/office/drawing/2014/main" val="1692384271"/>
                    </a:ext>
                  </a:extLst>
                </a:gridCol>
                <a:gridCol w="458174">
                  <a:extLst>
                    <a:ext uri="{9D8B030D-6E8A-4147-A177-3AD203B41FA5}">
                      <a16:colId xmlns:a16="http://schemas.microsoft.com/office/drawing/2014/main" val="3045003590"/>
                    </a:ext>
                  </a:extLst>
                </a:gridCol>
                <a:gridCol w="458174">
                  <a:extLst>
                    <a:ext uri="{9D8B030D-6E8A-4147-A177-3AD203B41FA5}">
                      <a16:colId xmlns:a16="http://schemas.microsoft.com/office/drawing/2014/main" val="4219919541"/>
                    </a:ext>
                  </a:extLst>
                </a:gridCol>
                <a:gridCol w="458174">
                  <a:extLst>
                    <a:ext uri="{9D8B030D-6E8A-4147-A177-3AD203B41FA5}">
                      <a16:colId xmlns:a16="http://schemas.microsoft.com/office/drawing/2014/main" val="2459094161"/>
                    </a:ext>
                  </a:extLst>
                </a:gridCol>
                <a:gridCol w="458174">
                  <a:extLst>
                    <a:ext uri="{9D8B030D-6E8A-4147-A177-3AD203B41FA5}">
                      <a16:colId xmlns:a16="http://schemas.microsoft.com/office/drawing/2014/main" val="4154766911"/>
                    </a:ext>
                  </a:extLst>
                </a:gridCol>
                <a:gridCol w="458174">
                  <a:extLst>
                    <a:ext uri="{9D8B030D-6E8A-4147-A177-3AD203B41FA5}">
                      <a16:colId xmlns:a16="http://schemas.microsoft.com/office/drawing/2014/main" val="3600553054"/>
                    </a:ext>
                  </a:extLst>
                </a:gridCol>
                <a:gridCol w="458174">
                  <a:extLst>
                    <a:ext uri="{9D8B030D-6E8A-4147-A177-3AD203B41FA5}">
                      <a16:colId xmlns:a16="http://schemas.microsoft.com/office/drawing/2014/main" val="3521841387"/>
                    </a:ext>
                  </a:extLst>
                </a:gridCol>
                <a:gridCol w="458174">
                  <a:extLst>
                    <a:ext uri="{9D8B030D-6E8A-4147-A177-3AD203B41FA5}">
                      <a16:colId xmlns:a16="http://schemas.microsoft.com/office/drawing/2014/main" val="2393485217"/>
                    </a:ext>
                  </a:extLst>
                </a:gridCol>
                <a:gridCol w="458174">
                  <a:extLst>
                    <a:ext uri="{9D8B030D-6E8A-4147-A177-3AD203B41FA5}">
                      <a16:colId xmlns:a16="http://schemas.microsoft.com/office/drawing/2014/main" val="1206317692"/>
                    </a:ext>
                  </a:extLst>
                </a:gridCol>
                <a:gridCol w="458174">
                  <a:extLst>
                    <a:ext uri="{9D8B030D-6E8A-4147-A177-3AD203B41FA5}">
                      <a16:colId xmlns:a16="http://schemas.microsoft.com/office/drawing/2014/main" val="1118171074"/>
                    </a:ext>
                  </a:extLst>
                </a:gridCol>
                <a:gridCol w="458174">
                  <a:extLst>
                    <a:ext uri="{9D8B030D-6E8A-4147-A177-3AD203B41FA5}">
                      <a16:colId xmlns:a16="http://schemas.microsoft.com/office/drawing/2014/main" val="2140027962"/>
                    </a:ext>
                  </a:extLst>
                </a:gridCol>
                <a:gridCol w="458174">
                  <a:extLst>
                    <a:ext uri="{9D8B030D-6E8A-4147-A177-3AD203B41FA5}">
                      <a16:colId xmlns:a16="http://schemas.microsoft.com/office/drawing/2014/main" val="4102811959"/>
                    </a:ext>
                  </a:extLst>
                </a:gridCol>
                <a:gridCol w="458174">
                  <a:extLst>
                    <a:ext uri="{9D8B030D-6E8A-4147-A177-3AD203B41FA5}">
                      <a16:colId xmlns:a16="http://schemas.microsoft.com/office/drawing/2014/main" val="637949531"/>
                    </a:ext>
                  </a:extLst>
                </a:gridCol>
                <a:gridCol w="458174">
                  <a:extLst>
                    <a:ext uri="{9D8B030D-6E8A-4147-A177-3AD203B41FA5}">
                      <a16:colId xmlns:a16="http://schemas.microsoft.com/office/drawing/2014/main" val="2291732012"/>
                    </a:ext>
                  </a:extLst>
                </a:gridCol>
                <a:gridCol w="458174">
                  <a:extLst>
                    <a:ext uri="{9D8B030D-6E8A-4147-A177-3AD203B41FA5}">
                      <a16:colId xmlns:a16="http://schemas.microsoft.com/office/drawing/2014/main" val="3365599975"/>
                    </a:ext>
                  </a:extLst>
                </a:gridCol>
                <a:gridCol w="458174">
                  <a:extLst>
                    <a:ext uri="{9D8B030D-6E8A-4147-A177-3AD203B41FA5}">
                      <a16:colId xmlns:a16="http://schemas.microsoft.com/office/drawing/2014/main" val="2631743344"/>
                    </a:ext>
                  </a:extLst>
                </a:gridCol>
                <a:gridCol w="458174">
                  <a:extLst>
                    <a:ext uri="{9D8B030D-6E8A-4147-A177-3AD203B41FA5}">
                      <a16:colId xmlns:a16="http://schemas.microsoft.com/office/drawing/2014/main" val="824169756"/>
                    </a:ext>
                  </a:extLst>
                </a:gridCol>
                <a:gridCol w="458174">
                  <a:extLst>
                    <a:ext uri="{9D8B030D-6E8A-4147-A177-3AD203B41FA5}">
                      <a16:colId xmlns:a16="http://schemas.microsoft.com/office/drawing/2014/main" val="3406884980"/>
                    </a:ext>
                  </a:extLst>
                </a:gridCol>
                <a:gridCol w="458174">
                  <a:extLst>
                    <a:ext uri="{9D8B030D-6E8A-4147-A177-3AD203B41FA5}">
                      <a16:colId xmlns:a16="http://schemas.microsoft.com/office/drawing/2014/main" val="3047382993"/>
                    </a:ext>
                  </a:extLst>
                </a:gridCol>
                <a:gridCol w="458174">
                  <a:extLst>
                    <a:ext uri="{9D8B030D-6E8A-4147-A177-3AD203B41FA5}">
                      <a16:colId xmlns:a16="http://schemas.microsoft.com/office/drawing/2014/main" val="4242059950"/>
                    </a:ext>
                  </a:extLst>
                </a:gridCol>
              </a:tblGrid>
              <a:tr h="217076">
                <a:tc>
                  <a:txBody>
                    <a:bodyPr/>
                    <a:lstStyle/>
                    <a:p>
                      <a:pPr algn="r" fontAlgn="b"/>
                      <a:endParaRPr lang="fi-FI" sz="1050" b="0" i="0" u="none" strike="noStrike" dirty="0">
                        <a:solidFill>
                          <a:srgbClr val="000000"/>
                        </a:solidFill>
                        <a:effectLst/>
                        <a:latin typeface="Arial" panose="020B0604020202020204" pitchFamily="34" charset="0"/>
                      </a:endParaRPr>
                    </a:p>
                  </a:txBody>
                  <a:tcPr marL="0" marR="0" marT="0" marB="0" anchor="ctr"/>
                </a:tc>
                <a:tc>
                  <a:txBody>
                    <a:bodyPr/>
                    <a:lstStyle/>
                    <a:p>
                      <a:pPr algn="r" fontAlgn="b"/>
                      <a:r>
                        <a:rPr lang="fi-FI" sz="1050" u="none" strike="noStrike" dirty="0">
                          <a:effectLst/>
                        </a:rPr>
                        <a:t>2024</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2025</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2026</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2027</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2028</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2029</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2030</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2031</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2032</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2033</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2034</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2035</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2036</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2037</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2038</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2039</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2040</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2041</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2042</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2043</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2044</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2045</a:t>
                      </a:r>
                      <a:endParaRPr lang="fi-FI" sz="1050" b="1" i="0" u="none" strike="noStrike" dirty="0">
                        <a:solidFill>
                          <a:srgbClr val="000000"/>
                        </a:solidFill>
                        <a:effectLst/>
                        <a:latin typeface="Arial" panose="020B0604020202020204" pitchFamily="34" charset="0"/>
                      </a:endParaRPr>
                    </a:p>
                  </a:txBody>
                  <a:tcPr marL="0" marR="36000" marT="0" marB="0" anchor="ctr"/>
                </a:tc>
                <a:extLst>
                  <a:ext uri="{0D108BD9-81ED-4DB2-BD59-A6C34878D82A}">
                    <a16:rowId xmlns:a16="http://schemas.microsoft.com/office/drawing/2014/main" val="3019984979"/>
                  </a:ext>
                </a:extLst>
              </a:tr>
              <a:tr h="405614">
                <a:tc>
                  <a:txBody>
                    <a:bodyPr/>
                    <a:lstStyle/>
                    <a:p>
                      <a:pPr algn="l" fontAlgn="b"/>
                      <a:r>
                        <a:rPr lang="fi-FI" sz="1100" b="1" i="0" u="none" strike="noStrike" dirty="0">
                          <a:solidFill>
                            <a:srgbClr val="000000"/>
                          </a:solidFill>
                          <a:effectLst/>
                          <a:latin typeface="Arial" panose="020B0604020202020204" pitchFamily="34" charset="0"/>
                        </a:rPr>
                        <a:t>Yhteensä</a:t>
                      </a:r>
                    </a:p>
                  </a:txBody>
                  <a:tcPr marL="0" marR="0" marT="0" marB="0" anchor="ctr"/>
                </a:tc>
                <a:tc>
                  <a:txBody>
                    <a:bodyPr/>
                    <a:lstStyle/>
                    <a:p>
                      <a:pPr algn="r" fontAlgn="b"/>
                      <a:r>
                        <a:rPr lang="fi-FI" sz="1100" b="1" i="0" u="none" strike="noStrike" dirty="0">
                          <a:solidFill>
                            <a:srgbClr val="000000"/>
                          </a:solidFill>
                          <a:effectLst/>
                          <a:latin typeface="Arial" panose="020B0604020202020204" pitchFamily="34" charset="0"/>
                        </a:rPr>
                        <a:t>1 547</a:t>
                      </a:r>
                    </a:p>
                  </a:txBody>
                  <a:tcPr marL="0" marR="36000" marT="0" marB="0" anchor="ctr"/>
                </a:tc>
                <a:tc>
                  <a:txBody>
                    <a:bodyPr/>
                    <a:lstStyle/>
                    <a:p>
                      <a:pPr algn="r" fontAlgn="b"/>
                      <a:r>
                        <a:rPr lang="fi-FI" sz="1100" b="1" i="0" u="none" strike="noStrike">
                          <a:solidFill>
                            <a:srgbClr val="000000"/>
                          </a:solidFill>
                          <a:effectLst/>
                          <a:latin typeface="Arial" panose="020B0604020202020204" pitchFamily="34" charset="0"/>
                        </a:rPr>
                        <a:t>1 522</a:t>
                      </a:r>
                    </a:p>
                  </a:txBody>
                  <a:tcPr marL="0" marR="36000" marT="0" marB="0" anchor="ctr"/>
                </a:tc>
                <a:tc>
                  <a:txBody>
                    <a:bodyPr/>
                    <a:lstStyle/>
                    <a:p>
                      <a:pPr algn="r" fontAlgn="b"/>
                      <a:r>
                        <a:rPr lang="fi-FI" sz="1100" b="1" i="0" u="none" strike="noStrike">
                          <a:solidFill>
                            <a:srgbClr val="000000"/>
                          </a:solidFill>
                          <a:effectLst/>
                          <a:latin typeface="Arial" panose="020B0604020202020204" pitchFamily="34" charset="0"/>
                        </a:rPr>
                        <a:t>1 500</a:t>
                      </a:r>
                    </a:p>
                  </a:txBody>
                  <a:tcPr marL="0" marR="36000" marT="0" marB="0" anchor="ctr"/>
                </a:tc>
                <a:tc>
                  <a:txBody>
                    <a:bodyPr/>
                    <a:lstStyle/>
                    <a:p>
                      <a:pPr algn="r" fontAlgn="b"/>
                      <a:r>
                        <a:rPr lang="fi-FI" sz="1100" b="1" i="0" u="none" strike="noStrike" dirty="0">
                          <a:solidFill>
                            <a:srgbClr val="000000"/>
                          </a:solidFill>
                          <a:effectLst/>
                          <a:latin typeface="Arial" panose="020B0604020202020204" pitchFamily="34" charset="0"/>
                        </a:rPr>
                        <a:t>1 481</a:t>
                      </a:r>
                    </a:p>
                  </a:txBody>
                  <a:tcPr marL="0" marR="36000" marT="0" marB="0" anchor="ctr"/>
                </a:tc>
                <a:tc>
                  <a:txBody>
                    <a:bodyPr/>
                    <a:lstStyle/>
                    <a:p>
                      <a:pPr algn="r" fontAlgn="b"/>
                      <a:r>
                        <a:rPr lang="fi-FI" sz="1100" b="1" i="0" u="none" strike="noStrike">
                          <a:solidFill>
                            <a:srgbClr val="000000"/>
                          </a:solidFill>
                          <a:effectLst/>
                          <a:latin typeface="Arial" panose="020B0604020202020204" pitchFamily="34" charset="0"/>
                        </a:rPr>
                        <a:t>1 464</a:t>
                      </a:r>
                    </a:p>
                  </a:txBody>
                  <a:tcPr marL="0" marR="36000" marT="0" marB="0" anchor="ctr"/>
                </a:tc>
                <a:tc>
                  <a:txBody>
                    <a:bodyPr/>
                    <a:lstStyle/>
                    <a:p>
                      <a:pPr algn="r" fontAlgn="b"/>
                      <a:r>
                        <a:rPr lang="fi-FI" sz="1100" b="1" i="0" u="none" strike="noStrike">
                          <a:solidFill>
                            <a:srgbClr val="000000"/>
                          </a:solidFill>
                          <a:effectLst/>
                          <a:latin typeface="Arial" panose="020B0604020202020204" pitchFamily="34" charset="0"/>
                        </a:rPr>
                        <a:t>1 450</a:t>
                      </a:r>
                    </a:p>
                  </a:txBody>
                  <a:tcPr marL="0" marR="36000" marT="0" marB="0" anchor="ctr"/>
                </a:tc>
                <a:tc>
                  <a:txBody>
                    <a:bodyPr/>
                    <a:lstStyle/>
                    <a:p>
                      <a:pPr algn="r" fontAlgn="b"/>
                      <a:r>
                        <a:rPr lang="fi-FI" sz="1100" b="1" i="0" u="none" strike="noStrike" dirty="0">
                          <a:solidFill>
                            <a:srgbClr val="000000"/>
                          </a:solidFill>
                          <a:effectLst/>
                          <a:latin typeface="Arial" panose="020B0604020202020204" pitchFamily="34" charset="0"/>
                        </a:rPr>
                        <a:t>1 436</a:t>
                      </a:r>
                    </a:p>
                  </a:txBody>
                  <a:tcPr marL="0" marR="36000" marT="0" marB="0" anchor="ctr"/>
                </a:tc>
                <a:tc>
                  <a:txBody>
                    <a:bodyPr/>
                    <a:lstStyle/>
                    <a:p>
                      <a:pPr algn="r" fontAlgn="b"/>
                      <a:r>
                        <a:rPr lang="fi-FI" sz="1100" b="1" i="0" u="none" strike="noStrike">
                          <a:solidFill>
                            <a:srgbClr val="000000"/>
                          </a:solidFill>
                          <a:effectLst/>
                          <a:latin typeface="Arial" panose="020B0604020202020204" pitchFamily="34" charset="0"/>
                        </a:rPr>
                        <a:t>1 423</a:t>
                      </a:r>
                    </a:p>
                  </a:txBody>
                  <a:tcPr marL="0" marR="36000" marT="0" marB="0" anchor="ctr"/>
                </a:tc>
                <a:tc>
                  <a:txBody>
                    <a:bodyPr/>
                    <a:lstStyle/>
                    <a:p>
                      <a:pPr algn="r" fontAlgn="b"/>
                      <a:r>
                        <a:rPr lang="fi-FI" sz="1100" b="1" i="0" u="none" strike="noStrike">
                          <a:solidFill>
                            <a:srgbClr val="000000"/>
                          </a:solidFill>
                          <a:effectLst/>
                          <a:latin typeface="Arial" panose="020B0604020202020204" pitchFamily="34" charset="0"/>
                        </a:rPr>
                        <a:t>1 412</a:t>
                      </a:r>
                    </a:p>
                  </a:txBody>
                  <a:tcPr marL="0" marR="36000" marT="0" marB="0" anchor="ctr"/>
                </a:tc>
                <a:tc>
                  <a:txBody>
                    <a:bodyPr/>
                    <a:lstStyle/>
                    <a:p>
                      <a:pPr algn="r" fontAlgn="b"/>
                      <a:r>
                        <a:rPr lang="fi-FI" sz="1100" b="1" i="0" u="none" strike="noStrike" dirty="0">
                          <a:solidFill>
                            <a:srgbClr val="000000"/>
                          </a:solidFill>
                          <a:effectLst/>
                          <a:latin typeface="Arial" panose="020B0604020202020204" pitchFamily="34" charset="0"/>
                        </a:rPr>
                        <a:t>1 402</a:t>
                      </a:r>
                    </a:p>
                  </a:txBody>
                  <a:tcPr marL="0" marR="36000" marT="0" marB="0" anchor="ctr"/>
                </a:tc>
                <a:tc>
                  <a:txBody>
                    <a:bodyPr/>
                    <a:lstStyle/>
                    <a:p>
                      <a:pPr algn="r" fontAlgn="b"/>
                      <a:r>
                        <a:rPr lang="fi-FI" sz="1100" b="1" i="0" u="none" strike="noStrike">
                          <a:solidFill>
                            <a:srgbClr val="000000"/>
                          </a:solidFill>
                          <a:effectLst/>
                          <a:latin typeface="Arial" panose="020B0604020202020204" pitchFamily="34" charset="0"/>
                        </a:rPr>
                        <a:t>1 394</a:t>
                      </a:r>
                    </a:p>
                  </a:txBody>
                  <a:tcPr marL="0" marR="36000" marT="0" marB="0" anchor="ctr"/>
                </a:tc>
                <a:tc>
                  <a:txBody>
                    <a:bodyPr/>
                    <a:lstStyle/>
                    <a:p>
                      <a:pPr algn="r" fontAlgn="b"/>
                      <a:r>
                        <a:rPr lang="fi-FI" sz="1100" b="1" i="0" u="none" strike="noStrike">
                          <a:solidFill>
                            <a:srgbClr val="000000"/>
                          </a:solidFill>
                          <a:effectLst/>
                          <a:latin typeface="Arial" panose="020B0604020202020204" pitchFamily="34" charset="0"/>
                        </a:rPr>
                        <a:t>1 384</a:t>
                      </a:r>
                    </a:p>
                  </a:txBody>
                  <a:tcPr marL="0" marR="36000" marT="0" marB="0" anchor="ctr"/>
                </a:tc>
                <a:tc>
                  <a:txBody>
                    <a:bodyPr/>
                    <a:lstStyle/>
                    <a:p>
                      <a:pPr algn="r" fontAlgn="b"/>
                      <a:r>
                        <a:rPr lang="fi-FI" sz="1100" b="1" i="0" u="none" strike="noStrike" dirty="0">
                          <a:solidFill>
                            <a:srgbClr val="000000"/>
                          </a:solidFill>
                          <a:effectLst/>
                          <a:latin typeface="Arial" panose="020B0604020202020204" pitchFamily="34" charset="0"/>
                        </a:rPr>
                        <a:t>1 376</a:t>
                      </a:r>
                    </a:p>
                  </a:txBody>
                  <a:tcPr marL="0" marR="36000" marT="0" marB="0" anchor="ctr"/>
                </a:tc>
                <a:tc>
                  <a:txBody>
                    <a:bodyPr/>
                    <a:lstStyle/>
                    <a:p>
                      <a:pPr algn="r" fontAlgn="b"/>
                      <a:r>
                        <a:rPr lang="fi-FI" sz="1100" b="1" i="0" u="none" strike="noStrike">
                          <a:solidFill>
                            <a:srgbClr val="000000"/>
                          </a:solidFill>
                          <a:effectLst/>
                          <a:latin typeface="Arial" panose="020B0604020202020204" pitchFamily="34" charset="0"/>
                        </a:rPr>
                        <a:t>1 370</a:t>
                      </a:r>
                    </a:p>
                  </a:txBody>
                  <a:tcPr marL="0" marR="36000" marT="0" marB="0" anchor="ctr"/>
                </a:tc>
                <a:tc>
                  <a:txBody>
                    <a:bodyPr/>
                    <a:lstStyle/>
                    <a:p>
                      <a:pPr algn="r" fontAlgn="b"/>
                      <a:r>
                        <a:rPr lang="fi-FI" sz="1100" b="1" i="0" u="none" strike="noStrike" dirty="0">
                          <a:solidFill>
                            <a:srgbClr val="000000"/>
                          </a:solidFill>
                          <a:effectLst/>
                          <a:latin typeface="Arial" panose="020B0604020202020204" pitchFamily="34" charset="0"/>
                        </a:rPr>
                        <a:t>1 363</a:t>
                      </a:r>
                    </a:p>
                  </a:txBody>
                  <a:tcPr marL="0" marR="36000" marT="0" marB="0" anchor="ctr"/>
                </a:tc>
                <a:tc>
                  <a:txBody>
                    <a:bodyPr/>
                    <a:lstStyle/>
                    <a:p>
                      <a:pPr algn="r" fontAlgn="b"/>
                      <a:r>
                        <a:rPr lang="fi-FI" sz="1100" b="1" i="0" u="none" strike="noStrike" dirty="0">
                          <a:solidFill>
                            <a:srgbClr val="000000"/>
                          </a:solidFill>
                          <a:effectLst/>
                          <a:latin typeface="Arial" panose="020B0604020202020204" pitchFamily="34" charset="0"/>
                        </a:rPr>
                        <a:t>1 357</a:t>
                      </a:r>
                    </a:p>
                  </a:txBody>
                  <a:tcPr marL="0" marR="36000" marT="0" marB="0" anchor="ctr"/>
                </a:tc>
                <a:tc>
                  <a:txBody>
                    <a:bodyPr/>
                    <a:lstStyle/>
                    <a:p>
                      <a:pPr algn="r" fontAlgn="b"/>
                      <a:r>
                        <a:rPr lang="fi-FI" sz="1100" b="1" i="0" u="none" strike="noStrike" dirty="0">
                          <a:solidFill>
                            <a:srgbClr val="000000"/>
                          </a:solidFill>
                          <a:effectLst/>
                          <a:latin typeface="Arial" panose="020B0604020202020204" pitchFamily="34" charset="0"/>
                        </a:rPr>
                        <a:t>1 353</a:t>
                      </a:r>
                    </a:p>
                  </a:txBody>
                  <a:tcPr marL="0" marR="36000" marT="0" marB="0" anchor="ctr"/>
                </a:tc>
                <a:tc>
                  <a:txBody>
                    <a:bodyPr/>
                    <a:lstStyle/>
                    <a:p>
                      <a:pPr algn="r" fontAlgn="b"/>
                      <a:r>
                        <a:rPr lang="fi-FI" sz="1100" b="1" i="0" u="none" strike="noStrike" dirty="0">
                          <a:solidFill>
                            <a:srgbClr val="000000"/>
                          </a:solidFill>
                          <a:effectLst/>
                          <a:latin typeface="Arial" panose="020B0604020202020204" pitchFamily="34" charset="0"/>
                        </a:rPr>
                        <a:t>1 348</a:t>
                      </a:r>
                    </a:p>
                  </a:txBody>
                  <a:tcPr marL="0" marR="36000" marT="0" marB="0" anchor="ctr"/>
                </a:tc>
                <a:tc>
                  <a:txBody>
                    <a:bodyPr/>
                    <a:lstStyle/>
                    <a:p>
                      <a:pPr algn="r" fontAlgn="b"/>
                      <a:r>
                        <a:rPr lang="fi-FI" sz="1100" b="1" i="0" u="none" strike="noStrike">
                          <a:solidFill>
                            <a:srgbClr val="000000"/>
                          </a:solidFill>
                          <a:effectLst/>
                          <a:latin typeface="Arial" panose="020B0604020202020204" pitchFamily="34" charset="0"/>
                        </a:rPr>
                        <a:t>1 342</a:t>
                      </a:r>
                    </a:p>
                  </a:txBody>
                  <a:tcPr marL="0" marR="36000" marT="0" marB="0" anchor="ctr"/>
                </a:tc>
                <a:tc>
                  <a:txBody>
                    <a:bodyPr/>
                    <a:lstStyle/>
                    <a:p>
                      <a:pPr algn="r" fontAlgn="b"/>
                      <a:r>
                        <a:rPr lang="fi-FI" sz="1100" b="1" i="0" u="none" strike="noStrike" dirty="0">
                          <a:solidFill>
                            <a:srgbClr val="000000"/>
                          </a:solidFill>
                          <a:effectLst/>
                          <a:latin typeface="Arial" panose="020B0604020202020204" pitchFamily="34" charset="0"/>
                        </a:rPr>
                        <a:t>1 340</a:t>
                      </a:r>
                    </a:p>
                  </a:txBody>
                  <a:tcPr marL="0" marR="36000" marT="0" marB="0" anchor="ctr"/>
                </a:tc>
                <a:tc>
                  <a:txBody>
                    <a:bodyPr/>
                    <a:lstStyle/>
                    <a:p>
                      <a:pPr algn="r" fontAlgn="b"/>
                      <a:r>
                        <a:rPr lang="fi-FI" sz="1100" b="1" i="0" u="none" strike="noStrike" dirty="0">
                          <a:solidFill>
                            <a:srgbClr val="000000"/>
                          </a:solidFill>
                          <a:effectLst/>
                          <a:latin typeface="Arial" panose="020B0604020202020204" pitchFamily="34" charset="0"/>
                        </a:rPr>
                        <a:t>1 338</a:t>
                      </a:r>
                    </a:p>
                  </a:txBody>
                  <a:tcPr marL="0" marR="36000" marT="0" marB="0" anchor="ctr"/>
                </a:tc>
                <a:tc>
                  <a:txBody>
                    <a:bodyPr/>
                    <a:lstStyle/>
                    <a:p>
                      <a:pPr algn="r" fontAlgn="b"/>
                      <a:r>
                        <a:rPr lang="fi-FI" sz="1100" b="1" i="0" u="none" strike="noStrike" dirty="0">
                          <a:solidFill>
                            <a:srgbClr val="000000"/>
                          </a:solidFill>
                          <a:effectLst/>
                          <a:latin typeface="Arial" panose="020B0604020202020204" pitchFamily="34" charset="0"/>
                        </a:rPr>
                        <a:t>1 336</a:t>
                      </a:r>
                    </a:p>
                  </a:txBody>
                  <a:tcPr marL="0" marR="36000" marT="0" marB="0" anchor="ctr"/>
                </a:tc>
                <a:extLst>
                  <a:ext uri="{0D108BD9-81ED-4DB2-BD59-A6C34878D82A}">
                    <a16:rowId xmlns:a16="http://schemas.microsoft.com/office/drawing/2014/main" val="2293470460"/>
                  </a:ext>
                </a:extLst>
              </a:tr>
              <a:tr h="217076">
                <a:tc>
                  <a:txBody>
                    <a:bodyPr/>
                    <a:lstStyle/>
                    <a:p>
                      <a:pPr algn="l" fontAlgn="b"/>
                      <a:r>
                        <a:rPr lang="fi-FI" sz="1100" b="1" i="0" u="none" strike="noStrike">
                          <a:solidFill>
                            <a:srgbClr val="000000"/>
                          </a:solidFill>
                          <a:effectLst/>
                          <a:latin typeface="Arial" panose="020B0604020202020204" pitchFamily="34" charset="0"/>
                        </a:rPr>
                        <a:t>0 - 14 v.</a:t>
                      </a:r>
                    </a:p>
                  </a:txBody>
                  <a:tcPr marL="0" marR="0" marT="0" marB="0" anchor="ctr"/>
                </a:tc>
                <a:tc>
                  <a:txBody>
                    <a:bodyPr/>
                    <a:lstStyle/>
                    <a:p>
                      <a:pPr algn="r" fontAlgn="b"/>
                      <a:r>
                        <a:rPr lang="fi-FI" sz="1100" b="0" i="0" u="none" strike="noStrike">
                          <a:solidFill>
                            <a:srgbClr val="000000"/>
                          </a:solidFill>
                          <a:effectLst/>
                          <a:latin typeface="Arial" panose="020B0604020202020204" pitchFamily="34" charset="0"/>
                        </a:rPr>
                        <a:t>141</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136</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133</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129</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129</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126</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123</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120</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120</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119</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118</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115</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113</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113</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113</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112</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111</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111</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111</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111</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111</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111</a:t>
                      </a:r>
                    </a:p>
                  </a:txBody>
                  <a:tcPr marL="0" marR="36000" marT="0" marB="0" anchor="ctr"/>
                </a:tc>
                <a:extLst>
                  <a:ext uri="{0D108BD9-81ED-4DB2-BD59-A6C34878D82A}">
                    <a16:rowId xmlns:a16="http://schemas.microsoft.com/office/drawing/2014/main" val="481749642"/>
                  </a:ext>
                </a:extLst>
              </a:tr>
              <a:tr h="217076">
                <a:tc>
                  <a:txBody>
                    <a:bodyPr/>
                    <a:lstStyle/>
                    <a:p>
                      <a:pPr algn="l" fontAlgn="b"/>
                      <a:r>
                        <a:rPr lang="fi-FI" sz="1100" b="1" i="0" u="none" strike="noStrike">
                          <a:solidFill>
                            <a:srgbClr val="000000"/>
                          </a:solidFill>
                          <a:effectLst/>
                          <a:latin typeface="Arial" panose="020B0604020202020204" pitchFamily="34" charset="0"/>
                        </a:rPr>
                        <a:t>15 - 64 v.</a:t>
                      </a:r>
                    </a:p>
                  </a:txBody>
                  <a:tcPr marL="0" marR="0" marT="0" marB="0" anchor="ctr"/>
                </a:tc>
                <a:tc>
                  <a:txBody>
                    <a:bodyPr/>
                    <a:lstStyle/>
                    <a:p>
                      <a:pPr algn="r" fontAlgn="b"/>
                      <a:r>
                        <a:rPr lang="fi-FI" sz="1100" b="0" i="0" u="none" strike="noStrike">
                          <a:solidFill>
                            <a:srgbClr val="000000"/>
                          </a:solidFill>
                          <a:effectLst/>
                          <a:latin typeface="Arial" panose="020B0604020202020204" pitchFamily="34" charset="0"/>
                        </a:rPr>
                        <a:t>745</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722</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702</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683</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670</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656</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641</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637</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628</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624</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623</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620</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621</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619</a:t>
                      </a:r>
                    </a:p>
                  </a:txBody>
                  <a:tcPr marL="0" marR="36000" marT="0" marB="0" anchor="ctr"/>
                </a:tc>
                <a:tc>
                  <a:txBody>
                    <a:bodyPr/>
                    <a:lstStyle/>
                    <a:p>
                      <a:pPr algn="r" fontAlgn="b"/>
                      <a:r>
                        <a:rPr lang="fi-FI" sz="1100" b="0" i="0" u="none" strike="noStrike" dirty="0">
                          <a:solidFill>
                            <a:srgbClr val="000000"/>
                          </a:solidFill>
                          <a:effectLst/>
                          <a:latin typeface="Arial" panose="020B0604020202020204" pitchFamily="34" charset="0"/>
                        </a:rPr>
                        <a:t>615</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613</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616</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615</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614</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613</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612</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613</a:t>
                      </a:r>
                    </a:p>
                  </a:txBody>
                  <a:tcPr marL="0" marR="36000" marT="0" marB="0" anchor="ctr"/>
                </a:tc>
                <a:extLst>
                  <a:ext uri="{0D108BD9-81ED-4DB2-BD59-A6C34878D82A}">
                    <a16:rowId xmlns:a16="http://schemas.microsoft.com/office/drawing/2014/main" val="2324670305"/>
                  </a:ext>
                </a:extLst>
              </a:tr>
              <a:tr h="217076">
                <a:tc>
                  <a:txBody>
                    <a:bodyPr/>
                    <a:lstStyle/>
                    <a:p>
                      <a:pPr algn="l" fontAlgn="b"/>
                      <a:r>
                        <a:rPr lang="fi-FI" sz="1100" b="1" i="0" u="none" strike="noStrike">
                          <a:solidFill>
                            <a:srgbClr val="000000"/>
                          </a:solidFill>
                          <a:effectLst/>
                          <a:latin typeface="Arial" panose="020B0604020202020204" pitchFamily="34" charset="0"/>
                        </a:rPr>
                        <a:t>65 -    v.</a:t>
                      </a:r>
                    </a:p>
                  </a:txBody>
                  <a:tcPr marL="0" marR="0" marT="0" marB="0" anchor="ctr"/>
                </a:tc>
                <a:tc>
                  <a:txBody>
                    <a:bodyPr/>
                    <a:lstStyle/>
                    <a:p>
                      <a:pPr algn="r" fontAlgn="b"/>
                      <a:r>
                        <a:rPr lang="fi-FI" sz="1100" b="0" i="0" u="none" strike="noStrike">
                          <a:solidFill>
                            <a:srgbClr val="000000"/>
                          </a:solidFill>
                          <a:effectLst/>
                          <a:latin typeface="Arial" panose="020B0604020202020204" pitchFamily="34" charset="0"/>
                        </a:rPr>
                        <a:t>661</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664</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665</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669</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665</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668</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672</a:t>
                      </a:r>
                    </a:p>
                  </a:txBody>
                  <a:tcPr marL="0" marR="36000" marT="0" marB="0" anchor="ctr"/>
                </a:tc>
                <a:tc>
                  <a:txBody>
                    <a:bodyPr/>
                    <a:lstStyle/>
                    <a:p>
                      <a:pPr algn="r" fontAlgn="b"/>
                      <a:r>
                        <a:rPr lang="fi-FI" sz="1100" b="0" i="0" u="none" strike="noStrike" dirty="0">
                          <a:solidFill>
                            <a:srgbClr val="000000"/>
                          </a:solidFill>
                          <a:effectLst/>
                          <a:latin typeface="Arial" panose="020B0604020202020204" pitchFamily="34" charset="0"/>
                        </a:rPr>
                        <a:t>666</a:t>
                      </a:r>
                    </a:p>
                  </a:txBody>
                  <a:tcPr marL="0" marR="36000" marT="0" marB="0" anchor="ctr"/>
                </a:tc>
                <a:tc>
                  <a:txBody>
                    <a:bodyPr/>
                    <a:lstStyle/>
                    <a:p>
                      <a:pPr algn="r" fontAlgn="b"/>
                      <a:r>
                        <a:rPr lang="fi-FI" sz="1100" b="0" i="0" u="none" strike="noStrike" dirty="0">
                          <a:solidFill>
                            <a:srgbClr val="000000"/>
                          </a:solidFill>
                          <a:effectLst/>
                          <a:latin typeface="Arial" panose="020B0604020202020204" pitchFamily="34" charset="0"/>
                        </a:rPr>
                        <a:t>664</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659</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653</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649</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642</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638</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635</a:t>
                      </a:r>
                    </a:p>
                  </a:txBody>
                  <a:tcPr marL="0" marR="36000" marT="0" marB="0" anchor="ctr"/>
                </a:tc>
                <a:tc>
                  <a:txBody>
                    <a:bodyPr/>
                    <a:lstStyle/>
                    <a:p>
                      <a:pPr algn="r" fontAlgn="b"/>
                      <a:r>
                        <a:rPr lang="fi-FI" sz="1100" b="0" i="0" u="none" strike="noStrike" dirty="0">
                          <a:solidFill>
                            <a:srgbClr val="000000"/>
                          </a:solidFill>
                          <a:effectLst/>
                          <a:latin typeface="Arial" panose="020B0604020202020204" pitchFamily="34" charset="0"/>
                        </a:rPr>
                        <a:t>632</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626</a:t>
                      </a:r>
                    </a:p>
                  </a:txBody>
                  <a:tcPr marL="0" marR="36000" marT="0" marB="0" anchor="ctr"/>
                </a:tc>
                <a:tc>
                  <a:txBody>
                    <a:bodyPr/>
                    <a:lstStyle/>
                    <a:p>
                      <a:pPr algn="r" fontAlgn="b"/>
                      <a:r>
                        <a:rPr lang="fi-FI" sz="1100" b="0" i="0" u="none" strike="noStrike">
                          <a:solidFill>
                            <a:srgbClr val="000000"/>
                          </a:solidFill>
                          <a:effectLst/>
                          <a:latin typeface="Arial" panose="020B0604020202020204" pitchFamily="34" charset="0"/>
                        </a:rPr>
                        <a:t>622</a:t>
                      </a:r>
                    </a:p>
                  </a:txBody>
                  <a:tcPr marL="0" marR="36000" marT="0" marB="0" anchor="ctr"/>
                </a:tc>
                <a:tc>
                  <a:txBody>
                    <a:bodyPr/>
                    <a:lstStyle/>
                    <a:p>
                      <a:pPr algn="r" fontAlgn="b"/>
                      <a:r>
                        <a:rPr lang="fi-FI" sz="1100" b="0" i="0" u="none" strike="noStrike" dirty="0">
                          <a:solidFill>
                            <a:srgbClr val="000000"/>
                          </a:solidFill>
                          <a:effectLst/>
                          <a:latin typeface="Arial" panose="020B0604020202020204" pitchFamily="34" charset="0"/>
                        </a:rPr>
                        <a:t>617</a:t>
                      </a:r>
                    </a:p>
                  </a:txBody>
                  <a:tcPr marL="0" marR="36000" marT="0" marB="0" anchor="ctr"/>
                </a:tc>
                <a:tc>
                  <a:txBody>
                    <a:bodyPr/>
                    <a:lstStyle/>
                    <a:p>
                      <a:pPr algn="r" fontAlgn="b"/>
                      <a:r>
                        <a:rPr lang="fi-FI" sz="1100" b="0" i="0" u="none" strike="noStrike" dirty="0">
                          <a:solidFill>
                            <a:srgbClr val="000000"/>
                          </a:solidFill>
                          <a:effectLst/>
                          <a:latin typeface="Arial" panose="020B0604020202020204" pitchFamily="34" charset="0"/>
                        </a:rPr>
                        <a:t>616</a:t>
                      </a:r>
                    </a:p>
                  </a:txBody>
                  <a:tcPr marL="0" marR="36000" marT="0" marB="0" anchor="ctr"/>
                </a:tc>
                <a:tc>
                  <a:txBody>
                    <a:bodyPr/>
                    <a:lstStyle/>
                    <a:p>
                      <a:pPr algn="r" fontAlgn="b"/>
                      <a:r>
                        <a:rPr lang="fi-FI" sz="1100" b="0" i="0" u="none" strike="noStrike" dirty="0">
                          <a:solidFill>
                            <a:srgbClr val="000000"/>
                          </a:solidFill>
                          <a:effectLst/>
                          <a:latin typeface="Arial" panose="020B0604020202020204" pitchFamily="34" charset="0"/>
                        </a:rPr>
                        <a:t>615</a:t>
                      </a:r>
                    </a:p>
                  </a:txBody>
                  <a:tcPr marL="0" marR="36000" marT="0" marB="0" anchor="ctr"/>
                </a:tc>
                <a:tc>
                  <a:txBody>
                    <a:bodyPr/>
                    <a:lstStyle/>
                    <a:p>
                      <a:pPr algn="r" fontAlgn="b"/>
                      <a:r>
                        <a:rPr lang="fi-FI" sz="1100" b="0" i="0" u="none" strike="noStrike" dirty="0">
                          <a:solidFill>
                            <a:srgbClr val="000000"/>
                          </a:solidFill>
                          <a:effectLst/>
                          <a:latin typeface="Arial" panose="020B0604020202020204" pitchFamily="34" charset="0"/>
                        </a:rPr>
                        <a:t>612</a:t>
                      </a:r>
                    </a:p>
                  </a:txBody>
                  <a:tcPr marL="0" marR="36000" marT="0" marB="0" anchor="ctr"/>
                </a:tc>
                <a:extLst>
                  <a:ext uri="{0D108BD9-81ED-4DB2-BD59-A6C34878D82A}">
                    <a16:rowId xmlns:a16="http://schemas.microsoft.com/office/drawing/2014/main" val="527560105"/>
                  </a:ext>
                </a:extLst>
              </a:tr>
            </a:tbl>
          </a:graphicData>
        </a:graphic>
      </p:graphicFrame>
      <p:pic>
        <p:nvPicPr>
          <p:cNvPr id="5" name="Kuva 4" descr="Viivakaavio; Pertunmaan väestömäärän ennustetaan laskevan vuoden 2024 luvusta 1 547 vuoden 2045 lukuun 1 336.">
            <a:extLst>
              <a:ext uri="{FF2B5EF4-FFF2-40B4-BE49-F238E27FC236}">
                <a16:creationId xmlns:a16="http://schemas.microsoft.com/office/drawing/2014/main" id="{D3989DC8-5C67-299F-98EA-9A5C961254FA}"/>
              </a:ext>
            </a:extLst>
          </p:cNvPr>
          <p:cNvPicPr>
            <a:picLocks noChangeAspect="1"/>
          </p:cNvPicPr>
          <p:nvPr/>
        </p:nvPicPr>
        <p:blipFill>
          <a:blip r:embed="rId2"/>
          <a:stretch>
            <a:fillRect/>
          </a:stretch>
        </p:blipFill>
        <p:spPr>
          <a:xfrm>
            <a:off x="2135560" y="2706343"/>
            <a:ext cx="6696744" cy="3462117"/>
          </a:xfrm>
          <a:prstGeom prst="rect">
            <a:avLst/>
          </a:prstGeom>
        </p:spPr>
      </p:pic>
      <p:sp>
        <p:nvSpPr>
          <p:cNvPr id="4" name="Title 11">
            <a:extLst>
              <a:ext uri="{FF2B5EF4-FFF2-40B4-BE49-F238E27FC236}">
                <a16:creationId xmlns:a16="http://schemas.microsoft.com/office/drawing/2014/main" id="{8DE72E57-A614-5256-1B0F-924ADEA33F4D}"/>
              </a:ext>
            </a:extLst>
          </p:cNvPr>
          <p:cNvSpPr txBox="1">
            <a:spLocks/>
          </p:cNvSpPr>
          <p:nvPr/>
        </p:nvSpPr>
        <p:spPr bwMode="auto">
          <a:xfrm>
            <a:off x="551384" y="6525344"/>
            <a:ext cx="11521280"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Väestöennuste 2024, Tilastokeskus, 1.1.2024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a:t>
            </a:r>
            <a:r>
              <a:rPr lang="fi-FI" sz="1000" dirty="0">
                <a:solidFill>
                  <a:srgbClr val="000000"/>
                </a:solidFill>
                <a:latin typeface="Arial" charset="-52"/>
                <a:cs typeface="Arial" charset="-52"/>
              </a:rPr>
              <a:t>1</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.11.2024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4247632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49714-8DD8-F10D-0A98-103D6CE293E3}"/>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4AA0CFCF-C36E-0A17-AE89-332C3321B68A}"/>
              </a:ext>
            </a:extLst>
          </p:cNvPr>
          <p:cNvSpPr>
            <a:spLocks noGrp="1"/>
          </p:cNvSpPr>
          <p:nvPr>
            <p:ph type="title"/>
          </p:nvPr>
        </p:nvSpPr>
        <p:spPr>
          <a:xfrm>
            <a:off x="600584" y="367411"/>
            <a:ext cx="10752000" cy="469301"/>
          </a:xfrm>
        </p:spPr>
        <p:txBody>
          <a:bodyPr anchor="t"/>
          <a:lstStyle/>
          <a:p>
            <a:r>
              <a:rPr lang="fi-FI" dirty="0"/>
              <a:t>Pieksämäen väestöennuste 2024 - 2045</a:t>
            </a:r>
          </a:p>
        </p:txBody>
      </p:sp>
      <p:graphicFrame>
        <p:nvGraphicFramePr>
          <p:cNvPr id="9" name="Taulukko 8">
            <a:extLst>
              <a:ext uri="{FF2B5EF4-FFF2-40B4-BE49-F238E27FC236}">
                <a16:creationId xmlns:a16="http://schemas.microsoft.com/office/drawing/2014/main" id="{03B53C78-8C4D-5B69-ECD2-EEC384A54C86}"/>
              </a:ext>
            </a:extLst>
          </p:cNvPr>
          <p:cNvGraphicFramePr>
            <a:graphicFrameLocks noGrp="1"/>
          </p:cNvGraphicFramePr>
          <p:nvPr>
            <p:extLst>
              <p:ext uri="{D42A27DB-BD31-4B8C-83A1-F6EECF244321}">
                <p14:modId xmlns:p14="http://schemas.microsoft.com/office/powerpoint/2010/main" val="1886032196"/>
              </p:ext>
            </p:extLst>
          </p:nvPr>
        </p:nvGraphicFramePr>
        <p:xfrm>
          <a:off x="623392" y="1078118"/>
          <a:ext cx="10619454" cy="1273918"/>
        </p:xfrm>
        <a:graphic>
          <a:graphicData uri="http://schemas.openxmlformats.org/drawingml/2006/table">
            <a:tbl>
              <a:tblPr firstRow="1" bandRow="1">
                <a:tableStyleId>{5C22544A-7EE6-4342-B048-85BDC9FD1C3A}</a:tableStyleId>
              </a:tblPr>
              <a:tblGrid>
                <a:gridCol w="652496">
                  <a:extLst>
                    <a:ext uri="{9D8B030D-6E8A-4147-A177-3AD203B41FA5}">
                      <a16:colId xmlns:a16="http://schemas.microsoft.com/office/drawing/2014/main" val="4136429342"/>
                    </a:ext>
                  </a:extLst>
                </a:gridCol>
                <a:gridCol w="427624">
                  <a:extLst>
                    <a:ext uri="{9D8B030D-6E8A-4147-A177-3AD203B41FA5}">
                      <a16:colId xmlns:a16="http://schemas.microsoft.com/office/drawing/2014/main" val="3474568673"/>
                    </a:ext>
                  </a:extLst>
                </a:gridCol>
                <a:gridCol w="432048">
                  <a:extLst>
                    <a:ext uri="{9D8B030D-6E8A-4147-A177-3AD203B41FA5}">
                      <a16:colId xmlns:a16="http://schemas.microsoft.com/office/drawing/2014/main" val="1640362514"/>
                    </a:ext>
                  </a:extLst>
                </a:gridCol>
                <a:gridCol w="432048">
                  <a:extLst>
                    <a:ext uri="{9D8B030D-6E8A-4147-A177-3AD203B41FA5}">
                      <a16:colId xmlns:a16="http://schemas.microsoft.com/office/drawing/2014/main" val="1692384271"/>
                    </a:ext>
                  </a:extLst>
                </a:gridCol>
                <a:gridCol w="428106">
                  <a:extLst>
                    <a:ext uri="{9D8B030D-6E8A-4147-A177-3AD203B41FA5}">
                      <a16:colId xmlns:a16="http://schemas.microsoft.com/office/drawing/2014/main" val="3045003590"/>
                    </a:ext>
                  </a:extLst>
                </a:gridCol>
                <a:gridCol w="458174">
                  <a:extLst>
                    <a:ext uri="{9D8B030D-6E8A-4147-A177-3AD203B41FA5}">
                      <a16:colId xmlns:a16="http://schemas.microsoft.com/office/drawing/2014/main" val="4219919541"/>
                    </a:ext>
                  </a:extLst>
                </a:gridCol>
                <a:gridCol w="458174">
                  <a:extLst>
                    <a:ext uri="{9D8B030D-6E8A-4147-A177-3AD203B41FA5}">
                      <a16:colId xmlns:a16="http://schemas.microsoft.com/office/drawing/2014/main" val="2459094161"/>
                    </a:ext>
                  </a:extLst>
                </a:gridCol>
                <a:gridCol w="458174">
                  <a:extLst>
                    <a:ext uri="{9D8B030D-6E8A-4147-A177-3AD203B41FA5}">
                      <a16:colId xmlns:a16="http://schemas.microsoft.com/office/drawing/2014/main" val="4154766911"/>
                    </a:ext>
                  </a:extLst>
                </a:gridCol>
                <a:gridCol w="458174">
                  <a:extLst>
                    <a:ext uri="{9D8B030D-6E8A-4147-A177-3AD203B41FA5}">
                      <a16:colId xmlns:a16="http://schemas.microsoft.com/office/drawing/2014/main" val="3600553054"/>
                    </a:ext>
                  </a:extLst>
                </a:gridCol>
                <a:gridCol w="458174">
                  <a:extLst>
                    <a:ext uri="{9D8B030D-6E8A-4147-A177-3AD203B41FA5}">
                      <a16:colId xmlns:a16="http://schemas.microsoft.com/office/drawing/2014/main" val="3521841387"/>
                    </a:ext>
                  </a:extLst>
                </a:gridCol>
                <a:gridCol w="458174">
                  <a:extLst>
                    <a:ext uri="{9D8B030D-6E8A-4147-A177-3AD203B41FA5}">
                      <a16:colId xmlns:a16="http://schemas.microsoft.com/office/drawing/2014/main" val="2393485217"/>
                    </a:ext>
                  </a:extLst>
                </a:gridCol>
                <a:gridCol w="458174">
                  <a:extLst>
                    <a:ext uri="{9D8B030D-6E8A-4147-A177-3AD203B41FA5}">
                      <a16:colId xmlns:a16="http://schemas.microsoft.com/office/drawing/2014/main" val="1206317692"/>
                    </a:ext>
                  </a:extLst>
                </a:gridCol>
                <a:gridCol w="458174">
                  <a:extLst>
                    <a:ext uri="{9D8B030D-6E8A-4147-A177-3AD203B41FA5}">
                      <a16:colId xmlns:a16="http://schemas.microsoft.com/office/drawing/2014/main" val="1118171074"/>
                    </a:ext>
                  </a:extLst>
                </a:gridCol>
                <a:gridCol w="458174">
                  <a:extLst>
                    <a:ext uri="{9D8B030D-6E8A-4147-A177-3AD203B41FA5}">
                      <a16:colId xmlns:a16="http://schemas.microsoft.com/office/drawing/2014/main" val="2140027962"/>
                    </a:ext>
                  </a:extLst>
                </a:gridCol>
                <a:gridCol w="458174">
                  <a:extLst>
                    <a:ext uri="{9D8B030D-6E8A-4147-A177-3AD203B41FA5}">
                      <a16:colId xmlns:a16="http://schemas.microsoft.com/office/drawing/2014/main" val="4102811959"/>
                    </a:ext>
                  </a:extLst>
                </a:gridCol>
                <a:gridCol w="458174">
                  <a:extLst>
                    <a:ext uri="{9D8B030D-6E8A-4147-A177-3AD203B41FA5}">
                      <a16:colId xmlns:a16="http://schemas.microsoft.com/office/drawing/2014/main" val="637949531"/>
                    </a:ext>
                  </a:extLst>
                </a:gridCol>
                <a:gridCol w="458174">
                  <a:extLst>
                    <a:ext uri="{9D8B030D-6E8A-4147-A177-3AD203B41FA5}">
                      <a16:colId xmlns:a16="http://schemas.microsoft.com/office/drawing/2014/main" val="2291732012"/>
                    </a:ext>
                  </a:extLst>
                </a:gridCol>
                <a:gridCol w="458174">
                  <a:extLst>
                    <a:ext uri="{9D8B030D-6E8A-4147-A177-3AD203B41FA5}">
                      <a16:colId xmlns:a16="http://schemas.microsoft.com/office/drawing/2014/main" val="3365599975"/>
                    </a:ext>
                  </a:extLst>
                </a:gridCol>
                <a:gridCol w="458174">
                  <a:extLst>
                    <a:ext uri="{9D8B030D-6E8A-4147-A177-3AD203B41FA5}">
                      <a16:colId xmlns:a16="http://schemas.microsoft.com/office/drawing/2014/main" val="2631743344"/>
                    </a:ext>
                  </a:extLst>
                </a:gridCol>
                <a:gridCol w="458174">
                  <a:extLst>
                    <a:ext uri="{9D8B030D-6E8A-4147-A177-3AD203B41FA5}">
                      <a16:colId xmlns:a16="http://schemas.microsoft.com/office/drawing/2014/main" val="824169756"/>
                    </a:ext>
                  </a:extLst>
                </a:gridCol>
                <a:gridCol w="458174">
                  <a:extLst>
                    <a:ext uri="{9D8B030D-6E8A-4147-A177-3AD203B41FA5}">
                      <a16:colId xmlns:a16="http://schemas.microsoft.com/office/drawing/2014/main" val="3406884980"/>
                    </a:ext>
                  </a:extLst>
                </a:gridCol>
                <a:gridCol w="458174">
                  <a:extLst>
                    <a:ext uri="{9D8B030D-6E8A-4147-A177-3AD203B41FA5}">
                      <a16:colId xmlns:a16="http://schemas.microsoft.com/office/drawing/2014/main" val="3047382993"/>
                    </a:ext>
                  </a:extLst>
                </a:gridCol>
                <a:gridCol w="458174">
                  <a:extLst>
                    <a:ext uri="{9D8B030D-6E8A-4147-A177-3AD203B41FA5}">
                      <a16:colId xmlns:a16="http://schemas.microsoft.com/office/drawing/2014/main" val="4242059950"/>
                    </a:ext>
                  </a:extLst>
                </a:gridCol>
              </a:tblGrid>
              <a:tr h="217076">
                <a:tc>
                  <a:txBody>
                    <a:bodyPr/>
                    <a:lstStyle/>
                    <a:p>
                      <a:pPr algn="r" fontAlgn="b"/>
                      <a:endParaRPr lang="fi-FI" sz="1050" b="0" i="0" u="none" strike="noStrike" dirty="0">
                        <a:solidFill>
                          <a:srgbClr val="000000"/>
                        </a:solidFill>
                        <a:effectLst/>
                        <a:latin typeface="Arial" panose="020B0604020202020204" pitchFamily="34" charset="0"/>
                      </a:endParaRPr>
                    </a:p>
                  </a:txBody>
                  <a:tcPr marL="36000" marR="0" marT="0" marB="0" anchor="ctr"/>
                </a:tc>
                <a:tc>
                  <a:txBody>
                    <a:bodyPr/>
                    <a:lstStyle/>
                    <a:p>
                      <a:pPr algn="r" fontAlgn="b"/>
                      <a:r>
                        <a:rPr lang="fi-FI" sz="1050" b="1" u="none" strike="noStrike" dirty="0">
                          <a:effectLst/>
                        </a:rPr>
                        <a:t>2024</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2025</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2026</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a:effectLst/>
                        </a:rPr>
                        <a:t>2027</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2028</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a:effectLst/>
                        </a:rPr>
                        <a:t>2029</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2030</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2031</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a:effectLst/>
                        </a:rPr>
                        <a:t>2032</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a:effectLst/>
                        </a:rPr>
                        <a:t>2033</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a:effectLst/>
                        </a:rPr>
                        <a:t>2034</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a:effectLst/>
                        </a:rPr>
                        <a:t>2035</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2036</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a:effectLst/>
                        </a:rPr>
                        <a:t>2037</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a:effectLst/>
                        </a:rPr>
                        <a:t>2038</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2039</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2040</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a:effectLst/>
                        </a:rPr>
                        <a:t>2041</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a:effectLst/>
                        </a:rPr>
                        <a:t>2042</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2043</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a:effectLst/>
                        </a:rPr>
                        <a:t>2044</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2045</a:t>
                      </a:r>
                      <a:endParaRPr lang="fi-FI" sz="1050" b="1" i="0" u="none" strike="noStrike" dirty="0">
                        <a:solidFill>
                          <a:srgbClr val="000000"/>
                        </a:solidFill>
                        <a:effectLst/>
                        <a:latin typeface="Arial" panose="020B0604020202020204" pitchFamily="34" charset="0"/>
                      </a:endParaRPr>
                    </a:p>
                  </a:txBody>
                  <a:tcPr marL="0" marR="36000" marT="0" marB="0" anchor="ctr"/>
                </a:tc>
                <a:extLst>
                  <a:ext uri="{0D108BD9-81ED-4DB2-BD59-A6C34878D82A}">
                    <a16:rowId xmlns:a16="http://schemas.microsoft.com/office/drawing/2014/main" val="3019984979"/>
                  </a:ext>
                </a:extLst>
              </a:tr>
              <a:tr h="405614">
                <a:tc>
                  <a:txBody>
                    <a:bodyPr/>
                    <a:lstStyle/>
                    <a:p>
                      <a:pPr algn="l" fontAlgn="b"/>
                      <a:r>
                        <a:rPr lang="fi-FI" sz="1000" b="1" i="0" u="none" strike="noStrike" dirty="0">
                          <a:solidFill>
                            <a:srgbClr val="000000"/>
                          </a:solidFill>
                          <a:effectLst/>
                          <a:latin typeface="Arial" panose="020B0604020202020204" pitchFamily="34" charset="0"/>
                        </a:rPr>
                        <a:t>Yhteensä</a:t>
                      </a:r>
                    </a:p>
                  </a:txBody>
                  <a:tcPr marL="36000" marR="0" marT="0" marB="0" anchor="ctr"/>
                </a:tc>
                <a:tc>
                  <a:txBody>
                    <a:bodyPr/>
                    <a:lstStyle/>
                    <a:p>
                      <a:pPr algn="r" fontAlgn="b"/>
                      <a:r>
                        <a:rPr lang="fi-FI" sz="1000" b="1" i="0" u="none" strike="noStrike" dirty="0">
                          <a:solidFill>
                            <a:srgbClr val="000000"/>
                          </a:solidFill>
                          <a:effectLst/>
                          <a:latin typeface="Arial" panose="020B0604020202020204" pitchFamily="34" charset="0"/>
                        </a:rPr>
                        <a:t>16 914</a:t>
                      </a:r>
                    </a:p>
                  </a:txBody>
                  <a:tcPr marL="0" marR="36000" marT="0" marB="0" anchor="ctr"/>
                </a:tc>
                <a:tc>
                  <a:txBody>
                    <a:bodyPr/>
                    <a:lstStyle/>
                    <a:p>
                      <a:pPr algn="r" fontAlgn="b"/>
                      <a:r>
                        <a:rPr lang="fi-FI" sz="1000" b="1" i="0" u="none" strike="noStrike" dirty="0">
                          <a:solidFill>
                            <a:srgbClr val="000000"/>
                          </a:solidFill>
                          <a:effectLst/>
                          <a:latin typeface="Arial" panose="020B0604020202020204" pitchFamily="34" charset="0"/>
                        </a:rPr>
                        <a:t>16 774</a:t>
                      </a:r>
                    </a:p>
                  </a:txBody>
                  <a:tcPr marL="0" marR="36000" marT="0" marB="0" anchor="ctr"/>
                </a:tc>
                <a:tc>
                  <a:txBody>
                    <a:bodyPr/>
                    <a:lstStyle/>
                    <a:p>
                      <a:pPr algn="r" fontAlgn="b"/>
                      <a:r>
                        <a:rPr lang="fi-FI" sz="1000" b="1" i="0" u="none" strike="noStrike" dirty="0">
                          <a:solidFill>
                            <a:srgbClr val="000000"/>
                          </a:solidFill>
                          <a:effectLst/>
                          <a:latin typeface="Arial" panose="020B0604020202020204" pitchFamily="34" charset="0"/>
                        </a:rPr>
                        <a:t>16 632</a:t>
                      </a:r>
                    </a:p>
                  </a:txBody>
                  <a:tcPr marL="0" marR="36000" marT="0" marB="0" anchor="ctr"/>
                </a:tc>
                <a:tc>
                  <a:txBody>
                    <a:bodyPr/>
                    <a:lstStyle/>
                    <a:p>
                      <a:pPr algn="r" fontAlgn="b"/>
                      <a:r>
                        <a:rPr lang="fi-FI" sz="1000" b="1" i="0" u="none" strike="noStrike">
                          <a:solidFill>
                            <a:srgbClr val="000000"/>
                          </a:solidFill>
                          <a:effectLst/>
                          <a:latin typeface="Arial" panose="020B0604020202020204" pitchFamily="34" charset="0"/>
                        </a:rPr>
                        <a:t>16 497</a:t>
                      </a:r>
                    </a:p>
                  </a:txBody>
                  <a:tcPr marL="0" marR="36000" marT="0" marB="0" anchor="ctr"/>
                </a:tc>
                <a:tc>
                  <a:txBody>
                    <a:bodyPr/>
                    <a:lstStyle/>
                    <a:p>
                      <a:pPr algn="r" fontAlgn="b"/>
                      <a:r>
                        <a:rPr lang="fi-FI" sz="1000" b="1" i="0" u="none" strike="noStrike" dirty="0">
                          <a:solidFill>
                            <a:srgbClr val="000000"/>
                          </a:solidFill>
                          <a:effectLst/>
                          <a:latin typeface="Arial" panose="020B0604020202020204" pitchFamily="34" charset="0"/>
                        </a:rPr>
                        <a:t>16 367</a:t>
                      </a:r>
                    </a:p>
                  </a:txBody>
                  <a:tcPr marL="0" marR="36000" marT="0" marB="0" anchor="ctr"/>
                </a:tc>
                <a:tc>
                  <a:txBody>
                    <a:bodyPr/>
                    <a:lstStyle/>
                    <a:p>
                      <a:pPr algn="r" fontAlgn="b"/>
                      <a:r>
                        <a:rPr lang="fi-FI" sz="1000" b="1" i="0" u="none" strike="noStrike">
                          <a:solidFill>
                            <a:srgbClr val="000000"/>
                          </a:solidFill>
                          <a:effectLst/>
                          <a:latin typeface="Arial" panose="020B0604020202020204" pitchFamily="34" charset="0"/>
                        </a:rPr>
                        <a:t>16 246</a:t>
                      </a:r>
                    </a:p>
                  </a:txBody>
                  <a:tcPr marL="0" marR="36000" marT="0" marB="0" anchor="ctr"/>
                </a:tc>
                <a:tc>
                  <a:txBody>
                    <a:bodyPr/>
                    <a:lstStyle/>
                    <a:p>
                      <a:pPr algn="r" fontAlgn="b"/>
                      <a:r>
                        <a:rPr lang="fi-FI" sz="1000" b="1" i="0" u="none" strike="noStrike" dirty="0">
                          <a:solidFill>
                            <a:srgbClr val="000000"/>
                          </a:solidFill>
                          <a:effectLst/>
                          <a:latin typeface="Arial" panose="020B0604020202020204" pitchFamily="34" charset="0"/>
                        </a:rPr>
                        <a:t>16 125</a:t>
                      </a:r>
                    </a:p>
                  </a:txBody>
                  <a:tcPr marL="0" marR="36000" marT="0" marB="0" anchor="ctr"/>
                </a:tc>
                <a:tc>
                  <a:txBody>
                    <a:bodyPr/>
                    <a:lstStyle/>
                    <a:p>
                      <a:pPr algn="r" fontAlgn="b"/>
                      <a:r>
                        <a:rPr lang="fi-FI" sz="1000" b="1" i="0" u="none" strike="noStrike">
                          <a:solidFill>
                            <a:srgbClr val="000000"/>
                          </a:solidFill>
                          <a:effectLst/>
                          <a:latin typeface="Arial" panose="020B0604020202020204" pitchFamily="34" charset="0"/>
                        </a:rPr>
                        <a:t>16 009</a:t>
                      </a:r>
                    </a:p>
                  </a:txBody>
                  <a:tcPr marL="0" marR="36000" marT="0" marB="0" anchor="ctr"/>
                </a:tc>
                <a:tc>
                  <a:txBody>
                    <a:bodyPr/>
                    <a:lstStyle/>
                    <a:p>
                      <a:pPr algn="r" fontAlgn="b"/>
                      <a:r>
                        <a:rPr lang="fi-FI" sz="1000" b="1" i="0" u="none" strike="noStrike">
                          <a:solidFill>
                            <a:srgbClr val="000000"/>
                          </a:solidFill>
                          <a:effectLst/>
                          <a:latin typeface="Arial" panose="020B0604020202020204" pitchFamily="34" charset="0"/>
                        </a:rPr>
                        <a:t>15 894</a:t>
                      </a:r>
                    </a:p>
                  </a:txBody>
                  <a:tcPr marL="0" marR="36000" marT="0" marB="0" anchor="ctr"/>
                </a:tc>
                <a:tc>
                  <a:txBody>
                    <a:bodyPr/>
                    <a:lstStyle/>
                    <a:p>
                      <a:pPr algn="r" fontAlgn="b"/>
                      <a:r>
                        <a:rPr lang="fi-FI" sz="1000" b="1" i="0" u="none" strike="noStrike" dirty="0">
                          <a:solidFill>
                            <a:srgbClr val="000000"/>
                          </a:solidFill>
                          <a:effectLst/>
                          <a:latin typeface="Arial" panose="020B0604020202020204" pitchFamily="34" charset="0"/>
                        </a:rPr>
                        <a:t>15 785</a:t>
                      </a:r>
                    </a:p>
                  </a:txBody>
                  <a:tcPr marL="0" marR="36000" marT="0" marB="0" anchor="ctr"/>
                </a:tc>
                <a:tc>
                  <a:txBody>
                    <a:bodyPr/>
                    <a:lstStyle/>
                    <a:p>
                      <a:pPr algn="r" fontAlgn="b"/>
                      <a:r>
                        <a:rPr lang="fi-FI" sz="1000" b="1" i="0" u="none" strike="noStrike">
                          <a:solidFill>
                            <a:srgbClr val="000000"/>
                          </a:solidFill>
                          <a:effectLst/>
                          <a:latin typeface="Arial" panose="020B0604020202020204" pitchFamily="34" charset="0"/>
                        </a:rPr>
                        <a:t>15 677</a:t>
                      </a:r>
                    </a:p>
                  </a:txBody>
                  <a:tcPr marL="0" marR="36000" marT="0" marB="0" anchor="ctr"/>
                </a:tc>
                <a:tc>
                  <a:txBody>
                    <a:bodyPr/>
                    <a:lstStyle/>
                    <a:p>
                      <a:pPr algn="r" fontAlgn="b"/>
                      <a:r>
                        <a:rPr lang="fi-FI" sz="1000" b="1" i="0" u="none" strike="noStrike" dirty="0">
                          <a:solidFill>
                            <a:srgbClr val="000000"/>
                          </a:solidFill>
                          <a:effectLst/>
                          <a:latin typeface="Arial" panose="020B0604020202020204" pitchFamily="34" charset="0"/>
                        </a:rPr>
                        <a:t>15 576</a:t>
                      </a:r>
                    </a:p>
                  </a:txBody>
                  <a:tcPr marL="0" marR="36000" marT="0" marB="0" anchor="ctr"/>
                </a:tc>
                <a:tc>
                  <a:txBody>
                    <a:bodyPr/>
                    <a:lstStyle/>
                    <a:p>
                      <a:pPr algn="r" fontAlgn="b"/>
                      <a:r>
                        <a:rPr lang="fi-FI" sz="1000" b="1" i="0" u="none" strike="noStrike">
                          <a:solidFill>
                            <a:srgbClr val="000000"/>
                          </a:solidFill>
                          <a:effectLst/>
                          <a:latin typeface="Arial" panose="020B0604020202020204" pitchFamily="34" charset="0"/>
                        </a:rPr>
                        <a:t>15 479</a:t>
                      </a:r>
                    </a:p>
                  </a:txBody>
                  <a:tcPr marL="0" marR="36000" marT="0" marB="0" anchor="ctr"/>
                </a:tc>
                <a:tc>
                  <a:txBody>
                    <a:bodyPr/>
                    <a:lstStyle/>
                    <a:p>
                      <a:pPr algn="r" fontAlgn="b"/>
                      <a:r>
                        <a:rPr lang="fi-FI" sz="1000" b="1" i="0" u="none" strike="noStrike">
                          <a:solidFill>
                            <a:srgbClr val="000000"/>
                          </a:solidFill>
                          <a:effectLst/>
                          <a:latin typeface="Arial" panose="020B0604020202020204" pitchFamily="34" charset="0"/>
                        </a:rPr>
                        <a:t>15 391</a:t>
                      </a:r>
                    </a:p>
                  </a:txBody>
                  <a:tcPr marL="0" marR="36000" marT="0" marB="0" anchor="ctr"/>
                </a:tc>
                <a:tc>
                  <a:txBody>
                    <a:bodyPr/>
                    <a:lstStyle/>
                    <a:p>
                      <a:pPr algn="r" fontAlgn="b"/>
                      <a:r>
                        <a:rPr lang="fi-FI" sz="1000" b="1" i="0" u="none" strike="noStrike">
                          <a:solidFill>
                            <a:srgbClr val="000000"/>
                          </a:solidFill>
                          <a:effectLst/>
                          <a:latin typeface="Arial" panose="020B0604020202020204" pitchFamily="34" charset="0"/>
                        </a:rPr>
                        <a:t>15 307</a:t>
                      </a:r>
                    </a:p>
                  </a:txBody>
                  <a:tcPr marL="0" marR="36000" marT="0" marB="0" anchor="ctr"/>
                </a:tc>
                <a:tc>
                  <a:txBody>
                    <a:bodyPr/>
                    <a:lstStyle/>
                    <a:p>
                      <a:pPr algn="r" fontAlgn="b"/>
                      <a:r>
                        <a:rPr lang="fi-FI" sz="1000" b="1" i="0" u="none" strike="noStrike">
                          <a:solidFill>
                            <a:srgbClr val="000000"/>
                          </a:solidFill>
                          <a:effectLst/>
                          <a:latin typeface="Arial" panose="020B0604020202020204" pitchFamily="34" charset="0"/>
                        </a:rPr>
                        <a:t>15 225</a:t>
                      </a:r>
                    </a:p>
                  </a:txBody>
                  <a:tcPr marL="0" marR="36000" marT="0" marB="0" anchor="ctr"/>
                </a:tc>
                <a:tc>
                  <a:txBody>
                    <a:bodyPr/>
                    <a:lstStyle/>
                    <a:p>
                      <a:pPr algn="r" fontAlgn="b"/>
                      <a:r>
                        <a:rPr lang="fi-FI" sz="1000" b="1" i="0" u="none" strike="noStrike">
                          <a:solidFill>
                            <a:srgbClr val="000000"/>
                          </a:solidFill>
                          <a:effectLst/>
                          <a:latin typeface="Arial" panose="020B0604020202020204" pitchFamily="34" charset="0"/>
                        </a:rPr>
                        <a:t>15 149</a:t>
                      </a:r>
                    </a:p>
                  </a:txBody>
                  <a:tcPr marL="0" marR="36000" marT="0" marB="0" anchor="ctr"/>
                </a:tc>
                <a:tc>
                  <a:txBody>
                    <a:bodyPr/>
                    <a:lstStyle/>
                    <a:p>
                      <a:pPr algn="r" fontAlgn="b"/>
                      <a:r>
                        <a:rPr lang="fi-FI" sz="1000" b="1" i="0" u="none" strike="noStrike" dirty="0">
                          <a:solidFill>
                            <a:srgbClr val="000000"/>
                          </a:solidFill>
                          <a:effectLst/>
                          <a:latin typeface="Arial" panose="020B0604020202020204" pitchFamily="34" charset="0"/>
                        </a:rPr>
                        <a:t>15 074</a:t>
                      </a:r>
                    </a:p>
                  </a:txBody>
                  <a:tcPr marL="0" marR="36000" marT="0" marB="0" anchor="ctr"/>
                </a:tc>
                <a:tc>
                  <a:txBody>
                    <a:bodyPr/>
                    <a:lstStyle/>
                    <a:p>
                      <a:pPr algn="r" fontAlgn="b"/>
                      <a:r>
                        <a:rPr lang="fi-FI" sz="1000" b="1" i="0" u="none" strike="noStrike">
                          <a:solidFill>
                            <a:srgbClr val="000000"/>
                          </a:solidFill>
                          <a:effectLst/>
                          <a:latin typeface="Arial" panose="020B0604020202020204" pitchFamily="34" charset="0"/>
                        </a:rPr>
                        <a:t>15 003</a:t>
                      </a:r>
                    </a:p>
                  </a:txBody>
                  <a:tcPr marL="0" marR="36000" marT="0" marB="0" anchor="ctr"/>
                </a:tc>
                <a:tc>
                  <a:txBody>
                    <a:bodyPr/>
                    <a:lstStyle/>
                    <a:p>
                      <a:pPr algn="r" fontAlgn="b"/>
                      <a:r>
                        <a:rPr lang="fi-FI" sz="1000" b="1" i="0" u="none" strike="noStrike" dirty="0">
                          <a:solidFill>
                            <a:srgbClr val="000000"/>
                          </a:solidFill>
                          <a:effectLst/>
                          <a:latin typeface="Arial" panose="020B0604020202020204" pitchFamily="34" charset="0"/>
                        </a:rPr>
                        <a:t>14 936</a:t>
                      </a:r>
                    </a:p>
                  </a:txBody>
                  <a:tcPr marL="0" marR="36000" marT="0" marB="0" anchor="ctr"/>
                </a:tc>
                <a:tc>
                  <a:txBody>
                    <a:bodyPr/>
                    <a:lstStyle/>
                    <a:p>
                      <a:pPr algn="r" fontAlgn="b"/>
                      <a:r>
                        <a:rPr lang="fi-FI" sz="1000" b="1" i="0" u="none" strike="noStrike" dirty="0">
                          <a:solidFill>
                            <a:srgbClr val="000000"/>
                          </a:solidFill>
                          <a:effectLst/>
                          <a:latin typeface="Arial" panose="020B0604020202020204" pitchFamily="34" charset="0"/>
                        </a:rPr>
                        <a:t>14 870</a:t>
                      </a:r>
                    </a:p>
                  </a:txBody>
                  <a:tcPr marL="0" marR="36000" marT="0" marB="0" anchor="ctr"/>
                </a:tc>
                <a:tc>
                  <a:txBody>
                    <a:bodyPr/>
                    <a:lstStyle/>
                    <a:p>
                      <a:pPr algn="r" fontAlgn="b"/>
                      <a:r>
                        <a:rPr lang="fi-FI" sz="1000" b="1" i="0" u="none" strike="noStrike" dirty="0">
                          <a:solidFill>
                            <a:srgbClr val="000000"/>
                          </a:solidFill>
                          <a:effectLst/>
                          <a:latin typeface="Arial" panose="020B0604020202020204" pitchFamily="34" charset="0"/>
                        </a:rPr>
                        <a:t>14 810</a:t>
                      </a:r>
                    </a:p>
                  </a:txBody>
                  <a:tcPr marL="0" marR="36000" marT="0" marB="0" anchor="ctr"/>
                </a:tc>
                <a:extLst>
                  <a:ext uri="{0D108BD9-81ED-4DB2-BD59-A6C34878D82A}">
                    <a16:rowId xmlns:a16="http://schemas.microsoft.com/office/drawing/2014/main" val="2293470460"/>
                  </a:ext>
                </a:extLst>
              </a:tr>
              <a:tr h="217076">
                <a:tc>
                  <a:txBody>
                    <a:bodyPr/>
                    <a:lstStyle/>
                    <a:p>
                      <a:pPr algn="l" fontAlgn="b"/>
                      <a:r>
                        <a:rPr lang="fi-FI" sz="1000" b="1" i="0" u="none" strike="noStrike">
                          <a:solidFill>
                            <a:srgbClr val="000000"/>
                          </a:solidFill>
                          <a:effectLst/>
                          <a:latin typeface="Arial" panose="020B0604020202020204" pitchFamily="34" charset="0"/>
                        </a:rPr>
                        <a:t>0 - 14 v.</a:t>
                      </a:r>
                    </a:p>
                  </a:txBody>
                  <a:tcPr marL="36000" marR="0" marT="0" marB="0" anchor="ctr"/>
                </a:tc>
                <a:tc>
                  <a:txBody>
                    <a:bodyPr/>
                    <a:lstStyle/>
                    <a:p>
                      <a:pPr algn="r" fontAlgn="b"/>
                      <a:r>
                        <a:rPr lang="fi-FI" sz="1000" b="0" i="0" u="none" strike="noStrike">
                          <a:solidFill>
                            <a:srgbClr val="000000"/>
                          </a:solidFill>
                          <a:effectLst/>
                          <a:latin typeface="Arial" panose="020B0604020202020204" pitchFamily="34" charset="0"/>
                        </a:rPr>
                        <a:t>1 852</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1 817</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1 733</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1 687</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1 634</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1 584</a:t>
                      </a:r>
                    </a:p>
                  </a:txBody>
                  <a:tcPr marL="0" marR="36000" marT="0" marB="0" anchor="ctr"/>
                </a:tc>
                <a:tc>
                  <a:txBody>
                    <a:bodyPr/>
                    <a:lstStyle/>
                    <a:p>
                      <a:pPr algn="r" fontAlgn="b"/>
                      <a:r>
                        <a:rPr lang="fi-FI" sz="1000" b="0" i="0" u="none" strike="noStrike" dirty="0">
                          <a:solidFill>
                            <a:srgbClr val="000000"/>
                          </a:solidFill>
                          <a:effectLst/>
                          <a:latin typeface="Arial" panose="020B0604020202020204" pitchFamily="34" charset="0"/>
                        </a:rPr>
                        <a:t>1 522</a:t>
                      </a:r>
                    </a:p>
                  </a:txBody>
                  <a:tcPr marL="0" marR="36000" marT="0" marB="0" anchor="ctr"/>
                </a:tc>
                <a:tc>
                  <a:txBody>
                    <a:bodyPr/>
                    <a:lstStyle/>
                    <a:p>
                      <a:pPr algn="r" fontAlgn="b"/>
                      <a:r>
                        <a:rPr lang="fi-FI" sz="1000" b="0" i="0" u="none" strike="noStrike" dirty="0">
                          <a:solidFill>
                            <a:srgbClr val="000000"/>
                          </a:solidFill>
                          <a:effectLst/>
                          <a:latin typeface="Arial" panose="020B0604020202020204" pitchFamily="34" charset="0"/>
                        </a:rPr>
                        <a:t>1 485</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1 454</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1 432</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1 406</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1 401</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1 385</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1 373</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1 363</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1 357</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1 350</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1 345</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1 340</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1 336</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1 332</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1 328</a:t>
                      </a:r>
                    </a:p>
                  </a:txBody>
                  <a:tcPr marL="0" marR="36000" marT="0" marB="0" anchor="ctr"/>
                </a:tc>
                <a:extLst>
                  <a:ext uri="{0D108BD9-81ED-4DB2-BD59-A6C34878D82A}">
                    <a16:rowId xmlns:a16="http://schemas.microsoft.com/office/drawing/2014/main" val="481749642"/>
                  </a:ext>
                </a:extLst>
              </a:tr>
              <a:tr h="217076">
                <a:tc>
                  <a:txBody>
                    <a:bodyPr/>
                    <a:lstStyle/>
                    <a:p>
                      <a:pPr algn="l" fontAlgn="b"/>
                      <a:r>
                        <a:rPr lang="fi-FI" sz="1000" b="1" i="0" u="none" strike="noStrike">
                          <a:solidFill>
                            <a:srgbClr val="000000"/>
                          </a:solidFill>
                          <a:effectLst/>
                          <a:latin typeface="Arial" panose="020B0604020202020204" pitchFamily="34" charset="0"/>
                        </a:rPr>
                        <a:t>15 - 64 v.</a:t>
                      </a:r>
                    </a:p>
                  </a:txBody>
                  <a:tcPr marL="36000" marR="0" marT="0" marB="0" anchor="ctr"/>
                </a:tc>
                <a:tc>
                  <a:txBody>
                    <a:bodyPr/>
                    <a:lstStyle/>
                    <a:p>
                      <a:pPr algn="r" fontAlgn="b"/>
                      <a:r>
                        <a:rPr lang="fi-FI" sz="1000" b="0" i="0" u="none" strike="noStrike">
                          <a:solidFill>
                            <a:srgbClr val="000000"/>
                          </a:solidFill>
                          <a:effectLst/>
                          <a:latin typeface="Arial" panose="020B0604020202020204" pitchFamily="34" charset="0"/>
                        </a:rPr>
                        <a:t>8 976</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8 798</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8 682</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8 549</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8 448</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8 324</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8 225</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8 153</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8 086</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8 021</a:t>
                      </a:r>
                    </a:p>
                  </a:txBody>
                  <a:tcPr marL="0" marR="36000" marT="0" marB="0" anchor="ctr"/>
                </a:tc>
                <a:tc>
                  <a:txBody>
                    <a:bodyPr/>
                    <a:lstStyle/>
                    <a:p>
                      <a:pPr algn="r" fontAlgn="b"/>
                      <a:r>
                        <a:rPr lang="fi-FI" sz="1000" b="0" i="0" u="none" strike="noStrike" dirty="0">
                          <a:solidFill>
                            <a:srgbClr val="000000"/>
                          </a:solidFill>
                          <a:effectLst/>
                          <a:latin typeface="Arial" panose="020B0604020202020204" pitchFamily="34" charset="0"/>
                        </a:rPr>
                        <a:t>7 981</a:t>
                      </a:r>
                    </a:p>
                  </a:txBody>
                  <a:tcPr marL="0" marR="36000" marT="0" marB="0" anchor="ctr"/>
                </a:tc>
                <a:tc>
                  <a:txBody>
                    <a:bodyPr/>
                    <a:lstStyle/>
                    <a:p>
                      <a:pPr algn="r" fontAlgn="b"/>
                      <a:r>
                        <a:rPr lang="fi-FI" sz="1000" b="0" i="0" u="none" strike="noStrike" dirty="0">
                          <a:solidFill>
                            <a:srgbClr val="000000"/>
                          </a:solidFill>
                          <a:effectLst/>
                          <a:latin typeface="Arial" panose="020B0604020202020204" pitchFamily="34" charset="0"/>
                        </a:rPr>
                        <a:t>7 936</a:t>
                      </a:r>
                    </a:p>
                  </a:txBody>
                  <a:tcPr marL="0" marR="36000" marT="0" marB="0" anchor="ctr"/>
                </a:tc>
                <a:tc>
                  <a:txBody>
                    <a:bodyPr/>
                    <a:lstStyle/>
                    <a:p>
                      <a:pPr algn="r" fontAlgn="b"/>
                      <a:r>
                        <a:rPr lang="fi-FI" sz="1000" b="0" i="0" u="none" strike="noStrike" dirty="0">
                          <a:solidFill>
                            <a:srgbClr val="000000"/>
                          </a:solidFill>
                          <a:effectLst/>
                          <a:latin typeface="Arial" panose="020B0604020202020204" pitchFamily="34" charset="0"/>
                        </a:rPr>
                        <a:t>7 930</a:t>
                      </a:r>
                    </a:p>
                  </a:txBody>
                  <a:tcPr marL="0" marR="36000" marT="0" marB="0" anchor="ctr"/>
                </a:tc>
                <a:tc>
                  <a:txBody>
                    <a:bodyPr/>
                    <a:lstStyle/>
                    <a:p>
                      <a:pPr algn="r" fontAlgn="b"/>
                      <a:r>
                        <a:rPr lang="fi-FI" sz="1000" b="0" i="0" u="none" strike="noStrike" dirty="0">
                          <a:solidFill>
                            <a:srgbClr val="000000"/>
                          </a:solidFill>
                          <a:effectLst/>
                          <a:latin typeface="Arial" panose="020B0604020202020204" pitchFamily="34" charset="0"/>
                        </a:rPr>
                        <a:t>7 924</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7 940</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7 922</a:t>
                      </a:r>
                    </a:p>
                  </a:txBody>
                  <a:tcPr marL="0" marR="36000" marT="0" marB="0" anchor="ctr"/>
                </a:tc>
                <a:tc>
                  <a:txBody>
                    <a:bodyPr/>
                    <a:lstStyle/>
                    <a:p>
                      <a:pPr algn="r" fontAlgn="b"/>
                      <a:r>
                        <a:rPr lang="fi-FI" sz="1000" b="0" i="0" u="none" strike="noStrike" dirty="0">
                          <a:solidFill>
                            <a:srgbClr val="000000"/>
                          </a:solidFill>
                          <a:effectLst/>
                          <a:latin typeface="Arial" panose="020B0604020202020204" pitchFamily="34" charset="0"/>
                        </a:rPr>
                        <a:t>7 902</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7 883</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7 876</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7 865</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7 863</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7 854</a:t>
                      </a:r>
                    </a:p>
                  </a:txBody>
                  <a:tcPr marL="0" marR="36000" marT="0" marB="0" anchor="ctr"/>
                </a:tc>
                <a:extLst>
                  <a:ext uri="{0D108BD9-81ED-4DB2-BD59-A6C34878D82A}">
                    <a16:rowId xmlns:a16="http://schemas.microsoft.com/office/drawing/2014/main" val="2324670305"/>
                  </a:ext>
                </a:extLst>
              </a:tr>
              <a:tr h="217076">
                <a:tc>
                  <a:txBody>
                    <a:bodyPr/>
                    <a:lstStyle/>
                    <a:p>
                      <a:pPr algn="l" fontAlgn="b"/>
                      <a:r>
                        <a:rPr lang="fi-FI" sz="1000" b="1" i="0" u="none" strike="noStrike" dirty="0">
                          <a:solidFill>
                            <a:srgbClr val="000000"/>
                          </a:solidFill>
                          <a:effectLst/>
                          <a:latin typeface="Arial" panose="020B0604020202020204" pitchFamily="34" charset="0"/>
                        </a:rPr>
                        <a:t>65 -    v.</a:t>
                      </a:r>
                    </a:p>
                  </a:txBody>
                  <a:tcPr marL="36000" marR="0" marT="0" marB="0" anchor="ctr"/>
                </a:tc>
                <a:tc>
                  <a:txBody>
                    <a:bodyPr/>
                    <a:lstStyle/>
                    <a:p>
                      <a:pPr algn="r" fontAlgn="b"/>
                      <a:r>
                        <a:rPr lang="fi-FI" sz="1000" b="0" i="0" u="none" strike="noStrike">
                          <a:solidFill>
                            <a:srgbClr val="000000"/>
                          </a:solidFill>
                          <a:effectLst/>
                          <a:latin typeface="Arial" panose="020B0604020202020204" pitchFamily="34" charset="0"/>
                        </a:rPr>
                        <a:t>6 086</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6 159</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6 217</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6 261</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6 285</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6 338</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6 378</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6 371</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6 354</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6 332</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6 290</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6 239</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6 164</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6 094</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6 004</a:t>
                      </a:r>
                    </a:p>
                  </a:txBody>
                  <a:tcPr marL="0" marR="36000" marT="0" marB="0" anchor="ctr"/>
                </a:tc>
                <a:tc>
                  <a:txBody>
                    <a:bodyPr/>
                    <a:lstStyle/>
                    <a:p>
                      <a:pPr algn="r" fontAlgn="b"/>
                      <a:r>
                        <a:rPr lang="fi-FI" sz="1000" b="0" i="0" u="none" strike="noStrike" dirty="0">
                          <a:solidFill>
                            <a:srgbClr val="000000"/>
                          </a:solidFill>
                          <a:effectLst/>
                          <a:latin typeface="Arial" panose="020B0604020202020204" pitchFamily="34" charset="0"/>
                        </a:rPr>
                        <a:t>5 946</a:t>
                      </a:r>
                    </a:p>
                  </a:txBody>
                  <a:tcPr marL="0" marR="36000" marT="0" marB="0" anchor="ctr"/>
                </a:tc>
                <a:tc>
                  <a:txBody>
                    <a:bodyPr/>
                    <a:lstStyle/>
                    <a:p>
                      <a:pPr algn="r" fontAlgn="b"/>
                      <a:r>
                        <a:rPr lang="fi-FI" sz="1000" b="0" i="0" u="none" strike="noStrike" dirty="0">
                          <a:solidFill>
                            <a:srgbClr val="000000"/>
                          </a:solidFill>
                          <a:effectLst/>
                          <a:latin typeface="Arial" panose="020B0604020202020204" pitchFamily="34" charset="0"/>
                        </a:rPr>
                        <a:t>5 897</a:t>
                      </a:r>
                    </a:p>
                  </a:txBody>
                  <a:tcPr marL="0" marR="36000" marT="0" marB="0" anchor="ctr"/>
                </a:tc>
                <a:tc>
                  <a:txBody>
                    <a:bodyPr/>
                    <a:lstStyle/>
                    <a:p>
                      <a:pPr algn="r" fontAlgn="b"/>
                      <a:r>
                        <a:rPr lang="fi-FI" sz="1000" b="0" i="0" u="none" strike="noStrike" dirty="0">
                          <a:solidFill>
                            <a:srgbClr val="000000"/>
                          </a:solidFill>
                          <a:effectLst/>
                          <a:latin typeface="Arial" panose="020B0604020202020204" pitchFamily="34" charset="0"/>
                        </a:rPr>
                        <a:t>5 846</a:t>
                      </a:r>
                    </a:p>
                  </a:txBody>
                  <a:tcPr marL="0" marR="36000" marT="0" marB="0" anchor="ctr"/>
                </a:tc>
                <a:tc>
                  <a:txBody>
                    <a:bodyPr/>
                    <a:lstStyle/>
                    <a:p>
                      <a:pPr algn="r" fontAlgn="b"/>
                      <a:r>
                        <a:rPr lang="fi-FI" sz="1000" b="0" i="0" u="none" strike="noStrike" dirty="0">
                          <a:solidFill>
                            <a:srgbClr val="000000"/>
                          </a:solidFill>
                          <a:effectLst/>
                          <a:latin typeface="Arial" panose="020B0604020202020204" pitchFamily="34" charset="0"/>
                        </a:rPr>
                        <a:t>5 787</a:t>
                      </a:r>
                    </a:p>
                  </a:txBody>
                  <a:tcPr marL="0" marR="36000" marT="0" marB="0" anchor="ctr"/>
                </a:tc>
                <a:tc>
                  <a:txBody>
                    <a:bodyPr/>
                    <a:lstStyle/>
                    <a:p>
                      <a:pPr algn="r" fontAlgn="b"/>
                      <a:r>
                        <a:rPr lang="fi-FI" sz="1000" b="0" i="0" u="none" strike="noStrike" dirty="0">
                          <a:solidFill>
                            <a:srgbClr val="000000"/>
                          </a:solidFill>
                          <a:effectLst/>
                          <a:latin typeface="Arial" panose="020B0604020202020204" pitchFamily="34" charset="0"/>
                        </a:rPr>
                        <a:t>5 735</a:t>
                      </a:r>
                    </a:p>
                  </a:txBody>
                  <a:tcPr marL="0" marR="36000" marT="0" marB="0" anchor="ctr"/>
                </a:tc>
                <a:tc>
                  <a:txBody>
                    <a:bodyPr/>
                    <a:lstStyle/>
                    <a:p>
                      <a:pPr algn="r" fontAlgn="b"/>
                      <a:r>
                        <a:rPr lang="fi-FI" sz="1000" b="0" i="0" u="none" strike="noStrike" dirty="0">
                          <a:solidFill>
                            <a:srgbClr val="000000"/>
                          </a:solidFill>
                          <a:effectLst/>
                          <a:latin typeface="Arial" panose="020B0604020202020204" pitchFamily="34" charset="0"/>
                        </a:rPr>
                        <a:t>5 675</a:t>
                      </a:r>
                    </a:p>
                  </a:txBody>
                  <a:tcPr marL="0" marR="36000" marT="0" marB="0" anchor="ctr"/>
                </a:tc>
                <a:tc>
                  <a:txBody>
                    <a:bodyPr/>
                    <a:lstStyle/>
                    <a:p>
                      <a:pPr algn="r" fontAlgn="b"/>
                      <a:r>
                        <a:rPr lang="fi-FI" sz="1000" b="0" i="0" u="none" strike="noStrike" dirty="0">
                          <a:solidFill>
                            <a:srgbClr val="000000"/>
                          </a:solidFill>
                          <a:effectLst/>
                          <a:latin typeface="Arial" panose="020B0604020202020204" pitchFamily="34" charset="0"/>
                        </a:rPr>
                        <a:t>5 628</a:t>
                      </a:r>
                    </a:p>
                  </a:txBody>
                  <a:tcPr marL="0" marR="36000" marT="0" marB="0" anchor="ctr"/>
                </a:tc>
                <a:extLst>
                  <a:ext uri="{0D108BD9-81ED-4DB2-BD59-A6C34878D82A}">
                    <a16:rowId xmlns:a16="http://schemas.microsoft.com/office/drawing/2014/main" val="527560105"/>
                  </a:ext>
                </a:extLst>
              </a:tr>
            </a:tbl>
          </a:graphicData>
        </a:graphic>
      </p:graphicFrame>
      <p:pic>
        <p:nvPicPr>
          <p:cNvPr id="5" name="Kuva 4" descr="Viivakaavio; Pieksämäen väestömäärän ennustetaan laskevan vuoden 2024 luvusta 16 914 vuoden 2045 lukuun 14 810.">
            <a:extLst>
              <a:ext uri="{FF2B5EF4-FFF2-40B4-BE49-F238E27FC236}">
                <a16:creationId xmlns:a16="http://schemas.microsoft.com/office/drawing/2014/main" id="{E007E1E9-B96D-AD2E-81F4-E7BB83D69761}"/>
              </a:ext>
            </a:extLst>
          </p:cNvPr>
          <p:cNvPicPr>
            <a:picLocks noChangeAspect="1"/>
          </p:cNvPicPr>
          <p:nvPr/>
        </p:nvPicPr>
        <p:blipFill>
          <a:blip r:embed="rId2"/>
          <a:stretch>
            <a:fillRect/>
          </a:stretch>
        </p:blipFill>
        <p:spPr>
          <a:xfrm>
            <a:off x="2135560" y="2708920"/>
            <a:ext cx="6685656" cy="3456384"/>
          </a:xfrm>
          <a:prstGeom prst="rect">
            <a:avLst/>
          </a:prstGeom>
        </p:spPr>
      </p:pic>
      <p:sp>
        <p:nvSpPr>
          <p:cNvPr id="4" name="Title 11">
            <a:extLst>
              <a:ext uri="{FF2B5EF4-FFF2-40B4-BE49-F238E27FC236}">
                <a16:creationId xmlns:a16="http://schemas.microsoft.com/office/drawing/2014/main" id="{BA608BE9-9907-B9D4-0459-A00662277BA1}"/>
              </a:ext>
            </a:extLst>
          </p:cNvPr>
          <p:cNvSpPr txBox="1">
            <a:spLocks/>
          </p:cNvSpPr>
          <p:nvPr/>
        </p:nvSpPr>
        <p:spPr bwMode="auto">
          <a:xfrm>
            <a:off x="551384" y="6525344"/>
            <a:ext cx="11521280"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Väestöennuste 2024, Tilastokeskus, 1.1.2024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a:t>
            </a:r>
            <a:r>
              <a:rPr lang="fi-FI" sz="1000" dirty="0">
                <a:solidFill>
                  <a:srgbClr val="000000"/>
                </a:solidFill>
                <a:latin typeface="Arial" charset="-52"/>
                <a:cs typeface="Arial" charset="-52"/>
              </a:rPr>
              <a:t>1</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.11.2024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629760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BFF6D-7FBA-F1C2-0BF6-737417D68A3F}"/>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942B3A1B-8E8E-5C47-E65E-C9DC6E32C90B}"/>
              </a:ext>
            </a:extLst>
          </p:cNvPr>
          <p:cNvSpPr>
            <a:spLocks noGrp="1"/>
          </p:cNvSpPr>
          <p:nvPr>
            <p:ph type="title"/>
          </p:nvPr>
        </p:nvSpPr>
        <p:spPr>
          <a:xfrm>
            <a:off x="911424" y="417554"/>
            <a:ext cx="8298000" cy="635182"/>
          </a:xfrm>
        </p:spPr>
        <p:txBody>
          <a:bodyPr anchor="t"/>
          <a:lstStyle/>
          <a:p>
            <a:r>
              <a:rPr lang="fi-FI" dirty="0"/>
              <a:t>Koko maan ja maakuntien ennuste 2024</a:t>
            </a:r>
          </a:p>
        </p:txBody>
      </p:sp>
      <p:sp>
        <p:nvSpPr>
          <p:cNvPr id="5" name="Sisällön paikkamerkki 2">
            <a:extLst>
              <a:ext uri="{FF2B5EF4-FFF2-40B4-BE49-F238E27FC236}">
                <a16:creationId xmlns:a16="http://schemas.microsoft.com/office/drawing/2014/main" id="{DAC2C1B4-259D-57A2-EE27-7E537C08366F}"/>
              </a:ext>
            </a:extLst>
          </p:cNvPr>
          <p:cNvSpPr txBox="1">
            <a:spLocks/>
          </p:cNvSpPr>
          <p:nvPr/>
        </p:nvSpPr>
        <p:spPr>
          <a:xfrm>
            <a:off x="839416" y="1196752"/>
            <a:ext cx="9073008" cy="5112568"/>
          </a:xfrm>
          <a:prstGeom prst="rect">
            <a:avLst/>
          </a:prstGeom>
          <a:solidFill>
            <a:schemeClr val="bg1"/>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i-FI" sz="2000" b="0" i="0" dirty="0">
                <a:solidFill>
                  <a:srgbClr val="000000"/>
                </a:solidFill>
                <a:effectLst/>
              </a:rPr>
              <a:t>Koko maan väkiluku kasvaisi ainakin seuraavat 50 vuotta nykyisen matalan syntyvyyden ja korkeahkon nettomaahanmuuton vallitessa. Suomen väkiluku nousisi 6,5 miljoonaan vuoteen 2070 mennessä, jos nettomaahanmuutto pysyisi nykyisellä tasolla.</a:t>
            </a:r>
          </a:p>
          <a:p>
            <a:pPr>
              <a:defRPr/>
            </a:pPr>
            <a:r>
              <a:rPr lang="fi-FI" sz="2000" b="0" i="0" dirty="0">
                <a:solidFill>
                  <a:srgbClr val="000000"/>
                </a:solidFill>
                <a:effectLst/>
              </a:rPr>
              <a:t>Ennusteessa oletetaan, että Suomi saa muuttovoittoa ulkomailta 52 000 henkilöä kuluvana vuonna, 45 000 henkilöä vuoden 2025 aikana ja sen jälkeen 40 000 henkilöä vuosittain. </a:t>
            </a:r>
          </a:p>
          <a:p>
            <a:pPr>
              <a:defRPr/>
            </a:pPr>
            <a:r>
              <a:rPr lang="fi-FI" sz="2000" b="0" i="0" dirty="0">
                <a:solidFill>
                  <a:srgbClr val="000000"/>
                </a:solidFill>
                <a:effectLst/>
              </a:rPr>
              <a:t>Nettomaahanmuutto-oletukseen liittyy poikkeuksellista epävarmuutta. Ukrainan sota on heijastunut Eurooppaan ja myös Suomeen. Ukrainan sodan seurauksena Suomeen on saapunut arviolta 70 000 ukrainalaista.  Vuoden 2023 aikana lähes 20 000 ukrainalaista sai kotikunnan Suomesta.</a:t>
            </a:r>
          </a:p>
          <a:p>
            <a:pPr>
              <a:defRPr/>
            </a:pPr>
            <a:r>
              <a:rPr lang="fi-FI" sz="2000" b="0" i="0" dirty="0">
                <a:solidFill>
                  <a:srgbClr val="000000"/>
                </a:solidFill>
                <a:effectLst/>
              </a:rPr>
              <a:t>Jos havaittu väestökehitys jatkuu, väkiluku kasvaa vuoteen 2045 mennessä 8 maakunnassa ja vähenee 11 maakunnassa. </a:t>
            </a:r>
          </a:p>
          <a:p>
            <a:pPr>
              <a:defRPr/>
            </a:pPr>
            <a:r>
              <a:rPr lang="fi-FI" sz="2000" b="0" i="0" dirty="0">
                <a:solidFill>
                  <a:srgbClr val="000000"/>
                </a:solidFill>
                <a:effectLst/>
              </a:rPr>
              <a:t>Suurimman väestönkasvun saisivat Uusimaa ja Pirkanmaa. Kymenlaaksossa, Etelä-Savossa ja Kainuussa väestön ennustetaan vähenevän nykyisestä yli kymmenesosalla.</a:t>
            </a:r>
            <a:endParaRPr lang="fi-FI" sz="2000" b="0" i="0" u="none" strike="noStrike" kern="1200" cap="none" spc="0" normalizeH="0" baseline="0" noProof="0" dirty="0">
              <a:ln>
                <a:noFill/>
              </a:ln>
              <a:effectLst/>
              <a:uLnTx/>
              <a:uFillTx/>
              <a:cs typeface="Calibri"/>
            </a:endParaRPr>
          </a:p>
        </p:txBody>
      </p:sp>
    </p:spTree>
    <p:extLst>
      <p:ext uri="{BB962C8B-B14F-4D97-AF65-F5344CB8AC3E}">
        <p14:creationId xmlns:p14="http://schemas.microsoft.com/office/powerpoint/2010/main" val="5425114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25721-6004-2A42-29B9-F5E44A546A29}"/>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05F1CB17-2B52-80DB-FFEA-3C34D73F9F99}"/>
              </a:ext>
            </a:extLst>
          </p:cNvPr>
          <p:cNvSpPr>
            <a:spLocks noGrp="1"/>
          </p:cNvSpPr>
          <p:nvPr>
            <p:ph type="title"/>
          </p:nvPr>
        </p:nvSpPr>
        <p:spPr>
          <a:xfrm>
            <a:off x="600584" y="367411"/>
            <a:ext cx="10752000" cy="469301"/>
          </a:xfrm>
        </p:spPr>
        <p:txBody>
          <a:bodyPr anchor="t"/>
          <a:lstStyle/>
          <a:p>
            <a:r>
              <a:rPr lang="fi-FI" dirty="0"/>
              <a:t>Puumalan väestöennuste 2024 - 2045</a:t>
            </a:r>
          </a:p>
        </p:txBody>
      </p:sp>
      <p:graphicFrame>
        <p:nvGraphicFramePr>
          <p:cNvPr id="9" name="Taulukko 8">
            <a:extLst>
              <a:ext uri="{FF2B5EF4-FFF2-40B4-BE49-F238E27FC236}">
                <a16:creationId xmlns:a16="http://schemas.microsoft.com/office/drawing/2014/main" id="{D39808A4-639E-F161-14BB-B926D1759B10}"/>
              </a:ext>
            </a:extLst>
          </p:cNvPr>
          <p:cNvGraphicFramePr>
            <a:graphicFrameLocks noGrp="1"/>
          </p:cNvGraphicFramePr>
          <p:nvPr>
            <p:extLst>
              <p:ext uri="{D42A27DB-BD31-4B8C-83A1-F6EECF244321}">
                <p14:modId xmlns:p14="http://schemas.microsoft.com/office/powerpoint/2010/main" val="2072962592"/>
              </p:ext>
            </p:extLst>
          </p:nvPr>
        </p:nvGraphicFramePr>
        <p:xfrm>
          <a:off x="623392" y="1078118"/>
          <a:ext cx="10619454" cy="1273918"/>
        </p:xfrm>
        <a:graphic>
          <a:graphicData uri="http://schemas.openxmlformats.org/drawingml/2006/table">
            <a:tbl>
              <a:tblPr firstRow="1" bandRow="1">
                <a:tableStyleId>{5C22544A-7EE6-4342-B048-85BDC9FD1C3A}</a:tableStyleId>
              </a:tblPr>
              <a:tblGrid>
                <a:gridCol w="652496">
                  <a:extLst>
                    <a:ext uri="{9D8B030D-6E8A-4147-A177-3AD203B41FA5}">
                      <a16:colId xmlns:a16="http://schemas.microsoft.com/office/drawing/2014/main" val="4136429342"/>
                    </a:ext>
                  </a:extLst>
                </a:gridCol>
                <a:gridCol w="427624">
                  <a:extLst>
                    <a:ext uri="{9D8B030D-6E8A-4147-A177-3AD203B41FA5}">
                      <a16:colId xmlns:a16="http://schemas.microsoft.com/office/drawing/2014/main" val="3474568673"/>
                    </a:ext>
                  </a:extLst>
                </a:gridCol>
                <a:gridCol w="432048">
                  <a:extLst>
                    <a:ext uri="{9D8B030D-6E8A-4147-A177-3AD203B41FA5}">
                      <a16:colId xmlns:a16="http://schemas.microsoft.com/office/drawing/2014/main" val="1640362514"/>
                    </a:ext>
                  </a:extLst>
                </a:gridCol>
                <a:gridCol w="401980">
                  <a:extLst>
                    <a:ext uri="{9D8B030D-6E8A-4147-A177-3AD203B41FA5}">
                      <a16:colId xmlns:a16="http://schemas.microsoft.com/office/drawing/2014/main" val="1692384271"/>
                    </a:ext>
                  </a:extLst>
                </a:gridCol>
                <a:gridCol w="458174">
                  <a:extLst>
                    <a:ext uri="{9D8B030D-6E8A-4147-A177-3AD203B41FA5}">
                      <a16:colId xmlns:a16="http://schemas.microsoft.com/office/drawing/2014/main" val="3045003590"/>
                    </a:ext>
                  </a:extLst>
                </a:gridCol>
                <a:gridCol w="458174">
                  <a:extLst>
                    <a:ext uri="{9D8B030D-6E8A-4147-A177-3AD203B41FA5}">
                      <a16:colId xmlns:a16="http://schemas.microsoft.com/office/drawing/2014/main" val="4219919541"/>
                    </a:ext>
                  </a:extLst>
                </a:gridCol>
                <a:gridCol w="458174">
                  <a:extLst>
                    <a:ext uri="{9D8B030D-6E8A-4147-A177-3AD203B41FA5}">
                      <a16:colId xmlns:a16="http://schemas.microsoft.com/office/drawing/2014/main" val="2459094161"/>
                    </a:ext>
                  </a:extLst>
                </a:gridCol>
                <a:gridCol w="458174">
                  <a:extLst>
                    <a:ext uri="{9D8B030D-6E8A-4147-A177-3AD203B41FA5}">
                      <a16:colId xmlns:a16="http://schemas.microsoft.com/office/drawing/2014/main" val="4154766911"/>
                    </a:ext>
                  </a:extLst>
                </a:gridCol>
                <a:gridCol w="458174">
                  <a:extLst>
                    <a:ext uri="{9D8B030D-6E8A-4147-A177-3AD203B41FA5}">
                      <a16:colId xmlns:a16="http://schemas.microsoft.com/office/drawing/2014/main" val="3600553054"/>
                    </a:ext>
                  </a:extLst>
                </a:gridCol>
                <a:gridCol w="458174">
                  <a:extLst>
                    <a:ext uri="{9D8B030D-6E8A-4147-A177-3AD203B41FA5}">
                      <a16:colId xmlns:a16="http://schemas.microsoft.com/office/drawing/2014/main" val="3521841387"/>
                    </a:ext>
                  </a:extLst>
                </a:gridCol>
                <a:gridCol w="458174">
                  <a:extLst>
                    <a:ext uri="{9D8B030D-6E8A-4147-A177-3AD203B41FA5}">
                      <a16:colId xmlns:a16="http://schemas.microsoft.com/office/drawing/2014/main" val="2393485217"/>
                    </a:ext>
                  </a:extLst>
                </a:gridCol>
                <a:gridCol w="458174">
                  <a:extLst>
                    <a:ext uri="{9D8B030D-6E8A-4147-A177-3AD203B41FA5}">
                      <a16:colId xmlns:a16="http://schemas.microsoft.com/office/drawing/2014/main" val="1206317692"/>
                    </a:ext>
                  </a:extLst>
                </a:gridCol>
                <a:gridCol w="458174">
                  <a:extLst>
                    <a:ext uri="{9D8B030D-6E8A-4147-A177-3AD203B41FA5}">
                      <a16:colId xmlns:a16="http://schemas.microsoft.com/office/drawing/2014/main" val="1118171074"/>
                    </a:ext>
                  </a:extLst>
                </a:gridCol>
                <a:gridCol w="458174">
                  <a:extLst>
                    <a:ext uri="{9D8B030D-6E8A-4147-A177-3AD203B41FA5}">
                      <a16:colId xmlns:a16="http://schemas.microsoft.com/office/drawing/2014/main" val="2140027962"/>
                    </a:ext>
                  </a:extLst>
                </a:gridCol>
                <a:gridCol w="458174">
                  <a:extLst>
                    <a:ext uri="{9D8B030D-6E8A-4147-A177-3AD203B41FA5}">
                      <a16:colId xmlns:a16="http://schemas.microsoft.com/office/drawing/2014/main" val="4102811959"/>
                    </a:ext>
                  </a:extLst>
                </a:gridCol>
                <a:gridCol w="458174">
                  <a:extLst>
                    <a:ext uri="{9D8B030D-6E8A-4147-A177-3AD203B41FA5}">
                      <a16:colId xmlns:a16="http://schemas.microsoft.com/office/drawing/2014/main" val="637949531"/>
                    </a:ext>
                  </a:extLst>
                </a:gridCol>
                <a:gridCol w="458174">
                  <a:extLst>
                    <a:ext uri="{9D8B030D-6E8A-4147-A177-3AD203B41FA5}">
                      <a16:colId xmlns:a16="http://schemas.microsoft.com/office/drawing/2014/main" val="2291732012"/>
                    </a:ext>
                  </a:extLst>
                </a:gridCol>
                <a:gridCol w="458174">
                  <a:extLst>
                    <a:ext uri="{9D8B030D-6E8A-4147-A177-3AD203B41FA5}">
                      <a16:colId xmlns:a16="http://schemas.microsoft.com/office/drawing/2014/main" val="3365599975"/>
                    </a:ext>
                  </a:extLst>
                </a:gridCol>
                <a:gridCol w="458174">
                  <a:extLst>
                    <a:ext uri="{9D8B030D-6E8A-4147-A177-3AD203B41FA5}">
                      <a16:colId xmlns:a16="http://schemas.microsoft.com/office/drawing/2014/main" val="2631743344"/>
                    </a:ext>
                  </a:extLst>
                </a:gridCol>
                <a:gridCol w="458174">
                  <a:extLst>
                    <a:ext uri="{9D8B030D-6E8A-4147-A177-3AD203B41FA5}">
                      <a16:colId xmlns:a16="http://schemas.microsoft.com/office/drawing/2014/main" val="824169756"/>
                    </a:ext>
                  </a:extLst>
                </a:gridCol>
                <a:gridCol w="458174">
                  <a:extLst>
                    <a:ext uri="{9D8B030D-6E8A-4147-A177-3AD203B41FA5}">
                      <a16:colId xmlns:a16="http://schemas.microsoft.com/office/drawing/2014/main" val="3406884980"/>
                    </a:ext>
                  </a:extLst>
                </a:gridCol>
                <a:gridCol w="458174">
                  <a:extLst>
                    <a:ext uri="{9D8B030D-6E8A-4147-A177-3AD203B41FA5}">
                      <a16:colId xmlns:a16="http://schemas.microsoft.com/office/drawing/2014/main" val="3047382993"/>
                    </a:ext>
                  </a:extLst>
                </a:gridCol>
                <a:gridCol w="458174">
                  <a:extLst>
                    <a:ext uri="{9D8B030D-6E8A-4147-A177-3AD203B41FA5}">
                      <a16:colId xmlns:a16="http://schemas.microsoft.com/office/drawing/2014/main" val="4242059950"/>
                    </a:ext>
                  </a:extLst>
                </a:gridCol>
              </a:tblGrid>
              <a:tr h="217076">
                <a:tc>
                  <a:txBody>
                    <a:bodyPr/>
                    <a:lstStyle/>
                    <a:p>
                      <a:pPr algn="r" fontAlgn="b"/>
                      <a:endParaRPr lang="fi-FI" sz="1050" b="0" i="0" u="none" strike="noStrike" dirty="0">
                        <a:solidFill>
                          <a:srgbClr val="000000"/>
                        </a:solidFill>
                        <a:effectLst/>
                        <a:latin typeface="Arial" panose="020B0604020202020204" pitchFamily="34" charset="0"/>
                      </a:endParaRPr>
                    </a:p>
                  </a:txBody>
                  <a:tcPr marL="36000" marR="0" marT="0" marB="0" anchor="ctr"/>
                </a:tc>
                <a:tc>
                  <a:txBody>
                    <a:bodyPr/>
                    <a:lstStyle/>
                    <a:p>
                      <a:pPr algn="r" fontAlgn="b"/>
                      <a:r>
                        <a:rPr lang="fi-FI" sz="1050" u="none" strike="noStrike" dirty="0">
                          <a:effectLst/>
                        </a:rPr>
                        <a:t>2024</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2025</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2026</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2027</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2028</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2029</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2030</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2031</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2032</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2033</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2034</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2035</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2036</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2037</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2038</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2039</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2040</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2041</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2042</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2043</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2044</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2045</a:t>
                      </a:r>
                      <a:endParaRPr lang="fi-FI" sz="1050" b="1" i="0" u="none" strike="noStrike" dirty="0">
                        <a:solidFill>
                          <a:srgbClr val="000000"/>
                        </a:solidFill>
                        <a:effectLst/>
                        <a:latin typeface="Arial" panose="020B0604020202020204" pitchFamily="34" charset="0"/>
                      </a:endParaRPr>
                    </a:p>
                  </a:txBody>
                  <a:tcPr marL="0" marR="36000" marT="0" marB="0" anchor="ctr"/>
                </a:tc>
                <a:extLst>
                  <a:ext uri="{0D108BD9-81ED-4DB2-BD59-A6C34878D82A}">
                    <a16:rowId xmlns:a16="http://schemas.microsoft.com/office/drawing/2014/main" val="3019984979"/>
                  </a:ext>
                </a:extLst>
              </a:tr>
              <a:tr h="405614">
                <a:tc>
                  <a:txBody>
                    <a:bodyPr/>
                    <a:lstStyle/>
                    <a:p>
                      <a:pPr algn="l" fontAlgn="b"/>
                      <a:r>
                        <a:rPr lang="fi-FI" sz="1000" b="1" i="0" u="none" strike="noStrike" dirty="0">
                          <a:solidFill>
                            <a:srgbClr val="000000"/>
                          </a:solidFill>
                          <a:effectLst/>
                          <a:latin typeface="Arial" panose="020B0604020202020204" pitchFamily="34" charset="0"/>
                        </a:rPr>
                        <a:t>Yhteensä</a:t>
                      </a:r>
                    </a:p>
                  </a:txBody>
                  <a:tcPr marL="36000" marR="0" marT="0" marB="0" anchor="ctr"/>
                </a:tc>
                <a:tc>
                  <a:txBody>
                    <a:bodyPr/>
                    <a:lstStyle/>
                    <a:p>
                      <a:pPr algn="r" fontAlgn="b"/>
                      <a:r>
                        <a:rPr lang="fi-FI" sz="1000" b="1" i="0" u="none" strike="noStrike" dirty="0">
                          <a:solidFill>
                            <a:srgbClr val="000000"/>
                          </a:solidFill>
                          <a:effectLst/>
                          <a:latin typeface="Arial" panose="020B0604020202020204" pitchFamily="34" charset="0"/>
                        </a:rPr>
                        <a:t>2 095</a:t>
                      </a:r>
                    </a:p>
                  </a:txBody>
                  <a:tcPr marL="0" marR="36000" marT="0" marB="0" anchor="ctr"/>
                </a:tc>
                <a:tc>
                  <a:txBody>
                    <a:bodyPr/>
                    <a:lstStyle/>
                    <a:p>
                      <a:pPr algn="r" fontAlgn="b"/>
                      <a:r>
                        <a:rPr lang="fi-FI" sz="1000" b="1" i="0" u="none" strike="noStrike" dirty="0">
                          <a:solidFill>
                            <a:srgbClr val="000000"/>
                          </a:solidFill>
                          <a:effectLst/>
                          <a:latin typeface="Arial" panose="020B0604020202020204" pitchFamily="34" charset="0"/>
                        </a:rPr>
                        <a:t>2 082</a:t>
                      </a:r>
                    </a:p>
                  </a:txBody>
                  <a:tcPr marL="0" marR="36000" marT="0" marB="0" anchor="ctr"/>
                </a:tc>
                <a:tc>
                  <a:txBody>
                    <a:bodyPr/>
                    <a:lstStyle/>
                    <a:p>
                      <a:pPr algn="r" fontAlgn="b"/>
                      <a:r>
                        <a:rPr lang="fi-FI" sz="1000" b="1" i="0" u="none" strike="noStrike" dirty="0">
                          <a:solidFill>
                            <a:srgbClr val="000000"/>
                          </a:solidFill>
                          <a:effectLst/>
                          <a:latin typeface="Arial" panose="020B0604020202020204" pitchFamily="34" charset="0"/>
                        </a:rPr>
                        <a:t>2 075</a:t>
                      </a:r>
                    </a:p>
                  </a:txBody>
                  <a:tcPr marL="0" marR="36000" marT="0" marB="0" anchor="ctr"/>
                </a:tc>
                <a:tc>
                  <a:txBody>
                    <a:bodyPr/>
                    <a:lstStyle/>
                    <a:p>
                      <a:pPr algn="r" fontAlgn="b"/>
                      <a:r>
                        <a:rPr lang="fi-FI" sz="1000" b="1" i="0" u="none" strike="noStrike" dirty="0">
                          <a:solidFill>
                            <a:srgbClr val="000000"/>
                          </a:solidFill>
                          <a:effectLst/>
                          <a:latin typeface="Arial" panose="020B0604020202020204" pitchFamily="34" charset="0"/>
                        </a:rPr>
                        <a:t>2 068</a:t>
                      </a:r>
                    </a:p>
                  </a:txBody>
                  <a:tcPr marL="0" marR="36000" marT="0" marB="0" anchor="ctr"/>
                </a:tc>
                <a:tc>
                  <a:txBody>
                    <a:bodyPr/>
                    <a:lstStyle/>
                    <a:p>
                      <a:pPr algn="r" fontAlgn="b"/>
                      <a:r>
                        <a:rPr lang="fi-FI" sz="1000" b="1" i="0" u="none" strike="noStrike" dirty="0">
                          <a:solidFill>
                            <a:srgbClr val="000000"/>
                          </a:solidFill>
                          <a:effectLst/>
                          <a:latin typeface="Arial" panose="020B0604020202020204" pitchFamily="34" charset="0"/>
                        </a:rPr>
                        <a:t>2 061</a:t>
                      </a:r>
                    </a:p>
                  </a:txBody>
                  <a:tcPr marL="0" marR="36000" marT="0" marB="0" anchor="ctr"/>
                </a:tc>
                <a:tc>
                  <a:txBody>
                    <a:bodyPr/>
                    <a:lstStyle/>
                    <a:p>
                      <a:pPr algn="r" fontAlgn="b"/>
                      <a:r>
                        <a:rPr lang="fi-FI" sz="1000" b="1" i="0" u="none" strike="noStrike">
                          <a:solidFill>
                            <a:srgbClr val="000000"/>
                          </a:solidFill>
                          <a:effectLst/>
                          <a:latin typeface="Arial" panose="020B0604020202020204" pitchFamily="34" charset="0"/>
                        </a:rPr>
                        <a:t>2 057</a:t>
                      </a:r>
                    </a:p>
                  </a:txBody>
                  <a:tcPr marL="0" marR="36000" marT="0" marB="0" anchor="ctr"/>
                </a:tc>
                <a:tc>
                  <a:txBody>
                    <a:bodyPr/>
                    <a:lstStyle/>
                    <a:p>
                      <a:pPr algn="r" fontAlgn="b"/>
                      <a:r>
                        <a:rPr lang="fi-FI" sz="1000" b="1" i="0" u="none" strike="noStrike" dirty="0">
                          <a:solidFill>
                            <a:srgbClr val="000000"/>
                          </a:solidFill>
                          <a:effectLst/>
                          <a:latin typeface="Arial" panose="020B0604020202020204" pitchFamily="34" charset="0"/>
                        </a:rPr>
                        <a:t>2 053</a:t>
                      </a:r>
                    </a:p>
                  </a:txBody>
                  <a:tcPr marL="0" marR="36000" marT="0" marB="0" anchor="ctr"/>
                </a:tc>
                <a:tc>
                  <a:txBody>
                    <a:bodyPr/>
                    <a:lstStyle/>
                    <a:p>
                      <a:pPr algn="r" fontAlgn="b"/>
                      <a:r>
                        <a:rPr lang="fi-FI" sz="1000" b="1" i="0" u="none" strike="noStrike">
                          <a:solidFill>
                            <a:srgbClr val="000000"/>
                          </a:solidFill>
                          <a:effectLst/>
                          <a:latin typeface="Arial" panose="020B0604020202020204" pitchFamily="34" charset="0"/>
                        </a:rPr>
                        <a:t>2 050</a:t>
                      </a:r>
                    </a:p>
                  </a:txBody>
                  <a:tcPr marL="0" marR="36000" marT="0" marB="0" anchor="ctr"/>
                </a:tc>
                <a:tc>
                  <a:txBody>
                    <a:bodyPr/>
                    <a:lstStyle/>
                    <a:p>
                      <a:pPr algn="r" fontAlgn="b"/>
                      <a:r>
                        <a:rPr lang="fi-FI" sz="1000" b="1" i="0" u="none" strike="noStrike" dirty="0">
                          <a:solidFill>
                            <a:srgbClr val="000000"/>
                          </a:solidFill>
                          <a:effectLst/>
                          <a:latin typeface="Arial" panose="020B0604020202020204" pitchFamily="34" charset="0"/>
                        </a:rPr>
                        <a:t>2 047</a:t>
                      </a:r>
                    </a:p>
                  </a:txBody>
                  <a:tcPr marL="0" marR="36000" marT="0" marB="0" anchor="ctr"/>
                </a:tc>
                <a:tc>
                  <a:txBody>
                    <a:bodyPr/>
                    <a:lstStyle/>
                    <a:p>
                      <a:pPr algn="r" fontAlgn="b"/>
                      <a:r>
                        <a:rPr lang="fi-FI" sz="1000" b="1" i="0" u="none" strike="noStrike">
                          <a:solidFill>
                            <a:srgbClr val="000000"/>
                          </a:solidFill>
                          <a:effectLst/>
                          <a:latin typeface="Arial" panose="020B0604020202020204" pitchFamily="34" charset="0"/>
                        </a:rPr>
                        <a:t>2 042</a:t>
                      </a:r>
                    </a:p>
                  </a:txBody>
                  <a:tcPr marL="0" marR="36000" marT="0" marB="0" anchor="ctr"/>
                </a:tc>
                <a:tc>
                  <a:txBody>
                    <a:bodyPr/>
                    <a:lstStyle/>
                    <a:p>
                      <a:pPr algn="r" fontAlgn="b"/>
                      <a:r>
                        <a:rPr lang="fi-FI" sz="1000" b="1" i="0" u="none" strike="noStrike">
                          <a:solidFill>
                            <a:srgbClr val="000000"/>
                          </a:solidFill>
                          <a:effectLst/>
                          <a:latin typeface="Arial" panose="020B0604020202020204" pitchFamily="34" charset="0"/>
                        </a:rPr>
                        <a:t>2 041</a:t>
                      </a:r>
                    </a:p>
                  </a:txBody>
                  <a:tcPr marL="0" marR="36000" marT="0" marB="0" anchor="ctr"/>
                </a:tc>
                <a:tc>
                  <a:txBody>
                    <a:bodyPr/>
                    <a:lstStyle/>
                    <a:p>
                      <a:pPr algn="r" fontAlgn="b"/>
                      <a:r>
                        <a:rPr lang="fi-FI" sz="1000" b="1" i="0" u="none" strike="noStrike">
                          <a:solidFill>
                            <a:srgbClr val="000000"/>
                          </a:solidFill>
                          <a:effectLst/>
                          <a:latin typeface="Arial" panose="020B0604020202020204" pitchFamily="34" charset="0"/>
                        </a:rPr>
                        <a:t>2 038</a:t>
                      </a:r>
                    </a:p>
                  </a:txBody>
                  <a:tcPr marL="0" marR="36000" marT="0" marB="0" anchor="ctr"/>
                </a:tc>
                <a:tc>
                  <a:txBody>
                    <a:bodyPr/>
                    <a:lstStyle/>
                    <a:p>
                      <a:pPr algn="r" fontAlgn="b"/>
                      <a:r>
                        <a:rPr lang="fi-FI" sz="1000" b="1" i="0" u="none" strike="noStrike">
                          <a:solidFill>
                            <a:srgbClr val="000000"/>
                          </a:solidFill>
                          <a:effectLst/>
                          <a:latin typeface="Arial" panose="020B0604020202020204" pitchFamily="34" charset="0"/>
                        </a:rPr>
                        <a:t>2 034</a:t>
                      </a:r>
                    </a:p>
                  </a:txBody>
                  <a:tcPr marL="0" marR="36000" marT="0" marB="0" anchor="ctr"/>
                </a:tc>
                <a:tc>
                  <a:txBody>
                    <a:bodyPr/>
                    <a:lstStyle/>
                    <a:p>
                      <a:pPr algn="r" fontAlgn="b"/>
                      <a:r>
                        <a:rPr lang="fi-FI" sz="1000" b="1" i="0" u="none" strike="noStrike">
                          <a:solidFill>
                            <a:srgbClr val="000000"/>
                          </a:solidFill>
                          <a:effectLst/>
                          <a:latin typeface="Arial" panose="020B0604020202020204" pitchFamily="34" charset="0"/>
                        </a:rPr>
                        <a:t>2 031</a:t>
                      </a:r>
                    </a:p>
                  </a:txBody>
                  <a:tcPr marL="0" marR="36000" marT="0" marB="0" anchor="ctr"/>
                </a:tc>
                <a:tc>
                  <a:txBody>
                    <a:bodyPr/>
                    <a:lstStyle/>
                    <a:p>
                      <a:pPr algn="r" fontAlgn="b"/>
                      <a:r>
                        <a:rPr lang="fi-FI" sz="1000" b="1" i="0" u="none" strike="noStrike">
                          <a:solidFill>
                            <a:srgbClr val="000000"/>
                          </a:solidFill>
                          <a:effectLst/>
                          <a:latin typeface="Arial" panose="020B0604020202020204" pitchFamily="34" charset="0"/>
                        </a:rPr>
                        <a:t>2 026</a:t>
                      </a:r>
                    </a:p>
                  </a:txBody>
                  <a:tcPr marL="0" marR="36000" marT="0" marB="0" anchor="ctr"/>
                </a:tc>
                <a:tc>
                  <a:txBody>
                    <a:bodyPr/>
                    <a:lstStyle/>
                    <a:p>
                      <a:pPr algn="r" fontAlgn="b"/>
                      <a:r>
                        <a:rPr lang="fi-FI" sz="1000" b="1" i="0" u="none" strike="noStrike" dirty="0">
                          <a:solidFill>
                            <a:srgbClr val="000000"/>
                          </a:solidFill>
                          <a:effectLst/>
                          <a:latin typeface="Arial" panose="020B0604020202020204" pitchFamily="34" charset="0"/>
                        </a:rPr>
                        <a:t>2 023</a:t>
                      </a:r>
                    </a:p>
                  </a:txBody>
                  <a:tcPr marL="0" marR="36000" marT="0" marB="0" anchor="ctr"/>
                </a:tc>
                <a:tc>
                  <a:txBody>
                    <a:bodyPr/>
                    <a:lstStyle/>
                    <a:p>
                      <a:pPr algn="r" fontAlgn="b"/>
                      <a:r>
                        <a:rPr lang="fi-FI" sz="1000" b="1" i="0" u="none" strike="noStrike">
                          <a:solidFill>
                            <a:srgbClr val="000000"/>
                          </a:solidFill>
                          <a:effectLst/>
                          <a:latin typeface="Arial" panose="020B0604020202020204" pitchFamily="34" charset="0"/>
                        </a:rPr>
                        <a:t>2 018</a:t>
                      </a:r>
                    </a:p>
                  </a:txBody>
                  <a:tcPr marL="0" marR="36000" marT="0" marB="0" anchor="ctr"/>
                </a:tc>
                <a:tc>
                  <a:txBody>
                    <a:bodyPr/>
                    <a:lstStyle/>
                    <a:p>
                      <a:pPr algn="r" fontAlgn="b"/>
                      <a:r>
                        <a:rPr lang="fi-FI" sz="1000" b="1" i="0" u="none" strike="noStrike">
                          <a:solidFill>
                            <a:srgbClr val="000000"/>
                          </a:solidFill>
                          <a:effectLst/>
                          <a:latin typeface="Arial" panose="020B0604020202020204" pitchFamily="34" charset="0"/>
                        </a:rPr>
                        <a:t>2 014</a:t>
                      </a:r>
                    </a:p>
                  </a:txBody>
                  <a:tcPr marL="0" marR="36000" marT="0" marB="0" anchor="ctr"/>
                </a:tc>
                <a:tc>
                  <a:txBody>
                    <a:bodyPr/>
                    <a:lstStyle/>
                    <a:p>
                      <a:pPr algn="r" fontAlgn="b"/>
                      <a:r>
                        <a:rPr lang="fi-FI" sz="1000" b="1" i="0" u="none" strike="noStrike" dirty="0">
                          <a:solidFill>
                            <a:srgbClr val="000000"/>
                          </a:solidFill>
                          <a:effectLst/>
                          <a:latin typeface="Arial" panose="020B0604020202020204" pitchFamily="34" charset="0"/>
                        </a:rPr>
                        <a:t>2 009</a:t>
                      </a:r>
                    </a:p>
                  </a:txBody>
                  <a:tcPr marL="0" marR="36000" marT="0" marB="0" anchor="ctr"/>
                </a:tc>
                <a:tc>
                  <a:txBody>
                    <a:bodyPr/>
                    <a:lstStyle/>
                    <a:p>
                      <a:pPr algn="r" fontAlgn="b"/>
                      <a:r>
                        <a:rPr lang="fi-FI" sz="1000" b="1" i="0" u="none" strike="noStrike" dirty="0">
                          <a:solidFill>
                            <a:srgbClr val="000000"/>
                          </a:solidFill>
                          <a:effectLst/>
                          <a:latin typeface="Arial" panose="020B0604020202020204" pitchFamily="34" charset="0"/>
                        </a:rPr>
                        <a:t>2 004</a:t>
                      </a:r>
                    </a:p>
                  </a:txBody>
                  <a:tcPr marL="0" marR="36000" marT="0" marB="0" anchor="ctr"/>
                </a:tc>
                <a:tc>
                  <a:txBody>
                    <a:bodyPr/>
                    <a:lstStyle/>
                    <a:p>
                      <a:pPr algn="r" fontAlgn="b"/>
                      <a:r>
                        <a:rPr lang="fi-FI" sz="1000" b="1" i="0" u="none" strike="noStrike" dirty="0">
                          <a:solidFill>
                            <a:srgbClr val="000000"/>
                          </a:solidFill>
                          <a:effectLst/>
                          <a:latin typeface="Arial" panose="020B0604020202020204" pitchFamily="34" charset="0"/>
                        </a:rPr>
                        <a:t>2 001</a:t>
                      </a:r>
                    </a:p>
                  </a:txBody>
                  <a:tcPr marL="0" marR="36000" marT="0" marB="0" anchor="ctr"/>
                </a:tc>
                <a:tc>
                  <a:txBody>
                    <a:bodyPr/>
                    <a:lstStyle/>
                    <a:p>
                      <a:pPr algn="r" fontAlgn="b"/>
                      <a:r>
                        <a:rPr lang="fi-FI" sz="1000" b="1" i="0" u="none" strike="noStrike" dirty="0">
                          <a:solidFill>
                            <a:srgbClr val="000000"/>
                          </a:solidFill>
                          <a:effectLst/>
                          <a:latin typeface="Arial" panose="020B0604020202020204" pitchFamily="34" charset="0"/>
                        </a:rPr>
                        <a:t>1 998</a:t>
                      </a:r>
                    </a:p>
                  </a:txBody>
                  <a:tcPr marL="0" marR="36000" marT="0" marB="0" anchor="ctr"/>
                </a:tc>
                <a:extLst>
                  <a:ext uri="{0D108BD9-81ED-4DB2-BD59-A6C34878D82A}">
                    <a16:rowId xmlns:a16="http://schemas.microsoft.com/office/drawing/2014/main" val="2293470460"/>
                  </a:ext>
                </a:extLst>
              </a:tr>
              <a:tr h="217076">
                <a:tc>
                  <a:txBody>
                    <a:bodyPr/>
                    <a:lstStyle/>
                    <a:p>
                      <a:pPr algn="l" fontAlgn="b"/>
                      <a:r>
                        <a:rPr lang="fi-FI" sz="1000" b="1" i="0" u="none" strike="noStrike">
                          <a:solidFill>
                            <a:srgbClr val="000000"/>
                          </a:solidFill>
                          <a:effectLst/>
                          <a:latin typeface="Arial" panose="020B0604020202020204" pitchFamily="34" charset="0"/>
                        </a:rPr>
                        <a:t>0 - 14 v.</a:t>
                      </a:r>
                    </a:p>
                  </a:txBody>
                  <a:tcPr marL="36000" marR="0" marT="0" marB="0" anchor="ctr"/>
                </a:tc>
                <a:tc>
                  <a:txBody>
                    <a:bodyPr/>
                    <a:lstStyle/>
                    <a:p>
                      <a:pPr algn="r" fontAlgn="b"/>
                      <a:r>
                        <a:rPr lang="fi-FI" sz="1000" b="0" i="0" u="none" strike="noStrike">
                          <a:solidFill>
                            <a:srgbClr val="000000"/>
                          </a:solidFill>
                          <a:effectLst/>
                          <a:latin typeface="Arial" panose="020B0604020202020204" pitchFamily="34" charset="0"/>
                        </a:rPr>
                        <a:t>128</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129</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127</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124</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124</a:t>
                      </a:r>
                    </a:p>
                  </a:txBody>
                  <a:tcPr marL="0" marR="36000" marT="0" marB="0" anchor="ctr"/>
                </a:tc>
                <a:tc>
                  <a:txBody>
                    <a:bodyPr/>
                    <a:lstStyle/>
                    <a:p>
                      <a:pPr algn="r" fontAlgn="b"/>
                      <a:r>
                        <a:rPr lang="fi-FI" sz="1000" b="0" i="0" u="none" strike="noStrike" dirty="0">
                          <a:solidFill>
                            <a:srgbClr val="000000"/>
                          </a:solidFill>
                          <a:effectLst/>
                          <a:latin typeface="Arial" panose="020B0604020202020204" pitchFamily="34" charset="0"/>
                        </a:rPr>
                        <a:t>123</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124</a:t>
                      </a:r>
                    </a:p>
                  </a:txBody>
                  <a:tcPr marL="0" marR="36000" marT="0" marB="0" anchor="ctr"/>
                </a:tc>
                <a:tc>
                  <a:txBody>
                    <a:bodyPr/>
                    <a:lstStyle/>
                    <a:p>
                      <a:pPr algn="r" fontAlgn="b"/>
                      <a:r>
                        <a:rPr lang="fi-FI" sz="1000" b="0" i="0" u="none" strike="noStrike" dirty="0">
                          <a:solidFill>
                            <a:srgbClr val="000000"/>
                          </a:solidFill>
                          <a:effectLst/>
                          <a:latin typeface="Arial" panose="020B0604020202020204" pitchFamily="34" charset="0"/>
                        </a:rPr>
                        <a:t>126</a:t>
                      </a:r>
                    </a:p>
                  </a:txBody>
                  <a:tcPr marL="0" marR="36000" marT="0" marB="0" anchor="ctr"/>
                </a:tc>
                <a:tc>
                  <a:txBody>
                    <a:bodyPr/>
                    <a:lstStyle/>
                    <a:p>
                      <a:pPr algn="r" fontAlgn="b"/>
                      <a:r>
                        <a:rPr lang="fi-FI" sz="1000" b="0" i="0" u="none" strike="noStrike" dirty="0">
                          <a:solidFill>
                            <a:srgbClr val="000000"/>
                          </a:solidFill>
                          <a:effectLst/>
                          <a:latin typeface="Arial" panose="020B0604020202020204" pitchFamily="34" charset="0"/>
                        </a:rPr>
                        <a:t>125</a:t>
                      </a:r>
                    </a:p>
                  </a:txBody>
                  <a:tcPr marL="0" marR="36000" marT="0" marB="0" anchor="ctr"/>
                </a:tc>
                <a:tc>
                  <a:txBody>
                    <a:bodyPr/>
                    <a:lstStyle/>
                    <a:p>
                      <a:pPr algn="r" fontAlgn="b"/>
                      <a:r>
                        <a:rPr lang="fi-FI" sz="1000" b="0" i="0" u="none" strike="noStrike" dirty="0">
                          <a:solidFill>
                            <a:srgbClr val="000000"/>
                          </a:solidFill>
                          <a:effectLst/>
                          <a:latin typeface="Arial" panose="020B0604020202020204" pitchFamily="34" charset="0"/>
                        </a:rPr>
                        <a:t>124</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124</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123</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123</a:t>
                      </a:r>
                    </a:p>
                  </a:txBody>
                  <a:tcPr marL="0" marR="36000" marT="0" marB="0" anchor="ctr"/>
                </a:tc>
                <a:tc>
                  <a:txBody>
                    <a:bodyPr/>
                    <a:lstStyle/>
                    <a:p>
                      <a:pPr algn="r" fontAlgn="b"/>
                      <a:r>
                        <a:rPr lang="fi-FI" sz="1000" b="0" i="0" u="none" strike="noStrike" dirty="0">
                          <a:solidFill>
                            <a:srgbClr val="000000"/>
                          </a:solidFill>
                          <a:effectLst/>
                          <a:latin typeface="Arial" panose="020B0604020202020204" pitchFamily="34" charset="0"/>
                        </a:rPr>
                        <a:t>119</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117</a:t>
                      </a:r>
                    </a:p>
                  </a:txBody>
                  <a:tcPr marL="0" marR="36000" marT="0" marB="0" anchor="ctr"/>
                </a:tc>
                <a:tc>
                  <a:txBody>
                    <a:bodyPr/>
                    <a:lstStyle/>
                    <a:p>
                      <a:pPr algn="r" fontAlgn="b"/>
                      <a:r>
                        <a:rPr lang="fi-FI" sz="1000" b="0" i="0" u="none" strike="noStrike" dirty="0">
                          <a:solidFill>
                            <a:srgbClr val="000000"/>
                          </a:solidFill>
                          <a:effectLst/>
                          <a:latin typeface="Arial" panose="020B0604020202020204" pitchFamily="34" charset="0"/>
                        </a:rPr>
                        <a:t>117</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115</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115</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115</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115</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115</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115</a:t>
                      </a:r>
                    </a:p>
                  </a:txBody>
                  <a:tcPr marL="0" marR="36000" marT="0" marB="0" anchor="ctr"/>
                </a:tc>
                <a:extLst>
                  <a:ext uri="{0D108BD9-81ED-4DB2-BD59-A6C34878D82A}">
                    <a16:rowId xmlns:a16="http://schemas.microsoft.com/office/drawing/2014/main" val="481749642"/>
                  </a:ext>
                </a:extLst>
              </a:tr>
              <a:tr h="217076">
                <a:tc>
                  <a:txBody>
                    <a:bodyPr/>
                    <a:lstStyle/>
                    <a:p>
                      <a:pPr algn="l" fontAlgn="b"/>
                      <a:r>
                        <a:rPr lang="fi-FI" sz="1000" b="1" i="0" u="none" strike="noStrike">
                          <a:solidFill>
                            <a:srgbClr val="000000"/>
                          </a:solidFill>
                          <a:effectLst/>
                          <a:latin typeface="Arial" panose="020B0604020202020204" pitchFamily="34" charset="0"/>
                        </a:rPr>
                        <a:t>15 - 64 v.</a:t>
                      </a:r>
                    </a:p>
                  </a:txBody>
                  <a:tcPr marL="36000" marR="0" marT="0" marB="0" anchor="ctr"/>
                </a:tc>
                <a:tc>
                  <a:txBody>
                    <a:bodyPr/>
                    <a:lstStyle/>
                    <a:p>
                      <a:pPr algn="r" fontAlgn="b"/>
                      <a:r>
                        <a:rPr lang="fi-FI" sz="1000" b="0" i="0" u="none" strike="noStrike">
                          <a:solidFill>
                            <a:srgbClr val="000000"/>
                          </a:solidFill>
                          <a:effectLst/>
                          <a:latin typeface="Arial" panose="020B0604020202020204" pitchFamily="34" charset="0"/>
                        </a:rPr>
                        <a:t>953</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923</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912</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906</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884</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872</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857</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844</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838</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829</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824</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821</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821</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829</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828</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828</a:t>
                      </a:r>
                    </a:p>
                  </a:txBody>
                  <a:tcPr marL="0" marR="36000" marT="0" marB="0" anchor="ctr"/>
                </a:tc>
                <a:tc>
                  <a:txBody>
                    <a:bodyPr/>
                    <a:lstStyle/>
                    <a:p>
                      <a:pPr algn="r" fontAlgn="b"/>
                      <a:r>
                        <a:rPr lang="fi-FI" sz="1000" b="0" i="0" u="none" strike="noStrike" dirty="0">
                          <a:solidFill>
                            <a:srgbClr val="000000"/>
                          </a:solidFill>
                          <a:effectLst/>
                          <a:latin typeface="Arial" panose="020B0604020202020204" pitchFamily="34" charset="0"/>
                        </a:rPr>
                        <a:t>829</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830</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831</a:t>
                      </a:r>
                    </a:p>
                  </a:txBody>
                  <a:tcPr marL="0" marR="36000" marT="0" marB="0" anchor="ctr"/>
                </a:tc>
                <a:tc>
                  <a:txBody>
                    <a:bodyPr/>
                    <a:lstStyle/>
                    <a:p>
                      <a:pPr algn="r" fontAlgn="b"/>
                      <a:r>
                        <a:rPr lang="fi-FI" sz="1000" b="0" i="0" u="none" strike="noStrike" dirty="0">
                          <a:solidFill>
                            <a:srgbClr val="000000"/>
                          </a:solidFill>
                          <a:effectLst/>
                          <a:latin typeface="Arial" panose="020B0604020202020204" pitchFamily="34" charset="0"/>
                        </a:rPr>
                        <a:t>831</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835</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837</a:t>
                      </a:r>
                    </a:p>
                  </a:txBody>
                  <a:tcPr marL="0" marR="36000" marT="0" marB="0" anchor="ctr"/>
                </a:tc>
                <a:extLst>
                  <a:ext uri="{0D108BD9-81ED-4DB2-BD59-A6C34878D82A}">
                    <a16:rowId xmlns:a16="http://schemas.microsoft.com/office/drawing/2014/main" val="2324670305"/>
                  </a:ext>
                </a:extLst>
              </a:tr>
              <a:tr h="217076">
                <a:tc>
                  <a:txBody>
                    <a:bodyPr/>
                    <a:lstStyle/>
                    <a:p>
                      <a:pPr algn="l" fontAlgn="b"/>
                      <a:r>
                        <a:rPr lang="fi-FI" sz="1000" b="1" i="0" u="none" strike="noStrike" dirty="0">
                          <a:solidFill>
                            <a:srgbClr val="000000"/>
                          </a:solidFill>
                          <a:effectLst/>
                          <a:latin typeface="Arial" panose="020B0604020202020204" pitchFamily="34" charset="0"/>
                        </a:rPr>
                        <a:t>65 -    v.</a:t>
                      </a:r>
                    </a:p>
                  </a:txBody>
                  <a:tcPr marL="36000" marR="0" marT="0" marB="0" anchor="ctr"/>
                </a:tc>
                <a:tc>
                  <a:txBody>
                    <a:bodyPr/>
                    <a:lstStyle/>
                    <a:p>
                      <a:pPr algn="r" fontAlgn="b"/>
                      <a:r>
                        <a:rPr lang="fi-FI" sz="1000" b="0" i="0" u="none" strike="noStrike">
                          <a:solidFill>
                            <a:srgbClr val="000000"/>
                          </a:solidFill>
                          <a:effectLst/>
                          <a:latin typeface="Arial" panose="020B0604020202020204" pitchFamily="34" charset="0"/>
                        </a:rPr>
                        <a:t>1 014</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1 030</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1 036</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1 038</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1 053</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1 062</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1 072</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1 080</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1 084</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1 089</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1 093</a:t>
                      </a:r>
                    </a:p>
                  </a:txBody>
                  <a:tcPr marL="0" marR="36000" marT="0" marB="0" anchor="ctr"/>
                </a:tc>
                <a:tc>
                  <a:txBody>
                    <a:bodyPr/>
                    <a:lstStyle/>
                    <a:p>
                      <a:pPr algn="r" fontAlgn="b"/>
                      <a:r>
                        <a:rPr lang="fi-FI" sz="1000" b="0" i="0" u="none" strike="noStrike" dirty="0">
                          <a:solidFill>
                            <a:srgbClr val="000000"/>
                          </a:solidFill>
                          <a:effectLst/>
                          <a:latin typeface="Arial" panose="020B0604020202020204" pitchFamily="34" charset="0"/>
                        </a:rPr>
                        <a:t>1 094</a:t>
                      </a:r>
                    </a:p>
                  </a:txBody>
                  <a:tcPr marL="0" marR="36000" marT="0" marB="0" anchor="ctr"/>
                </a:tc>
                <a:tc>
                  <a:txBody>
                    <a:bodyPr/>
                    <a:lstStyle/>
                    <a:p>
                      <a:pPr algn="r" fontAlgn="b"/>
                      <a:r>
                        <a:rPr lang="fi-FI" sz="1000" b="0" i="0" u="none" strike="noStrike" dirty="0">
                          <a:solidFill>
                            <a:srgbClr val="000000"/>
                          </a:solidFill>
                          <a:effectLst/>
                          <a:latin typeface="Arial" panose="020B0604020202020204" pitchFamily="34" charset="0"/>
                        </a:rPr>
                        <a:t>1 090</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1 083</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1 081</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1 078</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1 074</a:t>
                      </a:r>
                    </a:p>
                  </a:txBody>
                  <a:tcPr marL="0" marR="36000" marT="0" marB="0" anchor="ctr"/>
                </a:tc>
                <a:tc>
                  <a:txBody>
                    <a:bodyPr/>
                    <a:lstStyle/>
                    <a:p>
                      <a:pPr algn="r" fontAlgn="b"/>
                      <a:r>
                        <a:rPr lang="fi-FI" sz="1000" b="0" i="0" u="none" strike="noStrike" dirty="0">
                          <a:solidFill>
                            <a:srgbClr val="000000"/>
                          </a:solidFill>
                          <a:effectLst/>
                          <a:latin typeface="Arial" panose="020B0604020202020204" pitchFamily="34" charset="0"/>
                        </a:rPr>
                        <a:t>1 069</a:t>
                      </a:r>
                    </a:p>
                  </a:txBody>
                  <a:tcPr marL="0" marR="36000" marT="0" marB="0" anchor="ctr"/>
                </a:tc>
                <a:tc>
                  <a:txBody>
                    <a:bodyPr/>
                    <a:lstStyle/>
                    <a:p>
                      <a:pPr algn="r" fontAlgn="b"/>
                      <a:r>
                        <a:rPr lang="fi-FI" sz="1000" b="0" i="0" u="none" strike="noStrike" dirty="0">
                          <a:solidFill>
                            <a:srgbClr val="000000"/>
                          </a:solidFill>
                          <a:effectLst/>
                          <a:latin typeface="Arial" panose="020B0604020202020204" pitchFamily="34" charset="0"/>
                        </a:rPr>
                        <a:t>1 063</a:t>
                      </a:r>
                    </a:p>
                  </a:txBody>
                  <a:tcPr marL="0" marR="36000" marT="0" marB="0" anchor="ctr"/>
                </a:tc>
                <a:tc>
                  <a:txBody>
                    <a:bodyPr/>
                    <a:lstStyle/>
                    <a:p>
                      <a:pPr algn="r" fontAlgn="b"/>
                      <a:r>
                        <a:rPr lang="fi-FI" sz="1000" b="0" i="0" u="none" strike="noStrike" dirty="0">
                          <a:solidFill>
                            <a:srgbClr val="000000"/>
                          </a:solidFill>
                          <a:effectLst/>
                          <a:latin typeface="Arial" panose="020B0604020202020204" pitchFamily="34" charset="0"/>
                        </a:rPr>
                        <a:t>1 058</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1 051</a:t>
                      </a:r>
                    </a:p>
                  </a:txBody>
                  <a:tcPr marL="0" marR="36000" marT="0" marB="0" anchor="ctr"/>
                </a:tc>
                <a:tc>
                  <a:txBody>
                    <a:bodyPr/>
                    <a:lstStyle/>
                    <a:p>
                      <a:pPr algn="r" fontAlgn="b"/>
                      <a:r>
                        <a:rPr lang="fi-FI" sz="1000" b="0" i="0" u="none" strike="noStrike" dirty="0">
                          <a:solidFill>
                            <a:srgbClr val="000000"/>
                          </a:solidFill>
                          <a:effectLst/>
                          <a:latin typeface="Arial" panose="020B0604020202020204" pitchFamily="34" charset="0"/>
                        </a:rPr>
                        <a:t>1 046</a:t>
                      </a:r>
                    </a:p>
                  </a:txBody>
                  <a:tcPr marL="0" marR="36000" marT="0" marB="0" anchor="ctr"/>
                </a:tc>
                <a:extLst>
                  <a:ext uri="{0D108BD9-81ED-4DB2-BD59-A6C34878D82A}">
                    <a16:rowId xmlns:a16="http://schemas.microsoft.com/office/drawing/2014/main" val="527560105"/>
                  </a:ext>
                </a:extLst>
              </a:tr>
            </a:tbl>
          </a:graphicData>
        </a:graphic>
      </p:graphicFrame>
      <p:pic>
        <p:nvPicPr>
          <p:cNvPr id="3" name="Kuva 2" descr="Viivakaavio; Puumalan väestömäärän ennustetaan laskevan vuoden 2024 luvusta 2 095 vuoden 2045 lukuun 1 998.">
            <a:extLst>
              <a:ext uri="{FF2B5EF4-FFF2-40B4-BE49-F238E27FC236}">
                <a16:creationId xmlns:a16="http://schemas.microsoft.com/office/drawing/2014/main" id="{C1EDB1AA-7445-90F4-C037-EF466BE496BD}"/>
              </a:ext>
            </a:extLst>
          </p:cNvPr>
          <p:cNvPicPr>
            <a:picLocks noChangeAspect="1"/>
          </p:cNvPicPr>
          <p:nvPr/>
        </p:nvPicPr>
        <p:blipFill>
          <a:blip r:embed="rId2"/>
          <a:stretch>
            <a:fillRect/>
          </a:stretch>
        </p:blipFill>
        <p:spPr>
          <a:xfrm>
            <a:off x="2135560" y="2708920"/>
            <a:ext cx="6685656" cy="3456384"/>
          </a:xfrm>
          <a:prstGeom prst="rect">
            <a:avLst/>
          </a:prstGeom>
        </p:spPr>
      </p:pic>
      <p:sp>
        <p:nvSpPr>
          <p:cNvPr id="4" name="Title 11">
            <a:extLst>
              <a:ext uri="{FF2B5EF4-FFF2-40B4-BE49-F238E27FC236}">
                <a16:creationId xmlns:a16="http://schemas.microsoft.com/office/drawing/2014/main" id="{F4CA4AC5-5C98-AE72-9F65-5AC5D843C62A}"/>
              </a:ext>
            </a:extLst>
          </p:cNvPr>
          <p:cNvSpPr txBox="1">
            <a:spLocks/>
          </p:cNvSpPr>
          <p:nvPr/>
        </p:nvSpPr>
        <p:spPr bwMode="auto">
          <a:xfrm>
            <a:off x="551384" y="6525344"/>
            <a:ext cx="11521280"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Väestöennuste 2024, Tilastokeskus, 1.1.2024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a:t>
            </a:r>
            <a:r>
              <a:rPr lang="fi-FI" sz="1000" dirty="0">
                <a:solidFill>
                  <a:srgbClr val="000000"/>
                </a:solidFill>
                <a:latin typeface="Arial" charset="-52"/>
                <a:cs typeface="Arial" charset="-52"/>
              </a:rPr>
              <a:t>1</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.11.2024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327685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027B5-405C-B1D2-D4F1-2EBFA6F32B5B}"/>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516F97CB-E4CC-E8BB-FDDE-6F9BD14BA03B}"/>
              </a:ext>
            </a:extLst>
          </p:cNvPr>
          <p:cNvSpPr>
            <a:spLocks noGrp="1"/>
          </p:cNvSpPr>
          <p:nvPr>
            <p:ph type="title"/>
          </p:nvPr>
        </p:nvSpPr>
        <p:spPr>
          <a:xfrm>
            <a:off x="600584" y="367411"/>
            <a:ext cx="10752000" cy="469301"/>
          </a:xfrm>
        </p:spPr>
        <p:txBody>
          <a:bodyPr anchor="t"/>
          <a:lstStyle/>
          <a:p>
            <a:r>
              <a:rPr lang="fi-FI" dirty="0"/>
              <a:t>Rantasalmen väestöennuste 2024 - 2045</a:t>
            </a:r>
          </a:p>
        </p:txBody>
      </p:sp>
      <p:graphicFrame>
        <p:nvGraphicFramePr>
          <p:cNvPr id="9" name="Taulukko 8">
            <a:extLst>
              <a:ext uri="{FF2B5EF4-FFF2-40B4-BE49-F238E27FC236}">
                <a16:creationId xmlns:a16="http://schemas.microsoft.com/office/drawing/2014/main" id="{A1F19129-EBEF-9153-2B4F-3C84B704759E}"/>
              </a:ext>
            </a:extLst>
          </p:cNvPr>
          <p:cNvGraphicFramePr>
            <a:graphicFrameLocks noGrp="1"/>
          </p:cNvGraphicFramePr>
          <p:nvPr>
            <p:extLst>
              <p:ext uri="{D42A27DB-BD31-4B8C-83A1-F6EECF244321}">
                <p14:modId xmlns:p14="http://schemas.microsoft.com/office/powerpoint/2010/main" val="1255508307"/>
              </p:ext>
            </p:extLst>
          </p:nvPr>
        </p:nvGraphicFramePr>
        <p:xfrm>
          <a:off x="623392" y="1078118"/>
          <a:ext cx="10619454" cy="1273918"/>
        </p:xfrm>
        <a:graphic>
          <a:graphicData uri="http://schemas.openxmlformats.org/drawingml/2006/table">
            <a:tbl>
              <a:tblPr firstRow="1" bandRow="1">
                <a:tableStyleId>{5C22544A-7EE6-4342-B048-85BDC9FD1C3A}</a:tableStyleId>
              </a:tblPr>
              <a:tblGrid>
                <a:gridCol w="652496">
                  <a:extLst>
                    <a:ext uri="{9D8B030D-6E8A-4147-A177-3AD203B41FA5}">
                      <a16:colId xmlns:a16="http://schemas.microsoft.com/office/drawing/2014/main" val="4136429342"/>
                    </a:ext>
                  </a:extLst>
                </a:gridCol>
                <a:gridCol w="427624">
                  <a:extLst>
                    <a:ext uri="{9D8B030D-6E8A-4147-A177-3AD203B41FA5}">
                      <a16:colId xmlns:a16="http://schemas.microsoft.com/office/drawing/2014/main" val="3474568673"/>
                    </a:ext>
                  </a:extLst>
                </a:gridCol>
                <a:gridCol w="432048">
                  <a:extLst>
                    <a:ext uri="{9D8B030D-6E8A-4147-A177-3AD203B41FA5}">
                      <a16:colId xmlns:a16="http://schemas.microsoft.com/office/drawing/2014/main" val="1640362514"/>
                    </a:ext>
                  </a:extLst>
                </a:gridCol>
                <a:gridCol w="401980">
                  <a:extLst>
                    <a:ext uri="{9D8B030D-6E8A-4147-A177-3AD203B41FA5}">
                      <a16:colId xmlns:a16="http://schemas.microsoft.com/office/drawing/2014/main" val="1692384271"/>
                    </a:ext>
                  </a:extLst>
                </a:gridCol>
                <a:gridCol w="458174">
                  <a:extLst>
                    <a:ext uri="{9D8B030D-6E8A-4147-A177-3AD203B41FA5}">
                      <a16:colId xmlns:a16="http://schemas.microsoft.com/office/drawing/2014/main" val="3045003590"/>
                    </a:ext>
                  </a:extLst>
                </a:gridCol>
                <a:gridCol w="458174">
                  <a:extLst>
                    <a:ext uri="{9D8B030D-6E8A-4147-A177-3AD203B41FA5}">
                      <a16:colId xmlns:a16="http://schemas.microsoft.com/office/drawing/2014/main" val="4219919541"/>
                    </a:ext>
                  </a:extLst>
                </a:gridCol>
                <a:gridCol w="458174">
                  <a:extLst>
                    <a:ext uri="{9D8B030D-6E8A-4147-A177-3AD203B41FA5}">
                      <a16:colId xmlns:a16="http://schemas.microsoft.com/office/drawing/2014/main" val="2459094161"/>
                    </a:ext>
                  </a:extLst>
                </a:gridCol>
                <a:gridCol w="458174">
                  <a:extLst>
                    <a:ext uri="{9D8B030D-6E8A-4147-A177-3AD203B41FA5}">
                      <a16:colId xmlns:a16="http://schemas.microsoft.com/office/drawing/2014/main" val="4154766911"/>
                    </a:ext>
                  </a:extLst>
                </a:gridCol>
                <a:gridCol w="458174">
                  <a:extLst>
                    <a:ext uri="{9D8B030D-6E8A-4147-A177-3AD203B41FA5}">
                      <a16:colId xmlns:a16="http://schemas.microsoft.com/office/drawing/2014/main" val="3600553054"/>
                    </a:ext>
                  </a:extLst>
                </a:gridCol>
                <a:gridCol w="458174">
                  <a:extLst>
                    <a:ext uri="{9D8B030D-6E8A-4147-A177-3AD203B41FA5}">
                      <a16:colId xmlns:a16="http://schemas.microsoft.com/office/drawing/2014/main" val="3521841387"/>
                    </a:ext>
                  </a:extLst>
                </a:gridCol>
                <a:gridCol w="458174">
                  <a:extLst>
                    <a:ext uri="{9D8B030D-6E8A-4147-A177-3AD203B41FA5}">
                      <a16:colId xmlns:a16="http://schemas.microsoft.com/office/drawing/2014/main" val="2393485217"/>
                    </a:ext>
                  </a:extLst>
                </a:gridCol>
                <a:gridCol w="458174">
                  <a:extLst>
                    <a:ext uri="{9D8B030D-6E8A-4147-A177-3AD203B41FA5}">
                      <a16:colId xmlns:a16="http://schemas.microsoft.com/office/drawing/2014/main" val="1206317692"/>
                    </a:ext>
                  </a:extLst>
                </a:gridCol>
                <a:gridCol w="458174">
                  <a:extLst>
                    <a:ext uri="{9D8B030D-6E8A-4147-A177-3AD203B41FA5}">
                      <a16:colId xmlns:a16="http://schemas.microsoft.com/office/drawing/2014/main" val="1118171074"/>
                    </a:ext>
                  </a:extLst>
                </a:gridCol>
                <a:gridCol w="458174">
                  <a:extLst>
                    <a:ext uri="{9D8B030D-6E8A-4147-A177-3AD203B41FA5}">
                      <a16:colId xmlns:a16="http://schemas.microsoft.com/office/drawing/2014/main" val="2140027962"/>
                    </a:ext>
                  </a:extLst>
                </a:gridCol>
                <a:gridCol w="458174">
                  <a:extLst>
                    <a:ext uri="{9D8B030D-6E8A-4147-A177-3AD203B41FA5}">
                      <a16:colId xmlns:a16="http://schemas.microsoft.com/office/drawing/2014/main" val="4102811959"/>
                    </a:ext>
                  </a:extLst>
                </a:gridCol>
                <a:gridCol w="458174">
                  <a:extLst>
                    <a:ext uri="{9D8B030D-6E8A-4147-A177-3AD203B41FA5}">
                      <a16:colId xmlns:a16="http://schemas.microsoft.com/office/drawing/2014/main" val="637949531"/>
                    </a:ext>
                  </a:extLst>
                </a:gridCol>
                <a:gridCol w="458174">
                  <a:extLst>
                    <a:ext uri="{9D8B030D-6E8A-4147-A177-3AD203B41FA5}">
                      <a16:colId xmlns:a16="http://schemas.microsoft.com/office/drawing/2014/main" val="2291732012"/>
                    </a:ext>
                  </a:extLst>
                </a:gridCol>
                <a:gridCol w="458174">
                  <a:extLst>
                    <a:ext uri="{9D8B030D-6E8A-4147-A177-3AD203B41FA5}">
                      <a16:colId xmlns:a16="http://schemas.microsoft.com/office/drawing/2014/main" val="3365599975"/>
                    </a:ext>
                  </a:extLst>
                </a:gridCol>
                <a:gridCol w="458174">
                  <a:extLst>
                    <a:ext uri="{9D8B030D-6E8A-4147-A177-3AD203B41FA5}">
                      <a16:colId xmlns:a16="http://schemas.microsoft.com/office/drawing/2014/main" val="2631743344"/>
                    </a:ext>
                  </a:extLst>
                </a:gridCol>
                <a:gridCol w="458174">
                  <a:extLst>
                    <a:ext uri="{9D8B030D-6E8A-4147-A177-3AD203B41FA5}">
                      <a16:colId xmlns:a16="http://schemas.microsoft.com/office/drawing/2014/main" val="824169756"/>
                    </a:ext>
                  </a:extLst>
                </a:gridCol>
                <a:gridCol w="458174">
                  <a:extLst>
                    <a:ext uri="{9D8B030D-6E8A-4147-A177-3AD203B41FA5}">
                      <a16:colId xmlns:a16="http://schemas.microsoft.com/office/drawing/2014/main" val="3406884980"/>
                    </a:ext>
                  </a:extLst>
                </a:gridCol>
                <a:gridCol w="458174">
                  <a:extLst>
                    <a:ext uri="{9D8B030D-6E8A-4147-A177-3AD203B41FA5}">
                      <a16:colId xmlns:a16="http://schemas.microsoft.com/office/drawing/2014/main" val="3047382993"/>
                    </a:ext>
                  </a:extLst>
                </a:gridCol>
                <a:gridCol w="458174">
                  <a:extLst>
                    <a:ext uri="{9D8B030D-6E8A-4147-A177-3AD203B41FA5}">
                      <a16:colId xmlns:a16="http://schemas.microsoft.com/office/drawing/2014/main" val="4242059950"/>
                    </a:ext>
                  </a:extLst>
                </a:gridCol>
              </a:tblGrid>
              <a:tr h="217076">
                <a:tc>
                  <a:txBody>
                    <a:bodyPr/>
                    <a:lstStyle/>
                    <a:p>
                      <a:pPr algn="r" fontAlgn="b"/>
                      <a:endParaRPr lang="fi-FI" sz="1050" b="0" i="0" u="none" strike="noStrike" dirty="0">
                        <a:solidFill>
                          <a:srgbClr val="000000"/>
                        </a:solidFill>
                        <a:effectLst/>
                        <a:latin typeface="Arial" panose="020B0604020202020204" pitchFamily="34" charset="0"/>
                      </a:endParaRPr>
                    </a:p>
                  </a:txBody>
                  <a:tcPr marL="36000" marR="0" marT="0" marB="0" anchor="ctr"/>
                </a:tc>
                <a:tc>
                  <a:txBody>
                    <a:bodyPr/>
                    <a:lstStyle/>
                    <a:p>
                      <a:pPr algn="r" fontAlgn="b"/>
                      <a:r>
                        <a:rPr lang="fi-FI" sz="1050" b="1" u="none" strike="noStrike" dirty="0">
                          <a:effectLst/>
                        </a:rPr>
                        <a:t>2024</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2025</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2026</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a:effectLst/>
                        </a:rPr>
                        <a:t>2027</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2028</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a:effectLst/>
                        </a:rPr>
                        <a:t>2029</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2030</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2031</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a:effectLst/>
                        </a:rPr>
                        <a:t>2032</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a:effectLst/>
                        </a:rPr>
                        <a:t>2033</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a:effectLst/>
                        </a:rPr>
                        <a:t>2034</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a:effectLst/>
                        </a:rPr>
                        <a:t>2035</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2036</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a:effectLst/>
                        </a:rPr>
                        <a:t>2037</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a:effectLst/>
                        </a:rPr>
                        <a:t>2038</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2039</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2040</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a:effectLst/>
                        </a:rPr>
                        <a:t>2041</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a:effectLst/>
                        </a:rPr>
                        <a:t>2042</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2043</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a:effectLst/>
                        </a:rPr>
                        <a:t>2044</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2045</a:t>
                      </a:r>
                      <a:endParaRPr lang="fi-FI" sz="1050" b="1" i="0" u="none" strike="noStrike" dirty="0">
                        <a:solidFill>
                          <a:srgbClr val="000000"/>
                        </a:solidFill>
                        <a:effectLst/>
                        <a:latin typeface="Arial" panose="020B0604020202020204" pitchFamily="34" charset="0"/>
                      </a:endParaRPr>
                    </a:p>
                  </a:txBody>
                  <a:tcPr marL="0" marR="36000" marT="0" marB="0" anchor="ctr"/>
                </a:tc>
                <a:extLst>
                  <a:ext uri="{0D108BD9-81ED-4DB2-BD59-A6C34878D82A}">
                    <a16:rowId xmlns:a16="http://schemas.microsoft.com/office/drawing/2014/main" val="3019984979"/>
                  </a:ext>
                </a:extLst>
              </a:tr>
              <a:tr h="405614">
                <a:tc>
                  <a:txBody>
                    <a:bodyPr/>
                    <a:lstStyle/>
                    <a:p>
                      <a:pPr algn="l" fontAlgn="b"/>
                      <a:r>
                        <a:rPr lang="fi-FI" sz="1000" b="1" i="0" u="none" strike="noStrike" dirty="0">
                          <a:solidFill>
                            <a:srgbClr val="000000"/>
                          </a:solidFill>
                          <a:effectLst/>
                          <a:latin typeface="Arial" panose="020B0604020202020204" pitchFamily="34" charset="0"/>
                        </a:rPr>
                        <a:t>Yhteensä</a:t>
                      </a:r>
                    </a:p>
                  </a:txBody>
                  <a:tcPr marL="36000" marR="0" marT="0" marB="0" anchor="ctr"/>
                </a:tc>
                <a:tc>
                  <a:txBody>
                    <a:bodyPr/>
                    <a:lstStyle/>
                    <a:p>
                      <a:pPr algn="r" fontAlgn="b"/>
                      <a:r>
                        <a:rPr lang="fi-FI" sz="1000" b="1" i="0" u="none" strike="noStrike" dirty="0">
                          <a:solidFill>
                            <a:srgbClr val="000000"/>
                          </a:solidFill>
                          <a:effectLst/>
                          <a:latin typeface="Arial" panose="020B0604020202020204" pitchFamily="34" charset="0"/>
                        </a:rPr>
                        <a:t>3 259</a:t>
                      </a:r>
                    </a:p>
                  </a:txBody>
                  <a:tcPr marL="0" marR="36000" marT="0" marB="0" anchor="ctr"/>
                </a:tc>
                <a:tc>
                  <a:txBody>
                    <a:bodyPr/>
                    <a:lstStyle/>
                    <a:p>
                      <a:pPr algn="r" fontAlgn="b"/>
                      <a:r>
                        <a:rPr lang="fi-FI" sz="1000" b="1" i="0" u="none" strike="noStrike" dirty="0">
                          <a:solidFill>
                            <a:srgbClr val="000000"/>
                          </a:solidFill>
                          <a:effectLst/>
                          <a:latin typeface="Arial" panose="020B0604020202020204" pitchFamily="34" charset="0"/>
                        </a:rPr>
                        <a:t>3 222</a:t>
                      </a:r>
                    </a:p>
                  </a:txBody>
                  <a:tcPr marL="0" marR="36000" marT="0" marB="0" anchor="ctr"/>
                </a:tc>
                <a:tc>
                  <a:txBody>
                    <a:bodyPr/>
                    <a:lstStyle/>
                    <a:p>
                      <a:pPr algn="r" fontAlgn="b"/>
                      <a:r>
                        <a:rPr lang="fi-FI" sz="1000" b="1" i="0" u="none" strike="noStrike" dirty="0">
                          <a:solidFill>
                            <a:srgbClr val="000000"/>
                          </a:solidFill>
                          <a:effectLst/>
                          <a:latin typeface="Arial" panose="020B0604020202020204" pitchFamily="34" charset="0"/>
                        </a:rPr>
                        <a:t>3 186</a:t>
                      </a:r>
                    </a:p>
                  </a:txBody>
                  <a:tcPr marL="0" marR="36000" marT="0" marB="0" anchor="ctr"/>
                </a:tc>
                <a:tc>
                  <a:txBody>
                    <a:bodyPr/>
                    <a:lstStyle/>
                    <a:p>
                      <a:pPr algn="r" fontAlgn="b"/>
                      <a:r>
                        <a:rPr lang="fi-FI" sz="1000" b="1" i="0" u="none" strike="noStrike">
                          <a:solidFill>
                            <a:srgbClr val="000000"/>
                          </a:solidFill>
                          <a:effectLst/>
                          <a:latin typeface="Arial" panose="020B0604020202020204" pitchFamily="34" charset="0"/>
                        </a:rPr>
                        <a:t>3 150</a:t>
                      </a:r>
                    </a:p>
                  </a:txBody>
                  <a:tcPr marL="0" marR="36000" marT="0" marB="0" anchor="ctr"/>
                </a:tc>
                <a:tc>
                  <a:txBody>
                    <a:bodyPr/>
                    <a:lstStyle/>
                    <a:p>
                      <a:pPr algn="r" fontAlgn="b"/>
                      <a:r>
                        <a:rPr lang="fi-FI" sz="1000" b="1" i="0" u="none" strike="noStrike" dirty="0">
                          <a:solidFill>
                            <a:srgbClr val="000000"/>
                          </a:solidFill>
                          <a:effectLst/>
                          <a:latin typeface="Arial" panose="020B0604020202020204" pitchFamily="34" charset="0"/>
                        </a:rPr>
                        <a:t>3 117</a:t>
                      </a:r>
                    </a:p>
                  </a:txBody>
                  <a:tcPr marL="0" marR="36000" marT="0" marB="0" anchor="ctr"/>
                </a:tc>
                <a:tc>
                  <a:txBody>
                    <a:bodyPr/>
                    <a:lstStyle/>
                    <a:p>
                      <a:pPr algn="r" fontAlgn="b"/>
                      <a:r>
                        <a:rPr lang="fi-FI" sz="1000" b="1" i="0" u="none" strike="noStrike">
                          <a:solidFill>
                            <a:srgbClr val="000000"/>
                          </a:solidFill>
                          <a:effectLst/>
                          <a:latin typeface="Arial" panose="020B0604020202020204" pitchFamily="34" charset="0"/>
                        </a:rPr>
                        <a:t>3 083</a:t>
                      </a:r>
                    </a:p>
                  </a:txBody>
                  <a:tcPr marL="0" marR="36000" marT="0" marB="0" anchor="ctr"/>
                </a:tc>
                <a:tc>
                  <a:txBody>
                    <a:bodyPr/>
                    <a:lstStyle/>
                    <a:p>
                      <a:pPr algn="r" fontAlgn="b"/>
                      <a:r>
                        <a:rPr lang="fi-FI" sz="1000" b="1" i="0" u="none" strike="noStrike" dirty="0">
                          <a:solidFill>
                            <a:srgbClr val="000000"/>
                          </a:solidFill>
                          <a:effectLst/>
                          <a:latin typeface="Arial" panose="020B0604020202020204" pitchFamily="34" charset="0"/>
                        </a:rPr>
                        <a:t>3 049</a:t>
                      </a:r>
                    </a:p>
                  </a:txBody>
                  <a:tcPr marL="0" marR="36000" marT="0" marB="0" anchor="ctr"/>
                </a:tc>
                <a:tc>
                  <a:txBody>
                    <a:bodyPr/>
                    <a:lstStyle/>
                    <a:p>
                      <a:pPr algn="r" fontAlgn="b"/>
                      <a:r>
                        <a:rPr lang="fi-FI" sz="1000" b="1" i="0" u="none" strike="noStrike" dirty="0">
                          <a:solidFill>
                            <a:srgbClr val="000000"/>
                          </a:solidFill>
                          <a:effectLst/>
                          <a:latin typeface="Arial" panose="020B0604020202020204" pitchFamily="34" charset="0"/>
                        </a:rPr>
                        <a:t>3 015</a:t>
                      </a:r>
                    </a:p>
                  </a:txBody>
                  <a:tcPr marL="0" marR="36000" marT="0" marB="0" anchor="ctr"/>
                </a:tc>
                <a:tc>
                  <a:txBody>
                    <a:bodyPr/>
                    <a:lstStyle/>
                    <a:p>
                      <a:pPr algn="r" fontAlgn="b"/>
                      <a:r>
                        <a:rPr lang="fi-FI" sz="1000" b="1" i="0" u="none" strike="noStrike">
                          <a:solidFill>
                            <a:srgbClr val="000000"/>
                          </a:solidFill>
                          <a:effectLst/>
                          <a:latin typeface="Arial" panose="020B0604020202020204" pitchFamily="34" charset="0"/>
                        </a:rPr>
                        <a:t>2 983</a:t>
                      </a:r>
                    </a:p>
                  </a:txBody>
                  <a:tcPr marL="0" marR="36000" marT="0" marB="0" anchor="ctr"/>
                </a:tc>
                <a:tc>
                  <a:txBody>
                    <a:bodyPr/>
                    <a:lstStyle/>
                    <a:p>
                      <a:pPr algn="r" fontAlgn="b"/>
                      <a:r>
                        <a:rPr lang="fi-FI" sz="1000" b="1" i="0" u="none" strike="noStrike" dirty="0">
                          <a:solidFill>
                            <a:srgbClr val="000000"/>
                          </a:solidFill>
                          <a:effectLst/>
                          <a:latin typeface="Arial" panose="020B0604020202020204" pitchFamily="34" charset="0"/>
                        </a:rPr>
                        <a:t>2 951</a:t>
                      </a:r>
                    </a:p>
                  </a:txBody>
                  <a:tcPr marL="0" marR="36000" marT="0" marB="0" anchor="ctr"/>
                </a:tc>
                <a:tc>
                  <a:txBody>
                    <a:bodyPr/>
                    <a:lstStyle/>
                    <a:p>
                      <a:pPr algn="r" fontAlgn="b"/>
                      <a:r>
                        <a:rPr lang="fi-FI" sz="1000" b="1" i="0" u="none" strike="noStrike">
                          <a:solidFill>
                            <a:srgbClr val="000000"/>
                          </a:solidFill>
                          <a:effectLst/>
                          <a:latin typeface="Arial" panose="020B0604020202020204" pitchFamily="34" charset="0"/>
                        </a:rPr>
                        <a:t>2 922</a:t>
                      </a:r>
                    </a:p>
                  </a:txBody>
                  <a:tcPr marL="0" marR="36000" marT="0" marB="0" anchor="ctr"/>
                </a:tc>
                <a:tc>
                  <a:txBody>
                    <a:bodyPr/>
                    <a:lstStyle/>
                    <a:p>
                      <a:pPr algn="r" fontAlgn="b"/>
                      <a:r>
                        <a:rPr lang="fi-FI" sz="1000" b="1" i="0" u="none" strike="noStrike">
                          <a:solidFill>
                            <a:srgbClr val="000000"/>
                          </a:solidFill>
                          <a:effectLst/>
                          <a:latin typeface="Arial" panose="020B0604020202020204" pitchFamily="34" charset="0"/>
                        </a:rPr>
                        <a:t>2 895</a:t>
                      </a:r>
                    </a:p>
                  </a:txBody>
                  <a:tcPr marL="0" marR="36000" marT="0" marB="0" anchor="ctr"/>
                </a:tc>
                <a:tc>
                  <a:txBody>
                    <a:bodyPr/>
                    <a:lstStyle/>
                    <a:p>
                      <a:pPr algn="r" fontAlgn="b"/>
                      <a:r>
                        <a:rPr lang="fi-FI" sz="1000" b="1" i="0" u="none" strike="noStrike">
                          <a:solidFill>
                            <a:srgbClr val="000000"/>
                          </a:solidFill>
                          <a:effectLst/>
                          <a:latin typeface="Arial" panose="020B0604020202020204" pitchFamily="34" charset="0"/>
                        </a:rPr>
                        <a:t>2 866</a:t>
                      </a:r>
                    </a:p>
                  </a:txBody>
                  <a:tcPr marL="0" marR="36000" marT="0" marB="0" anchor="ctr"/>
                </a:tc>
                <a:tc>
                  <a:txBody>
                    <a:bodyPr/>
                    <a:lstStyle/>
                    <a:p>
                      <a:pPr algn="r" fontAlgn="b"/>
                      <a:r>
                        <a:rPr lang="fi-FI" sz="1000" b="1" i="0" u="none" strike="noStrike" dirty="0">
                          <a:solidFill>
                            <a:srgbClr val="000000"/>
                          </a:solidFill>
                          <a:effectLst/>
                          <a:latin typeface="Arial" panose="020B0604020202020204" pitchFamily="34" charset="0"/>
                        </a:rPr>
                        <a:t>2 842</a:t>
                      </a:r>
                    </a:p>
                  </a:txBody>
                  <a:tcPr marL="0" marR="36000" marT="0" marB="0" anchor="ctr"/>
                </a:tc>
                <a:tc>
                  <a:txBody>
                    <a:bodyPr/>
                    <a:lstStyle/>
                    <a:p>
                      <a:pPr algn="r" fontAlgn="b"/>
                      <a:r>
                        <a:rPr lang="fi-FI" sz="1000" b="1" i="0" u="none" strike="noStrike">
                          <a:solidFill>
                            <a:srgbClr val="000000"/>
                          </a:solidFill>
                          <a:effectLst/>
                          <a:latin typeface="Arial" panose="020B0604020202020204" pitchFamily="34" charset="0"/>
                        </a:rPr>
                        <a:t>2 820</a:t>
                      </a:r>
                    </a:p>
                  </a:txBody>
                  <a:tcPr marL="0" marR="36000" marT="0" marB="0" anchor="ctr"/>
                </a:tc>
                <a:tc>
                  <a:txBody>
                    <a:bodyPr/>
                    <a:lstStyle/>
                    <a:p>
                      <a:pPr algn="r" fontAlgn="b"/>
                      <a:r>
                        <a:rPr lang="fi-FI" sz="1000" b="1" i="0" u="none" strike="noStrike">
                          <a:solidFill>
                            <a:srgbClr val="000000"/>
                          </a:solidFill>
                          <a:effectLst/>
                          <a:latin typeface="Arial" panose="020B0604020202020204" pitchFamily="34" charset="0"/>
                        </a:rPr>
                        <a:t>2 797</a:t>
                      </a:r>
                    </a:p>
                  </a:txBody>
                  <a:tcPr marL="0" marR="36000" marT="0" marB="0" anchor="ctr"/>
                </a:tc>
                <a:tc>
                  <a:txBody>
                    <a:bodyPr/>
                    <a:lstStyle/>
                    <a:p>
                      <a:pPr algn="r" fontAlgn="b"/>
                      <a:r>
                        <a:rPr lang="fi-FI" sz="1000" b="1" i="0" u="none" strike="noStrike">
                          <a:solidFill>
                            <a:srgbClr val="000000"/>
                          </a:solidFill>
                          <a:effectLst/>
                          <a:latin typeface="Arial" panose="020B0604020202020204" pitchFamily="34" charset="0"/>
                        </a:rPr>
                        <a:t>2 777</a:t>
                      </a:r>
                    </a:p>
                  </a:txBody>
                  <a:tcPr marL="0" marR="36000" marT="0" marB="0" anchor="ctr"/>
                </a:tc>
                <a:tc>
                  <a:txBody>
                    <a:bodyPr/>
                    <a:lstStyle/>
                    <a:p>
                      <a:pPr algn="r" fontAlgn="b"/>
                      <a:r>
                        <a:rPr lang="fi-FI" sz="1000" b="1" i="0" u="none" strike="noStrike">
                          <a:solidFill>
                            <a:srgbClr val="000000"/>
                          </a:solidFill>
                          <a:effectLst/>
                          <a:latin typeface="Arial" panose="020B0604020202020204" pitchFamily="34" charset="0"/>
                        </a:rPr>
                        <a:t>2 758</a:t>
                      </a:r>
                    </a:p>
                  </a:txBody>
                  <a:tcPr marL="0" marR="36000" marT="0" marB="0" anchor="ctr"/>
                </a:tc>
                <a:tc>
                  <a:txBody>
                    <a:bodyPr/>
                    <a:lstStyle/>
                    <a:p>
                      <a:pPr algn="r" fontAlgn="b"/>
                      <a:r>
                        <a:rPr lang="fi-FI" sz="1000" b="1" i="0" u="none" strike="noStrike" dirty="0">
                          <a:solidFill>
                            <a:srgbClr val="000000"/>
                          </a:solidFill>
                          <a:effectLst/>
                          <a:latin typeface="Arial" panose="020B0604020202020204" pitchFamily="34" charset="0"/>
                        </a:rPr>
                        <a:t>2 741</a:t>
                      </a:r>
                    </a:p>
                  </a:txBody>
                  <a:tcPr marL="0" marR="36000" marT="0" marB="0" anchor="ctr"/>
                </a:tc>
                <a:tc>
                  <a:txBody>
                    <a:bodyPr/>
                    <a:lstStyle/>
                    <a:p>
                      <a:pPr algn="r" fontAlgn="b"/>
                      <a:r>
                        <a:rPr lang="fi-FI" sz="1000" b="1" i="0" u="none" strike="noStrike">
                          <a:solidFill>
                            <a:srgbClr val="000000"/>
                          </a:solidFill>
                          <a:effectLst/>
                          <a:latin typeface="Arial" panose="020B0604020202020204" pitchFamily="34" charset="0"/>
                        </a:rPr>
                        <a:t>2 726</a:t>
                      </a:r>
                    </a:p>
                  </a:txBody>
                  <a:tcPr marL="0" marR="36000" marT="0" marB="0" anchor="ctr"/>
                </a:tc>
                <a:tc>
                  <a:txBody>
                    <a:bodyPr/>
                    <a:lstStyle/>
                    <a:p>
                      <a:pPr algn="r" fontAlgn="b"/>
                      <a:r>
                        <a:rPr lang="fi-FI" sz="1000" b="1" i="0" u="none" strike="noStrike" dirty="0">
                          <a:solidFill>
                            <a:srgbClr val="000000"/>
                          </a:solidFill>
                          <a:effectLst/>
                          <a:latin typeface="Arial" panose="020B0604020202020204" pitchFamily="34" charset="0"/>
                        </a:rPr>
                        <a:t>2 711</a:t>
                      </a:r>
                    </a:p>
                  </a:txBody>
                  <a:tcPr marL="0" marR="36000" marT="0" marB="0" anchor="ctr"/>
                </a:tc>
                <a:tc>
                  <a:txBody>
                    <a:bodyPr/>
                    <a:lstStyle/>
                    <a:p>
                      <a:pPr algn="r" fontAlgn="b"/>
                      <a:r>
                        <a:rPr lang="fi-FI" sz="1000" b="1" i="0" u="none" strike="noStrike" dirty="0">
                          <a:solidFill>
                            <a:srgbClr val="000000"/>
                          </a:solidFill>
                          <a:effectLst/>
                          <a:latin typeface="Arial" panose="020B0604020202020204" pitchFamily="34" charset="0"/>
                        </a:rPr>
                        <a:t>2 696</a:t>
                      </a:r>
                    </a:p>
                  </a:txBody>
                  <a:tcPr marL="0" marR="36000" marT="0" marB="0" anchor="ctr"/>
                </a:tc>
                <a:extLst>
                  <a:ext uri="{0D108BD9-81ED-4DB2-BD59-A6C34878D82A}">
                    <a16:rowId xmlns:a16="http://schemas.microsoft.com/office/drawing/2014/main" val="2293470460"/>
                  </a:ext>
                </a:extLst>
              </a:tr>
              <a:tr h="217076">
                <a:tc>
                  <a:txBody>
                    <a:bodyPr/>
                    <a:lstStyle/>
                    <a:p>
                      <a:pPr algn="l" fontAlgn="b"/>
                      <a:r>
                        <a:rPr lang="fi-FI" sz="1000" b="1" i="0" u="none" strike="noStrike">
                          <a:solidFill>
                            <a:srgbClr val="000000"/>
                          </a:solidFill>
                          <a:effectLst/>
                          <a:latin typeface="Arial" panose="020B0604020202020204" pitchFamily="34" charset="0"/>
                        </a:rPr>
                        <a:t>0 - 14 v.</a:t>
                      </a:r>
                    </a:p>
                  </a:txBody>
                  <a:tcPr marL="36000" marR="0" marT="0" marB="0" anchor="ctr"/>
                </a:tc>
                <a:tc>
                  <a:txBody>
                    <a:bodyPr/>
                    <a:lstStyle/>
                    <a:p>
                      <a:pPr algn="r" fontAlgn="b"/>
                      <a:r>
                        <a:rPr lang="fi-FI" sz="1000" b="0" i="0" u="none" strike="noStrike">
                          <a:solidFill>
                            <a:srgbClr val="000000"/>
                          </a:solidFill>
                          <a:effectLst/>
                          <a:latin typeface="Arial" panose="020B0604020202020204" pitchFamily="34" charset="0"/>
                        </a:rPr>
                        <a:t>382</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373</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361</a:t>
                      </a:r>
                    </a:p>
                  </a:txBody>
                  <a:tcPr marL="0" marR="36000" marT="0" marB="0" anchor="ctr"/>
                </a:tc>
                <a:tc>
                  <a:txBody>
                    <a:bodyPr/>
                    <a:lstStyle/>
                    <a:p>
                      <a:pPr algn="r" fontAlgn="b"/>
                      <a:r>
                        <a:rPr lang="fi-FI" sz="1000" b="0" i="0" u="none" strike="noStrike" dirty="0">
                          <a:solidFill>
                            <a:srgbClr val="000000"/>
                          </a:solidFill>
                          <a:effectLst/>
                          <a:latin typeface="Arial" panose="020B0604020202020204" pitchFamily="34" charset="0"/>
                        </a:rPr>
                        <a:t>331</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325</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313</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308</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294</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284</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282</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276</a:t>
                      </a:r>
                    </a:p>
                  </a:txBody>
                  <a:tcPr marL="0" marR="36000" marT="0" marB="0" anchor="ctr"/>
                </a:tc>
                <a:tc>
                  <a:txBody>
                    <a:bodyPr/>
                    <a:lstStyle/>
                    <a:p>
                      <a:pPr algn="r" fontAlgn="b"/>
                      <a:r>
                        <a:rPr lang="fi-FI" sz="1000" b="0" i="0" u="none" strike="noStrike" dirty="0">
                          <a:solidFill>
                            <a:srgbClr val="000000"/>
                          </a:solidFill>
                          <a:effectLst/>
                          <a:latin typeface="Arial" panose="020B0604020202020204" pitchFamily="34" charset="0"/>
                        </a:rPr>
                        <a:t>271</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267</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268</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266</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265</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264</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264</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263</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262</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262</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261</a:t>
                      </a:r>
                    </a:p>
                  </a:txBody>
                  <a:tcPr marL="0" marR="36000" marT="0" marB="0" anchor="ctr"/>
                </a:tc>
                <a:extLst>
                  <a:ext uri="{0D108BD9-81ED-4DB2-BD59-A6C34878D82A}">
                    <a16:rowId xmlns:a16="http://schemas.microsoft.com/office/drawing/2014/main" val="481749642"/>
                  </a:ext>
                </a:extLst>
              </a:tr>
              <a:tr h="217076">
                <a:tc>
                  <a:txBody>
                    <a:bodyPr/>
                    <a:lstStyle/>
                    <a:p>
                      <a:pPr algn="l" fontAlgn="b"/>
                      <a:r>
                        <a:rPr lang="fi-FI" sz="1000" b="1" i="0" u="none" strike="noStrike">
                          <a:solidFill>
                            <a:srgbClr val="000000"/>
                          </a:solidFill>
                          <a:effectLst/>
                          <a:latin typeface="Arial" panose="020B0604020202020204" pitchFamily="34" charset="0"/>
                        </a:rPr>
                        <a:t>15 - 64 v.</a:t>
                      </a:r>
                    </a:p>
                  </a:txBody>
                  <a:tcPr marL="36000" marR="0" marT="0" marB="0" anchor="ctr"/>
                </a:tc>
                <a:tc>
                  <a:txBody>
                    <a:bodyPr/>
                    <a:lstStyle/>
                    <a:p>
                      <a:pPr algn="r" fontAlgn="b"/>
                      <a:r>
                        <a:rPr lang="fi-FI" sz="1000" b="0" i="0" u="none" strike="noStrike">
                          <a:solidFill>
                            <a:srgbClr val="000000"/>
                          </a:solidFill>
                          <a:effectLst/>
                          <a:latin typeface="Arial" panose="020B0604020202020204" pitchFamily="34" charset="0"/>
                        </a:rPr>
                        <a:t>1 647</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1 614</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1 579</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1 569</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1 545</a:t>
                      </a:r>
                    </a:p>
                  </a:txBody>
                  <a:tcPr marL="0" marR="36000" marT="0" marB="0" anchor="ctr"/>
                </a:tc>
                <a:tc>
                  <a:txBody>
                    <a:bodyPr/>
                    <a:lstStyle/>
                    <a:p>
                      <a:pPr algn="r" fontAlgn="b"/>
                      <a:r>
                        <a:rPr lang="fi-FI" sz="1000" b="0" i="0" u="none" strike="noStrike" dirty="0">
                          <a:solidFill>
                            <a:srgbClr val="000000"/>
                          </a:solidFill>
                          <a:effectLst/>
                          <a:latin typeface="Arial" panose="020B0604020202020204" pitchFamily="34" charset="0"/>
                        </a:rPr>
                        <a:t>1 535</a:t>
                      </a:r>
                    </a:p>
                  </a:txBody>
                  <a:tcPr marL="0" marR="36000" marT="0" marB="0" anchor="ctr"/>
                </a:tc>
                <a:tc>
                  <a:txBody>
                    <a:bodyPr/>
                    <a:lstStyle/>
                    <a:p>
                      <a:pPr algn="r" fontAlgn="b"/>
                      <a:r>
                        <a:rPr lang="fi-FI" sz="1000" b="0" i="0" u="none" strike="noStrike" dirty="0">
                          <a:solidFill>
                            <a:srgbClr val="000000"/>
                          </a:solidFill>
                          <a:effectLst/>
                          <a:latin typeface="Arial" panose="020B0604020202020204" pitchFamily="34" charset="0"/>
                        </a:rPr>
                        <a:t>1 512</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1 493</a:t>
                      </a:r>
                    </a:p>
                  </a:txBody>
                  <a:tcPr marL="0" marR="36000" marT="0" marB="0" anchor="ctr"/>
                </a:tc>
                <a:tc>
                  <a:txBody>
                    <a:bodyPr/>
                    <a:lstStyle/>
                    <a:p>
                      <a:pPr algn="r" fontAlgn="b"/>
                      <a:r>
                        <a:rPr lang="fi-FI" sz="1000" b="0" i="0" u="none" strike="noStrike" dirty="0">
                          <a:solidFill>
                            <a:srgbClr val="000000"/>
                          </a:solidFill>
                          <a:effectLst/>
                          <a:latin typeface="Arial" panose="020B0604020202020204" pitchFamily="34" charset="0"/>
                        </a:rPr>
                        <a:t>1 489</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1 461</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1 452</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1 442</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1 438</a:t>
                      </a:r>
                    </a:p>
                  </a:txBody>
                  <a:tcPr marL="0" marR="36000" marT="0" marB="0" anchor="ctr"/>
                </a:tc>
                <a:tc>
                  <a:txBody>
                    <a:bodyPr/>
                    <a:lstStyle/>
                    <a:p>
                      <a:pPr algn="r" fontAlgn="b"/>
                      <a:r>
                        <a:rPr lang="fi-FI" sz="1000" b="0" i="0" u="none" strike="noStrike" dirty="0">
                          <a:solidFill>
                            <a:srgbClr val="000000"/>
                          </a:solidFill>
                          <a:effectLst/>
                          <a:latin typeface="Arial" panose="020B0604020202020204" pitchFamily="34" charset="0"/>
                        </a:rPr>
                        <a:t>1 432</a:t>
                      </a:r>
                    </a:p>
                  </a:txBody>
                  <a:tcPr marL="0" marR="36000" marT="0" marB="0" anchor="ctr"/>
                </a:tc>
                <a:tc>
                  <a:txBody>
                    <a:bodyPr/>
                    <a:lstStyle/>
                    <a:p>
                      <a:pPr algn="r" fontAlgn="b"/>
                      <a:r>
                        <a:rPr lang="fi-FI" sz="1000" b="0" i="0" u="none" strike="noStrike" dirty="0">
                          <a:solidFill>
                            <a:srgbClr val="000000"/>
                          </a:solidFill>
                          <a:effectLst/>
                          <a:latin typeface="Arial" panose="020B0604020202020204" pitchFamily="34" charset="0"/>
                        </a:rPr>
                        <a:t>1 422</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1 422</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1 418</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1 414</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1 413</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1 420</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1 420</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1 416</a:t>
                      </a:r>
                    </a:p>
                  </a:txBody>
                  <a:tcPr marL="0" marR="36000" marT="0" marB="0" anchor="ctr"/>
                </a:tc>
                <a:extLst>
                  <a:ext uri="{0D108BD9-81ED-4DB2-BD59-A6C34878D82A}">
                    <a16:rowId xmlns:a16="http://schemas.microsoft.com/office/drawing/2014/main" val="2324670305"/>
                  </a:ext>
                </a:extLst>
              </a:tr>
              <a:tr h="217076">
                <a:tc>
                  <a:txBody>
                    <a:bodyPr/>
                    <a:lstStyle/>
                    <a:p>
                      <a:pPr algn="l" fontAlgn="b"/>
                      <a:r>
                        <a:rPr lang="fi-FI" sz="1000" b="1" i="0" u="none" strike="noStrike" dirty="0">
                          <a:solidFill>
                            <a:srgbClr val="000000"/>
                          </a:solidFill>
                          <a:effectLst/>
                          <a:latin typeface="Arial" panose="020B0604020202020204" pitchFamily="34" charset="0"/>
                        </a:rPr>
                        <a:t>65 -    v.</a:t>
                      </a:r>
                    </a:p>
                  </a:txBody>
                  <a:tcPr marL="36000" marR="0" marT="0" marB="0" anchor="ctr"/>
                </a:tc>
                <a:tc>
                  <a:txBody>
                    <a:bodyPr/>
                    <a:lstStyle/>
                    <a:p>
                      <a:pPr algn="r" fontAlgn="b"/>
                      <a:r>
                        <a:rPr lang="fi-FI" sz="1000" b="0" i="0" u="none" strike="noStrike">
                          <a:solidFill>
                            <a:srgbClr val="000000"/>
                          </a:solidFill>
                          <a:effectLst/>
                          <a:latin typeface="Arial" panose="020B0604020202020204" pitchFamily="34" charset="0"/>
                        </a:rPr>
                        <a:t>1 230</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1 235</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1 246</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1 250</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1 247</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1 235</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1 229</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1 228</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1 210</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1 208</a:t>
                      </a:r>
                    </a:p>
                  </a:txBody>
                  <a:tcPr marL="0" marR="36000" marT="0" marB="0" anchor="ctr"/>
                </a:tc>
                <a:tc>
                  <a:txBody>
                    <a:bodyPr/>
                    <a:lstStyle/>
                    <a:p>
                      <a:pPr algn="r" fontAlgn="b"/>
                      <a:r>
                        <a:rPr lang="fi-FI" sz="1000" b="0" i="0" u="none" strike="noStrike" dirty="0">
                          <a:solidFill>
                            <a:srgbClr val="000000"/>
                          </a:solidFill>
                          <a:effectLst/>
                          <a:latin typeface="Arial" panose="020B0604020202020204" pitchFamily="34" charset="0"/>
                        </a:rPr>
                        <a:t>1 194</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1 182</a:t>
                      </a:r>
                    </a:p>
                  </a:txBody>
                  <a:tcPr marL="0" marR="36000" marT="0" marB="0" anchor="ctr"/>
                </a:tc>
                <a:tc>
                  <a:txBody>
                    <a:bodyPr/>
                    <a:lstStyle/>
                    <a:p>
                      <a:pPr algn="r" fontAlgn="b"/>
                      <a:r>
                        <a:rPr lang="fi-FI" sz="1000" b="0" i="0" u="none" strike="noStrike" dirty="0">
                          <a:solidFill>
                            <a:srgbClr val="000000"/>
                          </a:solidFill>
                          <a:effectLst/>
                          <a:latin typeface="Arial" panose="020B0604020202020204" pitchFamily="34" charset="0"/>
                        </a:rPr>
                        <a:t>1 161</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1 142</a:t>
                      </a:r>
                    </a:p>
                  </a:txBody>
                  <a:tcPr marL="0" marR="36000" marT="0" marB="0" anchor="ctr"/>
                </a:tc>
                <a:tc>
                  <a:txBody>
                    <a:bodyPr/>
                    <a:lstStyle/>
                    <a:p>
                      <a:pPr algn="r" fontAlgn="b"/>
                      <a:r>
                        <a:rPr lang="fi-FI" sz="1000" b="0" i="0" u="none" strike="noStrike" dirty="0">
                          <a:solidFill>
                            <a:srgbClr val="000000"/>
                          </a:solidFill>
                          <a:effectLst/>
                          <a:latin typeface="Arial" panose="020B0604020202020204" pitchFamily="34" charset="0"/>
                        </a:rPr>
                        <a:t>1 132</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1 110</a:t>
                      </a:r>
                    </a:p>
                  </a:txBody>
                  <a:tcPr marL="0" marR="36000" marT="0" marB="0" anchor="ctr"/>
                </a:tc>
                <a:tc>
                  <a:txBody>
                    <a:bodyPr/>
                    <a:lstStyle/>
                    <a:p>
                      <a:pPr algn="r" fontAlgn="b"/>
                      <a:r>
                        <a:rPr lang="fi-FI" sz="1000" b="0" i="0" u="none" strike="noStrike">
                          <a:solidFill>
                            <a:srgbClr val="000000"/>
                          </a:solidFill>
                          <a:effectLst/>
                          <a:latin typeface="Arial" panose="020B0604020202020204" pitchFamily="34" charset="0"/>
                        </a:rPr>
                        <a:t>1 095</a:t>
                      </a:r>
                    </a:p>
                  </a:txBody>
                  <a:tcPr marL="0" marR="36000" marT="0" marB="0" anchor="ctr"/>
                </a:tc>
                <a:tc>
                  <a:txBody>
                    <a:bodyPr/>
                    <a:lstStyle/>
                    <a:p>
                      <a:pPr algn="r" fontAlgn="b"/>
                      <a:r>
                        <a:rPr lang="fi-FI" sz="1000" b="0" i="0" u="none" strike="noStrike" dirty="0">
                          <a:solidFill>
                            <a:srgbClr val="000000"/>
                          </a:solidFill>
                          <a:effectLst/>
                          <a:latin typeface="Arial" panose="020B0604020202020204" pitchFamily="34" charset="0"/>
                        </a:rPr>
                        <a:t>1 080</a:t>
                      </a:r>
                    </a:p>
                  </a:txBody>
                  <a:tcPr marL="0" marR="36000" marT="0" marB="0" anchor="ctr"/>
                </a:tc>
                <a:tc>
                  <a:txBody>
                    <a:bodyPr/>
                    <a:lstStyle/>
                    <a:p>
                      <a:pPr algn="r" fontAlgn="b"/>
                      <a:r>
                        <a:rPr lang="fi-FI" sz="1000" b="0" i="0" u="none" strike="noStrike" dirty="0">
                          <a:solidFill>
                            <a:srgbClr val="000000"/>
                          </a:solidFill>
                          <a:effectLst/>
                          <a:latin typeface="Arial" panose="020B0604020202020204" pitchFamily="34" charset="0"/>
                        </a:rPr>
                        <a:t>1 065</a:t>
                      </a:r>
                    </a:p>
                  </a:txBody>
                  <a:tcPr marL="0" marR="36000" marT="0" marB="0" anchor="ctr"/>
                </a:tc>
                <a:tc>
                  <a:txBody>
                    <a:bodyPr/>
                    <a:lstStyle/>
                    <a:p>
                      <a:pPr algn="r" fontAlgn="b"/>
                      <a:r>
                        <a:rPr lang="fi-FI" sz="1000" b="0" i="0" u="none" strike="noStrike" dirty="0">
                          <a:solidFill>
                            <a:srgbClr val="000000"/>
                          </a:solidFill>
                          <a:effectLst/>
                          <a:latin typeface="Arial" panose="020B0604020202020204" pitchFamily="34" charset="0"/>
                        </a:rPr>
                        <a:t>1 044</a:t>
                      </a:r>
                    </a:p>
                  </a:txBody>
                  <a:tcPr marL="0" marR="36000" marT="0" marB="0" anchor="ctr"/>
                </a:tc>
                <a:tc>
                  <a:txBody>
                    <a:bodyPr/>
                    <a:lstStyle/>
                    <a:p>
                      <a:pPr algn="r" fontAlgn="b"/>
                      <a:r>
                        <a:rPr lang="fi-FI" sz="1000" b="0" i="0" u="none" strike="noStrike" dirty="0">
                          <a:solidFill>
                            <a:srgbClr val="000000"/>
                          </a:solidFill>
                          <a:effectLst/>
                          <a:latin typeface="Arial" panose="020B0604020202020204" pitchFamily="34" charset="0"/>
                        </a:rPr>
                        <a:t>1 029</a:t>
                      </a:r>
                    </a:p>
                  </a:txBody>
                  <a:tcPr marL="0" marR="36000" marT="0" marB="0" anchor="ctr"/>
                </a:tc>
                <a:tc>
                  <a:txBody>
                    <a:bodyPr/>
                    <a:lstStyle/>
                    <a:p>
                      <a:pPr algn="r" fontAlgn="b"/>
                      <a:r>
                        <a:rPr lang="fi-FI" sz="1000" b="0" i="0" u="none" strike="noStrike" dirty="0">
                          <a:solidFill>
                            <a:srgbClr val="000000"/>
                          </a:solidFill>
                          <a:effectLst/>
                          <a:latin typeface="Arial" panose="020B0604020202020204" pitchFamily="34" charset="0"/>
                        </a:rPr>
                        <a:t>1 019</a:t>
                      </a:r>
                    </a:p>
                  </a:txBody>
                  <a:tcPr marL="0" marR="36000" marT="0" marB="0" anchor="ctr"/>
                </a:tc>
                <a:extLst>
                  <a:ext uri="{0D108BD9-81ED-4DB2-BD59-A6C34878D82A}">
                    <a16:rowId xmlns:a16="http://schemas.microsoft.com/office/drawing/2014/main" val="527560105"/>
                  </a:ext>
                </a:extLst>
              </a:tr>
            </a:tbl>
          </a:graphicData>
        </a:graphic>
      </p:graphicFrame>
      <p:pic>
        <p:nvPicPr>
          <p:cNvPr id="5" name="Kuva 4" descr="Viivakaavio; Rantasalmen väestömäärän ennustetaan laskevan vuoden 2024 luvusta 3 259 vuoden 2045 lukuun 2 696.">
            <a:extLst>
              <a:ext uri="{FF2B5EF4-FFF2-40B4-BE49-F238E27FC236}">
                <a16:creationId xmlns:a16="http://schemas.microsoft.com/office/drawing/2014/main" id="{D94959F2-B59B-9D6D-A98D-DD6F37E2E848}"/>
              </a:ext>
            </a:extLst>
          </p:cNvPr>
          <p:cNvPicPr>
            <a:picLocks noChangeAspect="1"/>
          </p:cNvPicPr>
          <p:nvPr/>
        </p:nvPicPr>
        <p:blipFill>
          <a:blip r:embed="rId2"/>
          <a:stretch>
            <a:fillRect/>
          </a:stretch>
        </p:blipFill>
        <p:spPr>
          <a:xfrm>
            <a:off x="2135560" y="2708920"/>
            <a:ext cx="6696744" cy="3462117"/>
          </a:xfrm>
          <a:prstGeom prst="rect">
            <a:avLst/>
          </a:prstGeom>
        </p:spPr>
      </p:pic>
      <p:sp>
        <p:nvSpPr>
          <p:cNvPr id="4" name="Title 11">
            <a:extLst>
              <a:ext uri="{FF2B5EF4-FFF2-40B4-BE49-F238E27FC236}">
                <a16:creationId xmlns:a16="http://schemas.microsoft.com/office/drawing/2014/main" id="{02B25FCB-89CA-1EFB-2994-68E82ED0296C}"/>
              </a:ext>
            </a:extLst>
          </p:cNvPr>
          <p:cNvSpPr txBox="1">
            <a:spLocks/>
          </p:cNvSpPr>
          <p:nvPr/>
        </p:nvSpPr>
        <p:spPr bwMode="auto">
          <a:xfrm>
            <a:off x="551384" y="6525344"/>
            <a:ext cx="11521280"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Väestöennuste 2024, Tilastokeskus, 1.1.2024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a:t>
            </a:r>
            <a:r>
              <a:rPr lang="fi-FI" sz="1000" dirty="0">
                <a:solidFill>
                  <a:srgbClr val="000000"/>
                </a:solidFill>
                <a:latin typeface="Arial" charset="-52"/>
                <a:cs typeface="Arial" charset="-52"/>
              </a:rPr>
              <a:t>1</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.11.2024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1259424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696C7-E712-67E1-A4D2-68F44F2E2AD9}"/>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5E413DD1-01A2-FA59-705E-1888A8B3C173}"/>
              </a:ext>
            </a:extLst>
          </p:cNvPr>
          <p:cNvSpPr>
            <a:spLocks noGrp="1"/>
          </p:cNvSpPr>
          <p:nvPr>
            <p:ph type="title"/>
          </p:nvPr>
        </p:nvSpPr>
        <p:spPr>
          <a:xfrm>
            <a:off x="600584" y="367411"/>
            <a:ext cx="10752000" cy="469301"/>
          </a:xfrm>
        </p:spPr>
        <p:txBody>
          <a:bodyPr anchor="t"/>
          <a:lstStyle/>
          <a:p>
            <a:r>
              <a:rPr lang="fi-FI" dirty="0"/>
              <a:t>Savonlinnan väestöennuste 2024 - 2045</a:t>
            </a:r>
          </a:p>
        </p:txBody>
      </p:sp>
      <p:graphicFrame>
        <p:nvGraphicFramePr>
          <p:cNvPr id="9" name="Taulukko 8">
            <a:extLst>
              <a:ext uri="{FF2B5EF4-FFF2-40B4-BE49-F238E27FC236}">
                <a16:creationId xmlns:a16="http://schemas.microsoft.com/office/drawing/2014/main" id="{5E408F64-DCE3-067B-FBBA-C09BF361CD87}"/>
              </a:ext>
            </a:extLst>
          </p:cNvPr>
          <p:cNvGraphicFramePr>
            <a:graphicFrameLocks noGrp="1"/>
          </p:cNvGraphicFramePr>
          <p:nvPr>
            <p:extLst>
              <p:ext uri="{D42A27DB-BD31-4B8C-83A1-F6EECF244321}">
                <p14:modId xmlns:p14="http://schemas.microsoft.com/office/powerpoint/2010/main" val="3038854910"/>
              </p:ext>
            </p:extLst>
          </p:nvPr>
        </p:nvGraphicFramePr>
        <p:xfrm>
          <a:off x="623392" y="1078118"/>
          <a:ext cx="10619454" cy="1273918"/>
        </p:xfrm>
        <a:graphic>
          <a:graphicData uri="http://schemas.openxmlformats.org/drawingml/2006/table">
            <a:tbl>
              <a:tblPr firstRow="1" bandRow="1">
                <a:tableStyleId>{5C22544A-7EE6-4342-B048-85BDC9FD1C3A}</a:tableStyleId>
              </a:tblPr>
              <a:tblGrid>
                <a:gridCol w="652496">
                  <a:extLst>
                    <a:ext uri="{9D8B030D-6E8A-4147-A177-3AD203B41FA5}">
                      <a16:colId xmlns:a16="http://schemas.microsoft.com/office/drawing/2014/main" val="4136429342"/>
                    </a:ext>
                  </a:extLst>
                </a:gridCol>
                <a:gridCol w="427624">
                  <a:extLst>
                    <a:ext uri="{9D8B030D-6E8A-4147-A177-3AD203B41FA5}">
                      <a16:colId xmlns:a16="http://schemas.microsoft.com/office/drawing/2014/main" val="3474568673"/>
                    </a:ext>
                  </a:extLst>
                </a:gridCol>
                <a:gridCol w="432048">
                  <a:extLst>
                    <a:ext uri="{9D8B030D-6E8A-4147-A177-3AD203B41FA5}">
                      <a16:colId xmlns:a16="http://schemas.microsoft.com/office/drawing/2014/main" val="1640362514"/>
                    </a:ext>
                  </a:extLst>
                </a:gridCol>
                <a:gridCol w="432048">
                  <a:extLst>
                    <a:ext uri="{9D8B030D-6E8A-4147-A177-3AD203B41FA5}">
                      <a16:colId xmlns:a16="http://schemas.microsoft.com/office/drawing/2014/main" val="1692384271"/>
                    </a:ext>
                  </a:extLst>
                </a:gridCol>
                <a:gridCol w="428106">
                  <a:extLst>
                    <a:ext uri="{9D8B030D-6E8A-4147-A177-3AD203B41FA5}">
                      <a16:colId xmlns:a16="http://schemas.microsoft.com/office/drawing/2014/main" val="3045003590"/>
                    </a:ext>
                  </a:extLst>
                </a:gridCol>
                <a:gridCol w="458174">
                  <a:extLst>
                    <a:ext uri="{9D8B030D-6E8A-4147-A177-3AD203B41FA5}">
                      <a16:colId xmlns:a16="http://schemas.microsoft.com/office/drawing/2014/main" val="4219919541"/>
                    </a:ext>
                  </a:extLst>
                </a:gridCol>
                <a:gridCol w="458174">
                  <a:extLst>
                    <a:ext uri="{9D8B030D-6E8A-4147-A177-3AD203B41FA5}">
                      <a16:colId xmlns:a16="http://schemas.microsoft.com/office/drawing/2014/main" val="2459094161"/>
                    </a:ext>
                  </a:extLst>
                </a:gridCol>
                <a:gridCol w="458174">
                  <a:extLst>
                    <a:ext uri="{9D8B030D-6E8A-4147-A177-3AD203B41FA5}">
                      <a16:colId xmlns:a16="http://schemas.microsoft.com/office/drawing/2014/main" val="4154766911"/>
                    </a:ext>
                  </a:extLst>
                </a:gridCol>
                <a:gridCol w="458174">
                  <a:extLst>
                    <a:ext uri="{9D8B030D-6E8A-4147-A177-3AD203B41FA5}">
                      <a16:colId xmlns:a16="http://schemas.microsoft.com/office/drawing/2014/main" val="3600553054"/>
                    </a:ext>
                  </a:extLst>
                </a:gridCol>
                <a:gridCol w="458174">
                  <a:extLst>
                    <a:ext uri="{9D8B030D-6E8A-4147-A177-3AD203B41FA5}">
                      <a16:colId xmlns:a16="http://schemas.microsoft.com/office/drawing/2014/main" val="3521841387"/>
                    </a:ext>
                  </a:extLst>
                </a:gridCol>
                <a:gridCol w="458174">
                  <a:extLst>
                    <a:ext uri="{9D8B030D-6E8A-4147-A177-3AD203B41FA5}">
                      <a16:colId xmlns:a16="http://schemas.microsoft.com/office/drawing/2014/main" val="2393485217"/>
                    </a:ext>
                  </a:extLst>
                </a:gridCol>
                <a:gridCol w="458174">
                  <a:extLst>
                    <a:ext uri="{9D8B030D-6E8A-4147-A177-3AD203B41FA5}">
                      <a16:colId xmlns:a16="http://schemas.microsoft.com/office/drawing/2014/main" val="1206317692"/>
                    </a:ext>
                  </a:extLst>
                </a:gridCol>
                <a:gridCol w="458174">
                  <a:extLst>
                    <a:ext uri="{9D8B030D-6E8A-4147-A177-3AD203B41FA5}">
                      <a16:colId xmlns:a16="http://schemas.microsoft.com/office/drawing/2014/main" val="1118171074"/>
                    </a:ext>
                  </a:extLst>
                </a:gridCol>
                <a:gridCol w="458174">
                  <a:extLst>
                    <a:ext uri="{9D8B030D-6E8A-4147-A177-3AD203B41FA5}">
                      <a16:colId xmlns:a16="http://schemas.microsoft.com/office/drawing/2014/main" val="2140027962"/>
                    </a:ext>
                  </a:extLst>
                </a:gridCol>
                <a:gridCol w="458174">
                  <a:extLst>
                    <a:ext uri="{9D8B030D-6E8A-4147-A177-3AD203B41FA5}">
                      <a16:colId xmlns:a16="http://schemas.microsoft.com/office/drawing/2014/main" val="4102811959"/>
                    </a:ext>
                  </a:extLst>
                </a:gridCol>
                <a:gridCol w="458174">
                  <a:extLst>
                    <a:ext uri="{9D8B030D-6E8A-4147-A177-3AD203B41FA5}">
                      <a16:colId xmlns:a16="http://schemas.microsoft.com/office/drawing/2014/main" val="637949531"/>
                    </a:ext>
                  </a:extLst>
                </a:gridCol>
                <a:gridCol w="458174">
                  <a:extLst>
                    <a:ext uri="{9D8B030D-6E8A-4147-A177-3AD203B41FA5}">
                      <a16:colId xmlns:a16="http://schemas.microsoft.com/office/drawing/2014/main" val="2291732012"/>
                    </a:ext>
                  </a:extLst>
                </a:gridCol>
                <a:gridCol w="458174">
                  <a:extLst>
                    <a:ext uri="{9D8B030D-6E8A-4147-A177-3AD203B41FA5}">
                      <a16:colId xmlns:a16="http://schemas.microsoft.com/office/drawing/2014/main" val="3365599975"/>
                    </a:ext>
                  </a:extLst>
                </a:gridCol>
                <a:gridCol w="458174">
                  <a:extLst>
                    <a:ext uri="{9D8B030D-6E8A-4147-A177-3AD203B41FA5}">
                      <a16:colId xmlns:a16="http://schemas.microsoft.com/office/drawing/2014/main" val="2631743344"/>
                    </a:ext>
                  </a:extLst>
                </a:gridCol>
                <a:gridCol w="458174">
                  <a:extLst>
                    <a:ext uri="{9D8B030D-6E8A-4147-A177-3AD203B41FA5}">
                      <a16:colId xmlns:a16="http://schemas.microsoft.com/office/drawing/2014/main" val="824169756"/>
                    </a:ext>
                  </a:extLst>
                </a:gridCol>
                <a:gridCol w="458174">
                  <a:extLst>
                    <a:ext uri="{9D8B030D-6E8A-4147-A177-3AD203B41FA5}">
                      <a16:colId xmlns:a16="http://schemas.microsoft.com/office/drawing/2014/main" val="3406884980"/>
                    </a:ext>
                  </a:extLst>
                </a:gridCol>
                <a:gridCol w="458174">
                  <a:extLst>
                    <a:ext uri="{9D8B030D-6E8A-4147-A177-3AD203B41FA5}">
                      <a16:colId xmlns:a16="http://schemas.microsoft.com/office/drawing/2014/main" val="3047382993"/>
                    </a:ext>
                  </a:extLst>
                </a:gridCol>
                <a:gridCol w="458174">
                  <a:extLst>
                    <a:ext uri="{9D8B030D-6E8A-4147-A177-3AD203B41FA5}">
                      <a16:colId xmlns:a16="http://schemas.microsoft.com/office/drawing/2014/main" val="4242059950"/>
                    </a:ext>
                  </a:extLst>
                </a:gridCol>
              </a:tblGrid>
              <a:tr h="217076">
                <a:tc>
                  <a:txBody>
                    <a:bodyPr/>
                    <a:lstStyle/>
                    <a:p>
                      <a:pPr algn="r" fontAlgn="b"/>
                      <a:endParaRPr lang="fi-FI" sz="1050" b="0" i="0" u="none" strike="noStrike" dirty="0">
                        <a:solidFill>
                          <a:srgbClr val="000000"/>
                        </a:solidFill>
                        <a:effectLst/>
                        <a:latin typeface="Arial" panose="020B0604020202020204" pitchFamily="34" charset="0"/>
                      </a:endParaRPr>
                    </a:p>
                  </a:txBody>
                  <a:tcPr marL="36000" marR="0" marT="0" marB="0" anchor="ctr"/>
                </a:tc>
                <a:tc>
                  <a:txBody>
                    <a:bodyPr/>
                    <a:lstStyle/>
                    <a:p>
                      <a:pPr algn="r" fontAlgn="b"/>
                      <a:r>
                        <a:rPr lang="fi-FI" sz="1050" u="none" strike="noStrike" dirty="0">
                          <a:effectLst/>
                        </a:rPr>
                        <a:t>2024</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2025</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2026</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2027</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2028</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2029</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2030</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2031</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2032</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2033</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2034</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2035</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2036</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2037</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2038</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2039</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2040</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2041</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2042</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2043</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a:effectLst/>
                        </a:rPr>
                        <a:t>2044</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u="none" strike="noStrike" dirty="0">
                          <a:effectLst/>
                        </a:rPr>
                        <a:t>2045</a:t>
                      </a:r>
                      <a:endParaRPr lang="fi-FI" sz="1050" b="1" i="0" u="none" strike="noStrike" dirty="0">
                        <a:solidFill>
                          <a:srgbClr val="000000"/>
                        </a:solidFill>
                        <a:effectLst/>
                        <a:latin typeface="Arial" panose="020B0604020202020204" pitchFamily="34" charset="0"/>
                      </a:endParaRPr>
                    </a:p>
                  </a:txBody>
                  <a:tcPr marL="0" marR="36000" marT="0" marB="0" anchor="ctr"/>
                </a:tc>
                <a:extLst>
                  <a:ext uri="{0D108BD9-81ED-4DB2-BD59-A6C34878D82A}">
                    <a16:rowId xmlns:a16="http://schemas.microsoft.com/office/drawing/2014/main" val="3019984979"/>
                  </a:ext>
                </a:extLst>
              </a:tr>
              <a:tr h="405614">
                <a:tc>
                  <a:txBody>
                    <a:bodyPr/>
                    <a:lstStyle/>
                    <a:p>
                      <a:pPr algn="l" fontAlgn="b"/>
                      <a:r>
                        <a:rPr lang="fi-FI" sz="950" b="1" i="0" u="none" strike="noStrike" dirty="0">
                          <a:solidFill>
                            <a:srgbClr val="000000"/>
                          </a:solidFill>
                          <a:effectLst/>
                          <a:latin typeface="Arial" panose="020B0604020202020204" pitchFamily="34" charset="0"/>
                        </a:rPr>
                        <a:t>Yhteensä</a:t>
                      </a:r>
                    </a:p>
                  </a:txBody>
                  <a:tcPr marL="36000" marR="0" marT="0" marB="0" anchor="ctr"/>
                </a:tc>
                <a:tc>
                  <a:txBody>
                    <a:bodyPr/>
                    <a:lstStyle/>
                    <a:p>
                      <a:pPr algn="r" fontAlgn="b"/>
                      <a:r>
                        <a:rPr lang="fi-FI" sz="950" b="1" i="0" u="none" strike="noStrike" dirty="0">
                          <a:solidFill>
                            <a:srgbClr val="000000"/>
                          </a:solidFill>
                          <a:effectLst/>
                          <a:latin typeface="Arial" panose="020B0604020202020204" pitchFamily="34" charset="0"/>
                        </a:rPr>
                        <a:t>31 512</a:t>
                      </a:r>
                    </a:p>
                  </a:txBody>
                  <a:tcPr marL="0" marR="36000" marT="0" marB="0" anchor="ctr"/>
                </a:tc>
                <a:tc>
                  <a:txBody>
                    <a:bodyPr/>
                    <a:lstStyle/>
                    <a:p>
                      <a:pPr algn="r" fontAlgn="b"/>
                      <a:r>
                        <a:rPr lang="fi-FI" sz="950" b="1" i="0" u="none" strike="noStrike" dirty="0">
                          <a:solidFill>
                            <a:srgbClr val="000000"/>
                          </a:solidFill>
                          <a:effectLst/>
                          <a:latin typeface="Arial" panose="020B0604020202020204" pitchFamily="34" charset="0"/>
                        </a:rPr>
                        <a:t>31 176</a:t>
                      </a:r>
                    </a:p>
                  </a:txBody>
                  <a:tcPr marL="0" marR="36000" marT="0" marB="0" anchor="ctr"/>
                </a:tc>
                <a:tc>
                  <a:txBody>
                    <a:bodyPr/>
                    <a:lstStyle/>
                    <a:p>
                      <a:pPr algn="r" fontAlgn="b"/>
                      <a:r>
                        <a:rPr lang="fi-FI" sz="950" b="1" i="0" u="none" strike="noStrike" dirty="0">
                          <a:solidFill>
                            <a:srgbClr val="000000"/>
                          </a:solidFill>
                          <a:effectLst/>
                          <a:latin typeface="Arial" panose="020B0604020202020204" pitchFamily="34" charset="0"/>
                        </a:rPr>
                        <a:t>30 837</a:t>
                      </a:r>
                    </a:p>
                  </a:txBody>
                  <a:tcPr marL="0" marR="36000" marT="0" marB="0" anchor="ctr"/>
                </a:tc>
                <a:tc>
                  <a:txBody>
                    <a:bodyPr/>
                    <a:lstStyle/>
                    <a:p>
                      <a:pPr algn="r" fontAlgn="b"/>
                      <a:r>
                        <a:rPr lang="fi-FI" sz="950" b="1" i="0" u="none" strike="noStrike" dirty="0">
                          <a:solidFill>
                            <a:srgbClr val="000000"/>
                          </a:solidFill>
                          <a:effectLst/>
                          <a:latin typeface="Arial" panose="020B0604020202020204" pitchFamily="34" charset="0"/>
                        </a:rPr>
                        <a:t>30 515</a:t>
                      </a:r>
                    </a:p>
                  </a:txBody>
                  <a:tcPr marL="0" marR="36000" marT="0" marB="0" anchor="ctr"/>
                </a:tc>
                <a:tc>
                  <a:txBody>
                    <a:bodyPr/>
                    <a:lstStyle/>
                    <a:p>
                      <a:pPr algn="r" fontAlgn="b"/>
                      <a:r>
                        <a:rPr lang="fi-FI" sz="950" b="1" i="0" u="none" strike="noStrike" dirty="0">
                          <a:solidFill>
                            <a:srgbClr val="000000"/>
                          </a:solidFill>
                          <a:effectLst/>
                          <a:latin typeface="Arial" panose="020B0604020202020204" pitchFamily="34" charset="0"/>
                        </a:rPr>
                        <a:t>30 205</a:t>
                      </a:r>
                    </a:p>
                  </a:txBody>
                  <a:tcPr marL="0" marR="36000" marT="0" marB="0" anchor="ctr"/>
                </a:tc>
                <a:tc>
                  <a:txBody>
                    <a:bodyPr/>
                    <a:lstStyle/>
                    <a:p>
                      <a:pPr algn="r" fontAlgn="b"/>
                      <a:r>
                        <a:rPr lang="fi-FI" sz="950" b="1" i="0" u="none" strike="noStrike" dirty="0">
                          <a:solidFill>
                            <a:srgbClr val="000000"/>
                          </a:solidFill>
                          <a:effectLst/>
                          <a:latin typeface="Arial" panose="020B0604020202020204" pitchFamily="34" charset="0"/>
                        </a:rPr>
                        <a:t>29 907</a:t>
                      </a:r>
                    </a:p>
                  </a:txBody>
                  <a:tcPr marL="0" marR="36000" marT="0" marB="0" anchor="ctr"/>
                </a:tc>
                <a:tc>
                  <a:txBody>
                    <a:bodyPr/>
                    <a:lstStyle/>
                    <a:p>
                      <a:pPr algn="r" fontAlgn="b"/>
                      <a:r>
                        <a:rPr lang="fi-FI" sz="950" b="1" i="0" u="none" strike="noStrike" dirty="0">
                          <a:solidFill>
                            <a:srgbClr val="000000"/>
                          </a:solidFill>
                          <a:effectLst/>
                          <a:latin typeface="Arial" panose="020B0604020202020204" pitchFamily="34" charset="0"/>
                        </a:rPr>
                        <a:t>29 621</a:t>
                      </a:r>
                    </a:p>
                  </a:txBody>
                  <a:tcPr marL="0" marR="36000" marT="0" marB="0" anchor="ctr"/>
                </a:tc>
                <a:tc>
                  <a:txBody>
                    <a:bodyPr/>
                    <a:lstStyle/>
                    <a:p>
                      <a:pPr algn="r" fontAlgn="b"/>
                      <a:r>
                        <a:rPr lang="fi-FI" sz="950" b="1" i="0" u="none" strike="noStrike" dirty="0">
                          <a:solidFill>
                            <a:srgbClr val="000000"/>
                          </a:solidFill>
                          <a:effectLst/>
                          <a:latin typeface="Arial" panose="020B0604020202020204" pitchFamily="34" charset="0"/>
                        </a:rPr>
                        <a:t>29 347</a:t>
                      </a:r>
                    </a:p>
                  </a:txBody>
                  <a:tcPr marL="0" marR="36000" marT="0" marB="0" anchor="ctr"/>
                </a:tc>
                <a:tc>
                  <a:txBody>
                    <a:bodyPr/>
                    <a:lstStyle/>
                    <a:p>
                      <a:pPr algn="r" fontAlgn="b"/>
                      <a:r>
                        <a:rPr lang="fi-FI" sz="950" b="1" i="0" u="none" strike="noStrike">
                          <a:solidFill>
                            <a:srgbClr val="000000"/>
                          </a:solidFill>
                          <a:effectLst/>
                          <a:latin typeface="Arial" panose="020B0604020202020204" pitchFamily="34" charset="0"/>
                        </a:rPr>
                        <a:t>29 084</a:t>
                      </a:r>
                    </a:p>
                  </a:txBody>
                  <a:tcPr marL="0" marR="36000" marT="0" marB="0" anchor="ctr"/>
                </a:tc>
                <a:tc>
                  <a:txBody>
                    <a:bodyPr/>
                    <a:lstStyle/>
                    <a:p>
                      <a:pPr algn="r" fontAlgn="b"/>
                      <a:r>
                        <a:rPr lang="fi-FI" sz="950" b="1" i="0" u="none" strike="noStrike">
                          <a:solidFill>
                            <a:srgbClr val="000000"/>
                          </a:solidFill>
                          <a:effectLst/>
                          <a:latin typeface="Arial" panose="020B0604020202020204" pitchFamily="34" charset="0"/>
                        </a:rPr>
                        <a:t>28 830</a:t>
                      </a:r>
                    </a:p>
                  </a:txBody>
                  <a:tcPr marL="0" marR="36000" marT="0" marB="0" anchor="ctr"/>
                </a:tc>
                <a:tc>
                  <a:txBody>
                    <a:bodyPr/>
                    <a:lstStyle/>
                    <a:p>
                      <a:pPr algn="r" fontAlgn="b"/>
                      <a:r>
                        <a:rPr lang="fi-FI" sz="950" b="1" i="0" u="none" strike="noStrike">
                          <a:solidFill>
                            <a:srgbClr val="000000"/>
                          </a:solidFill>
                          <a:effectLst/>
                          <a:latin typeface="Arial" panose="020B0604020202020204" pitchFamily="34" charset="0"/>
                        </a:rPr>
                        <a:t>28 584</a:t>
                      </a:r>
                    </a:p>
                  </a:txBody>
                  <a:tcPr marL="0" marR="36000" marT="0" marB="0" anchor="ctr"/>
                </a:tc>
                <a:tc>
                  <a:txBody>
                    <a:bodyPr/>
                    <a:lstStyle/>
                    <a:p>
                      <a:pPr algn="r" fontAlgn="b"/>
                      <a:r>
                        <a:rPr lang="fi-FI" sz="950" b="1" i="0" u="none" strike="noStrike">
                          <a:solidFill>
                            <a:srgbClr val="000000"/>
                          </a:solidFill>
                          <a:effectLst/>
                          <a:latin typeface="Arial" panose="020B0604020202020204" pitchFamily="34" charset="0"/>
                        </a:rPr>
                        <a:t>28 346</a:t>
                      </a:r>
                    </a:p>
                  </a:txBody>
                  <a:tcPr marL="0" marR="36000" marT="0" marB="0" anchor="ctr"/>
                </a:tc>
                <a:tc>
                  <a:txBody>
                    <a:bodyPr/>
                    <a:lstStyle/>
                    <a:p>
                      <a:pPr algn="r" fontAlgn="b"/>
                      <a:r>
                        <a:rPr lang="fi-FI" sz="950" b="1" i="0" u="none" strike="noStrike" dirty="0">
                          <a:solidFill>
                            <a:srgbClr val="000000"/>
                          </a:solidFill>
                          <a:effectLst/>
                          <a:latin typeface="Arial" panose="020B0604020202020204" pitchFamily="34" charset="0"/>
                        </a:rPr>
                        <a:t>28 112</a:t>
                      </a:r>
                    </a:p>
                  </a:txBody>
                  <a:tcPr marL="0" marR="36000" marT="0" marB="0" anchor="ctr"/>
                </a:tc>
                <a:tc>
                  <a:txBody>
                    <a:bodyPr/>
                    <a:lstStyle/>
                    <a:p>
                      <a:pPr algn="r" fontAlgn="b"/>
                      <a:r>
                        <a:rPr lang="fi-FI" sz="950" b="1" i="0" u="none" strike="noStrike">
                          <a:solidFill>
                            <a:srgbClr val="000000"/>
                          </a:solidFill>
                          <a:effectLst/>
                          <a:latin typeface="Arial" panose="020B0604020202020204" pitchFamily="34" charset="0"/>
                        </a:rPr>
                        <a:t>27 896</a:t>
                      </a:r>
                    </a:p>
                  </a:txBody>
                  <a:tcPr marL="0" marR="36000" marT="0" marB="0" anchor="ctr"/>
                </a:tc>
                <a:tc>
                  <a:txBody>
                    <a:bodyPr/>
                    <a:lstStyle/>
                    <a:p>
                      <a:pPr algn="r" fontAlgn="b"/>
                      <a:r>
                        <a:rPr lang="fi-FI" sz="950" b="1" i="0" u="none" strike="noStrike">
                          <a:solidFill>
                            <a:srgbClr val="000000"/>
                          </a:solidFill>
                          <a:effectLst/>
                          <a:latin typeface="Arial" panose="020B0604020202020204" pitchFamily="34" charset="0"/>
                        </a:rPr>
                        <a:t>27 692</a:t>
                      </a:r>
                    </a:p>
                  </a:txBody>
                  <a:tcPr marL="0" marR="36000" marT="0" marB="0" anchor="ctr"/>
                </a:tc>
                <a:tc>
                  <a:txBody>
                    <a:bodyPr/>
                    <a:lstStyle/>
                    <a:p>
                      <a:pPr algn="r" fontAlgn="b"/>
                      <a:r>
                        <a:rPr lang="fi-FI" sz="950" b="1" i="0" u="none" strike="noStrike">
                          <a:solidFill>
                            <a:srgbClr val="000000"/>
                          </a:solidFill>
                          <a:effectLst/>
                          <a:latin typeface="Arial" panose="020B0604020202020204" pitchFamily="34" charset="0"/>
                        </a:rPr>
                        <a:t>27 502</a:t>
                      </a:r>
                    </a:p>
                  </a:txBody>
                  <a:tcPr marL="0" marR="36000" marT="0" marB="0" anchor="ctr"/>
                </a:tc>
                <a:tc>
                  <a:txBody>
                    <a:bodyPr/>
                    <a:lstStyle/>
                    <a:p>
                      <a:pPr algn="r" fontAlgn="b"/>
                      <a:r>
                        <a:rPr lang="fi-FI" sz="950" b="1" i="0" u="none" strike="noStrike" dirty="0">
                          <a:solidFill>
                            <a:srgbClr val="000000"/>
                          </a:solidFill>
                          <a:effectLst/>
                          <a:latin typeface="Arial" panose="020B0604020202020204" pitchFamily="34" charset="0"/>
                        </a:rPr>
                        <a:t>27 321</a:t>
                      </a:r>
                    </a:p>
                  </a:txBody>
                  <a:tcPr marL="0" marR="36000" marT="0" marB="0" anchor="ctr"/>
                </a:tc>
                <a:tc>
                  <a:txBody>
                    <a:bodyPr/>
                    <a:lstStyle/>
                    <a:p>
                      <a:pPr algn="r" fontAlgn="b"/>
                      <a:r>
                        <a:rPr lang="fi-FI" sz="950" b="1" i="0" u="none" strike="noStrike" dirty="0">
                          <a:solidFill>
                            <a:srgbClr val="000000"/>
                          </a:solidFill>
                          <a:effectLst/>
                          <a:latin typeface="Arial" panose="020B0604020202020204" pitchFamily="34" charset="0"/>
                        </a:rPr>
                        <a:t>27 148</a:t>
                      </a:r>
                    </a:p>
                  </a:txBody>
                  <a:tcPr marL="0" marR="36000" marT="0" marB="0" anchor="ctr"/>
                </a:tc>
                <a:tc>
                  <a:txBody>
                    <a:bodyPr/>
                    <a:lstStyle/>
                    <a:p>
                      <a:pPr algn="r" fontAlgn="b"/>
                      <a:r>
                        <a:rPr lang="fi-FI" sz="950" b="1" i="0" u="none" strike="noStrike" dirty="0">
                          <a:solidFill>
                            <a:srgbClr val="000000"/>
                          </a:solidFill>
                          <a:effectLst/>
                          <a:latin typeface="Arial" panose="020B0604020202020204" pitchFamily="34" charset="0"/>
                        </a:rPr>
                        <a:t>26 986</a:t>
                      </a:r>
                    </a:p>
                  </a:txBody>
                  <a:tcPr marL="0" marR="36000" marT="0" marB="0" anchor="ctr"/>
                </a:tc>
                <a:tc>
                  <a:txBody>
                    <a:bodyPr/>
                    <a:lstStyle/>
                    <a:p>
                      <a:pPr algn="r" fontAlgn="b"/>
                      <a:r>
                        <a:rPr lang="fi-FI" sz="950" b="1" i="0" u="none" strike="noStrike" dirty="0">
                          <a:solidFill>
                            <a:srgbClr val="000000"/>
                          </a:solidFill>
                          <a:effectLst/>
                          <a:latin typeface="Arial" panose="020B0604020202020204" pitchFamily="34" charset="0"/>
                        </a:rPr>
                        <a:t>26 830</a:t>
                      </a:r>
                    </a:p>
                  </a:txBody>
                  <a:tcPr marL="0" marR="36000" marT="0" marB="0" anchor="ctr"/>
                </a:tc>
                <a:tc>
                  <a:txBody>
                    <a:bodyPr/>
                    <a:lstStyle/>
                    <a:p>
                      <a:pPr algn="r" fontAlgn="b"/>
                      <a:r>
                        <a:rPr lang="fi-FI" sz="950" b="1" i="0" u="none" strike="noStrike" dirty="0">
                          <a:solidFill>
                            <a:srgbClr val="000000"/>
                          </a:solidFill>
                          <a:effectLst/>
                          <a:latin typeface="Arial" panose="020B0604020202020204" pitchFamily="34" charset="0"/>
                        </a:rPr>
                        <a:t>26 686</a:t>
                      </a:r>
                    </a:p>
                  </a:txBody>
                  <a:tcPr marL="0" marR="36000" marT="0" marB="0" anchor="ctr"/>
                </a:tc>
                <a:tc>
                  <a:txBody>
                    <a:bodyPr/>
                    <a:lstStyle/>
                    <a:p>
                      <a:pPr algn="r" fontAlgn="b"/>
                      <a:r>
                        <a:rPr lang="fi-FI" sz="950" b="1" i="0" u="none" strike="noStrike" dirty="0">
                          <a:solidFill>
                            <a:srgbClr val="000000"/>
                          </a:solidFill>
                          <a:effectLst/>
                          <a:latin typeface="Arial" panose="020B0604020202020204" pitchFamily="34" charset="0"/>
                        </a:rPr>
                        <a:t>26 549</a:t>
                      </a:r>
                    </a:p>
                  </a:txBody>
                  <a:tcPr marL="0" marR="36000" marT="0" marB="0" anchor="ctr"/>
                </a:tc>
                <a:extLst>
                  <a:ext uri="{0D108BD9-81ED-4DB2-BD59-A6C34878D82A}">
                    <a16:rowId xmlns:a16="http://schemas.microsoft.com/office/drawing/2014/main" val="2293470460"/>
                  </a:ext>
                </a:extLst>
              </a:tr>
              <a:tr h="217076">
                <a:tc>
                  <a:txBody>
                    <a:bodyPr/>
                    <a:lstStyle/>
                    <a:p>
                      <a:pPr algn="l" fontAlgn="b"/>
                      <a:r>
                        <a:rPr lang="fi-FI" sz="950" b="1" i="0" u="none" strike="noStrike" dirty="0">
                          <a:solidFill>
                            <a:srgbClr val="000000"/>
                          </a:solidFill>
                          <a:effectLst/>
                          <a:latin typeface="Arial" panose="020B0604020202020204" pitchFamily="34" charset="0"/>
                        </a:rPr>
                        <a:t>0 - 14 v.</a:t>
                      </a:r>
                    </a:p>
                  </a:txBody>
                  <a:tcPr marL="36000" marR="0" marT="0" marB="0" anchor="ctr"/>
                </a:tc>
                <a:tc>
                  <a:txBody>
                    <a:bodyPr/>
                    <a:lstStyle/>
                    <a:p>
                      <a:pPr algn="r" fontAlgn="b"/>
                      <a:r>
                        <a:rPr lang="fi-FI" sz="950" b="0" i="0" u="none" strike="noStrike">
                          <a:solidFill>
                            <a:srgbClr val="000000"/>
                          </a:solidFill>
                          <a:effectLst/>
                          <a:latin typeface="Arial" panose="020B0604020202020204" pitchFamily="34" charset="0"/>
                        </a:rPr>
                        <a:t>3 248</a:t>
                      </a:r>
                    </a:p>
                  </a:txBody>
                  <a:tcPr marL="0" marR="36000" marT="0" marB="0" anchor="ctr"/>
                </a:tc>
                <a:tc>
                  <a:txBody>
                    <a:bodyPr/>
                    <a:lstStyle/>
                    <a:p>
                      <a:pPr algn="r" fontAlgn="b"/>
                      <a:r>
                        <a:rPr lang="fi-FI" sz="950" b="0" i="0" u="none" strike="noStrike">
                          <a:solidFill>
                            <a:srgbClr val="000000"/>
                          </a:solidFill>
                          <a:effectLst/>
                          <a:latin typeface="Arial" panose="020B0604020202020204" pitchFamily="34" charset="0"/>
                        </a:rPr>
                        <a:t>3 084</a:t>
                      </a:r>
                    </a:p>
                  </a:txBody>
                  <a:tcPr marL="0" marR="36000" marT="0" marB="0" anchor="ctr"/>
                </a:tc>
                <a:tc>
                  <a:txBody>
                    <a:bodyPr/>
                    <a:lstStyle/>
                    <a:p>
                      <a:pPr algn="r" fontAlgn="b"/>
                      <a:r>
                        <a:rPr lang="fi-FI" sz="950" b="0" i="0" u="none" strike="noStrike">
                          <a:solidFill>
                            <a:srgbClr val="000000"/>
                          </a:solidFill>
                          <a:effectLst/>
                          <a:latin typeface="Arial" panose="020B0604020202020204" pitchFamily="34" charset="0"/>
                        </a:rPr>
                        <a:t>2 955</a:t>
                      </a:r>
                    </a:p>
                  </a:txBody>
                  <a:tcPr marL="0" marR="36000" marT="0" marB="0" anchor="ctr"/>
                </a:tc>
                <a:tc>
                  <a:txBody>
                    <a:bodyPr/>
                    <a:lstStyle/>
                    <a:p>
                      <a:pPr algn="r" fontAlgn="b"/>
                      <a:r>
                        <a:rPr lang="fi-FI" sz="950" b="0" i="0" u="none" strike="noStrike">
                          <a:solidFill>
                            <a:srgbClr val="000000"/>
                          </a:solidFill>
                          <a:effectLst/>
                          <a:latin typeface="Arial" panose="020B0604020202020204" pitchFamily="34" charset="0"/>
                        </a:rPr>
                        <a:t>2 840</a:t>
                      </a:r>
                    </a:p>
                  </a:txBody>
                  <a:tcPr marL="0" marR="36000" marT="0" marB="0" anchor="ctr"/>
                </a:tc>
                <a:tc>
                  <a:txBody>
                    <a:bodyPr/>
                    <a:lstStyle/>
                    <a:p>
                      <a:pPr algn="r" fontAlgn="b"/>
                      <a:r>
                        <a:rPr lang="fi-FI" sz="950" b="0" i="0" u="none" strike="noStrike" dirty="0">
                          <a:solidFill>
                            <a:srgbClr val="000000"/>
                          </a:solidFill>
                          <a:effectLst/>
                          <a:latin typeface="Arial" panose="020B0604020202020204" pitchFamily="34" charset="0"/>
                        </a:rPr>
                        <a:t>2 727</a:t>
                      </a:r>
                    </a:p>
                  </a:txBody>
                  <a:tcPr marL="0" marR="36000" marT="0" marB="0" anchor="ctr"/>
                </a:tc>
                <a:tc>
                  <a:txBody>
                    <a:bodyPr/>
                    <a:lstStyle/>
                    <a:p>
                      <a:pPr algn="r" fontAlgn="b"/>
                      <a:r>
                        <a:rPr lang="fi-FI" sz="950" b="0" i="0" u="none" strike="noStrike">
                          <a:solidFill>
                            <a:srgbClr val="000000"/>
                          </a:solidFill>
                          <a:effectLst/>
                          <a:latin typeface="Arial" panose="020B0604020202020204" pitchFamily="34" charset="0"/>
                        </a:rPr>
                        <a:t>2 615</a:t>
                      </a:r>
                    </a:p>
                  </a:txBody>
                  <a:tcPr marL="0" marR="36000" marT="0" marB="0" anchor="ctr"/>
                </a:tc>
                <a:tc>
                  <a:txBody>
                    <a:bodyPr/>
                    <a:lstStyle/>
                    <a:p>
                      <a:pPr algn="r" fontAlgn="b"/>
                      <a:r>
                        <a:rPr lang="fi-FI" sz="950" b="0" i="0" u="none" strike="noStrike" dirty="0">
                          <a:solidFill>
                            <a:srgbClr val="000000"/>
                          </a:solidFill>
                          <a:effectLst/>
                          <a:latin typeface="Arial" panose="020B0604020202020204" pitchFamily="34" charset="0"/>
                        </a:rPr>
                        <a:t>2 537</a:t>
                      </a:r>
                    </a:p>
                  </a:txBody>
                  <a:tcPr marL="0" marR="36000" marT="0" marB="0" anchor="ctr"/>
                </a:tc>
                <a:tc>
                  <a:txBody>
                    <a:bodyPr/>
                    <a:lstStyle/>
                    <a:p>
                      <a:pPr algn="r" fontAlgn="b"/>
                      <a:r>
                        <a:rPr lang="fi-FI" sz="950" b="0" i="0" u="none" strike="noStrike">
                          <a:solidFill>
                            <a:srgbClr val="000000"/>
                          </a:solidFill>
                          <a:effectLst/>
                          <a:latin typeface="Arial" panose="020B0604020202020204" pitchFamily="34" charset="0"/>
                        </a:rPr>
                        <a:t>2 432</a:t>
                      </a:r>
                    </a:p>
                  </a:txBody>
                  <a:tcPr marL="0" marR="36000" marT="0" marB="0" anchor="ctr"/>
                </a:tc>
                <a:tc>
                  <a:txBody>
                    <a:bodyPr/>
                    <a:lstStyle/>
                    <a:p>
                      <a:pPr algn="r" fontAlgn="b"/>
                      <a:r>
                        <a:rPr lang="fi-FI" sz="950" b="0" i="0" u="none" strike="noStrike" dirty="0">
                          <a:solidFill>
                            <a:srgbClr val="000000"/>
                          </a:solidFill>
                          <a:effectLst/>
                          <a:latin typeface="Arial" panose="020B0604020202020204" pitchFamily="34" charset="0"/>
                        </a:rPr>
                        <a:t>2 377</a:t>
                      </a:r>
                    </a:p>
                  </a:txBody>
                  <a:tcPr marL="0" marR="36000" marT="0" marB="0" anchor="ctr"/>
                </a:tc>
                <a:tc>
                  <a:txBody>
                    <a:bodyPr/>
                    <a:lstStyle/>
                    <a:p>
                      <a:pPr algn="r" fontAlgn="b"/>
                      <a:r>
                        <a:rPr lang="fi-FI" sz="950" b="0" i="0" u="none" strike="noStrike">
                          <a:solidFill>
                            <a:srgbClr val="000000"/>
                          </a:solidFill>
                          <a:effectLst/>
                          <a:latin typeface="Arial" panose="020B0604020202020204" pitchFamily="34" charset="0"/>
                        </a:rPr>
                        <a:t>2 333</a:t>
                      </a:r>
                    </a:p>
                  </a:txBody>
                  <a:tcPr marL="0" marR="36000" marT="0" marB="0" anchor="ctr"/>
                </a:tc>
                <a:tc>
                  <a:txBody>
                    <a:bodyPr/>
                    <a:lstStyle/>
                    <a:p>
                      <a:pPr algn="r" fontAlgn="b"/>
                      <a:r>
                        <a:rPr lang="fi-FI" sz="950" b="0" i="0" u="none" strike="noStrike">
                          <a:solidFill>
                            <a:srgbClr val="000000"/>
                          </a:solidFill>
                          <a:effectLst/>
                          <a:latin typeface="Arial" panose="020B0604020202020204" pitchFamily="34" charset="0"/>
                        </a:rPr>
                        <a:t>2 323</a:t>
                      </a:r>
                    </a:p>
                  </a:txBody>
                  <a:tcPr marL="0" marR="36000" marT="0" marB="0" anchor="ctr"/>
                </a:tc>
                <a:tc>
                  <a:txBody>
                    <a:bodyPr/>
                    <a:lstStyle/>
                    <a:p>
                      <a:pPr algn="r" fontAlgn="b"/>
                      <a:r>
                        <a:rPr lang="fi-FI" sz="950" b="0" i="0" u="none" strike="noStrike">
                          <a:solidFill>
                            <a:srgbClr val="000000"/>
                          </a:solidFill>
                          <a:effectLst/>
                          <a:latin typeface="Arial" panose="020B0604020202020204" pitchFamily="34" charset="0"/>
                        </a:rPr>
                        <a:t>2 306</a:t>
                      </a:r>
                    </a:p>
                  </a:txBody>
                  <a:tcPr marL="0" marR="36000" marT="0" marB="0" anchor="ctr"/>
                </a:tc>
                <a:tc>
                  <a:txBody>
                    <a:bodyPr/>
                    <a:lstStyle/>
                    <a:p>
                      <a:pPr algn="r" fontAlgn="b"/>
                      <a:r>
                        <a:rPr lang="fi-FI" sz="950" b="0" i="0" u="none" strike="noStrike">
                          <a:solidFill>
                            <a:srgbClr val="000000"/>
                          </a:solidFill>
                          <a:effectLst/>
                          <a:latin typeface="Arial" panose="020B0604020202020204" pitchFamily="34" charset="0"/>
                        </a:rPr>
                        <a:t>2 277</a:t>
                      </a:r>
                    </a:p>
                  </a:txBody>
                  <a:tcPr marL="0" marR="36000" marT="0" marB="0" anchor="ctr"/>
                </a:tc>
                <a:tc>
                  <a:txBody>
                    <a:bodyPr/>
                    <a:lstStyle/>
                    <a:p>
                      <a:pPr algn="r" fontAlgn="b"/>
                      <a:r>
                        <a:rPr lang="fi-FI" sz="950" b="0" i="0" u="none" strike="noStrike">
                          <a:solidFill>
                            <a:srgbClr val="000000"/>
                          </a:solidFill>
                          <a:effectLst/>
                          <a:latin typeface="Arial" panose="020B0604020202020204" pitchFamily="34" charset="0"/>
                        </a:rPr>
                        <a:t>2 272</a:t>
                      </a:r>
                    </a:p>
                  </a:txBody>
                  <a:tcPr marL="0" marR="36000" marT="0" marB="0" anchor="ctr"/>
                </a:tc>
                <a:tc>
                  <a:txBody>
                    <a:bodyPr/>
                    <a:lstStyle/>
                    <a:p>
                      <a:pPr algn="r" fontAlgn="b"/>
                      <a:r>
                        <a:rPr lang="fi-FI" sz="950" b="0" i="0" u="none" strike="noStrike">
                          <a:solidFill>
                            <a:srgbClr val="000000"/>
                          </a:solidFill>
                          <a:effectLst/>
                          <a:latin typeface="Arial" panose="020B0604020202020204" pitchFamily="34" charset="0"/>
                        </a:rPr>
                        <a:t>2 260</a:t>
                      </a:r>
                    </a:p>
                  </a:txBody>
                  <a:tcPr marL="0" marR="36000" marT="0" marB="0" anchor="ctr"/>
                </a:tc>
                <a:tc>
                  <a:txBody>
                    <a:bodyPr/>
                    <a:lstStyle/>
                    <a:p>
                      <a:pPr algn="r" fontAlgn="b"/>
                      <a:r>
                        <a:rPr lang="fi-FI" sz="950" b="0" i="0" u="none" strike="noStrike">
                          <a:solidFill>
                            <a:srgbClr val="000000"/>
                          </a:solidFill>
                          <a:effectLst/>
                          <a:latin typeface="Arial" panose="020B0604020202020204" pitchFamily="34" charset="0"/>
                        </a:rPr>
                        <a:t>2 258</a:t>
                      </a:r>
                    </a:p>
                  </a:txBody>
                  <a:tcPr marL="0" marR="36000" marT="0" marB="0" anchor="ctr"/>
                </a:tc>
                <a:tc>
                  <a:txBody>
                    <a:bodyPr/>
                    <a:lstStyle/>
                    <a:p>
                      <a:pPr algn="r" fontAlgn="b"/>
                      <a:r>
                        <a:rPr lang="fi-FI" sz="950" b="0" i="0" u="none" strike="noStrike" dirty="0">
                          <a:solidFill>
                            <a:srgbClr val="000000"/>
                          </a:solidFill>
                          <a:effectLst/>
                          <a:latin typeface="Arial" panose="020B0604020202020204" pitchFamily="34" charset="0"/>
                        </a:rPr>
                        <a:t>2 256</a:t>
                      </a:r>
                    </a:p>
                  </a:txBody>
                  <a:tcPr marL="0" marR="36000" marT="0" marB="0" anchor="ctr"/>
                </a:tc>
                <a:tc>
                  <a:txBody>
                    <a:bodyPr/>
                    <a:lstStyle/>
                    <a:p>
                      <a:pPr algn="r" fontAlgn="b"/>
                      <a:r>
                        <a:rPr lang="fi-FI" sz="950" b="0" i="0" u="none" strike="noStrike">
                          <a:solidFill>
                            <a:srgbClr val="000000"/>
                          </a:solidFill>
                          <a:effectLst/>
                          <a:latin typeface="Arial" panose="020B0604020202020204" pitchFamily="34" charset="0"/>
                        </a:rPr>
                        <a:t>2 254</a:t>
                      </a:r>
                    </a:p>
                  </a:txBody>
                  <a:tcPr marL="0" marR="36000" marT="0" marB="0" anchor="ctr"/>
                </a:tc>
                <a:tc>
                  <a:txBody>
                    <a:bodyPr/>
                    <a:lstStyle/>
                    <a:p>
                      <a:pPr algn="r" fontAlgn="b"/>
                      <a:r>
                        <a:rPr lang="fi-FI" sz="950" b="0" i="0" u="none" strike="noStrike">
                          <a:solidFill>
                            <a:srgbClr val="000000"/>
                          </a:solidFill>
                          <a:effectLst/>
                          <a:latin typeface="Arial" panose="020B0604020202020204" pitchFamily="34" charset="0"/>
                        </a:rPr>
                        <a:t>2 252</a:t>
                      </a:r>
                    </a:p>
                  </a:txBody>
                  <a:tcPr marL="0" marR="36000" marT="0" marB="0" anchor="ctr"/>
                </a:tc>
                <a:tc>
                  <a:txBody>
                    <a:bodyPr/>
                    <a:lstStyle/>
                    <a:p>
                      <a:pPr algn="r" fontAlgn="b"/>
                      <a:r>
                        <a:rPr lang="fi-FI" sz="950" b="0" i="0" u="none" strike="noStrike">
                          <a:solidFill>
                            <a:srgbClr val="000000"/>
                          </a:solidFill>
                          <a:effectLst/>
                          <a:latin typeface="Arial" panose="020B0604020202020204" pitchFamily="34" charset="0"/>
                        </a:rPr>
                        <a:t>2 250</a:t>
                      </a:r>
                    </a:p>
                  </a:txBody>
                  <a:tcPr marL="0" marR="36000" marT="0" marB="0" anchor="ctr"/>
                </a:tc>
                <a:tc>
                  <a:txBody>
                    <a:bodyPr/>
                    <a:lstStyle/>
                    <a:p>
                      <a:pPr algn="r" fontAlgn="b"/>
                      <a:r>
                        <a:rPr lang="fi-FI" sz="950" b="0" i="0" u="none" strike="noStrike">
                          <a:solidFill>
                            <a:srgbClr val="000000"/>
                          </a:solidFill>
                          <a:effectLst/>
                          <a:latin typeface="Arial" panose="020B0604020202020204" pitchFamily="34" charset="0"/>
                        </a:rPr>
                        <a:t>2 248</a:t>
                      </a:r>
                    </a:p>
                  </a:txBody>
                  <a:tcPr marL="0" marR="36000" marT="0" marB="0" anchor="ctr"/>
                </a:tc>
                <a:tc>
                  <a:txBody>
                    <a:bodyPr/>
                    <a:lstStyle/>
                    <a:p>
                      <a:pPr algn="r" fontAlgn="b"/>
                      <a:r>
                        <a:rPr lang="fi-FI" sz="950" b="0" i="0" u="none" strike="noStrike">
                          <a:solidFill>
                            <a:srgbClr val="000000"/>
                          </a:solidFill>
                          <a:effectLst/>
                          <a:latin typeface="Arial" panose="020B0604020202020204" pitchFamily="34" charset="0"/>
                        </a:rPr>
                        <a:t>2 244</a:t>
                      </a:r>
                    </a:p>
                  </a:txBody>
                  <a:tcPr marL="0" marR="36000" marT="0" marB="0" anchor="ctr"/>
                </a:tc>
                <a:extLst>
                  <a:ext uri="{0D108BD9-81ED-4DB2-BD59-A6C34878D82A}">
                    <a16:rowId xmlns:a16="http://schemas.microsoft.com/office/drawing/2014/main" val="481749642"/>
                  </a:ext>
                </a:extLst>
              </a:tr>
              <a:tr h="217076">
                <a:tc>
                  <a:txBody>
                    <a:bodyPr/>
                    <a:lstStyle/>
                    <a:p>
                      <a:pPr algn="l" fontAlgn="b"/>
                      <a:r>
                        <a:rPr lang="fi-FI" sz="950" b="1" i="0" u="none" strike="noStrike" dirty="0">
                          <a:solidFill>
                            <a:srgbClr val="000000"/>
                          </a:solidFill>
                          <a:effectLst/>
                          <a:latin typeface="Arial" panose="020B0604020202020204" pitchFamily="34" charset="0"/>
                        </a:rPr>
                        <a:t>15 - 64 v.</a:t>
                      </a:r>
                    </a:p>
                  </a:txBody>
                  <a:tcPr marL="36000" marR="0" marT="0" marB="0" anchor="ctr"/>
                </a:tc>
                <a:tc>
                  <a:txBody>
                    <a:bodyPr/>
                    <a:lstStyle/>
                    <a:p>
                      <a:pPr algn="r" fontAlgn="b"/>
                      <a:r>
                        <a:rPr lang="fi-FI" sz="950" b="0" i="0" u="none" strike="noStrike">
                          <a:solidFill>
                            <a:srgbClr val="000000"/>
                          </a:solidFill>
                          <a:effectLst/>
                          <a:latin typeface="Arial" panose="020B0604020202020204" pitchFamily="34" charset="0"/>
                        </a:rPr>
                        <a:t>17 123</a:t>
                      </a:r>
                    </a:p>
                  </a:txBody>
                  <a:tcPr marL="0" marR="36000" marT="0" marB="0" anchor="ctr"/>
                </a:tc>
                <a:tc>
                  <a:txBody>
                    <a:bodyPr/>
                    <a:lstStyle/>
                    <a:p>
                      <a:pPr algn="r" fontAlgn="b"/>
                      <a:r>
                        <a:rPr lang="fi-FI" sz="950" b="0" i="0" u="none" strike="noStrike">
                          <a:solidFill>
                            <a:srgbClr val="000000"/>
                          </a:solidFill>
                          <a:effectLst/>
                          <a:latin typeface="Arial" panose="020B0604020202020204" pitchFamily="34" charset="0"/>
                        </a:rPr>
                        <a:t>16 870</a:t>
                      </a:r>
                    </a:p>
                  </a:txBody>
                  <a:tcPr marL="0" marR="36000" marT="0" marB="0" anchor="ctr"/>
                </a:tc>
                <a:tc>
                  <a:txBody>
                    <a:bodyPr/>
                    <a:lstStyle/>
                    <a:p>
                      <a:pPr algn="r" fontAlgn="b"/>
                      <a:r>
                        <a:rPr lang="fi-FI" sz="950" b="0" i="0" u="none" strike="noStrike">
                          <a:solidFill>
                            <a:srgbClr val="000000"/>
                          </a:solidFill>
                          <a:effectLst/>
                          <a:latin typeface="Arial" panose="020B0604020202020204" pitchFamily="34" charset="0"/>
                        </a:rPr>
                        <a:t>16 596</a:t>
                      </a:r>
                    </a:p>
                  </a:txBody>
                  <a:tcPr marL="0" marR="36000" marT="0" marB="0" anchor="ctr"/>
                </a:tc>
                <a:tc>
                  <a:txBody>
                    <a:bodyPr/>
                    <a:lstStyle/>
                    <a:p>
                      <a:pPr algn="r" fontAlgn="b"/>
                      <a:r>
                        <a:rPr lang="fi-FI" sz="950" b="0" i="0" u="none" strike="noStrike">
                          <a:solidFill>
                            <a:srgbClr val="000000"/>
                          </a:solidFill>
                          <a:effectLst/>
                          <a:latin typeface="Arial" panose="020B0604020202020204" pitchFamily="34" charset="0"/>
                        </a:rPr>
                        <a:t>16 321</a:t>
                      </a:r>
                    </a:p>
                  </a:txBody>
                  <a:tcPr marL="0" marR="36000" marT="0" marB="0" anchor="ctr"/>
                </a:tc>
                <a:tc>
                  <a:txBody>
                    <a:bodyPr/>
                    <a:lstStyle/>
                    <a:p>
                      <a:pPr algn="r" fontAlgn="b"/>
                      <a:r>
                        <a:rPr lang="fi-FI" sz="950" b="0" i="0" u="none" strike="noStrike">
                          <a:solidFill>
                            <a:srgbClr val="000000"/>
                          </a:solidFill>
                          <a:effectLst/>
                          <a:latin typeface="Arial" panose="020B0604020202020204" pitchFamily="34" charset="0"/>
                        </a:rPr>
                        <a:t>16 096</a:t>
                      </a:r>
                    </a:p>
                  </a:txBody>
                  <a:tcPr marL="0" marR="36000" marT="0" marB="0" anchor="ctr"/>
                </a:tc>
                <a:tc>
                  <a:txBody>
                    <a:bodyPr/>
                    <a:lstStyle/>
                    <a:p>
                      <a:pPr algn="r" fontAlgn="b"/>
                      <a:r>
                        <a:rPr lang="fi-FI" sz="950" b="0" i="0" u="none" strike="noStrike">
                          <a:solidFill>
                            <a:srgbClr val="000000"/>
                          </a:solidFill>
                          <a:effectLst/>
                          <a:latin typeface="Arial" panose="020B0604020202020204" pitchFamily="34" charset="0"/>
                        </a:rPr>
                        <a:t>15 889</a:t>
                      </a:r>
                    </a:p>
                  </a:txBody>
                  <a:tcPr marL="0" marR="36000" marT="0" marB="0" anchor="ctr"/>
                </a:tc>
                <a:tc>
                  <a:txBody>
                    <a:bodyPr/>
                    <a:lstStyle/>
                    <a:p>
                      <a:pPr algn="r" fontAlgn="b"/>
                      <a:r>
                        <a:rPr lang="fi-FI" sz="950" b="0" i="0" u="none" strike="noStrike">
                          <a:solidFill>
                            <a:srgbClr val="000000"/>
                          </a:solidFill>
                          <a:effectLst/>
                          <a:latin typeface="Arial" panose="020B0604020202020204" pitchFamily="34" charset="0"/>
                        </a:rPr>
                        <a:t>15 664</a:t>
                      </a:r>
                    </a:p>
                  </a:txBody>
                  <a:tcPr marL="0" marR="36000" marT="0" marB="0" anchor="ctr"/>
                </a:tc>
                <a:tc>
                  <a:txBody>
                    <a:bodyPr/>
                    <a:lstStyle/>
                    <a:p>
                      <a:pPr algn="r" fontAlgn="b"/>
                      <a:r>
                        <a:rPr lang="fi-FI" sz="950" b="0" i="0" u="none" strike="noStrike" dirty="0">
                          <a:solidFill>
                            <a:srgbClr val="000000"/>
                          </a:solidFill>
                          <a:effectLst/>
                          <a:latin typeface="Arial" panose="020B0604020202020204" pitchFamily="34" charset="0"/>
                        </a:rPr>
                        <a:t>15 485</a:t>
                      </a:r>
                    </a:p>
                  </a:txBody>
                  <a:tcPr marL="0" marR="36000" marT="0" marB="0" anchor="ctr"/>
                </a:tc>
                <a:tc>
                  <a:txBody>
                    <a:bodyPr/>
                    <a:lstStyle/>
                    <a:p>
                      <a:pPr algn="r" fontAlgn="b"/>
                      <a:r>
                        <a:rPr lang="fi-FI" sz="950" b="0" i="0" u="none" strike="noStrike" dirty="0">
                          <a:solidFill>
                            <a:srgbClr val="000000"/>
                          </a:solidFill>
                          <a:effectLst/>
                          <a:latin typeface="Arial" panose="020B0604020202020204" pitchFamily="34" charset="0"/>
                        </a:rPr>
                        <a:t>15 301</a:t>
                      </a:r>
                    </a:p>
                  </a:txBody>
                  <a:tcPr marL="0" marR="36000" marT="0" marB="0" anchor="ctr"/>
                </a:tc>
                <a:tc>
                  <a:txBody>
                    <a:bodyPr/>
                    <a:lstStyle/>
                    <a:p>
                      <a:pPr algn="r" fontAlgn="b"/>
                      <a:r>
                        <a:rPr lang="fi-FI" sz="950" b="0" i="0" u="none" strike="noStrike">
                          <a:solidFill>
                            <a:srgbClr val="000000"/>
                          </a:solidFill>
                          <a:effectLst/>
                          <a:latin typeface="Arial" panose="020B0604020202020204" pitchFamily="34" charset="0"/>
                        </a:rPr>
                        <a:t>15 141</a:t>
                      </a:r>
                    </a:p>
                  </a:txBody>
                  <a:tcPr marL="0" marR="36000" marT="0" marB="0" anchor="ctr"/>
                </a:tc>
                <a:tc>
                  <a:txBody>
                    <a:bodyPr/>
                    <a:lstStyle/>
                    <a:p>
                      <a:pPr algn="r" fontAlgn="b"/>
                      <a:r>
                        <a:rPr lang="fi-FI" sz="950" b="0" i="0" u="none" strike="noStrike" dirty="0">
                          <a:solidFill>
                            <a:srgbClr val="000000"/>
                          </a:solidFill>
                          <a:effectLst/>
                          <a:latin typeface="Arial" panose="020B0604020202020204" pitchFamily="34" charset="0"/>
                        </a:rPr>
                        <a:t>14 978</a:t>
                      </a:r>
                    </a:p>
                  </a:txBody>
                  <a:tcPr marL="0" marR="36000" marT="0" marB="0" anchor="ctr"/>
                </a:tc>
                <a:tc>
                  <a:txBody>
                    <a:bodyPr/>
                    <a:lstStyle/>
                    <a:p>
                      <a:pPr algn="r" fontAlgn="b"/>
                      <a:r>
                        <a:rPr lang="fi-FI" sz="950" b="0" i="0" u="none" strike="noStrike">
                          <a:solidFill>
                            <a:srgbClr val="000000"/>
                          </a:solidFill>
                          <a:effectLst/>
                          <a:latin typeface="Arial" panose="020B0604020202020204" pitchFamily="34" charset="0"/>
                        </a:rPr>
                        <a:t>14 809</a:t>
                      </a:r>
                    </a:p>
                  </a:txBody>
                  <a:tcPr marL="0" marR="36000" marT="0" marB="0" anchor="ctr"/>
                </a:tc>
                <a:tc>
                  <a:txBody>
                    <a:bodyPr/>
                    <a:lstStyle/>
                    <a:p>
                      <a:pPr algn="r" fontAlgn="b"/>
                      <a:r>
                        <a:rPr lang="fi-FI" sz="950" b="0" i="0" u="none" strike="noStrike">
                          <a:solidFill>
                            <a:srgbClr val="000000"/>
                          </a:solidFill>
                          <a:effectLst/>
                          <a:latin typeface="Arial" panose="020B0604020202020204" pitchFamily="34" charset="0"/>
                        </a:rPr>
                        <a:t>14 716</a:t>
                      </a:r>
                    </a:p>
                  </a:txBody>
                  <a:tcPr marL="0" marR="36000" marT="0" marB="0" anchor="ctr"/>
                </a:tc>
                <a:tc>
                  <a:txBody>
                    <a:bodyPr/>
                    <a:lstStyle/>
                    <a:p>
                      <a:pPr algn="r" fontAlgn="b"/>
                      <a:r>
                        <a:rPr lang="fi-FI" sz="950" b="0" i="0" u="none" strike="noStrike">
                          <a:solidFill>
                            <a:srgbClr val="000000"/>
                          </a:solidFill>
                          <a:effectLst/>
                          <a:latin typeface="Arial" panose="020B0604020202020204" pitchFamily="34" charset="0"/>
                        </a:rPr>
                        <a:t>14 629</a:t>
                      </a:r>
                    </a:p>
                  </a:txBody>
                  <a:tcPr marL="0" marR="36000" marT="0" marB="0" anchor="ctr"/>
                </a:tc>
                <a:tc>
                  <a:txBody>
                    <a:bodyPr/>
                    <a:lstStyle/>
                    <a:p>
                      <a:pPr algn="r" fontAlgn="b"/>
                      <a:r>
                        <a:rPr lang="fi-FI" sz="950" b="0" i="0" u="none" strike="noStrike">
                          <a:solidFill>
                            <a:srgbClr val="000000"/>
                          </a:solidFill>
                          <a:effectLst/>
                          <a:latin typeface="Arial" panose="020B0604020202020204" pitchFamily="34" charset="0"/>
                        </a:rPr>
                        <a:t>14 583</a:t>
                      </a:r>
                    </a:p>
                  </a:txBody>
                  <a:tcPr marL="0" marR="36000" marT="0" marB="0" anchor="ctr"/>
                </a:tc>
                <a:tc>
                  <a:txBody>
                    <a:bodyPr/>
                    <a:lstStyle/>
                    <a:p>
                      <a:pPr algn="r" fontAlgn="b"/>
                      <a:r>
                        <a:rPr lang="fi-FI" sz="950" b="0" i="0" u="none" strike="noStrike">
                          <a:solidFill>
                            <a:srgbClr val="000000"/>
                          </a:solidFill>
                          <a:effectLst/>
                          <a:latin typeface="Arial" panose="020B0604020202020204" pitchFamily="34" charset="0"/>
                        </a:rPr>
                        <a:t>14 528</a:t>
                      </a:r>
                    </a:p>
                  </a:txBody>
                  <a:tcPr marL="0" marR="36000" marT="0" marB="0" anchor="ctr"/>
                </a:tc>
                <a:tc>
                  <a:txBody>
                    <a:bodyPr/>
                    <a:lstStyle/>
                    <a:p>
                      <a:pPr algn="r" fontAlgn="b"/>
                      <a:r>
                        <a:rPr lang="fi-FI" sz="950" b="0" i="0" u="none" strike="noStrike">
                          <a:solidFill>
                            <a:srgbClr val="000000"/>
                          </a:solidFill>
                          <a:effectLst/>
                          <a:latin typeface="Arial" panose="020B0604020202020204" pitchFamily="34" charset="0"/>
                        </a:rPr>
                        <a:t>14 443</a:t>
                      </a:r>
                    </a:p>
                  </a:txBody>
                  <a:tcPr marL="0" marR="36000" marT="0" marB="0" anchor="ctr"/>
                </a:tc>
                <a:tc>
                  <a:txBody>
                    <a:bodyPr/>
                    <a:lstStyle/>
                    <a:p>
                      <a:pPr algn="r" fontAlgn="b"/>
                      <a:r>
                        <a:rPr lang="fi-FI" sz="950" b="0" i="0" u="none" strike="noStrike">
                          <a:solidFill>
                            <a:srgbClr val="000000"/>
                          </a:solidFill>
                          <a:effectLst/>
                          <a:latin typeface="Arial" panose="020B0604020202020204" pitchFamily="34" charset="0"/>
                        </a:rPr>
                        <a:t>14 376</a:t>
                      </a:r>
                    </a:p>
                  </a:txBody>
                  <a:tcPr marL="0" marR="36000" marT="0" marB="0" anchor="ctr"/>
                </a:tc>
                <a:tc>
                  <a:txBody>
                    <a:bodyPr/>
                    <a:lstStyle/>
                    <a:p>
                      <a:pPr algn="r" fontAlgn="b"/>
                      <a:r>
                        <a:rPr lang="fi-FI" sz="950" b="0" i="0" u="none" strike="noStrike" dirty="0">
                          <a:solidFill>
                            <a:srgbClr val="000000"/>
                          </a:solidFill>
                          <a:effectLst/>
                          <a:latin typeface="Arial" panose="020B0604020202020204" pitchFamily="34" charset="0"/>
                        </a:rPr>
                        <a:t>14 324</a:t>
                      </a:r>
                    </a:p>
                  </a:txBody>
                  <a:tcPr marL="0" marR="36000" marT="0" marB="0" anchor="ctr"/>
                </a:tc>
                <a:tc>
                  <a:txBody>
                    <a:bodyPr/>
                    <a:lstStyle/>
                    <a:p>
                      <a:pPr algn="r" fontAlgn="b"/>
                      <a:r>
                        <a:rPr lang="fi-FI" sz="950" b="0" i="0" u="none" strike="noStrike" dirty="0">
                          <a:solidFill>
                            <a:srgbClr val="000000"/>
                          </a:solidFill>
                          <a:effectLst/>
                          <a:latin typeface="Arial" panose="020B0604020202020204" pitchFamily="34" charset="0"/>
                        </a:rPr>
                        <a:t>14 262</a:t>
                      </a:r>
                    </a:p>
                  </a:txBody>
                  <a:tcPr marL="0" marR="36000" marT="0" marB="0" anchor="ctr"/>
                </a:tc>
                <a:tc>
                  <a:txBody>
                    <a:bodyPr/>
                    <a:lstStyle/>
                    <a:p>
                      <a:pPr algn="r" fontAlgn="b"/>
                      <a:r>
                        <a:rPr lang="fi-FI" sz="950" b="0" i="0" u="none" strike="noStrike">
                          <a:solidFill>
                            <a:srgbClr val="000000"/>
                          </a:solidFill>
                          <a:effectLst/>
                          <a:latin typeface="Arial" panose="020B0604020202020204" pitchFamily="34" charset="0"/>
                        </a:rPr>
                        <a:t>14 219</a:t>
                      </a:r>
                    </a:p>
                  </a:txBody>
                  <a:tcPr marL="0" marR="36000" marT="0" marB="0" anchor="ctr"/>
                </a:tc>
                <a:tc>
                  <a:txBody>
                    <a:bodyPr/>
                    <a:lstStyle/>
                    <a:p>
                      <a:pPr algn="r" fontAlgn="b"/>
                      <a:r>
                        <a:rPr lang="fi-FI" sz="950" b="0" i="0" u="none" strike="noStrike">
                          <a:solidFill>
                            <a:srgbClr val="000000"/>
                          </a:solidFill>
                          <a:effectLst/>
                          <a:latin typeface="Arial" panose="020B0604020202020204" pitchFamily="34" charset="0"/>
                        </a:rPr>
                        <a:t>14 179</a:t>
                      </a:r>
                    </a:p>
                  </a:txBody>
                  <a:tcPr marL="0" marR="36000" marT="0" marB="0" anchor="ctr"/>
                </a:tc>
                <a:extLst>
                  <a:ext uri="{0D108BD9-81ED-4DB2-BD59-A6C34878D82A}">
                    <a16:rowId xmlns:a16="http://schemas.microsoft.com/office/drawing/2014/main" val="2324670305"/>
                  </a:ext>
                </a:extLst>
              </a:tr>
              <a:tr h="217076">
                <a:tc>
                  <a:txBody>
                    <a:bodyPr/>
                    <a:lstStyle/>
                    <a:p>
                      <a:pPr algn="l" fontAlgn="b"/>
                      <a:r>
                        <a:rPr lang="fi-FI" sz="950" b="1" i="0" u="none" strike="noStrike" dirty="0">
                          <a:solidFill>
                            <a:srgbClr val="000000"/>
                          </a:solidFill>
                          <a:effectLst/>
                          <a:latin typeface="Arial" panose="020B0604020202020204" pitchFamily="34" charset="0"/>
                        </a:rPr>
                        <a:t>65 -    v.</a:t>
                      </a:r>
                    </a:p>
                  </a:txBody>
                  <a:tcPr marL="36000" marR="0" marT="0" marB="0" anchor="ctr"/>
                </a:tc>
                <a:tc>
                  <a:txBody>
                    <a:bodyPr/>
                    <a:lstStyle/>
                    <a:p>
                      <a:pPr algn="r" fontAlgn="b"/>
                      <a:r>
                        <a:rPr lang="fi-FI" sz="950" b="0" i="0" u="none" strike="noStrike" dirty="0">
                          <a:solidFill>
                            <a:srgbClr val="000000"/>
                          </a:solidFill>
                          <a:effectLst/>
                          <a:latin typeface="Arial" panose="020B0604020202020204" pitchFamily="34" charset="0"/>
                        </a:rPr>
                        <a:t>11 141</a:t>
                      </a:r>
                    </a:p>
                  </a:txBody>
                  <a:tcPr marL="0" marR="36000" marT="0" marB="0" anchor="ctr"/>
                </a:tc>
                <a:tc>
                  <a:txBody>
                    <a:bodyPr/>
                    <a:lstStyle/>
                    <a:p>
                      <a:pPr algn="r" fontAlgn="b"/>
                      <a:r>
                        <a:rPr lang="fi-FI" sz="950" b="0" i="0" u="none" strike="noStrike">
                          <a:solidFill>
                            <a:srgbClr val="000000"/>
                          </a:solidFill>
                          <a:effectLst/>
                          <a:latin typeface="Arial" panose="020B0604020202020204" pitchFamily="34" charset="0"/>
                        </a:rPr>
                        <a:t>11 222</a:t>
                      </a:r>
                    </a:p>
                  </a:txBody>
                  <a:tcPr marL="0" marR="36000" marT="0" marB="0" anchor="ctr"/>
                </a:tc>
                <a:tc>
                  <a:txBody>
                    <a:bodyPr/>
                    <a:lstStyle/>
                    <a:p>
                      <a:pPr algn="r" fontAlgn="b"/>
                      <a:r>
                        <a:rPr lang="fi-FI" sz="950" b="0" i="0" u="none" strike="noStrike">
                          <a:solidFill>
                            <a:srgbClr val="000000"/>
                          </a:solidFill>
                          <a:effectLst/>
                          <a:latin typeface="Arial" panose="020B0604020202020204" pitchFamily="34" charset="0"/>
                        </a:rPr>
                        <a:t>11 286</a:t>
                      </a:r>
                    </a:p>
                  </a:txBody>
                  <a:tcPr marL="0" marR="36000" marT="0" marB="0" anchor="ctr"/>
                </a:tc>
                <a:tc>
                  <a:txBody>
                    <a:bodyPr/>
                    <a:lstStyle/>
                    <a:p>
                      <a:pPr algn="r" fontAlgn="b"/>
                      <a:r>
                        <a:rPr lang="fi-FI" sz="950" b="0" i="0" u="none" strike="noStrike">
                          <a:solidFill>
                            <a:srgbClr val="000000"/>
                          </a:solidFill>
                          <a:effectLst/>
                          <a:latin typeface="Arial" panose="020B0604020202020204" pitchFamily="34" charset="0"/>
                        </a:rPr>
                        <a:t>11 354</a:t>
                      </a:r>
                    </a:p>
                  </a:txBody>
                  <a:tcPr marL="0" marR="36000" marT="0" marB="0" anchor="ctr"/>
                </a:tc>
                <a:tc>
                  <a:txBody>
                    <a:bodyPr/>
                    <a:lstStyle/>
                    <a:p>
                      <a:pPr algn="r" fontAlgn="b"/>
                      <a:r>
                        <a:rPr lang="fi-FI" sz="950" b="0" i="0" u="none" strike="noStrike">
                          <a:solidFill>
                            <a:srgbClr val="000000"/>
                          </a:solidFill>
                          <a:effectLst/>
                          <a:latin typeface="Arial" panose="020B0604020202020204" pitchFamily="34" charset="0"/>
                        </a:rPr>
                        <a:t>11 382</a:t>
                      </a:r>
                    </a:p>
                  </a:txBody>
                  <a:tcPr marL="0" marR="36000" marT="0" marB="0" anchor="ctr"/>
                </a:tc>
                <a:tc>
                  <a:txBody>
                    <a:bodyPr/>
                    <a:lstStyle/>
                    <a:p>
                      <a:pPr algn="r" fontAlgn="b"/>
                      <a:r>
                        <a:rPr lang="fi-FI" sz="950" b="0" i="0" u="none" strike="noStrike">
                          <a:solidFill>
                            <a:srgbClr val="000000"/>
                          </a:solidFill>
                          <a:effectLst/>
                          <a:latin typeface="Arial" panose="020B0604020202020204" pitchFamily="34" charset="0"/>
                        </a:rPr>
                        <a:t>11 403</a:t>
                      </a:r>
                    </a:p>
                  </a:txBody>
                  <a:tcPr marL="0" marR="36000" marT="0" marB="0" anchor="ctr"/>
                </a:tc>
                <a:tc>
                  <a:txBody>
                    <a:bodyPr/>
                    <a:lstStyle/>
                    <a:p>
                      <a:pPr algn="r" fontAlgn="b"/>
                      <a:r>
                        <a:rPr lang="fi-FI" sz="950" b="0" i="0" u="none" strike="noStrike">
                          <a:solidFill>
                            <a:srgbClr val="000000"/>
                          </a:solidFill>
                          <a:effectLst/>
                          <a:latin typeface="Arial" panose="020B0604020202020204" pitchFamily="34" charset="0"/>
                        </a:rPr>
                        <a:t>11 420</a:t>
                      </a:r>
                    </a:p>
                  </a:txBody>
                  <a:tcPr marL="0" marR="36000" marT="0" marB="0" anchor="ctr"/>
                </a:tc>
                <a:tc>
                  <a:txBody>
                    <a:bodyPr/>
                    <a:lstStyle/>
                    <a:p>
                      <a:pPr algn="r" fontAlgn="b"/>
                      <a:r>
                        <a:rPr lang="fi-FI" sz="950" b="0" i="0" u="none" strike="noStrike">
                          <a:solidFill>
                            <a:srgbClr val="000000"/>
                          </a:solidFill>
                          <a:effectLst/>
                          <a:latin typeface="Arial" panose="020B0604020202020204" pitchFamily="34" charset="0"/>
                        </a:rPr>
                        <a:t>11 430</a:t>
                      </a:r>
                    </a:p>
                  </a:txBody>
                  <a:tcPr marL="0" marR="36000" marT="0" marB="0" anchor="ctr"/>
                </a:tc>
                <a:tc>
                  <a:txBody>
                    <a:bodyPr/>
                    <a:lstStyle/>
                    <a:p>
                      <a:pPr algn="r" fontAlgn="b"/>
                      <a:r>
                        <a:rPr lang="fi-FI" sz="950" b="0" i="0" u="none" strike="noStrike">
                          <a:solidFill>
                            <a:srgbClr val="000000"/>
                          </a:solidFill>
                          <a:effectLst/>
                          <a:latin typeface="Arial" panose="020B0604020202020204" pitchFamily="34" charset="0"/>
                        </a:rPr>
                        <a:t>11 406</a:t>
                      </a:r>
                    </a:p>
                  </a:txBody>
                  <a:tcPr marL="0" marR="36000" marT="0" marB="0" anchor="ctr"/>
                </a:tc>
                <a:tc>
                  <a:txBody>
                    <a:bodyPr/>
                    <a:lstStyle/>
                    <a:p>
                      <a:pPr algn="r" fontAlgn="b"/>
                      <a:r>
                        <a:rPr lang="fi-FI" sz="950" b="0" i="0" u="none" strike="noStrike">
                          <a:solidFill>
                            <a:srgbClr val="000000"/>
                          </a:solidFill>
                          <a:effectLst/>
                          <a:latin typeface="Arial" panose="020B0604020202020204" pitchFamily="34" charset="0"/>
                        </a:rPr>
                        <a:t>11 356</a:t>
                      </a:r>
                    </a:p>
                  </a:txBody>
                  <a:tcPr marL="0" marR="36000" marT="0" marB="0" anchor="ctr"/>
                </a:tc>
                <a:tc>
                  <a:txBody>
                    <a:bodyPr/>
                    <a:lstStyle/>
                    <a:p>
                      <a:pPr algn="r" fontAlgn="b"/>
                      <a:r>
                        <a:rPr lang="fi-FI" sz="950" b="0" i="0" u="none" strike="noStrike">
                          <a:solidFill>
                            <a:srgbClr val="000000"/>
                          </a:solidFill>
                          <a:effectLst/>
                          <a:latin typeface="Arial" panose="020B0604020202020204" pitchFamily="34" charset="0"/>
                        </a:rPr>
                        <a:t>11 283</a:t>
                      </a:r>
                    </a:p>
                  </a:txBody>
                  <a:tcPr marL="0" marR="36000" marT="0" marB="0" anchor="ctr"/>
                </a:tc>
                <a:tc>
                  <a:txBody>
                    <a:bodyPr/>
                    <a:lstStyle/>
                    <a:p>
                      <a:pPr algn="r" fontAlgn="b"/>
                      <a:r>
                        <a:rPr lang="fi-FI" sz="950" b="0" i="0" u="none" strike="noStrike" dirty="0">
                          <a:solidFill>
                            <a:srgbClr val="000000"/>
                          </a:solidFill>
                          <a:effectLst/>
                          <a:latin typeface="Arial" panose="020B0604020202020204" pitchFamily="34" charset="0"/>
                        </a:rPr>
                        <a:t>11 231</a:t>
                      </a:r>
                    </a:p>
                  </a:txBody>
                  <a:tcPr marL="0" marR="36000" marT="0" marB="0" anchor="ctr"/>
                </a:tc>
                <a:tc>
                  <a:txBody>
                    <a:bodyPr/>
                    <a:lstStyle/>
                    <a:p>
                      <a:pPr algn="r" fontAlgn="b"/>
                      <a:r>
                        <a:rPr lang="fi-FI" sz="950" b="0" i="0" u="none" strike="noStrike" dirty="0">
                          <a:solidFill>
                            <a:srgbClr val="000000"/>
                          </a:solidFill>
                          <a:effectLst/>
                          <a:latin typeface="Arial" panose="020B0604020202020204" pitchFamily="34" charset="0"/>
                        </a:rPr>
                        <a:t>11 119</a:t>
                      </a:r>
                    </a:p>
                  </a:txBody>
                  <a:tcPr marL="0" marR="36000" marT="0" marB="0" anchor="ctr"/>
                </a:tc>
                <a:tc>
                  <a:txBody>
                    <a:bodyPr/>
                    <a:lstStyle/>
                    <a:p>
                      <a:pPr algn="r" fontAlgn="b"/>
                      <a:r>
                        <a:rPr lang="fi-FI" sz="950" b="0" i="0" u="none" strike="noStrike" dirty="0">
                          <a:solidFill>
                            <a:srgbClr val="000000"/>
                          </a:solidFill>
                          <a:effectLst/>
                          <a:latin typeface="Arial" panose="020B0604020202020204" pitchFamily="34" charset="0"/>
                        </a:rPr>
                        <a:t>10 995</a:t>
                      </a:r>
                    </a:p>
                  </a:txBody>
                  <a:tcPr marL="0" marR="36000" marT="0" marB="0" anchor="ctr"/>
                </a:tc>
                <a:tc>
                  <a:txBody>
                    <a:bodyPr/>
                    <a:lstStyle/>
                    <a:p>
                      <a:pPr algn="r" fontAlgn="b"/>
                      <a:r>
                        <a:rPr lang="fi-FI" sz="950" b="0" i="0" u="none" strike="noStrike">
                          <a:solidFill>
                            <a:srgbClr val="000000"/>
                          </a:solidFill>
                          <a:effectLst/>
                          <a:latin typeface="Arial" panose="020B0604020202020204" pitchFamily="34" charset="0"/>
                        </a:rPr>
                        <a:t>10 849</a:t>
                      </a:r>
                    </a:p>
                  </a:txBody>
                  <a:tcPr marL="0" marR="36000" marT="0" marB="0" anchor="ctr"/>
                </a:tc>
                <a:tc>
                  <a:txBody>
                    <a:bodyPr/>
                    <a:lstStyle/>
                    <a:p>
                      <a:pPr algn="r" fontAlgn="b"/>
                      <a:r>
                        <a:rPr lang="fi-FI" sz="950" b="0" i="0" u="none" strike="noStrike">
                          <a:solidFill>
                            <a:srgbClr val="000000"/>
                          </a:solidFill>
                          <a:effectLst/>
                          <a:latin typeface="Arial" panose="020B0604020202020204" pitchFamily="34" charset="0"/>
                        </a:rPr>
                        <a:t>10 716</a:t>
                      </a:r>
                    </a:p>
                  </a:txBody>
                  <a:tcPr marL="0" marR="36000" marT="0" marB="0" anchor="ctr"/>
                </a:tc>
                <a:tc>
                  <a:txBody>
                    <a:bodyPr/>
                    <a:lstStyle/>
                    <a:p>
                      <a:pPr algn="r" fontAlgn="b"/>
                      <a:r>
                        <a:rPr lang="fi-FI" sz="950" b="0" i="0" u="none" strike="noStrike">
                          <a:solidFill>
                            <a:srgbClr val="000000"/>
                          </a:solidFill>
                          <a:effectLst/>
                          <a:latin typeface="Arial" panose="020B0604020202020204" pitchFamily="34" charset="0"/>
                        </a:rPr>
                        <a:t>10 622</a:t>
                      </a:r>
                    </a:p>
                  </a:txBody>
                  <a:tcPr marL="0" marR="36000" marT="0" marB="0" anchor="ctr"/>
                </a:tc>
                <a:tc>
                  <a:txBody>
                    <a:bodyPr/>
                    <a:lstStyle/>
                    <a:p>
                      <a:pPr algn="r" fontAlgn="b"/>
                      <a:r>
                        <a:rPr lang="fi-FI" sz="950" b="0" i="0" u="none" strike="noStrike" dirty="0">
                          <a:solidFill>
                            <a:srgbClr val="000000"/>
                          </a:solidFill>
                          <a:effectLst/>
                          <a:latin typeface="Arial" panose="020B0604020202020204" pitchFamily="34" charset="0"/>
                        </a:rPr>
                        <a:t>10 518</a:t>
                      </a:r>
                    </a:p>
                  </a:txBody>
                  <a:tcPr marL="0" marR="36000" marT="0" marB="0" anchor="ctr"/>
                </a:tc>
                <a:tc>
                  <a:txBody>
                    <a:bodyPr/>
                    <a:lstStyle/>
                    <a:p>
                      <a:pPr algn="r" fontAlgn="b"/>
                      <a:r>
                        <a:rPr lang="fi-FI" sz="950" b="0" i="0" u="none" strike="noStrike" dirty="0">
                          <a:solidFill>
                            <a:srgbClr val="000000"/>
                          </a:solidFill>
                          <a:effectLst/>
                          <a:latin typeface="Arial" panose="020B0604020202020204" pitchFamily="34" charset="0"/>
                        </a:rPr>
                        <a:t>10 410</a:t>
                      </a:r>
                    </a:p>
                  </a:txBody>
                  <a:tcPr marL="0" marR="36000" marT="0" marB="0" anchor="ctr"/>
                </a:tc>
                <a:tc>
                  <a:txBody>
                    <a:bodyPr/>
                    <a:lstStyle/>
                    <a:p>
                      <a:pPr algn="r" fontAlgn="b"/>
                      <a:r>
                        <a:rPr lang="fi-FI" sz="950" b="0" i="0" u="none" strike="noStrike" dirty="0">
                          <a:solidFill>
                            <a:srgbClr val="000000"/>
                          </a:solidFill>
                          <a:effectLst/>
                          <a:latin typeface="Arial" panose="020B0604020202020204" pitchFamily="34" charset="0"/>
                        </a:rPr>
                        <a:t>10 318</a:t>
                      </a:r>
                    </a:p>
                  </a:txBody>
                  <a:tcPr marL="0" marR="36000" marT="0" marB="0" anchor="ctr"/>
                </a:tc>
                <a:tc>
                  <a:txBody>
                    <a:bodyPr/>
                    <a:lstStyle/>
                    <a:p>
                      <a:pPr algn="r" fontAlgn="b"/>
                      <a:r>
                        <a:rPr lang="fi-FI" sz="950" b="0" i="0" u="none" strike="noStrike" dirty="0">
                          <a:solidFill>
                            <a:srgbClr val="000000"/>
                          </a:solidFill>
                          <a:effectLst/>
                          <a:latin typeface="Arial" panose="020B0604020202020204" pitchFamily="34" charset="0"/>
                        </a:rPr>
                        <a:t>10 219</a:t>
                      </a:r>
                    </a:p>
                  </a:txBody>
                  <a:tcPr marL="0" marR="36000" marT="0" marB="0" anchor="ctr"/>
                </a:tc>
                <a:tc>
                  <a:txBody>
                    <a:bodyPr/>
                    <a:lstStyle/>
                    <a:p>
                      <a:pPr algn="r" fontAlgn="b"/>
                      <a:r>
                        <a:rPr lang="fi-FI" sz="950" b="0" i="0" u="none" strike="noStrike" dirty="0">
                          <a:solidFill>
                            <a:srgbClr val="000000"/>
                          </a:solidFill>
                          <a:effectLst/>
                          <a:latin typeface="Arial" panose="020B0604020202020204" pitchFamily="34" charset="0"/>
                        </a:rPr>
                        <a:t>10 126</a:t>
                      </a:r>
                    </a:p>
                  </a:txBody>
                  <a:tcPr marL="0" marR="36000" marT="0" marB="0" anchor="ctr"/>
                </a:tc>
                <a:extLst>
                  <a:ext uri="{0D108BD9-81ED-4DB2-BD59-A6C34878D82A}">
                    <a16:rowId xmlns:a16="http://schemas.microsoft.com/office/drawing/2014/main" val="527560105"/>
                  </a:ext>
                </a:extLst>
              </a:tr>
            </a:tbl>
          </a:graphicData>
        </a:graphic>
      </p:graphicFrame>
      <p:pic>
        <p:nvPicPr>
          <p:cNvPr id="3" name="Kuva 2" descr="Viivakaavio; Savonlinnan väestömäärän ennustetaan laskevan vuoden 2024 luvusta 31 512 vuoden 2045 lukuun 26 549.">
            <a:extLst>
              <a:ext uri="{FF2B5EF4-FFF2-40B4-BE49-F238E27FC236}">
                <a16:creationId xmlns:a16="http://schemas.microsoft.com/office/drawing/2014/main" id="{0BE92184-E763-B6AD-7F03-49C95F32A098}"/>
              </a:ext>
            </a:extLst>
          </p:cNvPr>
          <p:cNvPicPr>
            <a:picLocks noChangeAspect="1"/>
          </p:cNvPicPr>
          <p:nvPr/>
        </p:nvPicPr>
        <p:blipFill>
          <a:blip r:embed="rId2"/>
          <a:stretch>
            <a:fillRect/>
          </a:stretch>
        </p:blipFill>
        <p:spPr>
          <a:xfrm>
            <a:off x="2135560" y="2708920"/>
            <a:ext cx="6696744" cy="3462117"/>
          </a:xfrm>
          <a:prstGeom prst="rect">
            <a:avLst/>
          </a:prstGeom>
        </p:spPr>
      </p:pic>
      <p:sp>
        <p:nvSpPr>
          <p:cNvPr id="4" name="Title 11">
            <a:extLst>
              <a:ext uri="{FF2B5EF4-FFF2-40B4-BE49-F238E27FC236}">
                <a16:creationId xmlns:a16="http://schemas.microsoft.com/office/drawing/2014/main" id="{431DE997-C0D9-71B4-8DBF-8728E47FAA4C}"/>
              </a:ext>
            </a:extLst>
          </p:cNvPr>
          <p:cNvSpPr txBox="1">
            <a:spLocks/>
          </p:cNvSpPr>
          <p:nvPr/>
        </p:nvSpPr>
        <p:spPr bwMode="auto">
          <a:xfrm>
            <a:off x="551384" y="6525344"/>
            <a:ext cx="11521280"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Väestöennuste 2024, Tilastokeskus, 1.1.2024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a:t>
            </a:r>
            <a:r>
              <a:rPr lang="fi-FI" sz="1000" dirty="0">
                <a:solidFill>
                  <a:srgbClr val="000000"/>
                </a:solidFill>
                <a:latin typeface="Arial" charset="-52"/>
                <a:cs typeface="Arial" charset="-52"/>
              </a:rPr>
              <a:t>1</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.11.2024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92064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5C70E-748C-7895-78A6-A101B5627137}"/>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CDC7916C-63AB-1656-9608-3312973A0480}"/>
              </a:ext>
            </a:extLst>
          </p:cNvPr>
          <p:cNvSpPr>
            <a:spLocks noGrp="1"/>
          </p:cNvSpPr>
          <p:nvPr>
            <p:ph type="title"/>
          </p:nvPr>
        </p:nvSpPr>
        <p:spPr>
          <a:xfrm>
            <a:off x="600584" y="367411"/>
            <a:ext cx="10752000" cy="469301"/>
          </a:xfrm>
        </p:spPr>
        <p:txBody>
          <a:bodyPr anchor="t"/>
          <a:lstStyle/>
          <a:p>
            <a:r>
              <a:rPr lang="fi-FI" dirty="0"/>
              <a:t>Sulkavan väestöennuste 2024 - 2045</a:t>
            </a:r>
          </a:p>
        </p:txBody>
      </p:sp>
      <p:graphicFrame>
        <p:nvGraphicFramePr>
          <p:cNvPr id="9" name="Taulukko 8">
            <a:extLst>
              <a:ext uri="{FF2B5EF4-FFF2-40B4-BE49-F238E27FC236}">
                <a16:creationId xmlns:a16="http://schemas.microsoft.com/office/drawing/2014/main" id="{9CE36DAD-38CF-2AA0-3E24-A0E30EC44060}"/>
              </a:ext>
            </a:extLst>
          </p:cNvPr>
          <p:cNvGraphicFramePr>
            <a:graphicFrameLocks noGrp="1"/>
          </p:cNvGraphicFramePr>
          <p:nvPr>
            <p:extLst>
              <p:ext uri="{D42A27DB-BD31-4B8C-83A1-F6EECF244321}">
                <p14:modId xmlns:p14="http://schemas.microsoft.com/office/powerpoint/2010/main" val="1239098657"/>
              </p:ext>
            </p:extLst>
          </p:nvPr>
        </p:nvGraphicFramePr>
        <p:xfrm>
          <a:off x="623392" y="1078118"/>
          <a:ext cx="10619454" cy="1273918"/>
        </p:xfrm>
        <a:graphic>
          <a:graphicData uri="http://schemas.openxmlformats.org/drawingml/2006/table">
            <a:tbl>
              <a:tblPr firstRow="1" bandRow="1">
                <a:tableStyleId>{5C22544A-7EE6-4342-B048-85BDC9FD1C3A}</a:tableStyleId>
              </a:tblPr>
              <a:tblGrid>
                <a:gridCol w="652496">
                  <a:extLst>
                    <a:ext uri="{9D8B030D-6E8A-4147-A177-3AD203B41FA5}">
                      <a16:colId xmlns:a16="http://schemas.microsoft.com/office/drawing/2014/main" val="4136429342"/>
                    </a:ext>
                  </a:extLst>
                </a:gridCol>
                <a:gridCol w="427624">
                  <a:extLst>
                    <a:ext uri="{9D8B030D-6E8A-4147-A177-3AD203B41FA5}">
                      <a16:colId xmlns:a16="http://schemas.microsoft.com/office/drawing/2014/main" val="3474568673"/>
                    </a:ext>
                  </a:extLst>
                </a:gridCol>
                <a:gridCol w="432048">
                  <a:extLst>
                    <a:ext uri="{9D8B030D-6E8A-4147-A177-3AD203B41FA5}">
                      <a16:colId xmlns:a16="http://schemas.microsoft.com/office/drawing/2014/main" val="1640362514"/>
                    </a:ext>
                  </a:extLst>
                </a:gridCol>
                <a:gridCol w="401980">
                  <a:extLst>
                    <a:ext uri="{9D8B030D-6E8A-4147-A177-3AD203B41FA5}">
                      <a16:colId xmlns:a16="http://schemas.microsoft.com/office/drawing/2014/main" val="1692384271"/>
                    </a:ext>
                  </a:extLst>
                </a:gridCol>
                <a:gridCol w="458174">
                  <a:extLst>
                    <a:ext uri="{9D8B030D-6E8A-4147-A177-3AD203B41FA5}">
                      <a16:colId xmlns:a16="http://schemas.microsoft.com/office/drawing/2014/main" val="3045003590"/>
                    </a:ext>
                  </a:extLst>
                </a:gridCol>
                <a:gridCol w="458174">
                  <a:extLst>
                    <a:ext uri="{9D8B030D-6E8A-4147-A177-3AD203B41FA5}">
                      <a16:colId xmlns:a16="http://schemas.microsoft.com/office/drawing/2014/main" val="4219919541"/>
                    </a:ext>
                  </a:extLst>
                </a:gridCol>
                <a:gridCol w="458174">
                  <a:extLst>
                    <a:ext uri="{9D8B030D-6E8A-4147-A177-3AD203B41FA5}">
                      <a16:colId xmlns:a16="http://schemas.microsoft.com/office/drawing/2014/main" val="2459094161"/>
                    </a:ext>
                  </a:extLst>
                </a:gridCol>
                <a:gridCol w="458174">
                  <a:extLst>
                    <a:ext uri="{9D8B030D-6E8A-4147-A177-3AD203B41FA5}">
                      <a16:colId xmlns:a16="http://schemas.microsoft.com/office/drawing/2014/main" val="4154766911"/>
                    </a:ext>
                  </a:extLst>
                </a:gridCol>
                <a:gridCol w="458174">
                  <a:extLst>
                    <a:ext uri="{9D8B030D-6E8A-4147-A177-3AD203B41FA5}">
                      <a16:colId xmlns:a16="http://schemas.microsoft.com/office/drawing/2014/main" val="3600553054"/>
                    </a:ext>
                  </a:extLst>
                </a:gridCol>
                <a:gridCol w="458174">
                  <a:extLst>
                    <a:ext uri="{9D8B030D-6E8A-4147-A177-3AD203B41FA5}">
                      <a16:colId xmlns:a16="http://schemas.microsoft.com/office/drawing/2014/main" val="3521841387"/>
                    </a:ext>
                  </a:extLst>
                </a:gridCol>
                <a:gridCol w="458174">
                  <a:extLst>
                    <a:ext uri="{9D8B030D-6E8A-4147-A177-3AD203B41FA5}">
                      <a16:colId xmlns:a16="http://schemas.microsoft.com/office/drawing/2014/main" val="2393485217"/>
                    </a:ext>
                  </a:extLst>
                </a:gridCol>
                <a:gridCol w="458174">
                  <a:extLst>
                    <a:ext uri="{9D8B030D-6E8A-4147-A177-3AD203B41FA5}">
                      <a16:colId xmlns:a16="http://schemas.microsoft.com/office/drawing/2014/main" val="1206317692"/>
                    </a:ext>
                  </a:extLst>
                </a:gridCol>
                <a:gridCol w="458174">
                  <a:extLst>
                    <a:ext uri="{9D8B030D-6E8A-4147-A177-3AD203B41FA5}">
                      <a16:colId xmlns:a16="http://schemas.microsoft.com/office/drawing/2014/main" val="1118171074"/>
                    </a:ext>
                  </a:extLst>
                </a:gridCol>
                <a:gridCol w="458174">
                  <a:extLst>
                    <a:ext uri="{9D8B030D-6E8A-4147-A177-3AD203B41FA5}">
                      <a16:colId xmlns:a16="http://schemas.microsoft.com/office/drawing/2014/main" val="2140027962"/>
                    </a:ext>
                  </a:extLst>
                </a:gridCol>
                <a:gridCol w="458174">
                  <a:extLst>
                    <a:ext uri="{9D8B030D-6E8A-4147-A177-3AD203B41FA5}">
                      <a16:colId xmlns:a16="http://schemas.microsoft.com/office/drawing/2014/main" val="4102811959"/>
                    </a:ext>
                  </a:extLst>
                </a:gridCol>
                <a:gridCol w="458174">
                  <a:extLst>
                    <a:ext uri="{9D8B030D-6E8A-4147-A177-3AD203B41FA5}">
                      <a16:colId xmlns:a16="http://schemas.microsoft.com/office/drawing/2014/main" val="637949531"/>
                    </a:ext>
                  </a:extLst>
                </a:gridCol>
                <a:gridCol w="458174">
                  <a:extLst>
                    <a:ext uri="{9D8B030D-6E8A-4147-A177-3AD203B41FA5}">
                      <a16:colId xmlns:a16="http://schemas.microsoft.com/office/drawing/2014/main" val="2291732012"/>
                    </a:ext>
                  </a:extLst>
                </a:gridCol>
                <a:gridCol w="458174">
                  <a:extLst>
                    <a:ext uri="{9D8B030D-6E8A-4147-A177-3AD203B41FA5}">
                      <a16:colId xmlns:a16="http://schemas.microsoft.com/office/drawing/2014/main" val="3365599975"/>
                    </a:ext>
                  </a:extLst>
                </a:gridCol>
                <a:gridCol w="458174">
                  <a:extLst>
                    <a:ext uri="{9D8B030D-6E8A-4147-A177-3AD203B41FA5}">
                      <a16:colId xmlns:a16="http://schemas.microsoft.com/office/drawing/2014/main" val="2631743344"/>
                    </a:ext>
                  </a:extLst>
                </a:gridCol>
                <a:gridCol w="458174">
                  <a:extLst>
                    <a:ext uri="{9D8B030D-6E8A-4147-A177-3AD203B41FA5}">
                      <a16:colId xmlns:a16="http://schemas.microsoft.com/office/drawing/2014/main" val="824169756"/>
                    </a:ext>
                  </a:extLst>
                </a:gridCol>
                <a:gridCol w="458174">
                  <a:extLst>
                    <a:ext uri="{9D8B030D-6E8A-4147-A177-3AD203B41FA5}">
                      <a16:colId xmlns:a16="http://schemas.microsoft.com/office/drawing/2014/main" val="3406884980"/>
                    </a:ext>
                  </a:extLst>
                </a:gridCol>
                <a:gridCol w="458174">
                  <a:extLst>
                    <a:ext uri="{9D8B030D-6E8A-4147-A177-3AD203B41FA5}">
                      <a16:colId xmlns:a16="http://schemas.microsoft.com/office/drawing/2014/main" val="3047382993"/>
                    </a:ext>
                  </a:extLst>
                </a:gridCol>
                <a:gridCol w="458174">
                  <a:extLst>
                    <a:ext uri="{9D8B030D-6E8A-4147-A177-3AD203B41FA5}">
                      <a16:colId xmlns:a16="http://schemas.microsoft.com/office/drawing/2014/main" val="4242059950"/>
                    </a:ext>
                  </a:extLst>
                </a:gridCol>
              </a:tblGrid>
              <a:tr h="217076">
                <a:tc>
                  <a:txBody>
                    <a:bodyPr/>
                    <a:lstStyle/>
                    <a:p>
                      <a:pPr algn="r" fontAlgn="b"/>
                      <a:endParaRPr lang="fi-FI" sz="1050" b="0" i="0" u="none" strike="noStrike" dirty="0">
                        <a:solidFill>
                          <a:srgbClr val="000000"/>
                        </a:solidFill>
                        <a:effectLst/>
                        <a:latin typeface="Arial" panose="020B0604020202020204" pitchFamily="34" charset="0"/>
                      </a:endParaRPr>
                    </a:p>
                  </a:txBody>
                  <a:tcPr marL="0" marR="0" marT="0" marB="0" anchor="ctr"/>
                </a:tc>
                <a:tc>
                  <a:txBody>
                    <a:bodyPr/>
                    <a:lstStyle/>
                    <a:p>
                      <a:pPr algn="r" fontAlgn="b"/>
                      <a:r>
                        <a:rPr lang="fi-FI" sz="1050" b="1" u="none" strike="noStrike" dirty="0">
                          <a:effectLst/>
                        </a:rPr>
                        <a:t>2024</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2025</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2026</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a:effectLst/>
                        </a:rPr>
                        <a:t>2027</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2028</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a:effectLst/>
                        </a:rPr>
                        <a:t>2029</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2030</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2031</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a:effectLst/>
                        </a:rPr>
                        <a:t>2032</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a:effectLst/>
                        </a:rPr>
                        <a:t>2033</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a:effectLst/>
                        </a:rPr>
                        <a:t>2034</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a:effectLst/>
                        </a:rPr>
                        <a:t>2035</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2036</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a:effectLst/>
                        </a:rPr>
                        <a:t>2037</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a:effectLst/>
                        </a:rPr>
                        <a:t>2038</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2039</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2040</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a:effectLst/>
                        </a:rPr>
                        <a:t>2041</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a:effectLst/>
                        </a:rPr>
                        <a:t>2042</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2043</a:t>
                      </a:r>
                      <a:endParaRPr lang="fi-FI" sz="1050" b="1" i="0" u="none" strike="noStrike" dirty="0">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a:effectLst/>
                        </a:rPr>
                        <a:t>2044</a:t>
                      </a:r>
                      <a:endParaRPr lang="fi-FI" sz="1050" b="1" i="0" u="none" strike="noStrike">
                        <a:solidFill>
                          <a:srgbClr val="000000"/>
                        </a:solidFill>
                        <a:effectLst/>
                        <a:latin typeface="Arial" panose="020B0604020202020204" pitchFamily="34" charset="0"/>
                      </a:endParaRPr>
                    </a:p>
                  </a:txBody>
                  <a:tcPr marL="0" marR="36000" marT="0" marB="0" anchor="ctr"/>
                </a:tc>
                <a:tc>
                  <a:txBody>
                    <a:bodyPr/>
                    <a:lstStyle/>
                    <a:p>
                      <a:pPr algn="r" fontAlgn="b"/>
                      <a:r>
                        <a:rPr lang="fi-FI" sz="1050" b="1" u="none" strike="noStrike" dirty="0">
                          <a:effectLst/>
                        </a:rPr>
                        <a:t>2045</a:t>
                      </a:r>
                      <a:endParaRPr lang="fi-FI" sz="1050" b="1" i="0" u="none" strike="noStrike" dirty="0">
                        <a:solidFill>
                          <a:srgbClr val="000000"/>
                        </a:solidFill>
                        <a:effectLst/>
                        <a:latin typeface="Arial" panose="020B0604020202020204" pitchFamily="34" charset="0"/>
                      </a:endParaRPr>
                    </a:p>
                  </a:txBody>
                  <a:tcPr marL="0" marR="36000" marT="0" marB="0" anchor="ctr"/>
                </a:tc>
                <a:extLst>
                  <a:ext uri="{0D108BD9-81ED-4DB2-BD59-A6C34878D82A}">
                    <a16:rowId xmlns:a16="http://schemas.microsoft.com/office/drawing/2014/main" val="3019984979"/>
                  </a:ext>
                </a:extLst>
              </a:tr>
              <a:tr h="405614">
                <a:tc>
                  <a:txBody>
                    <a:bodyPr/>
                    <a:lstStyle/>
                    <a:p>
                      <a:pPr algn="l" fontAlgn="b"/>
                      <a:r>
                        <a:rPr lang="fi-FI" sz="1050" b="1" i="0" u="none" strike="noStrike" dirty="0">
                          <a:solidFill>
                            <a:srgbClr val="000000"/>
                          </a:solidFill>
                          <a:effectLst/>
                          <a:latin typeface="Arial" panose="020B0604020202020204" pitchFamily="34" charset="0"/>
                        </a:rPr>
                        <a:t>Yhteensä</a:t>
                      </a:r>
                    </a:p>
                  </a:txBody>
                  <a:tcPr marL="36000" marR="0" marT="0" marB="0" anchor="ctr"/>
                </a:tc>
                <a:tc>
                  <a:txBody>
                    <a:bodyPr/>
                    <a:lstStyle/>
                    <a:p>
                      <a:pPr algn="r" fontAlgn="b"/>
                      <a:r>
                        <a:rPr lang="fi-FI" sz="1050" b="1" i="0" u="none" strike="noStrike" dirty="0">
                          <a:solidFill>
                            <a:srgbClr val="000000"/>
                          </a:solidFill>
                          <a:effectLst/>
                          <a:latin typeface="Arial" panose="020B0604020202020204" pitchFamily="34" charset="0"/>
                        </a:rPr>
                        <a:t>2 338</a:t>
                      </a:r>
                    </a:p>
                  </a:txBody>
                  <a:tcPr marL="0" marR="36000" marT="0" marB="0" anchor="ctr"/>
                </a:tc>
                <a:tc>
                  <a:txBody>
                    <a:bodyPr/>
                    <a:lstStyle/>
                    <a:p>
                      <a:pPr algn="r" fontAlgn="b"/>
                      <a:r>
                        <a:rPr lang="fi-FI" sz="1050" b="1" i="0" u="none" strike="noStrike" dirty="0">
                          <a:solidFill>
                            <a:srgbClr val="000000"/>
                          </a:solidFill>
                          <a:effectLst/>
                          <a:latin typeface="Arial" panose="020B0604020202020204" pitchFamily="34" charset="0"/>
                        </a:rPr>
                        <a:t>2 310</a:t>
                      </a:r>
                    </a:p>
                  </a:txBody>
                  <a:tcPr marL="0" marR="36000" marT="0" marB="0" anchor="ctr"/>
                </a:tc>
                <a:tc>
                  <a:txBody>
                    <a:bodyPr/>
                    <a:lstStyle/>
                    <a:p>
                      <a:pPr algn="r" fontAlgn="b"/>
                      <a:r>
                        <a:rPr lang="fi-FI" sz="1050" b="1" i="0" u="none" strike="noStrike" dirty="0">
                          <a:solidFill>
                            <a:srgbClr val="000000"/>
                          </a:solidFill>
                          <a:effectLst/>
                          <a:latin typeface="Arial" panose="020B0604020202020204" pitchFamily="34" charset="0"/>
                        </a:rPr>
                        <a:t>2 285</a:t>
                      </a:r>
                    </a:p>
                  </a:txBody>
                  <a:tcPr marL="0" marR="36000" marT="0" marB="0" anchor="ctr"/>
                </a:tc>
                <a:tc>
                  <a:txBody>
                    <a:bodyPr/>
                    <a:lstStyle/>
                    <a:p>
                      <a:pPr algn="r" fontAlgn="b"/>
                      <a:r>
                        <a:rPr lang="fi-FI" sz="1050" b="1" i="0" u="none" strike="noStrike">
                          <a:solidFill>
                            <a:srgbClr val="000000"/>
                          </a:solidFill>
                          <a:effectLst/>
                          <a:latin typeface="Arial" panose="020B0604020202020204" pitchFamily="34" charset="0"/>
                        </a:rPr>
                        <a:t>2 262</a:t>
                      </a:r>
                    </a:p>
                  </a:txBody>
                  <a:tcPr marL="0" marR="36000" marT="0" marB="0" anchor="ctr"/>
                </a:tc>
                <a:tc>
                  <a:txBody>
                    <a:bodyPr/>
                    <a:lstStyle/>
                    <a:p>
                      <a:pPr algn="r" fontAlgn="b"/>
                      <a:r>
                        <a:rPr lang="fi-FI" sz="1050" b="1" i="0" u="none" strike="noStrike" dirty="0">
                          <a:solidFill>
                            <a:srgbClr val="000000"/>
                          </a:solidFill>
                          <a:effectLst/>
                          <a:latin typeface="Arial" panose="020B0604020202020204" pitchFamily="34" charset="0"/>
                        </a:rPr>
                        <a:t>2 242</a:t>
                      </a:r>
                    </a:p>
                  </a:txBody>
                  <a:tcPr marL="0" marR="36000" marT="0" marB="0" anchor="ctr"/>
                </a:tc>
                <a:tc>
                  <a:txBody>
                    <a:bodyPr/>
                    <a:lstStyle/>
                    <a:p>
                      <a:pPr algn="r" fontAlgn="b"/>
                      <a:r>
                        <a:rPr lang="fi-FI" sz="1050" b="1" i="0" u="none" strike="noStrike">
                          <a:solidFill>
                            <a:srgbClr val="000000"/>
                          </a:solidFill>
                          <a:effectLst/>
                          <a:latin typeface="Arial" panose="020B0604020202020204" pitchFamily="34" charset="0"/>
                        </a:rPr>
                        <a:t>2 221</a:t>
                      </a:r>
                    </a:p>
                  </a:txBody>
                  <a:tcPr marL="0" marR="36000" marT="0" marB="0" anchor="ctr"/>
                </a:tc>
                <a:tc>
                  <a:txBody>
                    <a:bodyPr/>
                    <a:lstStyle/>
                    <a:p>
                      <a:pPr algn="r" fontAlgn="b"/>
                      <a:r>
                        <a:rPr lang="fi-FI" sz="1050" b="1" i="0" u="none" strike="noStrike" dirty="0">
                          <a:solidFill>
                            <a:srgbClr val="000000"/>
                          </a:solidFill>
                          <a:effectLst/>
                          <a:latin typeface="Arial" panose="020B0604020202020204" pitchFamily="34" charset="0"/>
                        </a:rPr>
                        <a:t>2 199</a:t>
                      </a:r>
                    </a:p>
                  </a:txBody>
                  <a:tcPr marL="0" marR="36000" marT="0" marB="0" anchor="ctr"/>
                </a:tc>
                <a:tc>
                  <a:txBody>
                    <a:bodyPr/>
                    <a:lstStyle/>
                    <a:p>
                      <a:pPr algn="r" fontAlgn="b"/>
                      <a:r>
                        <a:rPr lang="fi-FI" sz="1050" b="1" i="0" u="none" strike="noStrike" dirty="0">
                          <a:solidFill>
                            <a:srgbClr val="000000"/>
                          </a:solidFill>
                          <a:effectLst/>
                          <a:latin typeface="Arial" panose="020B0604020202020204" pitchFamily="34" charset="0"/>
                        </a:rPr>
                        <a:t>2 180</a:t>
                      </a:r>
                    </a:p>
                  </a:txBody>
                  <a:tcPr marL="0" marR="36000" marT="0" marB="0" anchor="ctr"/>
                </a:tc>
                <a:tc>
                  <a:txBody>
                    <a:bodyPr/>
                    <a:lstStyle/>
                    <a:p>
                      <a:pPr algn="r" fontAlgn="b"/>
                      <a:r>
                        <a:rPr lang="fi-FI" sz="1050" b="1" i="0" u="none" strike="noStrike" dirty="0">
                          <a:solidFill>
                            <a:srgbClr val="000000"/>
                          </a:solidFill>
                          <a:effectLst/>
                          <a:latin typeface="Arial" panose="020B0604020202020204" pitchFamily="34" charset="0"/>
                        </a:rPr>
                        <a:t>2 159</a:t>
                      </a:r>
                    </a:p>
                  </a:txBody>
                  <a:tcPr marL="0" marR="36000" marT="0" marB="0" anchor="ctr"/>
                </a:tc>
                <a:tc>
                  <a:txBody>
                    <a:bodyPr/>
                    <a:lstStyle/>
                    <a:p>
                      <a:pPr algn="r" fontAlgn="b"/>
                      <a:r>
                        <a:rPr lang="fi-FI" sz="1050" b="1" i="0" u="none" strike="noStrike">
                          <a:solidFill>
                            <a:srgbClr val="000000"/>
                          </a:solidFill>
                          <a:effectLst/>
                          <a:latin typeface="Arial" panose="020B0604020202020204" pitchFamily="34" charset="0"/>
                        </a:rPr>
                        <a:t>2 141</a:t>
                      </a:r>
                    </a:p>
                  </a:txBody>
                  <a:tcPr marL="0" marR="36000" marT="0" marB="0" anchor="ctr"/>
                </a:tc>
                <a:tc>
                  <a:txBody>
                    <a:bodyPr/>
                    <a:lstStyle/>
                    <a:p>
                      <a:pPr algn="r" fontAlgn="b"/>
                      <a:r>
                        <a:rPr lang="fi-FI" sz="1050" b="1" i="0" u="none" strike="noStrike" dirty="0">
                          <a:solidFill>
                            <a:srgbClr val="000000"/>
                          </a:solidFill>
                          <a:effectLst/>
                          <a:latin typeface="Arial" panose="020B0604020202020204" pitchFamily="34" charset="0"/>
                        </a:rPr>
                        <a:t>2 122</a:t>
                      </a:r>
                    </a:p>
                  </a:txBody>
                  <a:tcPr marL="0" marR="36000" marT="0" marB="0" anchor="ctr"/>
                </a:tc>
                <a:tc>
                  <a:txBody>
                    <a:bodyPr/>
                    <a:lstStyle/>
                    <a:p>
                      <a:pPr algn="r" fontAlgn="b"/>
                      <a:r>
                        <a:rPr lang="fi-FI" sz="1050" b="1" i="0" u="none" strike="noStrike" dirty="0">
                          <a:solidFill>
                            <a:srgbClr val="000000"/>
                          </a:solidFill>
                          <a:effectLst/>
                          <a:latin typeface="Arial" panose="020B0604020202020204" pitchFamily="34" charset="0"/>
                        </a:rPr>
                        <a:t>2 104</a:t>
                      </a:r>
                    </a:p>
                  </a:txBody>
                  <a:tcPr marL="0" marR="36000" marT="0" marB="0" anchor="ctr"/>
                </a:tc>
                <a:tc>
                  <a:txBody>
                    <a:bodyPr/>
                    <a:lstStyle/>
                    <a:p>
                      <a:pPr algn="r" fontAlgn="b"/>
                      <a:r>
                        <a:rPr lang="fi-FI" sz="1050" b="1" i="0" u="none" strike="noStrike">
                          <a:solidFill>
                            <a:srgbClr val="000000"/>
                          </a:solidFill>
                          <a:effectLst/>
                          <a:latin typeface="Arial" panose="020B0604020202020204" pitchFamily="34" charset="0"/>
                        </a:rPr>
                        <a:t>2 088</a:t>
                      </a:r>
                    </a:p>
                  </a:txBody>
                  <a:tcPr marL="0" marR="36000" marT="0" marB="0" anchor="ctr"/>
                </a:tc>
                <a:tc>
                  <a:txBody>
                    <a:bodyPr/>
                    <a:lstStyle/>
                    <a:p>
                      <a:pPr algn="r" fontAlgn="b"/>
                      <a:r>
                        <a:rPr lang="fi-FI" sz="1050" b="1" i="0" u="none" strike="noStrike">
                          <a:solidFill>
                            <a:srgbClr val="000000"/>
                          </a:solidFill>
                          <a:effectLst/>
                          <a:latin typeface="Arial" panose="020B0604020202020204" pitchFamily="34" charset="0"/>
                        </a:rPr>
                        <a:t>2 071</a:t>
                      </a:r>
                    </a:p>
                  </a:txBody>
                  <a:tcPr marL="0" marR="36000" marT="0" marB="0" anchor="ctr"/>
                </a:tc>
                <a:tc>
                  <a:txBody>
                    <a:bodyPr/>
                    <a:lstStyle/>
                    <a:p>
                      <a:pPr algn="r" fontAlgn="b"/>
                      <a:r>
                        <a:rPr lang="fi-FI" sz="1050" b="1" i="0" u="none" strike="noStrike">
                          <a:solidFill>
                            <a:srgbClr val="000000"/>
                          </a:solidFill>
                          <a:effectLst/>
                          <a:latin typeface="Arial" panose="020B0604020202020204" pitchFamily="34" charset="0"/>
                        </a:rPr>
                        <a:t>2 056</a:t>
                      </a:r>
                    </a:p>
                  </a:txBody>
                  <a:tcPr marL="0" marR="36000" marT="0" marB="0" anchor="ctr"/>
                </a:tc>
                <a:tc>
                  <a:txBody>
                    <a:bodyPr/>
                    <a:lstStyle/>
                    <a:p>
                      <a:pPr algn="r" fontAlgn="b"/>
                      <a:r>
                        <a:rPr lang="fi-FI" sz="1050" b="1" i="0" u="none" strike="noStrike">
                          <a:solidFill>
                            <a:srgbClr val="000000"/>
                          </a:solidFill>
                          <a:effectLst/>
                          <a:latin typeface="Arial" panose="020B0604020202020204" pitchFamily="34" charset="0"/>
                        </a:rPr>
                        <a:t>2 041</a:t>
                      </a:r>
                    </a:p>
                  </a:txBody>
                  <a:tcPr marL="0" marR="36000" marT="0" marB="0" anchor="ctr"/>
                </a:tc>
                <a:tc>
                  <a:txBody>
                    <a:bodyPr/>
                    <a:lstStyle/>
                    <a:p>
                      <a:pPr algn="r" fontAlgn="b"/>
                      <a:r>
                        <a:rPr lang="fi-FI" sz="1050" b="1" i="0" u="none" strike="noStrike">
                          <a:solidFill>
                            <a:srgbClr val="000000"/>
                          </a:solidFill>
                          <a:effectLst/>
                          <a:latin typeface="Arial" panose="020B0604020202020204" pitchFamily="34" charset="0"/>
                        </a:rPr>
                        <a:t>2 026</a:t>
                      </a:r>
                    </a:p>
                  </a:txBody>
                  <a:tcPr marL="0" marR="36000" marT="0" marB="0" anchor="ctr"/>
                </a:tc>
                <a:tc>
                  <a:txBody>
                    <a:bodyPr/>
                    <a:lstStyle/>
                    <a:p>
                      <a:pPr algn="r" fontAlgn="b"/>
                      <a:r>
                        <a:rPr lang="fi-FI" sz="1050" b="1" i="0" u="none" strike="noStrike" dirty="0">
                          <a:solidFill>
                            <a:srgbClr val="000000"/>
                          </a:solidFill>
                          <a:effectLst/>
                          <a:latin typeface="Arial" panose="020B0604020202020204" pitchFamily="34" charset="0"/>
                        </a:rPr>
                        <a:t>2 013</a:t>
                      </a:r>
                    </a:p>
                  </a:txBody>
                  <a:tcPr marL="0" marR="36000" marT="0" marB="0" anchor="ctr"/>
                </a:tc>
                <a:tc>
                  <a:txBody>
                    <a:bodyPr/>
                    <a:lstStyle/>
                    <a:p>
                      <a:pPr algn="r" fontAlgn="b"/>
                      <a:r>
                        <a:rPr lang="fi-FI" sz="1050" b="1" i="0" u="none" strike="noStrike">
                          <a:solidFill>
                            <a:srgbClr val="000000"/>
                          </a:solidFill>
                          <a:effectLst/>
                          <a:latin typeface="Arial" panose="020B0604020202020204" pitchFamily="34" charset="0"/>
                        </a:rPr>
                        <a:t>1 999</a:t>
                      </a:r>
                    </a:p>
                  </a:txBody>
                  <a:tcPr marL="0" marR="36000" marT="0" marB="0" anchor="ctr"/>
                </a:tc>
                <a:tc>
                  <a:txBody>
                    <a:bodyPr/>
                    <a:lstStyle/>
                    <a:p>
                      <a:pPr algn="r" fontAlgn="b"/>
                      <a:r>
                        <a:rPr lang="fi-FI" sz="1050" b="1" i="0" u="none" strike="noStrike">
                          <a:solidFill>
                            <a:srgbClr val="000000"/>
                          </a:solidFill>
                          <a:effectLst/>
                          <a:latin typeface="Arial" panose="020B0604020202020204" pitchFamily="34" charset="0"/>
                        </a:rPr>
                        <a:t>1 986</a:t>
                      </a:r>
                    </a:p>
                  </a:txBody>
                  <a:tcPr marL="0" marR="36000" marT="0" marB="0" anchor="ctr"/>
                </a:tc>
                <a:tc>
                  <a:txBody>
                    <a:bodyPr/>
                    <a:lstStyle/>
                    <a:p>
                      <a:pPr algn="r" fontAlgn="b"/>
                      <a:r>
                        <a:rPr lang="fi-FI" sz="1050" b="1" i="0" u="none" strike="noStrike" dirty="0">
                          <a:solidFill>
                            <a:srgbClr val="000000"/>
                          </a:solidFill>
                          <a:effectLst/>
                          <a:latin typeface="Arial" panose="020B0604020202020204" pitchFamily="34" charset="0"/>
                        </a:rPr>
                        <a:t>1 976</a:t>
                      </a:r>
                    </a:p>
                  </a:txBody>
                  <a:tcPr marL="0" marR="36000" marT="0" marB="0" anchor="ctr"/>
                </a:tc>
                <a:tc>
                  <a:txBody>
                    <a:bodyPr/>
                    <a:lstStyle/>
                    <a:p>
                      <a:pPr algn="r" fontAlgn="b"/>
                      <a:r>
                        <a:rPr lang="fi-FI" sz="1050" b="1" i="0" u="none" strike="noStrike" dirty="0">
                          <a:solidFill>
                            <a:srgbClr val="000000"/>
                          </a:solidFill>
                          <a:effectLst/>
                          <a:latin typeface="Arial" panose="020B0604020202020204" pitchFamily="34" charset="0"/>
                        </a:rPr>
                        <a:t>1 966</a:t>
                      </a:r>
                    </a:p>
                  </a:txBody>
                  <a:tcPr marL="0" marR="36000" marT="0" marB="0" anchor="ctr"/>
                </a:tc>
                <a:extLst>
                  <a:ext uri="{0D108BD9-81ED-4DB2-BD59-A6C34878D82A}">
                    <a16:rowId xmlns:a16="http://schemas.microsoft.com/office/drawing/2014/main" val="2293470460"/>
                  </a:ext>
                </a:extLst>
              </a:tr>
              <a:tr h="217076">
                <a:tc>
                  <a:txBody>
                    <a:bodyPr/>
                    <a:lstStyle/>
                    <a:p>
                      <a:pPr algn="l" fontAlgn="b"/>
                      <a:r>
                        <a:rPr lang="fi-FI" sz="1050" b="1" i="0" u="none" strike="noStrike" dirty="0">
                          <a:solidFill>
                            <a:srgbClr val="000000"/>
                          </a:solidFill>
                          <a:effectLst/>
                          <a:latin typeface="Arial" panose="020B0604020202020204" pitchFamily="34" charset="0"/>
                        </a:rPr>
                        <a:t>0 - 14 v.</a:t>
                      </a:r>
                    </a:p>
                  </a:txBody>
                  <a:tcPr marL="36000" marR="0" marT="0" marB="0" anchor="ctr"/>
                </a:tc>
                <a:tc>
                  <a:txBody>
                    <a:bodyPr/>
                    <a:lstStyle/>
                    <a:p>
                      <a:pPr algn="r" fontAlgn="b"/>
                      <a:r>
                        <a:rPr lang="fi-FI" sz="1050" b="0" i="0" u="none" strike="noStrike">
                          <a:solidFill>
                            <a:srgbClr val="000000"/>
                          </a:solidFill>
                          <a:effectLst/>
                          <a:latin typeface="Arial" panose="020B0604020202020204" pitchFamily="34" charset="0"/>
                        </a:rPr>
                        <a:t>219</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211</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203</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201</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189</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185</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182</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174</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167</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169</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168</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166</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162</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157</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155</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154</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152</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152</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151</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151</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150</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150</a:t>
                      </a:r>
                    </a:p>
                  </a:txBody>
                  <a:tcPr marL="0" marR="36000" marT="0" marB="0" anchor="ctr"/>
                </a:tc>
                <a:extLst>
                  <a:ext uri="{0D108BD9-81ED-4DB2-BD59-A6C34878D82A}">
                    <a16:rowId xmlns:a16="http://schemas.microsoft.com/office/drawing/2014/main" val="481749642"/>
                  </a:ext>
                </a:extLst>
              </a:tr>
              <a:tr h="217076">
                <a:tc>
                  <a:txBody>
                    <a:bodyPr/>
                    <a:lstStyle/>
                    <a:p>
                      <a:pPr algn="l" fontAlgn="b"/>
                      <a:r>
                        <a:rPr lang="fi-FI" sz="1050" b="1" i="0" u="none" strike="noStrike" dirty="0">
                          <a:solidFill>
                            <a:srgbClr val="000000"/>
                          </a:solidFill>
                          <a:effectLst/>
                          <a:latin typeface="Arial" panose="020B0604020202020204" pitchFamily="34" charset="0"/>
                        </a:rPr>
                        <a:t>15 - 64 v.</a:t>
                      </a:r>
                    </a:p>
                  </a:txBody>
                  <a:tcPr marL="36000" marR="0" marT="0" marB="0" anchor="ctr"/>
                </a:tc>
                <a:tc>
                  <a:txBody>
                    <a:bodyPr/>
                    <a:lstStyle/>
                    <a:p>
                      <a:pPr algn="r" fontAlgn="b"/>
                      <a:r>
                        <a:rPr lang="fi-FI" sz="1050" b="0" i="0" u="none" strike="noStrike">
                          <a:solidFill>
                            <a:srgbClr val="000000"/>
                          </a:solidFill>
                          <a:effectLst/>
                          <a:latin typeface="Arial" panose="020B0604020202020204" pitchFamily="34" charset="0"/>
                        </a:rPr>
                        <a:t>1 099</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1 077</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1 060</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1 024</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1 013</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999</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987</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982</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979</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967</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956</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955</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956</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955</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955</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952</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950</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950</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952</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953</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956</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955</a:t>
                      </a:r>
                    </a:p>
                  </a:txBody>
                  <a:tcPr marL="0" marR="36000" marT="0" marB="0" anchor="ctr"/>
                </a:tc>
                <a:extLst>
                  <a:ext uri="{0D108BD9-81ED-4DB2-BD59-A6C34878D82A}">
                    <a16:rowId xmlns:a16="http://schemas.microsoft.com/office/drawing/2014/main" val="2324670305"/>
                  </a:ext>
                </a:extLst>
              </a:tr>
              <a:tr h="217076">
                <a:tc>
                  <a:txBody>
                    <a:bodyPr/>
                    <a:lstStyle/>
                    <a:p>
                      <a:pPr algn="l" fontAlgn="b"/>
                      <a:r>
                        <a:rPr lang="fi-FI" sz="1050" b="1" i="0" u="none" strike="noStrike" dirty="0">
                          <a:solidFill>
                            <a:srgbClr val="000000"/>
                          </a:solidFill>
                          <a:effectLst/>
                          <a:latin typeface="Arial" panose="020B0604020202020204" pitchFamily="34" charset="0"/>
                        </a:rPr>
                        <a:t>65 -    v.</a:t>
                      </a:r>
                    </a:p>
                  </a:txBody>
                  <a:tcPr marL="36000" marR="0" marT="0" marB="0" anchor="ctr"/>
                </a:tc>
                <a:tc>
                  <a:txBody>
                    <a:bodyPr/>
                    <a:lstStyle/>
                    <a:p>
                      <a:pPr algn="r" fontAlgn="b"/>
                      <a:r>
                        <a:rPr lang="fi-FI" sz="1050" b="0" i="0" u="none" strike="noStrike">
                          <a:solidFill>
                            <a:srgbClr val="000000"/>
                          </a:solidFill>
                          <a:effectLst/>
                          <a:latin typeface="Arial" panose="020B0604020202020204" pitchFamily="34" charset="0"/>
                        </a:rPr>
                        <a:t>1 020</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1 022</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1 022</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1 037</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1 040</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1 037</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1 030</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1 024</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1 013</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1 005</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998</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983</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970</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959</a:t>
                      </a:r>
                    </a:p>
                  </a:txBody>
                  <a:tcPr marL="0" marR="36000" marT="0" marB="0" anchor="ctr"/>
                </a:tc>
                <a:tc>
                  <a:txBody>
                    <a:bodyPr/>
                    <a:lstStyle/>
                    <a:p>
                      <a:pPr algn="r" fontAlgn="b"/>
                      <a:r>
                        <a:rPr lang="fi-FI" sz="1050" b="0" i="0" u="none" strike="noStrike">
                          <a:solidFill>
                            <a:srgbClr val="000000"/>
                          </a:solidFill>
                          <a:effectLst/>
                          <a:latin typeface="Arial" panose="020B0604020202020204" pitchFamily="34" charset="0"/>
                        </a:rPr>
                        <a:t>946</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935</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924</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911</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896</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882</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870</a:t>
                      </a:r>
                    </a:p>
                  </a:txBody>
                  <a:tcPr marL="0" marR="36000" marT="0" marB="0" anchor="ctr"/>
                </a:tc>
                <a:tc>
                  <a:txBody>
                    <a:bodyPr/>
                    <a:lstStyle/>
                    <a:p>
                      <a:pPr algn="r" fontAlgn="b"/>
                      <a:r>
                        <a:rPr lang="fi-FI" sz="1050" b="0" i="0" u="none" strike="noStrike" dirty="0">
                          <a:solidFill>
                            <a:srgbClr val="000000"/>
                          </a:solidFill>
                          <a:effectLst/>
                          <a:latin typeface="Arial" panose="020B0604020202020204" pitchFamily="34" charset="0"/>
                        </a:rPr>
                        <a:t>861</a:t>
                      </a:r>
                    </a:p>
                  </a:txBody>
                  <a:tcPr marL="0" marR="36000" marT="0" marB="0" anchor="ctr"/>
                </a:tc>
                <a:extLst>
                  <a:ext uri="{0D108BD9-81ED-4DB2-BD59-A6C34878D82A}">
                    <a16:rowId xmlns:a16="http://schemas.microsoft.com/office/drawing/2014/main" val="527560105"/>
                  </a:ext>
                </a:extLst>
              </a:tr>
            </a:tbl>
          </a:graphicData>
        </a:graphic>
      </p:graphicFrame>
      <p:pic>
        <p:nvPicPr>
          <p:cNvPr id="3" name="Kuva 2" descr="Viivakaavio; Sulkavan väestömäärän ennustetaan laskevan vuoden 2024 luvusta 2 338 vuoden 2045 lukuun 1 966.">
            <a:extLst>
              <a:ext uri="{FF2B5EF4-FFF2-40B4-BE49-F238E27FC236}">
                <a16:creationId xmlns:a16="http://schemas.microsoft.com/office/drawing/2014/main" id="{960A8F40-45E1-EB35-A47D-2248C66D6FBD}"/>
              </a:ext>
            </a:extLst>
          </p:cNvPr>
          <p:cNvPicPr>
            <a:picLocks noChangeAspect="1"/>
          </p:cNvPicPr>
          <p:nvPr/>
        </p:nvPicPr>
        <p:blipFill>
          <a:blip r:embed="rId2"/>
          <a:stretch>
            <a:fillRect/>
          </a:stretch>
        </p:blipFill>
        <p:spPr>
          <a:xfrm>
            <a:off x="2135560" y="2708920"/>
            <a:ext cx="6696744" cy="3465796"/>
          </a:xfrm>
          <a:prstGeom prst="rect">
            <a:avLst/>
          </a:prstGeom>
        </p:spPr>
      </p:pic>
      <p:sp>
        <p:nvSpPr>
          <p:cNvPr id="4" name="Title 11">
            <a:extLst>
              <a:ext uri="{FF2B5EF4-FFF2-40B4-BE49-F238E27FC236}">
                <a16:creationId xmlns:a16="http://schemas.microsoft.com/office/drawing/2014/main" id="{F6AFD0A8-FE0B-6644-A4DF-10C8E9FD9DE8}"/>
              </a:ext>
            </a:extLst>
          </p:cNvPr>
          <p:cNvSpPr txBox="1">
            <a:spLocks/>
          </p:cNvSpPr>
          <p:nvPr/>
        </p:nvSpPr>
        <p:spPr bwMode="auto">
          <a:xfrm>
            <a:off x="551384" y="6525344"/>
            <a:ext cx="11521280"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Väestöennuste 2024, Tilastokeskus, 1.1.2024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a:t>
            </a:r>
            <a:r>
              <a:rPr lang="fi-FI" sz="1000" dirty="0">
                <a:solidFill>
                  <a:srgbClr val="000000"/>
                </a:solidFill>
                <a:latin typeface="Arial" charset="-52"/>
                <a:cs typeface="Arial" charset="-52"/>
              </a:rPr>
              <a:t>1</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.11.2024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2801735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53F3C699-262D-411F-9F35-209275045CEC}"/>
              </a:ext>
            </a:extLst>
          </p:cNvPr>
          <p:cNvSpPr txBox="1">
            <a:spLocks noGrp="1"/>
          </p:cNvSpPr>
          <p:nvPr>
            <p:ph type="title" idx="4294967295"/>
          </p:nvPr>
        </p:nvSpPr>
        <p:spPr>
          <a:xfrm>
            <a:off x="479376" y="302572"/>
            <a:ext cx="10873017" cy="9661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28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Laatuseloste (Tilastokeskus), tietoa mm. väestöennusteen pohjana olevista oletuksista ja ennustemenetelmästä</a:t>
            </a:r>
          </a:p>
        </p:txBody>
      </p:sp>
      <p:sp>
        <p:nvSpPr>
          <p:cNvPr id="11" name="Tekstiruutu 10">
            <a:extLst>
              <a:ext uri="{FF2B5EF4-FFF2-40B4-BE49-F238E27FC236}">
                <a16:creationId xmlns:a16="http://schemas.microsoft.com/office/drawing/2014/main" id="{234252CB-F74D-4046-8DCE-324FE9381298}"/>
              </a:ext>
            </a:extLst>
          </p:cNvPr>
          <p:cNvSpPr txBox="1"/>
          <p:nvPr/>
        </p:nvSpPr>
        <p:spPr>
          <a:xfrm>
            <a:off x="551384" y="1557367"/>
            <a:ext cx="10873017" cy="4031873"/>
          </a:xfrm>
          <a:prstGeom prst="rect">
            <a:avLst/>
          </a:prstGeom>
          <a:solidFill>
            <a:schemeClr val="bg1"/>
          </a:solidFill>
        </p:spPr>
        <p:txBody>
          <a:bodyPr wrap="square" lIns="91440" tIns="45720" rIns="91440" bIns="45720" rtlCol="0" anchor="t">
            <a:spAutoFit/>
          </a:bodyPr>
          <a:lstStyle/>
          <a:p>
            <a:r>
              <a:rPr lang="fi-FI" sz="1400" b="1" dirty="0">
                <a:cs typeface="Arial"/>
              </a:rPr>
              <a:t>Tilaston perustiedot</a:t>
            </a:r>
          </a:p>
          <a:p>
            <a:endParaRPr lang="fi-FI" sz="1400" b="1" dirty="0">
              <a:cs typeface="Arial"/>
            </a:endParaRPr>
          </a:p>
          <a:p>
            <a:r>
              <a:rPr lang="fi-FI" sz="1200" b="1" dirty="0">
                <a:cs typeface="Arial"/>
              </a:rPr>
              <a:t>Yleiskuvaus</a:t>
            </a:r>
          </a:p>
          <a:p>
            <a:r>
              <a:rPr lang="fi-FI" sz="1200" dirty="0">
                <a:cs typeface="Arial"/>
              </a:rPr>
              <a:t>Väestöennuste -tilasto pyrkii kuvaamaan Suomen tulevaa väestönkehitystä. Tilastokeskuksen väestöennusteet ovat ns. demografisia trendilaskelmia, joissa lasketaan mikä olisi alueen tuleva väestö, jos viime vuosien väestönkehitys jatkuisi samanlaisena. Kunnittaisia ennusteita laskettaessa tuotetaan myös ns. omavaraislaskelma, joka kuvaa, millainen väestönkehitys olisi ilman muuttoliikettä.</a:t>
            </a:r>
          </a:p>
          <a:p>
            <a:endParaRPr lang="fi-FI" sz="1200" dirty="0">
              <a:cs typeface="Arial"/>
            </a:endParaRPr>
          </a:p>
          <a:p>
            <a:r>
              <a:rPr lang="fi-FI" sz="1200" dirty="0">
                <a:cs typeface="Arial"/>
              </a:rPr>
              <a:t>Vuonna 2024 laaditun väestöennusteen perusväkilukuina ovat olleet vuoden 2023 lopun kunnittaiset väkiluvut 1-vuotisikäryhmittäin sukupuolen mukaan. Ennuste on laskettu kunnittain ja kunnittaisista tiedoista on saatu summaamalla maakuntien ja koko maan luvut. Ennustetietoja on mahdollista tulostaa myös käyttäen mitä tahansa muutakin kunnista muodostuvaa aluejakoa. Väkilukutietojen lisäksi on saatavana ennusteen mukaiset syntyneiden, kuolleiden ja muuttaneiden määrät sekä ennusteen laskennassa käytetyt kertoimet.</a:t>
            </a:r>
          </a:p>
          <a:p>
            <a:endParaRPr lang="fi-FI" sz="1200" dirty="0">
              <a:cs typeface="Arial"/>
            </a:endParaRPr>
          </a:p>
          <a:p>
            <a:r>
              <a:rPr lang="fi-FI" sz="1200" dirty="0">
                <a:cs typeface="Arial"/>
              </a:rPr>
              <a:t>Ennusteesta on kaksi laskelmaa:</a:t>
            </a:r>
          </a:p>
          <a:p>
            <a:endParaRPr lang="fi-FI" sz="1200" dirty="0">
              <a:cs typeface="Arial"/>
            </a:endParaRPr>
          </a:p>
          <a:p>
            <a:r>
              <a:rPr lang="fi-FI" sz="1200" dirty="0">
                <a:cs typeface="Arial"/>
              </a:rPr>
              <a:t>Muuttoliikkeen sisältävä laskelma, jossa on otettu huomioon syntyvyyden, kuolevuuden, kuntien välisen muuttoliikkeen ja siirtolaisuuden vaikutus väestönkehitykseen.</a:t>
            </a:r>
          </a:p>
          <a:p>
            <a:endParaRPr lang="fi-FI" sz="1200" dirty="0">
              <a:cs typeface="Arial"/>
            </a:endParaRPr>
          </a:p>
          <a:p>
            <a:r>
              <a:rPr lang="fi-FI" sz="1200" dirty="0">
                <a:cs typeface="Arial"/>
              </a:rPr>
              <a:t>Omavaraislaskelma ilmaisee, millainen tuleva väestönkehitys olisi ilman muuttoliikettä. Laskelmassa on otettu huomioon vain syntyvyyden ja kuolevuuden vaikutus väestönkehitykseen. Syntyvyys- ja kuolevuusoletukset ovat samat kuin muuttoliikkeen sisältävässä laskelmassa. Etenkin syntyneiden määrät ovat laskelmissa kuitenkin erilaiset, koska muuttoliikkeen sisältävässä laskelmassa muuttajat omaksuvat tuloalueen hedelmällisyyden.</a:t>
            </a:r>
          </a:p>
          <a:p>
            <a:endParaRPr lang="fi-FI" sz="1200" dirty="0">
              <a:cs typeface="Arial"/>
            </a:endParaRPr>
          </a:p>
        </p:txBody>
      </p:sp>
    </p:spTree>
    <p:extLst>
      <p:ext uri="{BB962C8B-B14F-4D97-AF65-F5344CB8AC3E}">
        <p14:creationId xmlns:p14="http://schemas.microsoft.com/office/powerpoint/2010/main" val="39612970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tsikko 10">
            <a:extLst>
              <a:ext uri="{FF2B5EF4-FFF2-40B4-BE49-F238E27FC236}">
                <a16:creationId xmlns:a16="http://schemas.microsoft.com/office/drawing/2014/main" id="{234252CB-F74D-4046-8DCE-324FE9381298}"/>
              </a:ext>
            </a:extLst>
          </p:cNvPr>
          <p:cNvSpPr txBox="1">
            <a:spLocks noGrp="1"/>
          </p:cNvSpPr>
          <p:nvPr>
            <p:ph type="title" idx="4294967295"/>
          </p:nvPr>
        </p:nvSpPr>
        <p:spPr>
          <a:xfrm>
            <a:off x="623392" y="620688"/>
            <a:ext cx="10945216" cy="5755422"/>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i-FI" sz="2000" b="1" i="0" dirty="0">
                <a:solidFill>
                  <a:schemeClr val="tx1"/>
                </a:solidFill>
                <a:effectLst/>
                <a:latin typeface="+mn-lt"/>
              </a:rPr>
              <a:t>Menetelmät</a:t>
            </a:r>
            <a:br>
              <a:rPr lang="fi-FI" sz="1200" b="1" i="0" dirty="0">
                <a:solidFill>
                  <a:schemeClr val="tx1"/>
                </a:solidFill>
                <a:effectLst/>
                <a:latin typeface="+mn-lt"/>
              </a:rPr>
            </a:br>
            <a:br>
              <a:rPr lang="fi-FI" sz="1200" b="1" i="0" dirty="0">
                <a:solidFill>
                  <a:schemeClr val="tx1"/>
                </a:solidFill>
                <a:effectLst/>
                <a:latin typeface="+mn-lt"/>
              </a:rPr>
            </a:br>
            <a:r>
              <a:rPr lang="fi-FI" sz="1400" b="1" i="0" dirty="0">
                <a:solidFill>
                  <a:schemeClr val="tx1"/>
                </a:solidFill>
                <a:effectLst/>
                <a:latin typeface="+mn-lt"/>
              </a:rPr>
              <a:t>Tiedon käsittely</a:t>
            </a:r>
            <a:br>
              <a:rPr lang="fi-FI" sz="1400" b="1" i="0" dirty="0">
                <a:solidFill>
                  <a:schemeClr val="tx1"/>
                </a:solidFill>
                <a:effectLst/>
                <a:latin typeface="+mn-lt"/>
              </a:rPr>
            </a:br>
            <a:br>
              <a:rPr lang="fi-FI" sz="1200" b="1" i="0" dirty="0">
                <a:solidFill>
                  <a:schemeClr val="tx1"/>
                </a:solidFill>
                <a:effectLst/>
                <a:latin typeface="+mn-lt"/>
              </a:rPr>
            </a:br>
            <a:r>
              <a:rPr lang="fi-FI" sz="1200" b="0" i="0" dirty="0">
                <a:solidFill>
                  <a:schemeClr val="tx1"/>
                </a:solidFill>
                <a:effectLst/>
                <a:latin typeface="+mn-lt"/>
              </a:rPr>
              <a:t>Tilastokeskuksen käyttämä väestöennustemenetelmä on ns. demografinen komponenttimalli, jossa väestön tuleva määrä ja rakenne lasketaan ikäryhmittäisten syntyvyys-, kuolevuus- ja muuttokerrointen avulla. Kertoimet on laskettu viime vuosien väestötilastojen perusteella. Kertoimien satunnaisvaihtelun vähentämiseksi kertoimet on laskettu useammalta vuodelta ja lisäksi kuntia on ryhmitelty syntyvyys-, kuolevuus- ja lähtömuuttoalueiksi.</a:t>
            </a:r>
            <a:br>
              <a:rPr lang="fi-FI" sz="1200" b="0" i="0" dirty="0">
                <a:solidFill>
                  <a:schemeClr val="tx1"/>
                </a:solidFill>
                <a:effectLst/>
                <a:latin typeface="+mn-lt"/>
              </a:rPr>
            </a:br>
            <a:br>
              <a:rPr lang="fi-FI" sz="1200" b="0" i="0" dirty="0">
                <a:solidFill>
                  <a:schemeClr val="tx1"/>
                </a:solidFill>
                <a:effectLst/>
                <a:latin typeface="+mn-lt"/>
              </a:rPr>
            </a:br>
            <a:r>
              <a:rPr lang="fi-FI" sz="1400" dirty="0">
                <a:solidFill>
                  <a:schemeClr val="tx1"/>
                </a:solidFill>
                <a:latin typeface="+mn-lt"/>
              </a:rPr>
              <a:t>Syntyvyys</a:t>
            </a:r>
            <a:br>
              <a:rPr lang="fi-FI" sz="1400" dirty="0">
                <a:solidFill>
                  <a:schemeClr val="tx1"/>
                </a:solidFill>
                <a:latin typeface="+mn-lt"/>
              </a:rPr>
            </a:br>
            <a:br>
              <a:rPr lang="fi-FI" sz="1200" b="0" i="0" dirty="0">
                <a:solidFill>
                  <a:schemeClr val="tx1"/>
                </a:solidFill>
                <a:effectLst/>
                <a:latin typeface="+mn-lt"/>
              </a:rPr>
            </a:br>
            <a:r>
              <a:rPr lang="fi-FI" sz="1200" b="0" i="0" dirty="0">
                <a:solidFill>
                  <a:schemeClr val="tx1"/>
                </a:solidFill>
                <a:effectLst/>
                <a:latin typeface="+mn-lt"/>
              </a:rPr>
              <a:t>Syntyvien määrän laskemiseksi kunnat on ryhmitelty 106 hedelmällisyysalueeksi vuosien 2019–2023 kokonaishedelmällisyysluvun perusteella. Kunnat, joissa asukasluku on vähintään 25 000 tai hedelmällisyysikäisten naisten määrä on yli 5000, ovat pääsääntöisesti omia hedelmällisyysalueitaan. Asukasluvultaan tätä pienemmät kunnat on yhdistelty hedelmällisyysalueiksi. Asukasluvultaan pienille kunnille on etsitty saman hedelmällisyystason omaavia kuntia koko maan tasolla. Aiemmin yhdistelyt suoritettiin maakuntien sisällä. Hedelmällisyysalueita muodostettaessa on samalla tarkasteltu myös ikäryhmittäistä hedelmällisyyttä.</a:t>
            </a:r>
            <a:br>
              <a:rPr lang="fi-FI" sz="1200" b="0" i="0" dirty="0">
                <a:solidFill>
                  <a:schemeClr val="tx1"/>
                </a:solidFill>
                <a:effectLst/>
                <a:latin typeface="+mn-lt"/>
              </a:rPr>
            </a:br>
            <a:r>
              <a:rPr lang="fi-FI" sz="1200" b="0" i="0" dirty="0">
                <a:solidFill>
                  <a:schemeClr val="tx1"/>
                </a:solidFill>
                <a:effectLst/>
                <a:latin typeface="+mn-lt"/>
              </a:rPr>
              <a:t>Hedelmällisyysalueille on laskettu ikäryhmittäiset (14–50-vuotiaille naisille) hedelmällisyysluvut vuosilta 2019–2023. Samaan hedelmällisyysalueeseen kuuluvien kuntien hedelmällisyyskertoimet ovat siis samat. Ennusteessa hedelmällisyysluvut on pidetty vakiona koko ennustekauden. Koko maan keskimääräinen kokonaishedelmällisyysluku eli kunkin naisen elinaikanaan synnyttämä lapsimäärä on keskimäärin 1,26.</a:t>
            </a:r>
            <a:br>
              <a:rPr lang="fi-FI" sz="1200" b="0" i="0" dirty="0">
                <a:solidFill>
                  <a:schemeClr val="tx1"/>
                </a:solidFill>
                <a:effectLst/>
                <a:latin typeface="+mn-lt"/>
              </a:rPr>
            </a:br>
            <a:br>
              <a:rPr lang="fi-FI" sz="1200" b="0" i="0" dirty="0">
                <a:solidFill>
                  <a:schemeClr val="tx1"/>
                </a:solidFill>
                <a:effectLst/>
                <a:latin typeface="+mn-lt"/>
              </a:rPr>
            </a:br>
            <a:r>
              <a:rPr lang="fi-FI" sz="1400" b="1" i="0" dirty="0">
                <a:solidFill>
                  <a:schemeClr val="tx1"/>
                </a:solidFill>
                <a:effectLst/>
                <a:latin typeface="+mn-lt"/>
              </a:rPr>
              <a:t>Kuolevuus</a:t>
            </a:r>
            <a:br>
              <a:rPr lang="fi-FI" sz="1400" b="1" i="0" dirty="0">
                <a:solidFill>
                  <a:schemeClr val="tx1"/>
                </a:solidFill>
                <a:effectLst/>
                <a:latin typeface="+mn-lt"/>
              </a:rPr>
            </a:br>
            <a:br>
              <a:rPr lang="fi-FI" sz="1200" b="0" i="0" dirty="0">
                <a:solidFill>
                  <a:schemeClr val="tx1"/>
                </a:solidFill>
                <a:effectLst/>
                <a:latin typeface="+mn-lt"/>
              </a:rPr>
            </a:br>
            <a:r>
              <a:rPr lang="fi-FI" sz="1200" b="0" i="0" dirty="0">
                <a:solidFill>
                  <a:schemeClr val="tx1"/>
                </a:solidFill>
                <a:effectLst/>
                <a:latin typeface="+mn-lt"/>
              </a:rPr>
              <a:t>Kuolleiden määrän laskemiseksi on muodostettu 22 kuolevuusaluetta. Asukasluvultaan yhdeksän suurinta kuntaa (vähintään 120 000 asukasta) ovat omia kuolevuusalueitaan ja tätä pienemmät kunnat on yhdistelty kuolevuusalueiksi. Kunnat on ryhmitelty kuolevuusalueisiin vuosien 2018–2023 ikä- ja sukupuolivakioidun kuolleisuuden perusteella. Se mihin kuolevuusalueeseen kunta kuuluu ei näin ollen riipu kunnan maantieteellisestä sijainnista.</a:t>
            </a:r>
            <a:br>
              <a:rPr lang="fi-FI" sz="1200" b="0" i="0" dirty="0">
                <a:solidFill>
                  <a:schemeClr val="tx1"/>
                </a:solidFill>
                <a:effectLst/>
                <a:latin typeface="+mn-lt"/>
              </a:rPr>
            </a:br>
            <a:r>
              <a:rPr lang="fi-FI" sz="1200" b="0" i="0" dirty="0">
                <a:solidFill>
                  <a:schemeClr val="tx1"/>
                </a:solidFill>
                <a:effectLst/>
                <a:latin typeface="+mn-lt"/>
              </a:rPr>
              <a:t>Satunnaisvaihtelun vähentämiseksi kaikilla kuolevuusalueilla käytetään koko maan kuolevuuskertoimia 0–17-vuotiaiden ja 90–104-vuotiaiden osalta. Aluekohtaiset kertoimet ovat käytössä 18–89-vuotiaiden kohdalla. Ikäryhmittäiset kuolevuusluvut on laskettu vuosilta 2019–2023.</a:t>
            </a:r>
            <a:br>
              <a:rPr lang="fi-FI" sz="1200" b="0" i="0" dirty="0">
                <a:solidFill>
                  <a:schemeClr val="tx1"/>
                </a:solidFill>
                <a:effectLst/>
                <a:latin typeface="+mn-lt"/>
              </a:rPr>
            </a:br>
            <a:r>
              <a:rPr lang="fi-FI" sz="1200" b="0" i="0" dirty="0">
                <a:solidFill>
                  <a:schemeClr val="tx1"/>
                </a:solidFill>
                <a:effectLst/>
                <a:latin typeface="+mn-lt"/>
              </a:rPr>
              <a:t>Kuolevuuden vuotuisen muutoksen ikä- ja sukupuoliryhmittäiset kertoimet on saatu alle 50-vuotiaille laskemalla, kuinka paljon kuolevuus muuttui vuosista 1989–1993 vuosiin 2018–2023 ja 50-vuotiaille ja tätä vanhemmille laskemalla, kuinka paljon kuolevuus muuttui vuosista 1999–2003 vuosiin 2018–2023 siten, että vuosi 2022 on jätetty vertailuperiodista pois. Minkään ikäryhmän kuolevuutta ei ole kuitenkaan nostettu.</a:t>
            </a:r>
            <a:br>
              <a:rPr lang="fi-FI" sz="1200" b="0" i="0" dirty="0">
                <a:solidFill>
                  <a:schemeClr val="tx1"/>
                </a:solidFill>
                <a:effectLst/>
                <a:latin typeface="+mn-lt"/>
              </a:rPr>
            </a:br>
            <a:endParaRPr kumimoji="0" lang="fi-FI" sz="1800" b="0" i="0" u="none" strike="noStrike" kern="1200" cap="none" spc="0" normalizeH="0" baseline="0" noProof="0" dirty="0">
              <a:ln>
                <a:noFill/>
              </a:ln>
              <a:solidFill>
                <a:schemeClr val="tx1"/>
              </a:solidFill>
              <a:effectLst/>
              <a:uLnTx/>
              <a:uFillTx/>
              <a:latin typeface="+mn-lt"/>
              <a:ea typeface="+mn-ea"/>
              <a:cs typeface="Arial"/>
            </a:endParaRPr>
          </a:p>
        </p:txBody>
      </p:sp>
    </p:spTree>
    <p:extLst>
      <p:ext uri="{BB962C8B-B14F-4D97-AF65-F5344CB8AC3E}">
        <p14:creationId xmlns:p14="http://schemas.microsoft.com/office/powerpoint/2010/main" val="2245083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02D70C6-6FC1-480D-B059-FB48A2E55EE9}"/>
              </a:ext>
            </a:extLst>
          </p:cNvPr>
          <p:cNvSpPr txBox="1">
            <a:spLocks noGrp="1"/>
          </p:cNvSpPr>
          <p:nvPr>
            <p:ph type="title" idx="4294967295"/>
          </p:nvPr>
        </p:nvSpPr>
        <p:spPr>
          <a:xfrm>
            <a:off x="551384" y="520511"/>
            <a:ext cx="10839129" cy="603242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b="1" i="0" dirty="0">
                <a:solidFill>
                  <a:srgbClr val="000000"/>
                </a:solidFill>
                <a:effectLst/>
                <a:latin typeface="+mn-lt"/>
              </a:rPr>
              <a:t>Muuttoliike</a:t>
            </a:r>
            <a:br>
              <a:rPr lang="fi-FI" sz="1400" b="1" i="0" dirty="0">
                <a:solidFill>
                  <a:srgbClr val="000000"/>
                </a:solidFill>
                <a:effectLst/>
                <a:latin typeface="+mn-lt"/>
              </a:rPr>
            </a:br>
            <a:br>
              <a:rPr lang="fi-FI" sz="1200" b="0" i="0" dirty="0">
                <a:solidFill>
                  <a:srgbClr val="000000"/>
                </a:solidFill>
                <a:effectLst/>
                <a:latin typeface="+mn-lt"/>
              </a:rPr>
            </a:br>
            <a:r>
              <a:rPr lang="fi-FI" sz="1200" b="0" i="0" dirty="0">
                <a:solidFill>
                  <a:srgbClr val="000000"/>
                </a:solidFill>
                <a:effectLst/>
                <a:latin typeface="+mn-lt"/>
              </a:rPr>
              <a:t>Kunnat on jaettu 102 lähtömuuttokategoriaan 0–6- ja 16–39-vuotiaiden lähtömuuttoalttiuden perusteella vuosina 2019–2023. Asukasluvultaan vähintään 30 000 hengen kunnat ovat omia lähtömuuttoalueitaan. Asukasluvultaan pienemmät kunnat on yhdistelty lähtömuuttoalueiksi. Asukasluvultaan pienille kunnille on etsitty saman lähtömuuttoalttiuden omaavia kuntia koko maan tasolla. Aiemmin yhdistelyt suoritettiin maakuntien sisällä. Lähtömuuttoalueiden ikäryhmittäiset lähtömuuttokertoimet sukupuolittain on laskettu vuosien 2019–2023 perusteella.</a:t>
            </a:r>
            <a:br>
              <a:rPr lang="fi-FI" sz="1200" b="0" i="0" dirty="0">
                <a:solidFill>
                  <a:srgbClr val="000000"/>
                </a:solidFill>
                <a:effectLst/>
                <a:latin typeface="+mn-lt"/>
              </a:rPr>
            </a:br>
            <a:br>
              <a:rPr lang="fi-FI" sz="1200" b="0" i="0" dirty="0">
                <a:solidFill>
                  <a:srgbClr val="000000"/>
                </a:solidFill>
                <a:effectLst/>
                <a:latin typeface="+mn-lt"/>
              </a:rPr>
            </a:br>
            <a:r>
              <a:rPr lang="fi-FI" sz="1200" b="0" i="0" dirty="0">
                <a:solidFill>
                  <a:srgbClr val="000000"/>
                </a:solidFill>
                <a:effectLst/>
                <a:latin typeface="+mn-lt"/>
              </a:rPr>
              <a:t>Koko maa on jaettu 22 suurmuuttoalueeseen. Suurmuuttoalueet on muodostettu suurten aluekeskusten ympärille (pl. Uusimaa ja Ahvenanmaa). Kunnan suurmuuttoalue määräytyy sen mukaan, mihin aluekeskukseen tai aluekeskuksen ympäristökuntiin kunnasta on eniten muuttoliikettä ollut vuosien 2019–2023 aikana. Etelä-Suomeen muuttoalueita on muodostettu enemmän, koska väestön määrä ja alueella tapahtuvien muuttojen määrä vaativat pienempiä aluekokonaisuuksia.</a:t>
            </a:r>
            <a:br>
              <a:rPr lang="fi-FI" sz="1200" b="0" i="0" dirty="0">
                <a:solidFill>
                  <a:srgbClr val="000000"/>
                </a:solidFill>
                <a:effectLst/>
                <a:latin typeface="+mn-lt"/>
              </a:rPr>
            </a:br>
            <a:br>
              <a:rPr lang="fi-FI" sz="1200" b="0" i="0" dirty="0">
                <a:solidFill>
                  <a:srgbClr val="000000"/>
                </a:solidFill>
                <a:effectLst/>
                <a:latin typeface="+mn-lt"/>
              </a:rPr>
            </a:br>
            <a:r>
              <a:rPr lang="fi-FI" sz="1200" b="0" i="0" dirty="0">
                <a:solidFill>
                  <a:srgbClr val="000000"/>
                </a:solidFill>
                <a:effectLst/>
                <a:latin typeface="+mn-lt"/>
              </a:rPr>
              <a:t>Suurmuuttoalueiden välisiä muuttoja väestöennusteessa lasketaan muuttotodennäköisyyksien avulla. Ensin lasketaan kunkin suurmuuttoalueen lähtömuuttajien kokonaismäärä summaamalla suurmuuttoalueeseen kuuluvien kuntien lähtömuuttajien määrä. Tämän jälkeen muuttotodennäköisyyksien avulla lasketaan kuinka suuri osa lähtömuuttajista jää omaan suurmuuttoalueeseen ja kuinka suuri osa menee muihin suurmuuttoalueisiin. Suurmuuttoalueiden väliset muuttotodennäköisyydet sukupuolittain ja ikäryhmittäin on laskettu vuosien 2014–2023 perusteella.</a:t>
            </a:r>
            <a:br>
              <a:rPr lang="fi-FI" sz="1200" b="0" i="0" dirty="0">
                <a:solidFill>
                  <a:srgbClr val="000000"/>
                </a:solidFill>
                <a:effectLst/>
                <a:latin typeface="+mn-lt"/>
              </a:rPr>
            </a:br>
            <a:br>
              <a:rPr lang="fi-FI" sz="1200" b="0" i="0" dirty="0">
                <a:solidFill>
                  <a:srgbClr val="000000"/>
                </a:solidFill>
                <a:effectLst/>
                <a:latin typeface="+mn-lt"/>
              </a:rPr>
            </a:br>
            <a:r>
              <a:rPr lang="fi-FI" sz="1200" b="0" i="0" dirty="0">
                <a:solidFill>
                  <a:srgbClr val="000000"/>
                </a:solidFill>
                <a:effectLst/>
                <a:latin typeface="+mn-lt"/>
              </a:rPr>
              <a:t>Kunnille on laskettu tulomuutto-osuudet kussakin ikä- ja sukupuoliryhmässä</a:t>
            </a:r>
            <a:br>
              <a:rPr lang="fi-FI" sz="1200" b="0" i="0" dirty="0">
                <a:solidFill>
                  <a:srgbClr val="000000"/>
                </a:solidFill>
                <a:effectLst/>
                <a:latin typeface="+mn-lt"/>
              </a:rPr>
            </a:br>
            <a:r>
              <a:rPr lang="fi-FI" sz="1200" b="0" i="0" dirty="0">
                <a:solidFill>
                  <a:srgbClr val="000000"/>
                </a:solidFill>
                <a:effectLst/>
                <a:latin typeface="+mn-lt"/>
              </a:rPr>
              <a:t>a) omaan suurmuuttoalueeseen jääneistä muuttajista,</a:t>
            </a:r>
            <a:br>
              <a:rPr lang="fi-FI" sz="1200" b="0" i="0" dirty="0">
                <a:solidFill>
                  <a:srgbClr val="000000"/>
                </a:solidFill>
                <a:effectLst/>
                <a:latin typeface="+mn-lt"/>
              </a:rPr>
            </a:br>
            <a:r>
              <a:rPr lang="fi-FI" sz="1200" b="0" i="0" dirty="0">
                <a:solidFill>
                  <a:srgbClr val="000000"/>
                </a:solidFill>
                <a:effectLst/>
                <a:latin typeface="+mn-lt"/>
              </a:rPr>
              <a:t>b) muilta suurmuuttoalueilta tulevista muuttajista ja</a:t>
            </a:r>
            <a:br>
              <a:rPr lang="fi-FI" sz="1200" b="0" i="0" dirty="0">
                <a:solidFill>
                  <a:srgbClr val="000000"/>
                </a:solidFill>
                <a:effectLst/>
                <a:latin typeface="+mn-lt"/>
              </a:rPr>
            </a:br>
            <a:r>
              <a:rPr lang="fi-FI" sz="1200" b="0" i="0" dirty="0">
                <a:solidFill>
                  <a:srgbClr val="000000"/>
                </a:solidFill>
                <a:effectLst/>
                <a:latin typeface="+mn-lt"/>
              </a:rPr>
              <a:t>c) ulkomailta suurmuuttoalueelle muuttajista.</a:t>
            </a:r>
            <a:br>
              <a:rPr lang="fi-FI" sz="1200" b="0" i="0" dirty="0">
                <a:solidFill>
                  <a:srgbClr val="000000"/>
                </a:solidFill>
                <a:effectLst/>
                <a:latin typeface="+mn-lt"/>
              </a:rPr>
            </a:br>
            <a:br>
              <a:rPr lang="fi-FI" sz="1200" b="0" i="0" dirty="0">
                <a:solidFill>
                  <a:srgbClr val="000000"/>
                </a:solidFill>
                <a:effectLst/>
                <a:latin typeface="+mn-lt"/>
              </a:rPr>
            </a:br>
            <a:r>
              <a:rPr lang="fi-FI" sz="1200" b="0" i="0" dirty="0">
                <a:solidFill>
                  <a:srgbClr val="000000"/>
                </a:solidFill>
                <a:effectLst/>
                <a:latin typeface="+mn-lt"/>
              </a:rPr>
              <a:t>Osuudet on laskettu sen suurmuuttoalueen tulomuuttojen summasta, johon kunta kuuluu. Tulomuutto-osuudet oman suurmuuttoalueen muuttajista on laskettu vuosien 2014–2023 perusteella. Tulomuutto-osuudet muilta suurmuuttoalueilta tulevista muuttujista sekä ulkomailta muuttajista on laskettu vuosien 2014–2023 perusteella. Ennustekautena kaikki muuttokertoimet ja tulomuutto-osuudet on pidetty vakioina. Laskettaessa kuntien osuuksia ulkomailta muuttaneista on ukrainalaisten maahanmuutot pyritty eliminoimaan.</a:t>
            </a:r>
            <a:br>
              <a:rPr lang="fi-FI" sz="1200" b="0" i="0" dirty="0">
                <a:solidFill>
                  <a:srgbClr val="000000"/>
                </a:solidFill>
                <a:effectLst/>
                <a:latin typeface="+mn-lt"/>
              </a:rPr>
            </a:br>
            <a:br>
              <a:rPr lang="fi-FI" sz="1200" b="0" i="0" dirty="0">
                <a:solidFill>
                  <a:srgbClr val="000000"/>
                </a:solidFill>
                <a:effectLst/>
                <a:latin typeface="+mn-lt"/>
              </a:rPr>
            </a:br>
            <a:r>
              <a:rPr lang="fi-FI" sz="1200" b="0" i="0" dirty="0">
                <a:solidFill>
                  <a:srgbClr val="000000"/>
                </a:solidFill>
                <a:effectLst/>
                <a:latin typeface="+mn-lt"/>
              </a:rPr>
              <a:t>Muuttoliikkeen sisältävässä laskelmassa koko maan vuotuisen nettomaahanmuuton on oletettu olevan 52 000 henkilöä vuonna 2024, 45 000 vuonna 2025 ja sen jälkeen 40 000 henkilöä vuosittain. Maahanmuutto saadaan laskemalla koko maan maastamuutto ja summaamalla siihen oletettu nettomaahanmuutto. Maahanmuuton ikäjakauma on laskettu vuosien 2014–2023 maahanmuuttojen perusteella. Maahanmuutto jaetaan suurmuuttoalueille kunkin alueen maahanmuutto-osuuskertoimella. Suurmuuttoalueiden maahanmuutto-osuus koko maan maahanmuutosta on laskettu ikäryhmittäin ja sukupuolittain vuosien 2014–2023 perusteella. Kuntien maahanmuutto on laskettu tulomuutto-osuuskertoimilla oman suuralueen maahanmuuttojen summasta.</a:t>
            </a:r>
            <a:endParaRPr kumimoji="0" lang="fi-FI" sz="1200" b="0" i="0" u="none" strike="noStrike" kern="1200" cap="none" spc="0" normalizeH="0" baseline="0" noProof="0" dirty="0">
              <a:ln>
                <a:noFill/>
              </a:ln>
              <a:solidFill>
                <a:schemeClr val="tx1"/>
              </a:solidFill>
              <a:effectLst/>
              <a:uLnTx/>
              <a:uFillTx/>
              <a:latin typeface="+mn-lt"/>
              <a:ea typeface="+mn-ea"/>
              <a:cs typeface="Segoe UI"/>
            </a:endParaRPr>
          </a:p>
        </p:txBody>
      </p:sp>
    </p:spTree>
    <p:extLst>
      <p:ext uri="{BB962C8B-B14F-4D97-AF65-F5344CB8AC3E}">
        <p14:creationId xmlns:p14="http://schemas.microsoft.com/office/powerpoint/2010/main" val="721744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783942-13CA-4403-91E4-EE7A2BF57D58}"/>
              </a:ext>
            </a:extLst>
          </p:cNvPr>
          <p:cNvSpPr txBox="1">
            <a:spLocks noGrp="1"/>
          </p:cNvSpPr>
          <p:nvPr>
            <p:ph type="title" idx="4294967295"/>
          </p:nvPr>
        </p:nvSpPr>
        <p:spPr>
          <a:xfrm>
            <a:off x="536107" y="548680"/>
            <a:ext cx="10816477" cy="501675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i="0" u="none" strike="noStrike" kern="1200" cap="none" spc="0" normalizeH="0" baseline="0" noProof="0" dirty="0">
                <a:ln>
                  <a:noFill/>
                </a:ln>
                <a:solidFill>
                  <a:schemeClr val="tx1"/>
                </a:solidFill>
                <a:effectLst/>
                <a:uLnTx/>
                <a:uFillTx/>
                <a:latin typeface="+mn-lt"/>
                <a:ea typeface="+mn-ea"/>
                <a:cs typeface="Segoe UI"/>
              </a:rPr>
              <a:t>Saatavuus ja selkeys</a:t>
            </a:r>
            <a:br>
              <a:rPr kumimoji="0" lang="fi-FI" sz="1200" b="0" i="0" u="none" strike="noStrike" kern="1200" cap="none" spc="0" normalizeH="0" baseline="0" noProof="0" dirty="0">
                <a:ln>
                  <a:noFill/>
                </a:ln>
                <a:solidFill>
                  <a:schemeClr val="tx1"/>
                </a:solidFill>
                <a:effectLst/>
                <a:uLnTx/>
                <a:uFillTx/>
                <a:latin typeface="+mn-lt"/>
                <a:ea typeface="+mn-ea"/>
                <a:cs typeface="Segoe UI"/>
              </a:rPr>
            </a:br>
            <a:br>
              <a:rPr kumimoji="0" lang="fi-FI" sz="1200" b="0" i="0" u="none" strike="noStrike" kern="1200" cap="none" spc="0" normalizeH="0" baseline="0" noProof="0" dirty="0">
                <a:ln>
                  <a:noFill/>
                </a:ln>
                <a:solidFill>
                  <a:schemeClr val="tx1"/>
                </a:solidFill>
                <a:effectLst/>
                <a:uLnTx/>
                <a:uFillTx/>
                <a:latin typeface="+mn-lt"/>
                <a:ea typeface="+mn-ea"/>
                <a:cs typeface="Segoe UI"/>
              </a:rPr>
            </a:br>
            <a:r>
              <a:rPr kumimoji="0" lang="fi-FI" sz="1200" b="0" i="0" u="none" strike="noStrike" kern="1200" cap="none" spc="0" normalizeH="0" baseline="0" noProof="0" dirty="0">
                <a:ln>
                  <a:noFill/>
                </a:ln>
                <a:solidFill>
                  <a:schemeClr val="tx1"/>
                </a:solidFill>
                <a:effectLst/>
                <a:uLnTx/>
                <a:uFillTx/>
                <a:latin typeface="+mn-lt"/>
                <a:ea typeface="+mn-ea"/>
                <a:cs typeface="Segoe UI"/>
              </a:rPr>
              <a:t>Tilastotiedot julkaistaan tietokantataulukoina </a:t>
            </a:r>
            <a:r>
              <a:rPr kumimoji="0" lang="fi-FI" sz="1200" b="0" i="0" u="none" strike="noStrike" kern="1200" cap="none" spc="0" normalizeH="0" baseline="0" noProof="0" dirty="0" err="1">
                <a:ln>
                  <a:noFill/>
                </a:ln>
                <a:solidFill>
                  <a:schemeClr val="tx1"/>
                </a:solidFill>
                <a:effectLst/>
                <a:uLnTx/>
                <a:uFillTx/>
                <a:latin typeface="+mn-lt"/>
                <a:ea typeface="+mn-ea"/>
                <a:cs typeface="Segoe UI"/>
              </a:rPr>
              <a:t>StatFin</a:t>
            </a:r>
            <a:r>
              <a:rPr kumimoji="0" lang="fi-FI" sz="1200" b="0" i="0" u="none" strike="noStrike" kern="1200" cap="none" spc="0" normalizeH="0" baseline="0" noProof="0" dirty="0">
                <a:ln>
                  <a:noFill/>
                </a:ln>
                <a:solidFill>
                  <a:schemeClr val="tx1"/>
                </a:solidFill>
                <a:effectLst/>
                <a:uLnTx/>
                <a:uFillTx/>
                <a:latin typeface="+mn-lt"/>
                <a:ea typeface="+mn-ea"/>
                <a:cs typeface="Segoe UI"/>
              </a:rPr>
              <a:t>-tietokannassa. Tietokanta on tietojen ensisijainen julkaisupaikka, ja uudet tiedot päivitetään ensimmäisenä tietokantaan. Tilastotietojen julkistuksessa voidaan päivittää olemassa olevia tietokantataulukoita uusilla tiedoilla tai julkaista kokonaan uusia tietokantataulukoita.  </a:t>
            </a:r>
            <a:br>
              <a:rPr kumimoji="0" lang="fi-FI" sz="1200" b="0" i="0" u="none" strike="noStrike" kern="1200" cap="none" spc="0" normalizeH="0" baseline="0" noProof="0" dirty="0">
                <a:ln>
                  <a:noFill/>
                </a:ln>
                <a:solidFill>
                  <a:schemeClr val="tx1"/>
                </a:solidFill>
                <a:effectLst/>
                <a:uLnTx/>
                <a:uFillTx/>
                <a:latin typeface="+mn-lt"/>
                <a:ea typeface="+mn-ea"/>
                <a:cs typeface="Segoe UI"/>
              </a:rPr>
            </a:br>
            <a:br>
              <a:rPr kumimoji="0" lang="fi-FI" sz="1200" b="0" i="0" u="none" strike="noStrike" kern="1200" cap="none" spc="0" normalizeH="0" baseline="0" noProof="0" dirty="0">
                <a:ln>
                  <a:noFill/>
                </a:ln>
                <a:solidFill>
                  <a:schemeClr val="tx1"/>
                </a:solidFill>
                <a:effectLst/>
                <a:uLnTx/>
                <a:uFillTx/>
                <a:latin typeface="+mn-lt"/>
                <a:ea typeface="+mn-ea"/>
                <a:cs typeface="Segoe UI"/>
              </a:rPr>
            </a:br>
            <a:r>
              <a:rPr kumimoji="0" lang="fi-FI" sz="1200" b="0" i="0" u="none" strike="noStrike" kern="1200" cap="none" spc="0" normalizeH="0" baseline="0" noProof="0" dirty="0" err="1">
                <a:ln>
                  <a:noFill/>
                </a:ln>
                <a:solidFill>
                  <a:schemeClr val="tx1"/>
                </a:solidFill>
                <a:effectLst/>
                <a:uLnTx/>
                <a:uFillTx/>
                <a:latin typeface="+mn-lt"/>
                <a:ea typeface="+mn-ea"/>
                <a:cs typeface="Segoe UI"/>
              </a:rPr>
              <a:t>StatFin</a:t>
            </a:r>
            <a:r>
              <a:rPr kumimoji="0" lang="fi-FI" sz="1200" b="0" i="0" u="none" strike="noStrike" kern="1200" cap="none" spc="0" normalizeH="0" baseline="0" noProof="0" dirty="0">
                <a:ln>
                  <a:noFill/>
                </a:ln>
                <a:solidFill>
                  <a:schemeClr val="tx1"/>
                </a:solidFill>
                <a:effectLst/>
                <a:uLnTx/>
                <a:uFillTx/>
                <a:latin typeface="+mn-lt"/>
                <a:ea typeface="+mn-ea"/>
                <a:cs typeface="Segoe UI"/>
              </a:rPr>
              <a:t>-tietokannassa julkaistavien tilastotietojen rinnalla verkkopalvelussa julkaistaan yleensä tiedote keskeisimmistä tiedoista. Jos julkistus sisältää useamman viiteajankohdan tietoja (esim. kuukausi- ja vuositietoja), julkistetaan verkkopalvelussa näiden tiedot yhteen kokoava katsaus. Sekä tiedotteeseen että katsaukseen listataan julkaisuhetkellä päivittyneet tietokantataulukot. Tilastotietoja voidaan julkaista joissain tapauksissa myös pelkkinä tietokantajulkistuksina </a:t>
            </a:r>
            <a:r>
              <a:rPr kumimoji="0" lang="fi-FI" sz="1200" b="0" i="0" u="none" strike="noStrike" kern="1200" cap="none" spc="0" normalizeH="0" baseline="0" noProof="0" dirty="0" err="1">
                <a:ln>
                  <a:noFill/>
                </a:ln>
                <a:solidFill>
                  <a:schemeClr val="tx1"/>
                </a:solidFill>
                <a:effectLst/>
                <a:uLnTx/>
                <a:uFillTx/>
                <a:latin typeface="+mn-lt"/>
                <a:ea typeface="+mn-ea"/>
                <a:cs typeface="Segoe UI"/>
              </a:rPr>
              <a:t>StatFin</a:t>
            </a:r>
            <a:r>
              <a:rPr kumimoji="0" lang="fi-FI" sz="1200" b="0" i="0" u="none" strike="noStrike" kern="1200" cap="none" spc="0" normalizeH="0" baseline="0" noProof="0" dirty="0">
                <a:ln>
                  <a:noFill/>
                </a:ln>
                <a:solidFill>
                  <a:schemeClr val="tx1"/>
                </a:solidFill>
                <a:effectLst/>
                <a:uLnTx/>
                <a:uFillTx/>
                <a:latin typeface="+mn-lt"/>
                <a:ea typeface="+mn-ea"/>
                <a:cs typeface="Segoe UI"/>
              </a:rPr>
              <a:t>-tietokannassa. Näiden niin kutsuttujen tietokantajulkistusten yhteydessä ei julkaista tiedotetta tai katsausta.</a:t>
            </a:r>
            <a:br>
              <a:rPr kumimoji="0" lang="fi-FI" sz="1200" b="0" i="0" u="none" strike="noStrike" kern="1200" cap="none" spc="0" normalizeH="0" baseline="0" noProof="0" dirty="0">
                <a:ln>
                  <a:noFill/>
                </a:ln>
                <a:solidFill>
                  <a:schemeClr val="tx1"/>
                </a:solidFill>
                <a:effectLst/>
                <a:uLnTx/>
                <a:uFillTx/>
                <a:latin typeface="+mn-lt"/>
                <a:ea typeface="+mn-ea"/>
                <a:cs typeface="Segoe UI"/>
              </a:rPr>
            </a:br>
            <a:br>
              <a:rPr kumimoji="0" lang="fi-FI" sz="1200" b="0" i="0" u="none" strike="noStrike" kern="1200" cap="none" spc="0" normalizeH="0" baseline="0" noProof="0" dirty="0">
                <a:ln>
                  <a:noFill/>
                </a:ln>
                <a:solidFill>
                  <a:schemeClr val="tx1"/>
                </a:solidFill>
                <a:effectLst/>
                <a:uLnTx/>
                <a:uFillTx/>
                <a:latin typeface="+mn-lt"/>
                <a:ea typeface="+mn-ea"/>
                <a:cs typeface="Segoe UI"/>
              </a:rPr>
            </a:br>
            <a:r>
              <a:rPr kumimoji="0" lang="fi-FI" sz="1200" b="0" i="0" u="none" strike="noStrike" kern="1200" cap="none" spc="0" normalizeH="0" baseline="0" noProof="0" dirty="0">
                <a:ln>
                  <a:noFill/>
                </a:ln>
                <a:solidFill>
                  <a:schemeClr val="tx1"/>
                </a:solidFill>
                <a:effectLst/>
                <a:uLnTx/>
                <a:uFillTx/>
                <a:latin typeface="+mn-lt"/>
                <a:ea typeface="+mn-ea"/>
                <a:cs typeface="Segoe UI"/>
              </a:rPr>
              <a:t>Tiedotteet ja tietokantataulukot julkaistaan kolmella kielellä, suomeksi, ruotsiksi ja englanniksi. Tiedotteiden kieliversiot voivat olla suomenkielistä suppeampia. </a:t>
            </a:r>
            <a:br>
              <a:rPr kumimoji="0" lang="fi-FI" sz="1200" b="0" i="0" u="none" strike="noStrike" kern="1200" cap="none" spc="0" normalizeH="0" baseline="0" noProof="0" dirty="0">
                <a:ln>
                  <a:noFill/>
                </a:ln>
                <a:solidFill>
                  <a:schemeClr val="tx1"/>
                </a:solidFill>
                <a:effectLst/>
                <a:uLnTx/>
                <a:uFillTx/>
                <a:latin typeface="+mn-lt"/>
                <a:ea typeface="+mn-ea"/>
                <a:cs typeface="Segoe UI"/>
              </a:rPr>
            </a:br>
            <a:br>
              <a:rPr kumimoji="0" lang="fi-FI" sz="1200" b="0" i="0" u="none" strike="noStrike" kern="1200" cap="none" spc="0" normalizeH="0" baseline="0" noProof="0" dirty="0">
                <a:ln>
                  <a:noFill/>
                </a:ln>
                <a:solidFill>
                  <a:schemeClr val="tx1"/>
                </a:solidFill>
                <a:effectLst/>
                <a:uLnTx/>
                <a:uFillTx/>
                <a:latin typeface="+mn-lt"/>
                <a:ea typeface="+mn-ea"/>
                <a:cs typeface="Segoe UI"/>
              </a:rPr>
            </a:br>
            <a:r>
              <a:rPr kumimoji="0" lang="fi-FI" sz="1200" b="0" i="0" u="none" strike="noStrike" kern="1200" cap="none" spc="0" normalizeH="0" baseline="0" noProof="0" dirty="0">
                <a:ln>
                  <a:noFill/>
                </a:ln>
                <a:solidFill>
                  <a:schemeClr val="tx1"/>
                </a:solidFill>
                <a:effectLst/>
                <a:uLnTx/>
                <a:uFillTx/>
                <a:latin typeface="+mn-lt"/>
                <a:ea typeface="+mn-ea"/>
                <a:cs typeface="Segoe UI"/>
              </a:rPr>
              <a:t>Julkistuksiin ja tietokantataulukoihin liittyvistä aikataulumuutoksista ja korjauksista viestitään muutostiedotteilla verkkopalvelussa.</a:t>
            </a:r>
            <a:br>
              <a:rPr kumimoji="0" lang="fi-FI" sz="1200" b="0" i="0" u="none" strike="noStrike" kern="1200" cap="none" spc="0" normalizeH="0" baseline="0" noProof="0" dirty="0">
                <a:ln>
                  <a:noFill/>
                </a:ln>
                <a:solidFill>
                  <a:schemeClr val="tx1"/>
                </a:solidFill>
                <a:effectLst/>
                <a:uLnTx/>
                <a:uFillTx/>
                <a:latin typeface="+mn-lt"/>
                <a:ea typeface="+mn-ea"/>
                <a:cs typeface="Segoe UI"/>
              </a:rPr>
            </a:br>
            <a:br>
              <a:rPr kumimoji="0" lang="fi-FI" sz="1200" b="0" i="0" u="none" strike="noStrike" kern="1200" cap="none" spc="0" normalizeH="0" baseline="0" noProof="0" dirty="0">
                <a:ln>
                  <a:noFill/>
                </a:ln>
                <a:solidFill>
                  <a:schemeClr val="tx1"/>
                </a:solidFill>
                <a:effectLst/>
                <a:uLnTx/>
                <a:uFillTx/>
                <a:latin typeface="+mn-lt"/>
                <a:ea typeface="+mn-ea"/>
                <a:cs typeface="Segoe UI"/>
              </a:rPr>
            </a:br>
            <a:r>
              <a:rPr kumimoji="0" lang="fi-FI" sz="1200" b="0" i="0" u="none" strike="noStrike" kern="1200" cap="none" spc="0" normalizeH="0" baseline="0" noProof="0" dirty="0">
                <a:ln>
                  <a:noFill/>
                </a:ln>
                <a:solidFill>
                  <a:schemeClr val="tx1"/>
                </a:solidFill>
                <a:effectLst/>
                <a:uLnTx/>
                <a:uFillTx/>
                <a:latin typeface="+mn-lt"/>
                <a:ea typeface="+mn-ea"/>
                <a:cs typeface="Segoe UI"/>
              </a:rPr>
              <a:t>Vuoteen 1972 saakka kunnittaiset väestöennusteet julkaistiin Tilastollisia tiedonantoja –sarjassa, sitten vuoteen 1985 saakka Tilastotiedotus VÄ –sarjassa, ja sen jälkeen ne on julkaistu SVT Väestö –sarjassa. Kuntien ikäryhmittäiset ennusteluvut julkaistiin erillisenä niteenä vuoden 1969 ennusteesta, myöhemmistä ennusteista sai kunnittaisia ikärakennetietoja valokopioina. 1990-luvulla tietoja toimitettiin etupäässä Excel-taulukkoina. Vanhoja kunnittaisia ennustetiedostoja ei ole säilytetty. Vuosina 2001, 2004, 2007, 2009, 2012, 2015, 2018, 2019, 2021 ja 2024 laadituista väestöennusteista on saatavilla tietoja sähköisessä muodossa.</a:t>
            </a:r>
            <a:br>
              <a:rPr kumimoji="0" lang="fi-FI" sz="1200" b="0" i="0" u="none" strike="noStrike" kern="1200" cap="none" spc="0" normalizeH="0" baseline="0" noProof="0" dirty="0">
                <a:ln>
                  <a:noFill/>
                </a:ln>
                <a:solidFill>
                  <a:schemeClr val="tx1"/>
                </a:solidFill>
                <a:effectLst/>
                <a:uLnTx/>
                <a:uFillTx/>
                <a:latin typeface="+mn-lt"/>
                <a:ea typeface="+mn-ea"/>
                <a:cs typeface="Segoe UI"/>
              </a:rPr>
            </a:br>
            <a:br>
              <a:rPr kumimoji="0" lang="fi-FI" sz="1200" b="0" i="0" u="none" strike="noStrike" kern="1200" cap="none" spc="0" normalizeH="0" baseline="0" noProof="0" dirty="0">
                <a:ln>
                  <a:noFill/>
                </a:ln>
                <a:solidFill>
                  <a:schemeClr val="tx1"/>
                </a:solidFill>
                <a:effectLst/>
                <a:uLnTx/>
                <a:uFillTx/>
                <a:latin typeface="+mn-lt"/>
                <a:ea typeface="+mn-ea"/>
                <a:cs typeface="Segoe UI"/>
              </a:rPr>
            </a:br>
            <a:r>
              <a:rPr kumimoji="0" lang="fi-FI" sz="1200" b="0" i="0" u="none" strike="noStrike" kern="1200" cap="none" spc="0" normalizeH="0" baseline="0" noProof="0" dirty="0">
                <a:ln>
                  <a:noFill/>
                </a:ln>
                <a:solidFill>
                  <a:schemeClr val="tx1"/>
                </a:solidFill>
                <a:effectLst/>
                <a:uLnTx/>
                <a:uFillTx/>
                <a:latin typeface="+mn-lt"/>
                <a:ea typeface="+mn-ea"/>
                <a:cs typeface="Segoe UI"/>
              </a:rPr>
              <a:t>Uusimman ennusteen tiedot on saatavana veloituksetta </a:t>
            </a:r>
            <a:r>
              <a:rPr kumimoji="0" lang="fi-FI" sz="1200" b="0" i="0" u="none" strike="noStrike" kern="1200" cap="none" spc="0" normalizeH="0" baseline="0" noProof="0" dirty="0" err="1">
                <a:ln>
                  <a:noFill/>
                </a:ln>
                <a:solidFill>
                  <a:schemeClr val="tx1"/>
                </a:solidFill>
                <a:effectLst/>
                <a:uLnTx/>
                <a:uFillTx/>
                <a:latin typeface="+mn-lt"/>
                <a:ea typeface="+mn-ea"/>
                <a:cs typeface="Segoe UI"/>
              </a:rPr>
              <a:t>Px</a:t>
            </a:r>
            <a:r>
              <a:rPr kumimoji="0" lang="fi-FI" sz="1200" b="0" i="0" u="none" strike="noStrike" kern="1200" cap="none" spc="0" normalizeH="0" baseline="0" noProof="0" dirty="0">
                <a:ln>
                  <a:noFill/>
                </a:ln>
                <a:solidFill>
                  <a:schemeClr val="tx1"/>
                </a:solidFill>
                <a:effectLst/>
                <a:uLnTx/>
                <a:uFillTx/>
                <a:latin typeface="+mn-lt"/>
                <a:ea typeface="+mn-ea"/>
                <a:cs typeface="Segoe UI"/>
              </a:rPr>
              <a:t>-Web </a:t>
            </a:r>
            <a:r>
              <a:rPr kumimoji="0" lang="fi-FI" sz="1200" b="0" i="0" u="none" strike="noStrike" kern="1200" cap="none" spc="0" normalizeH="0" baseline="0" noProof="0" dirty="0" err="1">
                <a:ln>
                  <a:noFill/>
                </a:ln>
                <a:solidFill>
                  <a:schemeClr val="tx1"/>
                </a:solidFill>
                <a:effectLst/>
                <a:uLnTx/>
                <a:uFillTx/>
                <a:latin typeface="+mn-lt"/>
                <a:ea typeface="+mn-ea"/>
                <a:cs typeface="Segoe UI"/>
              </a:rPr>
              <a:t>StatFin</a:t>
            </a:r>
            <a:r>
              <a:rPr kumimoji="0" lang="fi-FI" sz="1200" b="0" i="0" u="none" strike="noStrike" kern="1200" cap="none" spc="0" normalizeH="0" baseline="0" noProof="0" dirty="0">
                <a:ln>
                  <a:noFill/>
                </a:ln>
                <a:solidFill>
                  <a:schemeClr val="tx1"/>
                </a:solidFill>
                <a:effectLst/>
                <a:uLnTx/>
                <a:uFillTx/>
                <a:latin typeface="+mn-lt"/>
                <a:ea typeface="+mn-ea"/>
                <a:cs typeface="Segoe UI"/>
              </a:rPr>
              <a:t>-tilastopalvelusta Internetistä: </a:t>
            </a:r>
            <a:r>
              <a:rPr kumimoji="0" lang="fi-FI" sz="1200" b="0" i="0" u="none" strike="noStrike" kern="1200" cap="none" spc="0" normalizeH="0" baseline="0" noProof="0" dirty="0">
                <a:ln>
                  <a:noFill/>
                </a:ln>
                <a:solidFill>
                  <a:schemeClr val="tx1"/>
                </a:solidFill>
                <a:effectLst/>
                <a:uLnTx/>
                <a:uFillTx/>
                <a:latin typeface="+mn-lt"/>
                <a:ea typeface="+mn-ea"/>
                <a:cs typeface="Segoe UI"/>
                <a:hlinkClick r:id="rId2"/>
              </a:rPr>
              <a:t>https://pxdata.stat.fi/PXWeb/pxweb/fi/StatFin/StatFin__vaenn/?tablelist=true</a:t>
            </a:r>
            <a:r>
              <a:rPr kumimoji="0" lang="fi-FI" sz="1200" b="0" i="0" u="none" strike="noStrike" kern="1200" cap="none" spc="0" normalizeH="0" baseline="0" noProof="0" dirty="0">
                <a:ln>
                  <a:noFill/>
                </a:ln>
                <a:solidFill>
                  <a:schemeClr val="tx1"/>
                </a:solidFill>
                <a:effectLst/>
                <a:uLnTx/>
                <a:uFillTx/>
                <a:latin typeface="+mn-lt"/>
                <a:ea typeface="+mn-ea"/>
                <a:cs typeface="Segoe UI"/>
              </a:rPr>
              <a:t>.</a:t>
            </a:r>
            <a:br>
              <a:rPr kumimoji="0" lang="fi-FI" sz="1200" b="0" i="0" u="none" strike="noStrike" kern="1200" cap="none" spc="0" normalizeH="0" baseline="0" noProof="0" dirty="0">
                <a:ln>
                  <a:noFill/>
                </a:ln>
                <a:solidFill>
                  <a:schemeClr val="tx1"/>
                </a:solidFill>
                <a:effectLst/>
                <a:uLnTx/>
                <a:uFillTx/>
                <a:latin typeface="+mn-lt"/>
                <a:ea typeface="+mn-ea"/>
                <a:cs typeface="Segoe UI"/>
              </a:rPr>
            </a:br>
            <a:br>
              <a:rPr kumimoji="0" lang="fi-FI" sz="1200" b="0" i="0" u="none" strike="noStrike" kern="1200" cap="none" spc="0" normalizeH="0" baseline="0" noProof="0" dirty="0">
                <a:ln>
                  <a:noFill/>
                </a:ln>
                <a:solidFill>
                  <a:schemeClr val="tx1"/>
                </a:solidFill>
                <a:effectLst/>
                <a:uLnTx/>
                <a:uFillTx/>
                <a:latin typeface="+mn-lt"/>
                <a:ea typeface="+mn-ea"/>
                <a:cs typeface="Segoe UI"/>
              </a:rPr>
            </a:br>
            <a:br>
              <a:rPr kumimoji="0" lang="fi-FI" sz="1200" b="0" i="0" u="none" strike="noStrike" kern="1200" cap="none" spc="0" normalizeH="0" baseline="0" noProof="0" dirty="0">
                <a:ln>
                  <a:noFill/>
                </a:ln>
                <a:solidFill>
                  <a:schemeClr val="tx1"/>
                </a:solidFill>
                <a:effectLst/>
                <a:uLnTx/>
                <a:uFillTx/>
                <a:latin typeface="+mn-lt"/>
                <a:ea typeface="+mn-ea"/>
                <a:cs typeface="Segoe UI"/>
              </a:rPr>
            </a:br>
            <a:r>
              <a:rPr kumimoji="0" lang="fi-FI" sz="1200" b="0" i="0" u="none" strike="noStrike" kern="1200" cap="none" spc="0" normalizeH="0" baseline="0" noProof="0" dirty="0">
                <a:ln>
                  <a:noFill/>
                </a:ln>
                <a:solidFill>
                  <a:schemeClr val="tx1"/>
                </a:solidFill>
                <a:effectLst/>
                <a:uLnTx/>
                <a:uFillTx/>
                <a:latin typeface="+mn-lt"/>
                <a:ea typeface="+mn-ea"/>
                <a:cs typeface="Segoe UI"/>
              </a:rPr>
              <a:t>Lähde: </a:t>
            </a:r>
            <a:r>
              <a:rPr lang="fi-FI" sz="1200" dirty="0">
                <a:hlinkClick r:id="rId3"/>
              </a:rPr>
              <a:t>Väestöennuste: tilaston dokumentaatio | Tilastokeskus</a:t>
            </a:r>
            <a:endParaRPr kumimoji="0" lang="fi-FI"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337569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81576C-D5DA-4B37-9F4E-E5C412E22A41}"/>
              </a:ext>
            </a:extLst>
          </p:cNvPr>
          <p:cNvSpPr>
            <a:spLocks noGrp="1"/>
          </p:cNvSpPr>
          <p:nvPr>
            <p:ph type="title"/>
          </p:nvPr>
        </p:nvSpPr>
        <p:spPr>
          <a:xfrm>
            <a:off x="911424" y="417554"/>
            <a:ext cx="8298000" cy="635182"/>
          </a:xfrm>
        </p:spPr>
        <p:txBody>
          <a:bodyPr anchor="t"/>
          <a:lstStyle/>
          <a:p>
            <a:r>
              <a:rPr lang="fi-FI" dirty="0"/>
              <a:t>Etelä-Savon ennuste 2024</a:t>
            </a:r>
          </a:p>
        </p:txBody>
      </p:sp>
      <p:sp>
        <p:nvSpPr>
          <p:cNvPr id="5" name="Sisällön paikkamerkki 2">
            <a:extLst>
              <a:ext uri="{FF2B5EF4-FFF2-40B4-BE49-F238E27FC236}">
                <a16:creationId xmlns:a16="http://schemas.microsoft.com/office/drawing/2014/main" id="{B5EA8436-039A-402B-A4BB-149E55622699}"/>
              </a:ext>
            </a:extLst>
          </p:cNvPr>
          <p:cNvSpPr txBox="1">
            <a:spLocks/>
          </p:cNvSpPr>
          <p:nvPr/>
        </p:nvSpPr>
        <p:spPr>
          <a:xfrm>
            <a:off x="839416" y="1358400"/>
            <a:ext cx="9073008" cy="4302848"/>
          </a:xfrm>
          <a:prstGeom prst="rect">
            <a:avLst/>
          </a:prstGeom>
          <a:solidFill>
            <a:schemeClr val="bg1"/>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fi-FI" sz="2400" b="0" i="0" u="none" strike="noStrike" kern="1200" cap="none" spc="0" normalizeH="0" baseline="0" noProof="0" dirty="0">
                <a:ln>
                  <a:noFill/>
                </a:ln>
                <a:effectLst/>
                <a:uLnTx/>
                <a:uFillTx/>
                <a:ea typeface="+mn-ea"/>
                <a:cs typeface="+mn-cs"/>
              </a:rPr>
              <a:t>Etelä-Savon väestöennusteen mukaan väestökehitys on laskeva vuoteen 2045 saakka koko alueella.</a:t>
            </a:r>
            <a:r>
              <a:rPr lang="fi-FI" sz="2400" dirty="0"/>
              <a:t> </a:t>
            </a:r>
          </a:p>
          <a:p>
            <a:pPr>
              <a:defRPr/>
            </a:pPr>
            <a:r>
              <a:rPr lang="fi-FI" sz="2400" dirty="0"/>
              <a:t>Väestön ennustetaan vähenevän nykyisestä noin 130 000 henkilöstä  </a:t>
            </a:r>
            <a:r>
              <a:rPr kumimoji="0" lang="fi-FI" sz="2400" b="0" i="0" u="none" strike="noStrike" kern="1200" cap="none" spc="0" normalizeH="0" baseline="0" noProof="0" dirty="0">
                <a:ln>
                  <a:noFill/>
                </a:ln>
                <a:effectLst/>
                <a:uLnTx/>
                <a:uFillTx/>
                <a:ea typeface="+mn-ea"/>
                <a:cs typeface="+mn-cs"/>
              </a:rPr>
              <a:t>112 880 henkilöön vuoteen 2045 mennessä. Vuositasolla väestön alenema Etelä-Savossa on </a:t>
            </a:r>
            <a:r>
              <a:rPr lang="fi-FI" sz="2400" dirty="0" err="1"/>
              <a:t>keskimäär</a:t>
            </a:r>
            <a:r>
              <a:rPr kumimoji="0" lang="fi-FI" sz="2400" b="0" i="0" u="none" strike="noStrike" kern="1200" cap="none" spc="0" normalizeH="0" baseline="0" noProof="0" dirty="0">
                <a:ln>
                  <a:noFill/>
                </a:ln>
                <a:effectLst/>
                <a:uLnTx/>
                <a:uFillTx/>
                <a:ea typeface="+mn-ea"/>
                <a:cs typeface="+mn-cs"/>
              </a:rPr>
              <a:t>in 774 henkilöä / vuosi.</a:t>
            </a:r>
          </a:p>
          <a:p>
            <a:pPr>
              <a:defRPr/>
            </a:pPr>
            <a:r>
              <a:rPr lang="fi-FI" sz="2400" dirty="0"/>
              <a:t>Etelä-Savossa olisi 65-vuotta täyttäneiden osuus väestöstä ennusteen mukaan yhä maakunnista suurin.</a:t>
            </a:r>
          </a:p>
          <a:p>
            <a:pPr>
              <a:defRPr/>
            </a:pPr>
            <a:r>
              <a:rPr lang="fi-FI" sz="2400" dirty="0">
                <a:cs typeface="Calibri"/>
              </a:rPr>
              <a:t>Väestöllinen h</a:t>
            </a:r>
            <a:r>
              <a:rPr lang="fi-FI" sz="2400" b="0" i="0" u="none" strike="noStrike" kern="1200" cap="none" spc="0" normalizeH="0" baseline="0" noProof="0" dirty="0" err="1">
                <a:ln>
                  <a:noFill/>
                </a:ln>
                <a:effectLst/>
                <a:uLnTx/>
                <a:uFillTx/>
                <a:cs typeface="Calibri"/>
              </a:rPr>
              <a:t>uoltosuhde</a:t>
            </a:r>
            <a:r>
              <a:rPr lang="fi-FI" sz="2400" b="0" i="0" u="none" strike="noStrike" kern="1200" cap="none" spc="0" normalizeH="0" baseline="0" noProof="0" dirty="0">
                <a:ln>
                  <a:noFill/>
                </a:ln>
                <a:effectLst/>
                <a:uLnTx/>
                <a:uFillTx/>
                <a:cs typeface="Calibri"/>
              </a:rPr>
              <a:t> olisi myös Etelä-Savossa maan korkein, vuonna 2045 luku olisi 84,9 (koko maa: 60,1).</a:t>
            </a:r>
          </a:p>
        </p:txBody>
      </p:sp>
    </p:spTree>
    <p:extLst>
      <p:ext uri="{BB962C8B-B14F-4D97-AF65-F5344CB8AC3E}">
        <p14:creationId xmlns:p14="http://schemas.microsoft.com/office/powerpoint/2010/main" val="2919512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9201FF6F-70E4-494A-AF97-7FDB53D6943F}"/>
              </a:ext>
            </a:extLst>
          </p:cNvPr>
          <p:cNvSpPr>
            <a:spLocks noGrp="1"/>
          </p:cNvSpPr>
          <p:nvPr>
            <p:ph type="title"/>
          </p:nvPr>
        </p:nvSpPr>
        <p:spPr>
          <a:xfrm>
            <a:off x="695400" y="332656"/>
            <a:ext cx="10009112" cy="504056"/>
          </a:xfrm>
        </p:spPr>
        <p:txBody>
          <a:bodyPr/>
          <a:lstStyle/>
          <a:p>
            <a:r>
              <a:rPr lang="fi-FI" dirty="0"/>
              <a:t>Väestöennuste Etelä-Savossa ikäryhmittäin 2024 - 2045</a:t>
            </a:r>
          </a:p>
        </p:txBody>
      </p:sp>
      <p:pic>
        <p:nvPicPr>
          <p:cNvPr id="4" name="Kuva 3" descr="Viivakaavio väestöennusteesta Etelä-Savossa ikäryhmittäin 2024-2045. 0-14-vuotiaiden ikäryhmän koko pienenee ennustetusta vajaasta 15 tuhannesta 10 tuhanteen seitsemään sataan, 15-64-vuotiaiden ikäryhmä pienenee noin 70 tuhannesta 61 tuhanteen ja yli 65-vuotiaiden ikäryhmä pienenee noin 44 tuhannesta 41 tuhanteen vuoteen 2045 mennessä.">
            <a:extLst>
              <a:ext uri="{FF2B5EF4-FFF2-40B4-BE49-F238E27FC236}">
                <a16:creationId xmlns:a16="http://schemas.microsoft.com/office/drawing/2014/main" id="{712E16FB-0155-2A5B-EC32-E269F4EE95E4}"/>
              </a:ext>
            </a:extLst>
          </p:cNvPr>
          <p:cNvPicPr>
            <a:picLocks noChangeAspect="1"/>
          </p:cNvPicPr>
          <p:nvPr/>
        </p:nvPicPr>
        <p:blipFill>
          <a:blip r:embed="rId3"/>
          <a:stretch>
            <a:fillRect/>
          </a:stretch>
        </p:blipFill>
        <p:spPr>
          <a:xfrm>
            <a:off x="479376" y="1041697"/>
            <a:ext cx="9721080" cy="5051599"/>
          </a:xfrm>
          <a:prstGeom prst="rect">
            <a:avLst/>
          </a:prstGeom>
        </p:spPr>
      </p:pic>
      <p:sp>
        <p:nvSpPr>
          <p:cNvPr id="6" name="Title 11">
            <a:extLst>
              <a:ext uri="{FF2B5EF4-FFF2-40B4-BE49-F238E27FC236}">
                <a16:creationId xmlns:a16="http://schemas.microsoft.com/office/drawing/2014/main" id="{13023CF5-5720-47D3-B967-8478CACFD83F}"/>
              </a:ext>
            </a:extLst>
          </p:cNvPr>
          <p:cNvSpPr txBox="1">
            <a:spLocks/>
          </p:cNvSpPr>
          <p:nvPr/>
        </p:nvSpPr>
        <p:spPr bwMode="auto">
          <a:xfrm>
            <a:off x="623392" y="6525344"/>
            <a:ext cx="11449272"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Väestöennuste 2024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1.11.2024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1512821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9201FF6F-70E4-494A-AF97-7FDB53D6943F}"/>
              </a:ext>
            </a:extLst>
          </p:cNvPr>
          <p:cNvSpPr>
            <a:spLocks noGrp="1"/>
          </p:cNvSpPr>
          <p:nvPr>
            <p:ph type="title"/>
          </p:nvPr>
        </p:nvSpPr>
        <p:spPr>
          <a:xfrm>
            <a:off x="551384" y="404664"/>
            <a:ext cx="11424592" cy="504056"/>
          </a:xfrm>
        </p:spPr>
        <p:txBody>
          <a:bodyPr/>
          <a:lstStyle/>
          <a:p>
            <a:r>
              <a:rPr lang="fi-FI" dirty="0"/>
              <a:t>Väestöennuste Etelä-Savossa ikäryhmittäin 2024, 2030, 2035, 2040 ja 2045</a:t>
            </a:r>
          </a:p>
        </p:txBody>
      </p:sp>
      <p:pic>
        <p:nvPicPr>
          <p:cNvPr id="2" name="Kuva 1" descr="Palkkikaavio väestöennusteesta ikäryhmittäin viiden vuoden välein 2024-2045. 0-14-vuotiaiden, 15-64-vuotiaiden sekä 65-74-vuotiaiden ikäryhmät pienenevät vuoteen 2045 mennessä. 75-84-vuotiaiden ikäryhmä suurenee alkuun, mutta pienenee jälleen hieman pienemmäksi kuin vuoden 2024 ennuste. Yli 85-vuotiaiden ikäryhmä suurenee.">
            <a:extLst>
              <a:ext uri="{FF2B5EF4-FFF2-40B4-BE49-F238E27FC236}">
                <a16:creationId xmlns:a16="http://schemas.microsoft.com/office/drawing/2014/main" id="{7FBEA34F-4DAC-7D8F-274F-CD529BE18FDD}"/>
              </a:ext>
            </a:extLst>
          </p:cNvPr>
          <p:cNvPicPr>
            <a:picLocks noChangeAspect="1"/>
          </p:cNvPicPr>
          <p:nvPr/>
        </p:nvPicPr>
        <p:blipFill>
          <a:blip r:embed="rId3"/>
          <a:stretch>
            <a:fillRect/>
          </a:stretch>
        </p:blipFill>
        <p:spPr>
          <a:xfrm>
            <a:off x="983432" y="1196752"/>
            <a:ext cx="8424936" cy="4843719"/>
          </a:xfrm>
          <a:prstGeom prst="rect">
            <a:avLst/>
          </a:prstGeom>
        </p:spPr>
      </p:pic>
      <p:sp>
        <p:nvSpPr>
          <p:cNvPr id="6" name="Title 11">
            <a:extLst>
              <a:ext uri="{FF2B5EF4-FFF2-40B4-BE49-F238E27FC236}">
                <a16:creationId xmlns:a16="http://schemas.microsoft.com/office/drawing/2014/main" id="{13023CF5-5720-47D3-B967-8478CACFD83F}"/>
              </a:ext>
            </a:extLst>
          </p:cNvPr>
          <p:cNvSpPr txBox="1">
            <a:spLocks/>
          </p:cNvSpPr>
          <p:nvPr/>
        </p:nvSpPr>
        <p:spPr bwMode="auto">
          <a:xfrm>
            <a:off x="623392" y="6525344"/>
            <a:ext cx="11449272"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Väestöennuste 2024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1.11.2024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1712682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9201FF6F-70E4-494A-AF97-7FDB53D6943F}"/>
              </a:ext>
            </a:extLst>
          </p:cNvPr>
          <p:cNvSpPr>
            <a:spLocks noGrp="1"/>
          </p:cNvSpPr>
          <p:nvPr>
            <p:ph type="title"/>
          </p:nvPr>
        </p:nvSpPr>
        <p:spPr>
          <a:xfrm>
            <a:off x="767408" y="404664"/>
            <a:ext cx="10009112" cy="720080"/>
          </a:xfrm>
        </p:spPr>
        <p:txBody>
          <a:bodyPr/>
          <a:lstStyle/>
          <a:p>
            <a:r>
              <a:rPr lang="fi-FI" dirty="0"/>
              <a:t>Väestöennuste Etelä-Savossa ikäryhmittäin 2024 - 2045</a:t>
            </a:r>
            <a:r>
              <a:rPr lang="fi-FI" sz="2000" b="0" dirty="0"/>
              <a:t>,</a:t>
            </a:r>
            <a:br>
              <a:rPr lang="fi-FI" sz="2000" b="0" dirty="0"/>
            </a:br>
            <a:r>
              <a:rPr lang="fi-FI" sz="2000" b="0" dirty="0"/>
              <a:t>5 ikäryhmää</a:t>
            </a:r>
            <a:endParaRPr lang="fi-FI" b="0" dirty="0"/>
          </a:p>
        </p:txBody>
      </p:sp>
      <p:pic>
        <p:nvPicPr>
          <p:cNvPr id="2" name="Kuva 1" descr="Viivakaavio väestöennuste ikäryhmittäin Etelä-Savossa 2024-2045. 7-64-vuotiaitten ikäryhmä laskee ennusteen mukaan noin 80 000 henkilöstä noin 67 000 henkilöön. Myös 0-6-vuotiaiden sekä 65-74-vuotiaiden  ikäryhmän koko laskee. 75-84-vuotiaiden ikäryhmä pysyy samalla tasolla ja yli 85-vuotiaiden ikäryhmien koko suurenee noin 5 900 hengestä noin 10 600 henkilöön.">
            <a:extLst>
              <a:ext uri="{FF2B5EF4-FFF2-40B4-BE49-F238E27FC236}">
                <a16:creationId xmlns:a16="http://schemas.microsoft.com/office/drawing/2014/main" id="{C8FE1097-2BD6-57CB-EF8A-0C907E44A435}"/>
              </a:ext>
            </a:extLst>
          </p:cNvPr>
          <p:cNvPicPr>
            <a:picLocks noChangeAspect="1"/>
          </p:cNvPicPr>
          <p:nvPr/>
        </p:nvPicPr>
        <p:blipFill>
          <a:blip r:embed="rId3"/>
          <a:stretch>
            <a:fillRect/>
          </a:stretch>
        </p:blipFill>
        <p:spPr>
          <a:xfrm>
            <a:off x="911424" y="1340768"/>
            <a:ext cx="8712968" cy="4844151"/>
          </a:xfrm>
          <a:prstGeom prst="rect">
            <a:avLst/>
          </a:prstGeom>
        </p:spPr>
      </p:pic>
      <p:sp>
        <p:nvSpPr>
          <p:cNvPr id="6" name="Title 11">
            <a:extLst>
              <a:ext uri="{FF2B5EF4-FFF2-40B4-BE49-F238E27FC236}">
                <a16:creationId xmlns:a16="http://schemas.microsoft.com/office/drawing/2014/main" id="{13023CF5-5720-47D3-B967-8478CACFD83F}"/>
              </a:ext>
            </a:extLst>
          </p:cNvPr>
          <p:cNvSpPr txBox="1">
            <a:spLocks/>
          </p:cNvSpPr>
          <p:nvPr/>
        </p:nvSpPr>
        <p:spPr bwMode="auto">
          <a:xfrm>
            <a:off x="623392" y="6525344"/>
            <a:ext cx="11449272"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Väestöennuste 2024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1.11.2024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1273342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tsikko 1">
            <a:extLst>
              <a:ext uri="{FF2B5EF4-FFF2-40B4-BE49-F238E27FC236}">
                <a16:creationId xmlns:a16="http://schemas.microsoft.com/office/drawing/2014/main" id="{D072F657-552B-45C4-9D60-C9726A14CAB5}"/>
              </a:ext>
            </a:extLst>
          </p:cNvPr>
          <p:cNvSpPr>
            <a:spLocks noGrp="1"/>
          </p:cNvSpPr>
          <p:nvPr>
            <p:ph type="ctrTitle"/>
          </p:nvPr>
        </p:nvSpPr>
        <p:spPr>
          <a:xfrm>
            <a:off x="623392" y="332656"/>
            <a:ext cx="10297144" cy="900000"/>
          </a:xfrm>
        </p:spPr>
        <p:txBody>
          <a:bodyPr/>
          <a:lstStyle/>
          <a:p>
            <a:r>
              <a:rPr lang="fi-FI" dirty="0"/>
              <a:t>Väestön ikä- ja sukupuolirakenne Etelä-Savon maakunnassa, ennuste 2035 ja 2045</a:t>
            </a:r>
          </a:p>
        </p:txBody>
      </p:sp>
      <p:pic>
        <p:nvPicPr>
          <p:cNvPr id="3" name="Kuva 2" descr="Pyramidikaavio väestön ikä- ja sukupuolirakenne-ennusteesta 5-vuotisikäryhmittäin Etelä-Savossa vuonna 2035. Väestön ikä- ja sukupuolirakenne  painottuu vanhempaan väestöön; 65-79-vuotiaiden ikäryhmissä sekä miesten että naisten osuudet väestöstä ovat yli kolme ja puoli prosenttia jokaisessa viisivuotisikäryhmässä.">
            <a:extLst>
              <a:ext uri="{FF2B5EF4-FFF2-40B4-BE49-F238E27FC236}">
                <a16:creationId xmlns:a16="http://schemas.microsoft.com/office/drawing/2014/main" id="{12B2E071-F1D4-7876-9739-DB1119BCB0D4}"/>
              </a:ext>
            </a:extLst>
          </p:cNvPr>
          <p:cNvPicPr>
            <a:picLocks noChangeAspect="1"/>
          </p:cNvPicPr>
          <p:nvPr/>
        </p:nvPicPr>
        <p:blipFill>
          <a:blip r:embed="rId2"/>
          <a:stretch>
            <a:fillRect/>
          </a:stretch>
        </p:blipFill>
        <p:spPr>
          <a:xfrm>
            <a:off x="623392" y="1399481"/>
            <a:ext cx="4419983" cy="4682134"/>
          </a:xfrm>
          <a:prstGeom prst="rect">
            <a:avLst/>
          </a:prstGeom>
        </p:spPr>
      </p:pic>
      <p:pic>
        <p:nvPicPr>
          <p:cNvPr id="4" name="Kuva 3" descr="Pyramidikaavio väestön ikä- ja sukupuolirakenne-ennusteesta 5-vuotisikäryhmittäin Etelä-Savossa vuonna 2045. Väestön ikä- ja sukupuolirakenne  painottuu vanhempaan väestöön; 50-84-vuotiaiden ikäryhmissä sekä miesten että naisten osuudet väestöstä ovat yli kolme prosenttia jokaisessa viisivuotisikäryhmässä.">
            <a:extLst>
              <a:ext uri="{FF2B5EF4-FFF2-40B4-BE49-F238E27FC236}">
                <a16:creationId xmlns:a16="http://schemas.microsoft.com/office/drawing/2014/main" id="{41A80AD5-7A43-EF7E-F322-4E9CCAF908F8}"/>
              </a:ext>
            </a:extLst>
          </p:cNvPr>
          <p:cNvPicPr>
            <a:picLocks noChangeAspect="1"/>
          </p:cNvPicPr>
          <p:nvPr/>
        </p:nvPicPr>
        <p:blipFill>
          <a:blip r:embed="rId3"/>
          <a:stretch>
            <a:fillRect/>
          </a:stretch>
        </p:blipFill>
        <p:spPr>
          <a:xfrm>
            <a:off x="5636457" y="1411162"/>
            <a:ext cx="4419983" cy="4682134"/>
          </a:xfrm>
          <a:prstGeom prst="rect">
            <a:avLst/>
          </a:prstGeom>
        </p:spPr>
      </p:pic>
      <p:sp>
        <p:nvSpPr>
          <p:cNvPr id="12" name="Title 11">
            <a:extLst>
              <a:ext uri="{FF2B5EF4-FFF2-40B4-BE49-F238E27FC236}">
                <a16:creationId xmlns:a16="http://schemas.microsoft.com/office/drawing/2014/main" id="{36A54A5F-125D-465F-9C27-E6A254D74BDA}"/>
              </a:ext>
            </a:extLst>
          </p:cNvPr>
          <p:cNvSpPr txBox="1">
            <a:spLocks/>
          </p:cNvSpPr>
          <p:nvPr/>
        </p:nvSpPr>
        <p:spPr bwMode="auto">
          <a:xfrm>
            <a:off x="551384" y="6525344"/>
            <a:ext cx="11521280"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Väestöennuste 2024, Tilastokeskus, 1.1.2024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1.11.2024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1364841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757442-F1DB-4A7C-9035-90B75B6D2D72}"/>
              </a:ext>
            </a:extLst>
          </p:cNvPr>
          <p:cNvSpPr>
            <a:spLocks noGrp="1"/>
          </p:cNvSpPr>
          <p:nvPr>
            <p:ph type="ctrTitle"/>
          </p:nvPr>
        </p:nvSpPr>
        <p:spPr>
          <a:xfrm>
            <a:off x="623392" y="332656"/>
            <a:ext cx="10297144" cy="900000"/>
          </a:xfrm>
        </p:spPr>
        <p:txBody>
          <a:bodyPr/>
          <a:lstStyle/>
          <a:p>
            <a:r>
              <a:rPr lang="fi-FI" dirty="0"/>
              <a:t>Väestön ikä- ja sukupuolirakenne Mikkelin seutukunnassa, ennuste 2035 ja 2045</a:t>
            </a:r>
          </a:p>
        </p:txBody>
      </p:sp>
      <p:pic>
        <p:nvPicPr>
          <p:cNvPr id="4" name="Kuva 3" descr="Pyramidikaavio väestön ikä- ja sukupuolirakenne-ennusteesta 5-vuotisikäryhmittäin Mikkelin seutukunnassa vuonna 2035. Väestön ikä- ja sukupuolirakenne  painottuu vanhempaan väestöön; 65-79-vuotiaiden ikäryhmissä sekä miesten että naisten osuudet väestöstä ovat yli 3,4 prosenttia jokaisessa viisivuotisikäryhmässä.">
            <a:extLst>
              <a:ext uri="{FF2B5EF4-FFF2-40B4-BE49-F238E27FC236}">
                <a16:creationId xmlns:a16="http://schemas.microsoft.com/office/drawing/2014/main" id="{EDAA59E7-76C0-CB77-B91C-131DDD6F00BE}"/>
              </a:ext>
            </a:extLst>
          </p:cNvPr>
          <p:cNvPicPr>
            <a:picLocks noChangeAspect="1"/>
          </p:cNvPicPr>
          <p:nvPr/>
        </p:nvPicPr>
        <p:blipFill>
          <a:blip r:embed="rId2"/>
          <a:stretch>
            <a:fillRect/>
          </a:stretch>
        </p:blipFill>
        <p:spPr>
          <a:xfrm>
            <a:off x="655712" y="1412776"/>
            <a:ext cx="4432176" cy="4602879"/>
          </a:xfrm>
          <a:prstGeom prst="rect">
            <a:avLst/>
          </a:prstGeom>
        </p:spPr>
      </p:pic>
      <p:pic>
        <p:nvPicPr>
          <p:cNvPr id="3" name="Kuva 2" descr="Pyramidikaavio väestön ikä- ja sukupuolirakenne-ennusteesta 5-vuotisikäryhmittäin Mikkelin seutukunnassa vuonna 2045. Väestön ikä- ja sukupuolirakenne  painottuu vanhempaan väestöön; 50-79-vuotiaiden ikäryhmissä sekä miesten että naisten osuudet väestöstä ovat yli kolme prosenttia jokaisessa viisivuotisikäryhmässä.">
            <a:extLst>
              <a:ext uri="{FF2B5EF4-FFF2-40B4-BE49-F238E27FC236}">
                <a16:creationId xmlns:a16="http://schemas.microsoft.com/office/drawing/2014/main" id="{597CBD6A-595C-2581-02C5-C48EA9E7C958}"/>
              </a:ext>
            </a:extLst>
          </p:cNvPr>
          <p:cNvPicPr>
            <a:picLocks noChangeAspect="1"/>
          </p:cNvPicPr>
          <p:nvPr/>
        </p:nvPicPr>
        <p:blipFill>
          <a:blip r:embed="rId3"/>
          <a:stretch>
            <a:fillRect/>
          </a:stretch>
        </p:blipFill>
        <p:spPr>
          <a:xfrm>
            <a:off x="5552256" y="1416781"/>
            <a:ext cx="4432176" cy="4602879"/>
          </a:xfrm>
          <a:prstGeom prst="rect">
            <a:avLst/>
          </a:prstGeom>
        </p:spPr>
      </p:pic>
      <p:sp>
        <p:nvSpPr>
          <p:cNvPr id="11" name="Title 11">
            <a:extLst>
              <a:ext uri="{FF2B5EF4-FFF2-40B4-BE49-F238E27FC236}">
                <a16:creationId xmlns:a16="http://schemas.microsoft.com/office/drawing/2014/main" id="{376B44AA-FF77-428E-8B62-EFEE317F4D95}"/>
              </a:ext>
            </a:extLst>
          </p:cNvPr>
          <p:cNvSpPr txBox="1">
            <a:spLocks/>
          </p:cNvSpPr>
          <p:nvPr/>
        </p:nvSpPr>
        <p:spPr bwMode="auto">
          <a:xfrm>
            <a:off x="551384" y="6525344"/>
            <a:ext cx="11521280"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Väestöennuste 2024, Tilastokeskus, 1.1.2024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1.11.2024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4030001530"/>
      </p:ext>
    </p:extLst>
  </p:cSld>
  <p:clrMapOvr>
    <a:masterClrMapping/>
  </p:clrMapOvr>
</p:sld>
</file>

<file path=ppt/theme/theme1.xml><?xml version="1.0" encoding="utf-8"?>
<a:theme xmlns:a="http://schemas.openxmlformats.org/drawingml/2006/main" name="ESAVO">
  <a:themeElements>
    <a:clrScheme name="ESAVO">
      <a:dk1>
        <a:sysClr val="windowText" lastClr="000000"/>
      </a:dk1>
      <a:lt1>
        <a:sysClr val="window" lastClr="FFFFFF"/>
      </a:lt1>
      <a:dk2>
        <a:srgbClr val="2D3787"/>
      </a:dk2>
      <a:lt2>
        <a:srgbClr val="C8E1FA"/>
      </a:lt2>
      <a:accent1>
        <a:srgbClr val="2D3787"/>
      </a:accent1>
      <a:accent2>
        <a:srgbClr val="009BE1"/>
      </a:accent2>
      <a:accent3>
        <a:srgbClr val="469B46"/>
      </a:accent3>
      <a:accent4>
        <a:srgbClr val="C8D228"/>
      </a:accent4>
      <a:accent5>
        <a:srgbClr val="F0CD14"/>
      </a:accent5>
      <a:accent6>
        <a:srgbClr val="DCA0C3"/>
      </a:accent6>
      <a:hlink>
        <a:srgbClr val="3C5491"/>
      </a:hlink>
      <a:folHlink>
        <a:srgbClr val="325A3C"/>
      </a:folHlink>
    </a:clrScheme>
    <a:fontScheme name="ESAVO">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18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800" dirty="0" err="1" smtClean="0"/>
        </a:defPPr>
      </a:lstStyle>
    </a:txDef>
  </a:objectDefaults>
  <a:extraClrSchemeLst/>
  <a:extLst>
    <a:ext uri="{05A4C25C-085E-4340-85A3-A5531E510DB2}">
      <thm15:themeFamily xmlns:thm15="http://schemas.microsoft.com/office/thememl/2012/main" name="ESAVO PowerPoint-esitysmalli.potx" id="{FC6D9E71-C548-4608-9588-675994E901C0}" vid="{9F200EB2-B4F4-46AA-A27E-0EF2FB911529}"/>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ESAVO PowerPoint-esitysmalli</Template>
  <TotalTime>26248</TotalTime>
  <Words>6606</Words>
  <Application>Microsoft Office PowerPoint</Application>
  <PresentationFormat>Laajakuva</PresentationFormat>
  <Paragraphs>2561</Paragraphs>
  <Slides>37</Slides>
  <Notes>3</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37</vt:i4>
      </vt:variant>
    </vt:vector>
  </HeadingPairs>
  <TitlesOfParts>
    <vt:vector size="42" baseType="lpstr">
      <vt:lpstr>Arial</vt:lpstr>
      <vt:lpstr>Calibri</vt:lpstr>
      <vt:lpstr>Calibri Light</vt:lpstr>
      <vt:lpstr>Times New Roman</vt:lpstr>
      <vt:lpstr>ESAVO</vt:lpstr>
      <vt:lpstr>Etelä-Savon väestöennuste vuoteen 2045</vt:lpstr>
      <vt:lpstr>Tilastokeskuksen väestöennuste 2024</vt:lpstr>
      <vt:lpstr>Koko maan ja maakuntien ennuste 2024</vt:lpstr>
      <vt:lpstr>Etelä-Savon ennuste 2024</vt:lpstr>
      <vt:lpstr>Väestöennuste Etelä-Savossa ikäryhmittäin 2024 - 2045</vt:lpstr>
      <vt:lpstr>Väestöennuste Etelä-Savossa ikäryhmittäin 2024, 2030, 2035, 2040 ja 2045</vt:lpstr>
      <vt:lpstr>Väestöennuste Etelä-Savossa ikäryhmittäin 2024 - 2045, 5 ikäryhmää</vt:lpstr>
      <vt:lpstr>Väestön ikä- ja sukupuolirakenne Etelä-Savon maakunnassa, ennuste 2035 ja 2045</vt:lpstr>
      <vt:lpstr>Väestön ikä- ja sukupuolirakenne Mikkelin seutukunnassa, ennuste 2035 ja 2045</vt:lpstr>
      <vt:lpstr>Väestön ikä- ja sukupuolirakenne Savonlinnan seutukunnassa, ennuste 2035 ja 2045</vt:lpstr>
      <vt:lpstr>Väestön ikä- ja sukupuolirakenne Pieksämäen seutukunnassa, ennuste 2035 ja 2045</vt:lpstr>
      <vt:lpstr>Väestön ikä- ja sukupuolirakenne koko maassa, ennuste 2035 ja 2045</vt:lpstr>
      <vt:lpstr>Koko maan väestöennuste vuoteen 2075</vt:lpstr>
      <vt:lpstr>Väestöennuste maakunnittain 2024 - 2045</vt:lpstr>
      <vt:lpstr>Väestöennuste positiivisen kehityksen maakunnissa 2024 - 2045</vt:lpstr>
      <vt:lpstr>Väestöennuste negatiivisen kehityksen maakunnissa 2024 - 2045</vt:lpstr>
      <vt:lpstr>Väestöllisen huoltosuhteen ennuste maakunnittain 2024 - 2045</vt:lpstr>
      <vt:lpstr>Etelä-Savon väestöennusteen indikaattoreita 2024 - 2045</vt:lpstr>
      <vt:lpstr>Väestöennuste Etelä-Savon maakunnassa, seutukunnissa ja kunnissa 2024 - 2045</vt:lpstr>
      <vt:lpstr>Väestöllisen huoltosuhteen ennuste kunnittain Etelä-Savossa 2024 - 2045</vt:lpstr>
      <vt:lpstr>Kuntakohtaiset väestöennusteet</vt:lpstr>
      <vt:lpstr>Enonkosken väestöennuste 2024 - 2045</vt:lpstr>
      <vt:lpstr>Hirvensalmen väestöennuste 2024 - 2045</vt:lpstr>
      <vt:lpstr>Juvan väestöennuste 2024 - 2045</vt:lpstr>
      <vt:lpstr>Kangasniemen väestöennuste 2024 - 2045</vt:lpstr>
      <vt:lpstr>Mikkelin väestöennuste 2024 - 2045</vt:lpstr>
      <vt:lpstr>Mäntyharjun väestöennuste 2024 - 2045</vt:lpstr>
      <vt:lpstr>Pertunmaan väestöennuste 2024 - 2045</vt:lpstr>
      <vt:lpstr>Pieksämäen väestöennuste 2024 - 2045</vt:lpstr>
      <vt:lpstr>Puumalan väestöennuste 2024 - 2045</vt:lpstr>
      <vt:lpstr>Rantasalmen väestöennuste 2024 - 2045</vt:lpstr>
      <vt:lpstr>Savonlinnan väestöennuste 2024 - 2045</vt:lpstr>
      <vt:lpstr>Sulkavan väestöennuste 2024 - 2045</vt:lpstr>
      <vt:lpstr>Laatuseloste (Tilastokeskus), tietoa mm. väestöennusteen pohjana olevista oletuksista ja ennustemenetelmästä</vt:lpstr>
      <vt:lpstr>Menetelmät  Tiedon käsittely  Tilastokeskuksen käyttämä väestöennustemenetelmä on ns. demografinen komponenttimalli, jossa väestön tuleva määrä ja rakenne lasketaan ikäryhmittäisten syntyvyys-, kuolevuus- ja muuttokerrointen avulla. Kertoimet on laskettu viime vuosien väestötilastojen perusteella. Kertoimien satunnaisvaihtelun vähentämiseksi kertoimet on laskettu useammalta vuodelta ja lisäksi kuntia on ryhmitelty syntyvyys-, kuolevuus- ja lähtömuuttoalueiksi.  Syntyvyys  Syntyvien määrän laskemiseksi kunnat on ryhmitelty 106 hedelmällisyysalueeksi vuosien 2019–2023 kokonaishedelmällisyysluvun perusteella. Kunnat, joissa asukasluku on vähintään 25 000 tai hedelmällisyysikäisten naisten määrä on yli 5000, ovat pääsääntöisesti omia hedelmällisyysalueitaan. Asukasluvultaan tätä pienemmät kunnat on yhdistelty hedelmällisyysalueiksi. Asukasluvultaan pienille kunnille on etsitty saman hedelmällisyystason omaavia kuntia koko maan tasolla. Aiemmin yhdistelyt suoritettiin maakuntien sisällä. Hedelmällisyysalueita muodostettaessa on samalla tarkasteltu myös ikäryhmittäistä hedelmällisyyttä. Hedelmällisyysalueille on laskettu ikäryhmittäiset (14–50-vuotiaille naisille) hedelmällisyysluvut vuosilta 2019–2023. Samaan hedelmällisyysalueeseen kuuluvien kuntien hedelmällisyyskertoimet ovat siis samat. Ennusteessa hedelmällisyysluvut on pidetty vakiona koko ennustekauden. Koko maan keskimääräinen kokonaishedelmällisyysluku eli kunkin naisen elinaikanaan synnyttämä lapsimäärä on keskimäärin 1,26.  Kuolevuus  Kuolleiden määrän laskemiseksi on muodostettu 22 kuolevuusaluetta. Asukasluvultaan yhdeksän suurinta kuntaa (vähintään 120 000 asukasta) ovat omia kuolevuusalueitaan ja tätä pienemmät kunnat on yhdistelty kuolevuusalueiksi. Kunnat on ryhmitelty kuolevuusalueisiin vuosien 2018–2023 ikä- ja sukupuolivakioidun kuolleisuuden perusteella. Se mihin kuolevuusalueeseen kunta kuuluu ei näin ollen riipu kunnan maantieteellisestä sijainnista. Satunnaisvaihtelun vähentämiseksi kaikilla kuolevuusalueilla käytetään koko maan kuolevuuskertoimia 0–17-vuotiaiden ja 90–104-vuotiaiden osalta. Aluekohtaiset kertoimet ovat käytössä 18–89-vuotiaiden kohdalla. Ikäryhmittäiset kuolevuusluvut on laskettu vuosilta 2019–2023. Kuolevuuden vuotuisen muutoksen ikä- ja sukupuoliryhmittäiset kertoimet on saatu alle 50-vuotiaille laskemalla, kuinka paljon kuolevuus muuttui vuosista 1989–1993 vuosiin 2018–2023 ja 50-vuotiaille ja tätä vanhemmille laskemalla, kuinka paljon kuolevuus muuttui vuosista 1999–2003 vuosiin 2018–2023 siten, että vuosi 2022 on jätetty vertailuperiodista pois. Minkään ikäryhmän kuolevuutta ei ole kuitenkaan nostettu. </vt:lpstr>
      <vt:lpstr>Muuttoliike  Kunnat on jaettu 102 lähtömuuttokategoriaan 0–6- ja 16–39-vuotiaiden lähtömuuttoalttiuden perusteella vuosina 2019–2023. Asukasluvultaan vähintään 30 000 hengen kunnat ovat omia lähtömuuttoalueitaan. Asukasluvultaan pienemmät kunnat on yhdistelty lähtömuuttoalueiksi. Asukasluvultaan pienille kunnille on etsitty saman lähtömuuttoalttiuden omaavia kuntia koko maan tasolla. Aiemmin yhdistelyt suoritettiin maakuntien sisällä. Lähtömuuttoalueiden ikäryhmittäiset lähtömuuttokertoimet sukupuolittain on laskettu vuosien 2019–2023 perusteella.  Koko maa on jaettu 22 suurmuuttoalueeseen. Suurmuuttoalueet on muodostettu suurten aluekeskusten ympärille (pl. Uusimaa ja Ahvenanmaa). Kunnan suurmuuttoalue määräytyy sen mukaan, mihin aluekeskukseen tai aluekeskuksen ympäristökuntiin kunnasta on eniten muuttoliikettä ollut vuosien 2019–2023 aikana. Etelä-Suomeen muuttoalueita on muodostettu enemmän, koska väestön määrä ja alueella tapahtuvien muuttojen määrä vaativat pienempiä aluekokonaisuuksia.  Suurmuuttoalueiden välisiä muuttoja väestöennusteessa lasketaan muuttotodennäköisyyksien avulla. Ensin lasketaan kunkin suurmuuttoalueen lähtömuuttajien kokonaismäärä summaamalla suurmuuttoalueeseen kuuluvien kuntien lähtömuuttajien määrä. Tämän jälkeen muuttotodennäköisyyksien avulla lasketaan kuinka suuri osa lähtömuuttajista jää omaan suurmuuttoalueeseen ja kuinka suuri osa menee muihin suurmuuttoalueisiin. Suurmuuttoalueiden väliset muuttotodennäköisyydet sukupuolittain ja ikäryhmittäin on laskettu vuosien 2014–2023 perusteella.  Kunnille on laskettu tulomuutto-osuudet kussakin ikä- ja sukupuoliryhmässä a) omaan suurmuuttoalueeseen jääneistä muuttajista, b) muilta suurmuuttoalueilta tulevista muuttajista ja c) ulkomailta suurmuuttoalueelle muuttajista.  Osuudet on laskettu sen suurmuuttoalueen tulomuuttojen summasta, johon kunta kuuluu. Tulomuutto-osuudet oman suurmuuttoalueen muuttajista on laskettu vuosien 2014–2023 perusteella. Tulomuutto-osuudet muilta suurmuuttoalueilta tulevista muuttujista sekä ulkomailta muuttajista on laskettu vuosien 2014–2023 perusteella. Ennustekautena kaikki muuttokertoimet ja tulomuutto-osuudet on pidetty vakioina. Laskettaessa kuntien osuuksia ulkomailta muuttaneista on ukrainalaisten maahanmuutot pyritty eliminoimaan.  Muuttoliikkeen sisältävässä laskelmassa koko maan vuotuisen nettomaahanmuuton on oletettu olevan 52 000 henkilöä vuonna 2024, 45 000 vuonna 2025 ja sen jälkeen 40 000 henkilöä vuosittain. Maahanmuutto saadaan laskemalla koko maan maastamuutto ja summaamalla siihen oletettu nettomaahanmuutto. Maahanmuuton ikäjakauma on laskettu vuosien 2014–2023 maahanmuuttojen perusteella. Maahanmuutto jaetaan suurmuuttoalueille kunkin alueen maahanmuutto-osuuskertoimella. Suurmuuttoalueiden maahanmuutto-osuus koko maan maahanmuutosta on laskettu ikäryhmittäin ja sukupuolittain vuosien 2014–2023 perusteella. Kuntien maahanmuutto on laskettu tulomuutto-osuuskertoimilla oman suuralueen maahanmuuttojen summasta.</vt:lpstr>
      <vt:lpstr>Saatavuus ja selkeys  Tilastotiedot julkaistaan tietokantataulukoina StatFin-tietokannassa. Tietokanta on tietojen ensisijainen julkaisupaikka, ja uudet tiedot päivitetään ensimmäisenä tietokantaan. Tilastotietojen julkistuksessa voidaan päivittää olemassa olevia tietokantataulukoita uusilla tiedoilla tai julkaista kokonaan uusia tietokantataulukoita.    StatFin-tietokannassa julkaistavien tilastotietojen rinnalla verkkopalvelussa julkaistaan yleensä tiedote keskeisimmistä tiedoista. Jos julkistus sisältää useamman viiteajankohdan tietoja (esim. kuukausi- ja vuositietoja), julkistetaan verkkopalvelussa näiden tiedot yhteen kokoava katsaus. Sekä tiedotteeseen että katsaukseen listataan julkaisuhetkellä päivittyneet tietokantataulukot. Tilastotietoja voidaan julkaista joissain tapauksissa myös pelkkinä tietokantajulkistuksina StatFin-tietokannassa. Näiden niin kutsuttujen tietokantajulkistusten yhteydessä ei julkaista tiedotetta tai katsausta.  Tiedotteet ja tietokantataulukot julkaistaan kolmella kielellä, suomeksi, ruotsiksi ja englanniksi. Tiedotteiden kieliversiot voivat olla suomenkielistä suppeampia.   Julkistuksiin ja tietokantataulukoihin liittyvistä aikataulumuutoksista ja korjauksista viestitään muutostiedotteilla verkkopalvelussa.  Vuoteen 1972 saakka kunnittaiset väestöennusteet julkaistiin Tilastollisia tiedonantoja –sarjassa, sitten vuoteen 1985 saakka Tilastotiedotus VÄ –sarjassa, ja sen jälkeen ne on julkaistu SVT Väestö –sarjassa. Kuntien ikäryhmittäiset ennusteluvut julkaistiin erillisenä niteenä vuoden 1969 ennusteesta, myöhemmistä ennusteista sai kunnittaisia ikärakennetietoja valokopioina. 1990-luvulla tietoja toimitettiin etupäässä Excel-taulukkoina. Vanhoja kunnittaisia ennustetiedostoja ei ole säilytetty. Vuosina 2001, 2004, 2007, 2009, 2012, 2015, 2018, 2019, 2021 ja 2024 laadituista väestöennusteista on saatavilla tietoja sähköisessä muodossa.  Uusimman ennusteen tiedot on saatavana veloituksetta Px-Web StatFin-tilastopalvelusta Internetistä: https://pxdata.stat.fi/PXWeb/pxweb/fi/StatFin/StatFin__vaenn/?tablelist=true.   Lähde: Väestöennuste: tilaston dokumentaatio | Tilastokeskus</vt:lpstr>
    </vt:vector>
  </TitlesOfParts>
  <Company>Etelä-Savon maakuntaliitto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Väestöennuste 2024</dc:title>
  <dc:creator>Jaana Kokkonen</dc:creator>
  <cp:lastModifiedBy>Jaana Kokkonen</cp:lastModifiedBy>
  <cp:revision>237</cp:revision>
  <dcterms:created xsi:type="dcterms:W3CDTF">2020-02-25T14:36:39Z</dcterms:created>
  <dcterms:modified xsi:type="dcterms:W3CDTF">2024-11-01T14:12:07Z</dcterms:modified>
</cp:coreProperties>
</file>