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9"/>
  </p:notesMasterIdLst>
  <p:sldIdLst>
    <p:sldId id="256" r:id="rId2"/>
    <p:sldId id="280" r:id="rId3"/>
    <p:sldId id="259" r:id="rId4"/>
    <p:sldId id="295" r:id="rId5"/>
    <p:sldId id="294" r:id="rId6"/>
    <p:sldId id="268" r:id="rId7"/>
    <p:sldId id="261" r:id="rId8"/>
    <p:sldId id="270" r:id="rId9"/>
    <p:sldId id="272" r:id="rId10"/>
    <p:sldId id="273" r:id="rId11"/>
    <p:sldId id="281" r:id="rId12"/>
    <p:sldId id="291" r:id="rId13"/>
    <p:sldId id="301" r:id="rId14"/>
    <p:sldId id="276" r:id="rId15"/>
    <p:sldId id="277" r:id="rId16"/>
    <p:sldId id="278"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untatiedot" id="{BD8DCA8B-E1EE-4E5A-9490-630BED7524F5}">
          <p14:sldIdLst>
            <p14:sldId id="256"/>
            <p14:sldId id="280"/>
            <p14:sldId id="259"/>
            <p14:sldId id="295"/>
            <p14:sldId id="294"/>
            <p14:sldId id="268"/>
            <p14:sldId id="261"/>
            <p14:sldId id="270"/>
            <p14:sldId id="272"/>
            <p14:sldId id="273"/>
          </p14:sldIdLst>
        </p14:section>
        <p14:section name="Konsernitiedot" id="{F04732FE-4FB4-4B00-9640-5680B4B79AF3}">
          <p14:sldIdLst>
            <p14:sldId id="281"/>
            <p14:sldId id="291"/>
            <p14:sldId id="301"/>
            <p14:sldId id="276"/>
            <p14:sldId id="277"/>
            <p14:sldId id="278"/>
            <p14:sldId id="3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5033" autoAdjust="0"/>
  </p:normalViewPr>
  <p:slideViewPr>
    <p:cSldViewPr showGuides="1">
      <p:cViewPr>
        <p:scale>
          <a:sx n="80" d="100"/>
          <a:sy n="80" d="100"/>
        </p:scale>
        <p:origin x="101" y="48"/>
      </p:cViewPr>
      <p:guideLst>
        <p:guide orient="horz" pos="2160"/>
        <p:guide pos="3840"/>
      </p:guideLst>
    </p:cSldViewPr>
  </p:slideViewPr>
  <p:notesTextViewPr>
    <p:cViewPr>
      <p:scale>
        <a:sx n="1" d="1"/>
        <a:sy n="1" d="1"/>
      </p:scale>
      <p:origin x="0" y="0"/>
    </p:cViewPr>
  </p:notesTextViewPr>
  <p:sorterViewPr>
    <p:cViewPr>
      <p:scale>
        <a:sx n="100" d="100"/>
        <a:sy n="100" d="100"/>
      </p:scale>
      <p:origin x="0" y="-163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25FB7B79-98F6-4194-98FB-7123138D1900}"/>
    <pc:docChg chg="undo redo custSel addSld delSld modSld">
      <pc:chgData name="Jaana Kokkonen" userId="fd0ea1af-346e-4258-bc54-cec630bd1122" providerId="ADAL" clId="{25FB7B79-98F6-4194-98FB-7123138D1900}" dt="2024-08-09T12:48:00.692" v="3938" actId="13244"/>
      <pc:docMkLst>
        <pc:docMk/>
      </pc:docMkLst>
      <pc:sldChg chg="modSp mod">
        <pc:chgData name="Jaana Kokkonen" userId="fd0ea1af-346e-4258-bc54-cec630bd1122" providerId="ADAL" clId="{25FB7B79-98F6-4194-98FB-7123138D1900}" dt="2024-06-19T09:47:28.713" v="1" actId="20577"/>
        <pc:sldMkLst>
          <pc:docMk/>
          <pc:sldMk cId="0" sldId="256"/>
        </pc:sldMkLst>
        <pc:spChg chg="mod">
          <ac:chgData name="Jaana Kokkonen" userId="fd0ea1af-346e-4258-bc54-cec630bd1122" providerId="ADAL" clId="{25FB7B79-98F6-4194-98FB-7123138D1900}" dt="2024-06-19T09:47:28.713" v="1" actId="20577"/>
          <ac:spMkLst>
            <pc:docMk/>
            <pc:sldMk cId="0" sldId="256"/>
            <ac:spMk id="15362" creationId="{00000000-0000-0000-0000-000000000000}"/>
          </ac:spMkLst>
        </pc:spChg>
      </pc:sldChg>
      <pc:sldChg chg="del">
        <pc:chgData name="Jaana Kokkonen" userId="fd0ea1af-346e-4258-bc54-cec630bd1122" providerId="ADAL" clId="{25FB7B79-98F6-4194-98FB-7123138D1900}" dt="2024-06-20T08:02:35.267" v="2"/>
        <pc:sldMkLst>
          <pc:docMk/>
          <pc:sldMk cId="1344595985" sldId="257"/>
        </pc:sldMkLst>
      </pc:sldChg>
      <pc:sldChg chg="del">
        <pc:chgData name="Jaana Kokkonen" userId="fd0ea1af-346e-4258-bc54-cec630bd1122" providerId="ADAL" clId="{25FB7B79-98F6-4194-98FB-7123138D1900}" dt="2024-06-20T08:02:35.267" v="2"/>
        <pc:sldMkLst>
          <pc:docMk/>
          <pc:sldMk cId="4218430366" sldId="258"/>
        </pc:sldMkLst>
      </pc:sldChg>
      <pc:sldChg chg="addSp delSp modSp mod">
        <pc:chgData name="Jaana Kokkonen" userId="fd0ea1af-346e-4258-bc54-cec630bd1122" providerId="ADAL" clId="{25FB7B79-98F6-4194-98FB-7123138D1900}" dt="2024-08-07T08:17:15.550" v="1338"/>
        <pc:sldMkLst>
          <pc:docMk/>
          <pc:sldMk cId="0" sldId="259"/>
        </pc:sldMkLst>
        <pc:spChg chg="mod">
          <ac:chgData name="Jaana Kokkonen" userId="fd0ea1af-346e-4258-bc54-cec630bd1122" providerId="ADAL" clId="{25FB7B79-98F6-4194-98FB-7123138D1900}" dt="2024-08-05T07:52:10.177" v="430" actId="20577"/>
          <ac:spMkLst>
            <pc:docMk/>
            <pc:sldMk cId="0" sldId="259"/>
            <ac:spMk id="2" creationId="{8F1CF097-4897-4C55-9B5B-7CE01C57E108}"/>
          </ac:spMkLst>
        </pc:spChg>
        <pc:spChg chg="mod">
          <ac:chgData name="Jaana Kokkonen" userId="fd0ea1af-346e-4258-bc54-cec630bd1122" providerId="ADAL" clId="{25FB7B79-98F6-4194-98FB-7123138D1900}" dt="2024-08-07T08:17:15.550" v="1338"/>
          <ac:spMkLst>
            <pc:docMk/>
            <pc:sldMk cId="0" sldId="259"/>
            <ac:spMk id="8" creationId="{F855B5B0-25C7-436D-88BF-ECCC23C23059}"/>
          </ac:spMkLst>
        </pc:spChg>
        <pc:spChg chg="add mod">
          <ac:chgData name="Jaana Kokkonen" userId="fd0ea1af-346e-4258-bc54-cec630bd1122" providerId="ADAL" clId="{25FB7B79-98F6-4194-98FB-7123138D1900}" dt="2024-08-06T08:54:52.620" v="759" actId="14100"/>
          <ac:spMkLst>
            <pc:docMk/>
            <pc:sldMk cId="0" sldId="259"/>
            <ac:spMk id="10" creationId="{ABB88CD0-6ACD-E6AC-6114-F93127465FD8}"/>
          </ac:spMkLst>
        </pc:spChg>
        <pc:spChg chg="add mod">
          <ac:chgData name="Jaana Kokkonen" userId="fd0ea1af-346e-4258-bc54-cec630bd1122" providerId="ADAL" clId="{25FB7B79-98F6-4194-98FB-7123138D1900}" dt="2024-08-06T08:55:30.784" v="765" actId="208"/>
          <ac:spMkLst>
            <pc:docMk/>
            <pc:sldMk cId="0" sldId="259"/>
            <ac:spMk id="11" creationId="{E3C749CA-7EB3-3A45-7275-C06591C7E386}"/>
          </ac:spMkLst>
        </pc:spChg>
        <pc:graphicFrameChg chg="del">
          <ac:chgData name="Jaana Kokkonen" userId="fd0ea1af-346e-4258-bc54-cec630bd1122" providerId="ADAL" clId="{25FB7B79-98F6-4194-98FB-7123138D1900}" dt="2024-08-05T08:01:51.601" v="433" actId="478"/>
          <ac:graphicFrameMkLst>
            <pc:docMk/>
            <pc:sldMk cId="0" sldId="259"/>
            <ac:graphicFrameMk id="5" creationId="{50C0C6E8-F943-A9D0-32C1-25D729C95480}"/>
          </ac:graphicFrameMkLst>
        </pc:graphicFrameChg>
        <pc:graphicFrameChg chg="add mod modGraphic">
          <ac:chgData name="Jaana Kokkonen" userId="fd0ea1af-346e-4258-bc54-cec630bd1122" providerId="ADAL" clId="{25FB7B79-98F6-4194-98FB-7123138D1900}" dt="2024-08-05T08:08:38.687" v="456" actId="1036"/>
          <ac:graphicFrameMkLst>
            <pc:docMk/>
            <pc:sldMk cId="0" sldId="259"/>
            <ac:graphicFrameMk id="9" creationId="{49569DBD-E8A6-E089-7B6D-630DC3C80D30}"/>
          </ac:graphicFrameMkLst>
        </pc:graphicFrameChg>
        <pc:picChg chg="del">
          <ac:chgData name="Jaana Kokkonen" userId="fd0ea1af-346e-4258-bc54-cec630bd1122" providerId="ADAL" clId="{25FB7B79-98F6-4194-98FB-7123138D1900}" dt="2024-08-05T07:40:21.433" v="8" actId="478"/>
          <ac:picMkLst>
            <pc:docMk/>
            <pc:sldMk cId="0" sldId="259"/>
            <ac:picMk id="3" creationId="{A213D98F-24E0-9FCE-3EC6-63FD006BC342}"/>
          </ac:picMkLst>
        </pc:picChg>
        <pc:picChg chg="add del mod">
          <ac:chgData name="Jaana Kokkonen" userId="fd0ea1af-346e-4258-bc54-cec630bd1122" providerId="ADAL" clId="{25FB7B79-98F6-4194-98FB-7123138D1900}" dt="2024-08-05T07:42:21.195" v="13" actId="478"/>
          <ac:picMkLst>
            <pc:docMk/>
            <pc:sldMk cId="0" sldId="259"/>
            <ac:picMk id="4" creationId="{22FD4330-00AC-4959-6CA3-3D76ADC6FE43}"/>
          </ac:picMkLst>
        </pc:picChg>
        <pc:picChg chg="add del mod">
          <ac:chgData name="Jaana Kokkonen" userId="fd0ea1af-346e-4258-bc54-cec630bd1122" providerId="ADAL" clId="{25FB7B79-98F6-4194-98FB-7123138D1900}" dt="2024-08-05T07:50:59.498" v="417" actId="478"/>
          <ac:picMkLst>
            <pc:docMk/>
            <pc:sldMk cId="0" sldId="259"/>
            <ac:picMk id="6" creationId="{B3CEDD31-2AF9-383A-3C30-01BD47B85B11}"/>
          </ac:picMkLst>
        </pc:picChg>
        <pc:picChg chg="add mod">
          <ac:chgData name="Jaana Kokkonen" userId="fd0ea1af-346e-4258-bc54-cec630bd1122" providerId="ADAL" clId="{25FB7B79-98F6-4194-98FB-7123138D1900}" dt="2024-08-06T08:55:11.005" v="762" actId="1076"/>
          <ac:picMkLst>
            <pc:docMk/>
            <pc:sldMk cId="0" sldId="259"/>
            <ac:picMk id="7" creationId="{EB476EA5-DB4E-1139-C6A8-765531FDC863}"/>
          </ac:picMkLst>
        </pc:picChg>
      </pc:sldChg>
      <pc:sldChg chg="del">
        <pc:chgData name="Jaana Kokkonen" userId="fd0ea1af-346e-4258-bc54-cec630bd1122" providerId="ADAL" clId="{25FB7B79-98F6-4194-98FB-7123138D1900}" dt="2024-06-20T08:02:35.267" v="2"/>
        <pc:sldMkLst>
          <pc:docMk/>
          <pc:sldMk cId="238064730" sldId="260"/>
        </pc:sldMkLst>
      </pc:sldChg>
      <pc:sldChg chg="addSp delSp modSp mod">
        <pc:chgData name="Jaana Kokkonen" userId="fd0ea1af-346e-4258-bc54-cec630bd1122" providerId="ADAL" clId="{25FB7B79-98F6-4194-98FB-7123138D1900}" dt="2024-08-09T12:46:35.374" v="3927" actId="13244"/>
        <pc:sldMkLst>
          <pc:docMk/>
          <pc:sldMk cId="461157660" sldId="261"/>
        </pc:sldMkLst>
        <pc:spChg chg="mod">
          <ac:chgData name="Jaana Kokkonen" userId="fd0ea1af-346e-4258-bc54-cec630bd1122" providerId="ADAL" clId="{25FB7B79-98F6-4194-98FB-7123138D1900}" dt="2024-08-07T08:17:15.550" v="1338"/>
          <ac:spMkLst>
            <pc:docMk/>
            <pc:sldMk cId="461157660" sldId="261"/>
            <ac:spMk id="3" creationId="{C9263CAE-55A7-9B7D-EA40-F9679FD06127}"/>
          </ac:spMkLst>
        </pc:spChg>
        <pc:spChg chg="del mod">
          <ac:chgData name="Jaana Kokkonen" userId="fd0ea1af-346e-4258-bc54-cec630bd1122" providerId="ADAL" clId="{25FB7B79-98F6-4194-98FB-7123138D1900}" dt="2024-08-07T08:40:15.834" v="1488" actId="478"/>
          <ac:spMkLst>
            <pc:docMk/>
            <pc:sldMk cId="461157660" sldId="261"/>
            <ac:spMk id="6" creationId="{19EEE163-DC42-4851-B884-E87B582AAEC6}"/>
          </ac:spMkLst>
        </pc:spChg>
        <pc:spChg chg="del mod">
          <ac:chgData name="Jaana Kokkonen" userId="fd0ea1af-346e-4258-bc54-cec630bd1122" providerId="ADAL" clId="{25FB7B79-98F6-4194-98FB-7123138D1900}" dt="2024-08-07T08:41:38.907" v="1498" actId="478"/>
          <ac:spMkLst>
            <pc:docMk/>
            <pc:sldMk cId="461157660" sldId="261"/>
            <ac:spMk id="8" creationId="{9FA2C04A-8E0C-4B3A-B23B-B663E6F402A2}"/>
          </ac:spMkLst>
        </pc:spChg>
        <pc:spChg chg="mod ord">
          <ac:chgData name="Jaana Kokkonen" userId="fd0ea1af-346e-4258-bc54-cec630bd1122" providerId="ADAL" clId="{25FB7B79-98F6-4194-98FB-7123138D1900}" dt="2024-08-09T12:46:35.374" v="3927" actId="13244"/>
          <ac:spMkLst>
            <pc:docMk/>
            <pc:sldMk cId="461157660" sldId="261"/>
            <ac:spMk id="10" creationId="{BFDFDCF7-E401-40B9-BF2F-64BE53890F54}"/>
          </ac:spMkLst>
        </pc:spChg>
        <pc:picChg chg="del">
          <ac:chgData name="Jaana Kokkonen" userId="fd0ea1af-346e-4258-bc54-cec630bd1122" providerId="ADAL" clId="{25FB7B79-98F6-4194-98FB-7123138D1900}" dt="2024-08-07T08:38:43.224" v="1466" actId="478"/>
          <ac:picMkLst>
            <pc:docMk/>
            <pc:sldMk cId="461157660" sldId="261"/>
            <ac:picMk id="2" creationId="{8E1FBD33-CD61-7762-088A-ADBFD2196240}"/>
          </ac:picMkLst>
        </pc:picChg>
        <pc:picChg chg="add mod ord">
          <ac:chgData name="Jaana Kokkonen" userId="fd0ea1af-346e-4258-bc54-cec630bd1122" providerId="ADAL" clId="{25FB7B79-98F6-4194-98FB-7123138D1900}" dt="2024-08-07T08:43:43.748" v="1717" actId="962"/>
          <ac:picMkLst>
            <pc:docMk/>
            <pc:sldMk cId="461157660" sldId="261"/>
            <ac:picMk id="4" creationId="{06A55AE8-E606-6CC2-5910-CF206B3CDB69}"/>
          </ac:picMkLst>
        </pc:picChg>
      </pc:sldChg>
      <pc:sldChg chg="addSp delSp modSp mod">
        <pc:chgData name="Jaana Kokkonen" userId="fd0ea1af-346e-4258-bc54-cec630bd1122" providerId="ADAL" clId="{25FB7B79-98F6-4194-98FB-7123138D1900}" dt="2024-08-07T08:28:13.840" v="1463" actId="962"/>
        <pc:sldMkLst>
          <pc:docMk/>
          <pc:sldMk cId="1011789407" sldId="268"/>
        </pc:sldMkLst>
        <pc:spChg chg="mod">
          <ac:chgData name="Jaana Kokkonen" userId="fd0ea1af-346e-4258-bc54-cec630bd1122" providerId="ADAL" clId="{25FB7B79-98F6-4194-98FB-7123138D1900}" dt="2024-08-07T08:17:15.550" v="1338"/>
          <ac:spMkLst>
            <pc:docMk/>
            <pc:sldMk cId="1011789407" sldId="268"/>
            <ac:spMk id="3" creationId="{8F440264-E18F-C333-2E30-CC40F1AA6B51}"/>
          </ac:spMkLst>
        </pc:spChg>
        <pc:spChg chg="mod">
          <ac:chgData name="Jaana Kokkonen" userId="fd0ea1af-346e-4258-bc54-cec630bd1122" providerId="ADAL" clId="{25FB7B79-98F6-4194-98FB-7123138D1900}" dt="2024-08-07T08:07:45.588" v="1336" actId="20577"/>
          <ac:spMkLst>
            <pc:docMk/>
            <pc:sldMk cId="1011789407" sldId="268"/>
            <ac:spMk id="9" creationId="{076A53A1-FFB4-49B6-973A-E8308785B49F}"/>
          </ac:spMkLst>
        </pc:spChg>
        <pc:picChg chg="del">
          <ac:chgData name="Jaana Kokkonen" userId="fd0ea1af-346e-4258-bc54-cec630bd1122" providerId="ADAL" clId="{25FB7B79-98F6-4194-98FB-7123138D1900}" dt="2024-08-07T08:26:29.879" v="1343" actId="478"/>
          <ac:picMkLst>
            <pc:docMk/>
            <pc:sldMk cId="1011789407" sldId="268"/>
            <ac:picMk id="2" creationId="{7575DACB-70D9-3796-44DA-5BFE9EC7798F}"/>
          </ac:picMkLst>
        </pc:picChg>
        <pc:picChg chg="add mod">
          <ac:chgData name="Jaana Kokkonen" userId="fd0ea1af-346e-4258-bc54-cec630bd1122" providerId="ADAL" clId="{25FB7B79-98F6-4194-98FB-7123138D1900}" dt="2024-08-07T08:28:13.840" v="1463" actId="962"/>
          <ac:picMkLst>
            <pc:docMk/>
            <pc:sldMk cId="1011789407" sldId="268"/>
            <ac:picMk id="4" creationId="{5C3F91FD-802B-55C7-9542-1657680A7BEB}"/>
          </ac:picMkLst>
        </pc:picChg>
      </pc:sldChg>
      <pc:sldChg chg="addSp delSp modSp mod">
        <pc:chgData name="Jaana Kokkonen" userId="fd0ea1af-346e-4258-bc54-cec630bd1122" providerId="ADAL" clId="{25FB7B79-98F6-4194-98FB-7123138D1900}" dt="2024-08-09T12:46:48.934" v="3929" actId="13244"/>
        <pc:sldMkLst>
          <pc:docMk/>
          <pc:sldMk cId="3086308724" sldId="270"/>
        </pc:sldMkLst>
        <pc:spChg chg="mod">
          <ac:chgData name="Jaana Kokkonen" userId="fd0ea1af-346e-4258-bc54-cec630bd1122" providerId="ADAL" clId="{25FB7B79-98F6-4194-98FB-7123138D1900}" dt="2024-08-07T08:17:15.550" v="1338"/>
          <ac:spMkLst>
            <pc:docMk/>
            <pc:sldMk cId="3086308724" sldId="270"/>
            <ac:spMk id="2" creationId="{1E99EAD9-F20E-B2D2-661E-7126DD1BF1B6}"/>
          </ac:spMkLst>
        </pc:spChg>
        <pc:spChg chg="mod ord">
          <ac:chgData name="Jaana Kokkonen" userId="fd0ea1af-346e-4258-bc54-cec630bd1122" providerId="ADAL" clId="{25FB7B79-98F6-4194-98FB-7123138D1900}" dt="2024-08-09T12:46:44.318" v="3928" actId="13244"/>
          <ac:spMkLst>
            <pc:docMk/>
            <pc:sldMk cId="3086308724" sldId="270"/>
            <ac:spMk id="11" creationId="{D6EE6AB6-8DE5-455F-8EDE-663368025DE9}"/>
          </ac:spMkLst>
        </pc:spChg>
        <pc:spChg chg="mod">
          <ac:chgData name="Jaana Kokkonen" userId="fd0ea1af-346e-4258-bc54-cec630bd1122" providerId="ADAL" clId="{25FB7B79-98F6-4194-98FB-7123138D1900}" dt="2024-08-08T13:24:58.238" v="2630" actId="1037"/>
          <ac:spMkLst>
            <pc:docMk/>
            <pc:sldMk cId="3086308724" sldId="270"/>
            <ac:spMk id="13" creationId="{A8E43214-405A-E47F-E306-4CDB3A9E54F0}"/>
          </ac:spMkLst>
        </pc:spChg>
        <pc:spChg chg="mod">
          <ac:chgData name="Jaana Kokkonen" userId="fd0ea1af-346e-4258-bc54-cec630bd1122" providerId="ADAL" clId="{25FB7B79-98F6-4194-98FB-7123138D1900}" dt="2024-08-08T13:24:54.067" v="2626" actId="1037"/>
          <ac:spMkLst>
            <pc:docMk/>
            <pc:sldMk cId="3086308724" sldId="270"/>
            <ac:spMk id="15" creationId="{E66AA8A4-A281-DA75-79E0-67653404573D}"/>
          </ac:spMkLst>
        </pc:spChg>
        <pc:picChg chg="add del mod">
          <ac:chgData name="Jaana Kokkonen" userId="fd0ea1af-346e-4258-bc54-cec630bd1122" providerId="ADAL" clId="{25FB7B79-98F6-4194-98FB-7123138D1900}" dt="2024-08-07T09:41:16.631" v="1726" actId="478"/>
          <ac:picMkLst>
            <pc:docMk/>
            <pc:sldMk cId="3086308724" sldId="270"/>
            <ac:picMk id="3" creationId="{5AE67F14-B4C9-4F94-1B7C-0F399F1BF89C}"/>
          </ac:picMkLst>
        </pc:picChg>
        <pc:picChg chg="add mod ord">
          <ac:chgData name="Jaana Kokkonen" userId="fd0ea1af-346e-4258-bc54-cec630bd1122" providerId="ADAL" clId="{25FB7B79-98F6-4194-98FB-7123138D1900}" dt="2024-08-08T13:24:44.700" v="2621" actId="1037"/>
          <ac:picMkLst>
            <pc:docMk/>
            <pc:sldMk cId="3086308724" sldId="270"/>
            <ac:picMk id="4" creationId="{DA6C2811-97D6-F5A7-E1BA-7F39BC6F115A}"/>
          </ac:picMkLst>
        </pc:picChg>
        <pc:picChg chg="del">
          <ac:chgData name="Jaana Kokkonen" userId="fd0ea1af-346e-4258-bc54-cec630bd1122" providerId="ADAL" clId="{25FB7B79-98F6-4194-98FB-7123138D1900}" dt="2024-08-07T09:42:33.910" v="1730" actId="478"/>
          <ac:picMkLst>
            <pc:docMk/>
            <pc:sldMk cId="3086308724" sldId="270"/>
            <ac:picMk id="5" creationId="{7056293B-5A7C-1704-05A0-BAFEC8E37F00}"/>
          </ac:picMkLst>
        </pc:picChg>
        <pc:picChg chg="add del mod">
          <ac:chgData name="Jaana Kokkonen" userId="fd0ea1af-346e-4258-bc54-cec630bd1122" providerId="ADAL" clId="{25FB7B79-98F6-4194-98FB-7123138D1900}" dt="2024-08-07T13:05:07.275" v="1843" actId="478"/>
          <ac:picMkLst>
            <pc:docMk/>
            <pc:sldMk cId="3086308724" sldId="270"/>
            <ac:picMk id="6" creationId="{E629A9BF-DC9F-1A37-E6F7-1FCDB89858F8}"/>
          </ac:picMkLst>
        </pc:picChg>
        <pc:picChg chg="add del mod">
          <ac:chgData name="Jaana Kokkonen" userId="fd0ea1af-346e-4258-bc54-cec630bd1122" providerId="ADAL" clId="{25FB7B79-98F6-4194-98FB-7123138D1900}" dt="2024-08-07T13:08:01.863" v="1851" actId="478"/>
          <ac:picMkLst>
            <pc:docMk/>
            <pc:sldMk cId="3086308724" sldId="270"/>
            <ac:picMk id="7" creationId="{2DC0B728-0313-51FC-0E5A-04393E872652}"/>
          </ac:picMkLst>
        </pc:picChg>
        <pc:picChg chg="del">
          <ac:chgData name="Jaana Kokkonen" userId="fd0ea1af-346e-4258-bc54-cec630bd1122" providerId="ADAL" clId="{25FB7B79-98F6-4194-98FB-7123138D1900}" dt="2024-08-07T13:02:46.471" v="1833" actId="478"/>
          <ac:picMkLst>
            <pc:docMk/>
            <pc:sldMk cId="3086308724" sldId="270"/>
            <ac:picMk id="8" creationId="{71F1A40E-B499-9002-A0F3-987CF4C7A849}"/>
          </ac:picMkLst>
        </pc:picChg>
        <pc:picChg chg="add mod ord">
          <ac:chgData name="Jaana Kokkonen" userId="fd0ea1af-346e-4258-bc54-cec630bd1122" providerId="ADAL" clId="{25FB7B79-98F6-4194-98FB-7123138D1900}" dt="2024-08-09T12:46:48.934" v="3929" actId="13244"/>
          <ac:picMkLst>
            <pc:docMk/>
            <pc:sldMk cId="3086308724" sldId="270"/>
            <ac:picMk id="9" creationId="{233875C7-8C27-E28A-97CA-1E58A4E7E858}"/>
          </ac:picMkLst>
        </pc:picChg>
      </pc:sldChg>
      <pc:sldChg chg="addSp delSp modSp mod">
        <pc:chgData name="Jaana Kokkonen" userId="fd0ea1af-346e-4258-bc54-cec630bd1122" providerId="ADAL" clId="{25FB7B79-98F6-4194-98FB-7123138D1900}" dt="2024-08-09T12:47:15.670" v="3931" actId="13244"/>
        <pc:sldMkLst>
          <pc:docMk/>
          <pc:sldMk cId="336549545" sldId="272"/>
        </pc:sldMkLst>
        <pc:spChg chg="mod">
          <ac:chgData name="Jaana Kokkonen" userId="fd0ea1af-346e-4258-bc54-cec630bd1122" providerId="ADAL" clId="{25FB7B79-98F6-4194-98FB-7123138D1900}" dt="2024-08-07T08:17:15.550" v="1338"/>
          <ac:spMkLst>
            <pc:docMk/>
            <pc:sldMk cId="336549545" sldId="272"/>
            <ac:spMk id="2" creationId="{9A346353-C514-D608-8E71-9EEE3B815C29}"/>
          </ac:spMkLst>
        </pc:spChg>
        <pc:spChg chg="mod">
          <ac:chgData name="Jaana Kokkonen" userId="fd0ea1af-346e-4258-bc54-cec630bd1122" providerId="ADAL" clId="{25FB7B79-98F6-4194-98FB-7123138D1900}" dt="2024-08-08T13:17:04.144" v="2362" actId="1037"/>
          <ac:spMkLst>
            <pc:docMk/>
            <pc:sldMk cId="336549545" sldId="272"/>
            <ac:spMk id="9" creationId="{59EF89D1-831A-C1B4-10FB-E998237376F0}"/>
          </ac:spMkLst>
        </pc:spChg>
        <pc:spChg chg="mod ord">
          <ac:chgData name="Jaana Kokkonen" userId="fd0ea1af-346e-4258-bc54-cec630bd1122" providerId="ADAL" clId="{25FB7B79-98F6-4194-98FB-7123138D1900}" dt="2024-08-09T12:47:02.858" v="3930" actId="13244"/>
          <ac:spMkLst>
            <pc:docMk/>
            <pc:sldMk cId="336549545" sldId="272"/>
            <ac:spMk id="11" creationId="{204A8332-6EBC-4F23-A6AC-B921AA4E1921}"/>
          </ac:spMkLst>
        </pc:spChg>
        <pc:spChg chg="mod">
          <ac:chgData name="Jaana Kokkonen" userId="fd0ea1af-346e-4258-bc54-cec630bd1122" providerId="ADAL" clId="{25FB7B79-98F6-4194-98FB-7123138D1900}" dt="2024-08-08T13:16:50.991" v="2360" actId="14100"/>
          <ac:spMkLst>
            <pc:docMk/>
            <pc:sldMk cId="336549545" sldId="272"/>
            <ac:spMk id="14" creationId="{0B881E7B-7AB2-C0C1-F305-053CFE7D841E}"/>
          </ac:spMkLst>
        </pc:spChg>
        <pc:graphicFrameChg chg="add del mod modGraphic">
          <ac:chgData name="Jaana Kokkonen" userId="fd0ea1af-346e-4258-bc54-cec630bd1122" providerId="ADAL" clId="{25FB7B79-98F6-4194-98FB-7123138D1900}" dt="2024-08-08T12:46:03.987" v="2229" actId="478"/>
          <ac:graphicFrameMkLst>
            <pc:docMk/>
            <pc:sldMk cId="336549545" sldId="272"/>
            <ac:graphicFrameMk id="3" creationId="{E9E8FD6B-940C-3258-F62E-B109264F93C9}"/>
          </ac:graphicFrameMkLst>
        </pc:graphicFrameChg>
        <pc:graphicFrameChg chg="add mod ord modGraphic">
          <ac:chgData name="Jaana Kokkonen" userId="fd0ea1af-346e-4258-bc54-cec630bd1122" providerId="ADAL" clId="{25FB7B79-98F6-4194-98FB-7123138D1900}" dt="2024-08-09T12:47:15.670" v="3931" actId="13244"/>
          <ac:graphicFrameMkLst>
            <pc:docMk/>
            <pc:sldMk cId="336549545" sldId="272"/>
            <ac:graphicFrameMk id="4" creationId="{E77E81EF-20F9-F7D6-B06E-B2BE4500537D}"/>
          </ac:graphicFrameMkLst>
        </pc:graphicFrameChg>
        <pc:graphicFrameChg chg="del">
          <ac:chgData name="Jaana Kokkonen" userId="fd0ea1af-346e-4258-bc54-cec630bd1122" providerId="ADAL" clId="{25FB7B79-98F6-4194-98FB-7123138D1900}" dt="2024-08-08T12:53:49.902" v="2239" actId="478"/>
          <ac:graphicFrameMkLst>
            <pc:docMk/>
            <pc:sldMk cId="336549545" sldId="272"/>
            <ac:graphicFrameMk id="7" creationId="{5A4DE85B-2A8E-8560-A45A-9D379EEA5E1D}"/>
          </ac:graphicFrameMkLst>
        </pc:graphicFrameChg>
        <pc:picChg chg="add del mod ord">
          <ac:chgData name="Jaana Kokkonen" userId="fd0ea1af-346e-4258-bc54-cec630bd1122" providerId="ADAL" clId="{25FB7B79-98F6-4194-98FB-7123138D1900}" dt="2024-08-08T13:16:07.180" v="2344" actId="478"/>
          <ac:picMkLst>
            <pc:docMk/>
            <pc:sldMk cId="336549545" sldId="272"/>
            <ac:picMk id="5" creationId="{8F9362B0-9D1D-E3B7-A357-26A264FB6DA1}"/>
          </ac:picMkLst>
        </pc:picChg>
        <pc:picChg chg="add mod ord">
          <ac:chgData name="Jaana Kokkonen" userId="fd0ea1af-346e-4258-bc54-cec630bd1122" providerId="ADAL" clId="{25FB7B79-98F6-4194-98FB-7123138D1900}" dt="2024-08-08T13:20:07.113" v="2596" actId="962"/>
          <ac:picMkLst>
            <pc:docMk/>
            <pc:sldMk cId="336549545" sldId="272"/>
            <ac:picMk id="6" creationId="{FA4076D0-5056-E51F-9071-649084ED9EB9}"/>
          </ac:picMkLst>
        </pc:picChg>
        <pc:picChg chg="del mod">
          <ac:chgData name="Jaana Kokkonen" userId="fd0ea1af-346e-4258-bc54-cec630bd1122" providerId="ADAL" clId="{25FB7B79-98F6-4194-98FB-7123138D1900}" dt="2024-08-08T13:11:35.388" v="2293" actId="478"/>
          <ac:picMkLst>
            <pc:docMk/>
            <pc:sldMk cId="336549545" sldId="272"/>
            <ac:picMk id="17" creationId="{27767A15-E104-0F1C-7AE3-8728A0B72723}"/>
          </ac:picMkLst>
        </pc:picChg>
      </pc:sldChg>
      <pc:sldChg chg="addSp delSp modSp mod">
        <pc:chgData name="Jaana Kokkonen" userId="fd0ea1af-346e-4258-bc54-cec630bd1122" providerId="ADAL" clId="{25FB7B79-98F6-4194-98FB-7123138D1900}" dt="2024-08-08T13:21:27.046" v="2607" actId="1076"/>
        <pc:sldMkLst>
          <pc:docMk/>
          <pc:sldMk cId="4133750124" sldId="273"/>
        </pc:sldMkLst>
        <pc:spChg chg="mod">
          <ac:chgData name="Jaana Kokkonen" userId="fd0ea1af-346e-4258-bc54-cec630bd1122" providerId="ADAL" clId="{25FB7B79-98F6-4194-98FB-7123138D1900}" dt="2024-08-07T08:17:15.550" v="1338"/>
          <ac:spMkLst>
            <pc:docMk/>
            <pc:sldMk cId="4133750124" sldId="273"/>
            <ac:spMk id="3" creationId="{23480C46-A950-DC41-3EEC-24D548C7C708}"/>
          </ac:spMkLst>
        </pc:spChg>
        <pc:spChg chg="add mod">
          <ac:chgData name="Jaana Kokkonen" userId="fd0ea1af-346e-4258-bc54-cec630bd1122" providerId="ADAL" clId="{25FB7B79-98F6-4194-98FB-7123138D1900}" dt="2024-08-08T13:21:27.046" v="2607" actId="1076"/>
          <ac:spMkLst>
            <pc:docMk/>
            <pc:sldMk cId="4133750124" sldId="273"/>
            <ac:spMk id="6" creationId="{883FD397-245D-F4DC-9AC8-9E566CF2F298}"/>
          </ac:spMkLst>
        </pc:spChg>
        <pc:spChg chg="mod">
          <ac:chgData name="Jaana Kokkonen" userId="fd0ea1af-346e-4258-bc54-cec630bd1122" providerId="ADAL" clId="{25FB7B79-98F6-4194-98FB-7123138D1900}" dt="2024-08-07T13:34:43.158" v="2030" actId="1037"/>
          <ac:spMkLst>
            <pc:docMk/>
            <pc:sldMk cId="4133750124" sldId="273"/>
            <ac:spMk id="9" creationId="{09893B1D-07BE-4147-9FF3-BCEE0E7D07D8}"/>
          </ac:spMkLst>
        </pc:spChg>
        <pc:spChg chg="del">
          <ac:chgData name="Jaana Kokkonen" userId="fd0ea1af-346e-4258-bc54-cec630bd1122" providerId="ADAL" clId="{25FB7B79-98F6-4194-98FB-7123138D1900}" dt="2024-08-07T13:19:59.913" v="2015" actId="478"/>
          <ac:spMkLst>
            <pc:docMk/>
            <pc:sldMk cId="4133750124" sldId="273"/>
            <ac:spMk id="14" creationId="{093C952A-3DE8-480A-8055-1BE10465762C}"/>
          </ac:spMkLst>
        </pc:spChg>
        <pc:picChg chg="del">
          <ac:chgData name="Jaana Kokkonen" userId="fd0ea1af-346e-4258-bc54-cec630bd1122" providerId="ADAL" clId="{25FB7B79-98F6-4194-98FB-7123138D1900}" dt="2024-08-07T13:33:26.367" v="2017" actId="478"/>
          <ac:picMkLst>
            <pc:docMk/>
            <pc:sldMk cId="4133750124" sldId="273"/>
            <ac:picMk id="2" creationId="{53DCD0A2-D24D-AC12-C43B-5D9CA899CDEC}"/>
          </ac:picMkLst>
        </pc:picChg>
        <pc:picChg chg="add mod">
          <ac:chgData name="Jaana Kokkonen" userId="fd0ea1af-346e-4258-bc54-cec630bd1122" providerId="ADAL" clId="{25FB7B79-98F6-4194-98FB-7123138D1900}" dt="2024-08-08T13:21:05.217" v="2602" actId="1038"/>
          <ac:picMkLst>
            <pc:docMk/>
            <pc:sldMk cId="4133750124" sldId="273"/>
            <ac:picMk id="4" creationId="{4B2AB568-616C-F4AA-42F0-23AA76313BFD}"/>
          </ac:picMkLst>
        </pc:picChg>
        <pc:picChg chg="add mod">
          <ac:chgData name="Jaana Kokkonen" userId="fd0ea1af-346e-4258-bc54-cec630bd1122" providerId="ADAL" clId="{25FB7B79-98F6-4194-98FB-7123138D1900}" dt="2024-08-08T13:20:59.085" v="2600" actId="1036"/>
          <ac:picMkLst>
            <pc:docMk/>
            <pc:sldMk cId="4133750124" sldId="273"/>
            <ac:picMk id="5" creationId="{4A7BE302-7209-8C2E-AB9F-D28D7BA11DD0}"/>
          </ac:picMkLst>
        </pc:picChg>
        <pc:picChg chg="del">
          <ac:chgData name="Jaana Kokkonen" userId="fd0ea1af-346e-4258-bc54-cec630bd1122" providerId="ADAL" clId="{25FB7B79-98F6-4194-98FB-7123138D1900}" dt="2024-08-07T13:58:17.723" v="2092" actId="478"/>
          <ac:picMkLst>
            <pc:docMk/>
            <pc:sldMk cId="4133750124" sldId="273"/>
            <ac:picMk id="16" creationId="{671DB5BB-CA78-FD04-F2D6-DA869E353076}"/>
          </ac:picMkLst>
        </pc:picChg>
      </pc:sldChg>
      <pc:sldChg chg="addSp delSp modSp mod">
        <pc:chgData name="Jaana Kokkonen" userId="fd0ea1af-346e-4258-bc54-cec630bd1122" providerId="ADAL" clId="{25FB7B79-98F6-4194-98FB-7123138D1900}" dt="2024-08-09T06:40:59.615" v="3251" actId="962"/>
        <pc:sldMkLst>
          <pc:docMk/>
          <pc:sldMk cId="4142148976" sldId="276"/>
        </pc:sldMkLst>
        <pc:spChg chg="add mod">
          <ac:chgData name="Jaana Kokkonen" userId="fd0ea1af-346e-4258-bc54-cec630bd1122" providerId="ADAL" clId="{25FB7B79-98F6-4194-98FB-7123138D1900}" dt="2024-08-08T13:51:37.563" v="2782"/>
          <ac:spMkLst>
            <pc:docMk/>
            <pc:sldMk cId="4142148976" sldId="276"/>
            <ac:spMk id="2" creationId="{62253E04-A730-374E-DA27-BC0B7626DA27}"/>
          </ac:spMkLst>
        </pc:spChg>
        <pc:spChg chg="mod">
          <ac:chgData name="Jaana Kokkonen" userId="fd0ea1af-346e-4258-bc54-cec630bd1122" providerId="ADAL" clId="{25FB7B79-98F6-4194-98FB-7123138D1900}" dt="2024-08-09T06:38:35.396" v="3127" actId="1076"/>
          <ac:spMkLst>
            <pc:docMk/>
            <pc:sldMk cId="4142148976" sldId="276"/>
            <ac:spMk id="6" creationId="{90EAF68A-60B7-4BEB-A7A9-5E045A97C276}"/>
          </ac:spMkLst>
        </pc:spChg>
        <pc:spChg chg="del">
          <ac:chgData name="Jaana Kokkonen" userId="fd0ea1af-346e-4258-bc54-cec630bd1122" providerId="ADAL" clId="{25FB7B79-98F6-4194-98FB-7123138D1900}" dt="2024-08-09T06:35:17.154" v="3115" actId="478"/>
          <ac:spMkLst>
            <pc:docMk/>
            <pc:sldMk cId="4142148976" sldId="276"/>
            <ac:spMk id="7" creationId="{0AC3D9ED-B7D1-F880-4EB0-2BE87BDD8DDB}"/>
          </ac:spMkLst>
        </pc:spChg>
        <pc:spChg chg="del mod">
          <ac:chgData name="Jaana Kokkonen" userId="fd0ea1af-346e-4258-bc54-cec630bd1122" providerId="ADAL" clId="{25FB7B79-98F6-4194-98FB-7123138D1900}" dt="2024-08-08T13:51:36.600" v="2781" actId="478"/>
          <ac:spMkLst>
            <pc:docMk/>
            <pc:sldMk cId="4142148976" sldId="276"/>
            <ac:spMk id="8" creationId="{BFA19041-AC5E-DB25-2470-FB11EC2556D7}"/>
          </ac:spMkLst>
        </pc:spChg>
        <pc:picChg chg="del mod">
          <ac:chgData name="Jaana Kokkonen" userId="fd0ea1af-346e-4258-bc54-cec630bd1122" providerId="ADAL" clId="{25FB7B79-98F6-4194-98FB-7123138D1900}" dt="2024-08-09T06:38:15.840" v="3123" actId="478"/>
          <ac:picMkLst>
            <pc:docMk/>
            <pc:sldMk cId="4142148976" sldId="276"/>
            <ac:picMk id="3" creationId="{D13BA8C6-22EE-1762-ED26-D6E0B5209C02}"/>
          </ac:picMkLst>
        </pc:picChg>
        <pc:picChg chg="add mod">
          <ac:chgData name="Jaana Kokkonen" userId="fd0ea1af-346e-4258-bc54-cec630bd1122" providerId="ADAL" clId="{25FB7B79-98F6-4194-98FB-7123138D1900}" dt="2024-08-09T06:40:59.615" v="3251" actId="962"/>
          <ac:picMkLst>
            <pc:docMk/>
            <pc:sldMk cId="4142148976" sldId="276"/>
            <ac:picMk id="4" creationId="{A17193FB-AD25-B32A-C4E1-6ECDA61702F2}"/>
          </ac:picMkLst>
        </pc:picChg>
      </pc:sldChg>
      <pc:sldChg chg="addSp delSp modSp mod">
        <pc:chgData name="Jaana Kokkonen" userId="fd0ea1af-346e-4258-bc54-cec630bd1122" providerId="ADAL" clId="{25FB7B79-98F6-4194-98FB-7123138D1900}" dt="2024-08-09T12:47:35.524" v="3934" actId="13244"/>
        <pc:sldMkLst>
          <pc:docMk/>
          <pc:sldMk cId="2614859874" sldId="277"/>
        </pc:sldMkLst>
        <pc:spChg chg="add mod ord">
          <ac:chgData name="Jaana Kokkonen" userId="fd0ea1af-346e-4258-bc54-cec630bd1122" providerId="ADAL" clId="{25FB7B79-98F6-4194-98FB-7123138D1900}" dt="2024-08-09T12:47:30.874" v="3933" actId="13244"/>
          <ac:spMkLst>
            <pc:docMk/>
            <pc:sldMk cId="2614859874" sldId="277"/>
            <ac:spMk id="3" creationId="{634D6750-C567-675A-895C-1111951A29E5}"/>
          </ac:spMkLst>
        </pc:spChg>
        <pc:spChg chg="del mod">
          <ac:chgData name="Jaana Kokkonen" userId="fd0ea1af-346e-4258-bc54-cec630bd1122" providerId="ADAL" clId="{25FB7B79-98F6-4194-98FB-7123138D1900}" dt="2024-08-08T13:51:42.120" v="2783" actId="478"/>
          <ac:spMkLst>
            <pc:docMk/>
            <pc:sldMk cId="2614859874" sldId="277"/>
            <ac:spMk id="6" creationId="{7291B21C-6EB7-4251-AE14-5DD8E4FD9038}"/>
          </ac:spMkLst>
        </pc:spChg>
        <pc:spChg chg="add mod">
          <ac:chgData name="Jaana Kokkonen" userId="fd0ea1af-346e-4258-bc54-cec630bd1122" providerId="ADAL" clId="{25FB7B79-98F6-4194-98FB-7123138D1900}" dt="2024-08-09T12:39:21.064" v="3855" actId="14100"/>
          <ac:spMkLst>
            <pc:docMk/>
            <pc:sldMk cId="2614859874" sldId="277"/>
            <ac:spMk id="7" creationId="{B57289B5-EB38-9628-3ED6-7974F25FF508}"/>
          </ac:spMkLst>
        </pc:spChg>
        <pc:spChg chg="mod ord">
          <ac:chgData name="Jaana Kokkonen" userId="fd0ea1af-346e-4258-bc54-cec630bd1122" providerId="ADAL" clId="{25FB7B79-98F6-4194-98FB-7123138D1900}" dt="2024-08-09T12:47:26.134" v="3932" actId="13244"/>
          <ac:spMkLst>
            <pc:docMk/>
            <pc:sldMk cId="2614859874" sldId="277"/>
            <ac:spMk id="8" creationId="{1AF0A8D6-E292-4ED1-A140-472AB87852A5}"/>
          </ac:spMkLst>
        </pc:spChg>
        <pc:spChg chg="add mod ord">
          <ac:chgData name="Jaana Kokkonen" userId="fd0ea1af-346e-4258-bc54-cec630bd1122" providerId="ADAL" clId="{25FB7B79-98F6-4194-98FB-7123138D1900}" dt="2024-08-09T12:47:35.524" v="3934" actId="13244"/>
          <ac:spMkLst>
            <pc:docMk/>
            <pc:sldMk cId="2614859874" sldId="277"/>
            <ac:spMk id="9" creationId="{03182CBE-E57E-C9FE-E4E9-694197AEDB17}"/>
          </ac:spMkLst>
        </pc:spChg>
        <pc:picChg chg="del">
          <ac:chgData name="Jaana Kokkonen" userId="fd0ea1af-346e-4258-bc54-cec630bd1122" providerId="ADAL" clId="{25FB7B79-98F6-4194-98FB-7123138D1900}" dt="2024-08-09T10:02:03.737" v="3254" actId="478"/>
          <ac:picMkLst>
            <pc:docMk/>
            <pc:sldMk cId="2614859874" sldId="277"/>
            <ac:picMk id="2" creationId="{C400D5DD-C15E-0773-EA35-D55C9B366DCF}"/>
          </ac:picMkLst>
        </pc:picChg>
        <pc:picChg chg="add del mod">
          <ac:chgData name="Jaana Kokkonen" userId="fd0ea1af-346e-4258-bc54-cec630bd1122" providerId="ADAL" clId="{25FB7B79-98F6-4194-98FB-7123138D1900}" dt="2024-08-09T10:08:47.344" v="3685" actId="478"/>
          <ac:picMkLst>
            <pc:docMk/>
            <pc:sldMk cId="2614859874" sldId="277"/>
            <ac:picMk id="4" creationId="{CB2E9BB3-BFC0-97BA-4440-7A525CD857F9}"/>
          </ac:picMkLst>
        </pc:picChg>
        <pc:picChg chg="add mod ord">
          <ac:chgData name="Jaana Kokkonen" userId="fd0ea1af-346e-4258-bc54-cec630bd1122" providerId="ADAL" clId="{25FB7B79-98F6-4194-98FB-7123138D1900}" dt="2024-08-09T12:38:48.667" v="3850" actId="167"/>
          <ac:picMkLst>
            <pc:docMk/>
            <pc:sldMk cId="2614859874" sldId="277"/>
            <ac:picMk id="5" creationId="{E8400824-E974-ECCC-8A86-5969295ECD8E}"/>
          </ac:picMkLst>
        </pc:picChg>
      </pc:sldChg>
      <pc:sldChg chg="addSp delSp modSp mod">
        <pc:chgData name="Jaana Kokkonen" userId="fd0ea1af-346e-4258-bc54-cec630bd1122" providerId="ADAL" clId="{25FB7B79-98F6-4194-98FB-7123138D1900}" dt="2024-08-09T12:47:46.985" v="3936" actId="13244"/>
        <pc:sldMkLst>
          <pc:docMk/>
          <pc:sldMk cId="1142471479" sldId="278"/>
        </pc:sldMkLst>
        <pc:spChg chg="add mod ord">
          <ac:chgData name="Jaana Kokkonen" userId="fd0ea1af-346e-4258-bc54-cec630bd1122" providerId="ADAL" clId="{25FB7B79-98F6-4194-98FB-7123138D1900}" dt="2024-08-09T12:47:46.985" v="3936" actId="13244"/>
          <ac:spMkLst>
            <pc:docMk/>
            <pc:sldMk cId="1142471479" sldId="278"/>
            <ac:spMk id="3" creationId="{710BC5B3-9D57-131E-0B4D-1E039A98F6EA}"/>
          </ac:spMkLst>
        </pc:spChg>
        <pc:spChg chg="add del mod">
          <ac:chgData name="Jaana Kokkonen" userId="fd0ea1af-346e-4258-bc54-cec630bd1122" providerId="ADAL" clId="{25FB7B79-98F6-4194-98FB-7123138D1900}" dt="2024-08-09T12:39:35.967" v="3857" actId="478"/>
          <ac:spMkLst>
            <pc:docMk/>
            <pc:sldMk cId="1142471479" sldId="278"/>
            <ac:spMk id="5" creationId="{C11BCECC-0EE8-3E0E-3D3A-FBE7F44657EC}"/>
          </ac:spMkLst>
        </pc:spChg>
        <pc:spChg chg="add del mod">
          <ac:chgData name="Jaana Kokkonen" userId="fd0ea1af-346e-4258-bc54-cec630bd1122" providerId="ADAL" clId="{25FB7B79-98F6-4194-98FB-7123138D1900}" dt="2024-08-09T12:39:38.652" v="3858" actId="478"/>
          <ac:spMkLst>
            <pc:docMk/>
            <pc:sldMk cId="1142471479" sldId="278"/>
            <ac:spMk id="6" creationId="{9338A8FA-3E6B-B1AC-CCBB-D649260A1801}"/>
          </ac:spMkLst>
        </pc:spChg>
        <pc:spChg chg="add mod">
          <ac:chgData name="Jaana Kokkonen" userId="fd0ea1af-346e-4258-bc54-cec630bd1122" providerId="ADAL" clId="{25FB7B79-98F6-4194-98FB-7123138D1900}" dt="2024-08-09T12:39:42.716" v="3859" actId="1076"/>
          <ac:spMkLst>
            <pc:docMk/>
            <pc:sldMk cId="1142471479" sldId="278"/>
            <ac:spMk id="7" creationId="{5EA9A5CE-E622-099D-C739-3B8EED3BEF2C}"/>
          </ac:spMkLst>
        </pc:spChg>
        <pc:spChg chg="mod ord">
          <ac:chgData name="Jaana Kokkonen" userId="fd0ea1af-346e-4258-bc54-cec630bd1122" providerId="ADAL" clId="{25FB7B79-98F6-4194-98FB-7123138D1900}" dt="2024-08-09T12:47:42.439" v="3935" actId="13244"/>
          <ac:spMkLst>
            <pc:docMk/>
            <pc:sldMk cId="1142471479" sldId="278"/>
            <ac:spMk id="8" creationId="{8F759C00-7BC2-452B-BA0C-72E6B004D43A}"/>
          </ac:spMkLst>
        </pc:spChg>
        <pc:spChg chg="add mod">
          <ac:chgData name="Jaana Kokkonen" userId="fd0ea1af-346e-4258-bc54-cec630bd1122" providerId="ADAL" clId="{25FB7B79-98F6-4194-98FB-7123138D1900}" dt="2024-08-09T12:39:48.416" v="3860" actId="1076"/>
          <ac:spMkLst>
            <pc:docMk/>
            <pc:sldMk cId="1142471479" sldId="278"/>
            <ac:spMk id="9" creationId="{EE753180-BDA2-C241-1870-84026E129D82}"/>
          </ac:spMkLst>
        </pc:spChg>
        <pc:spChg chg="del mod">
          <ac:chgData name="Jaana Kokkonen" userId="fd0ea1af-346e-4258-bc54-cec630bd1122" providerId="ADAL" clId="{25FB7B79-98F6-4194-98FB-7123138D1900}" dt="2024-08-08T13:51:47.363" v="2785" actId="478"/>
          <ac:spMkLst>
            <pc:docMk/>
            <pc:sldMk cId="1142471479" sldId="278"/>
            <ac:spMk id="11" creationId="{123EAA17-2304-6C73-6865-9F7765BA7CB3}"/>
          </ac:spMkLst>
        </pc:spChg>
        <pc:picChg chg="del">
          <ac:chgData name="Jaana Kokkonen" userId="fd0ea1af-346e-4258-bc54-cec630bd1122" providerId="ADAL" clId="{25FB7B79-98F6-4194-98FB-7123138D1900}" dt="2024-08-09T11:38:35.902" v="3727" actId="478"/>
          <ac:picMkLst>
            <pc:docMk/>
            <pc:sldMk cId="1142471479" sldId="278"/>
            <ac:picMk id="2" creationId="{ACE90D7E-A237-CB54-313B-1D6CF0C3270F}"/>
          </ac:picMkLst>
        </pc:picChg>
        <pc:picChg chg="add mod ord">
          <ac:chgData name="Jaana Kokkonen" userId="fd0ea1af-346e-4258-bc54-cec630bd1122" providerId="ADAL" clId="{25FB7B79-98F6-4194-98FB-7123138D1900}" dt="2024-08-09T12:39:55.872" v="3861" actId="167"/>
          <ac:picMkLst>
            <pc:docMk/>
            <pc:sldMk cId="1142471479" sldId="278"/>
            <ac:picMk id="4" creationId="{68E2361C-B428-60C4-F14D-F334FDC1AE2B}"/>
          </ac:picMkLst>
        </pc:picChg>
      </pc:sldChg>
      <pc:sldChg chg="addSp delSp modSp mod">
        <pc:chgData name="Jaana Kokkonen" userId="fd0ea1af-346e-4258-bc54-cec630bd1122" providerId="ADAL" clId="{25FB7B79-98F6-4194-98FB-7123138D1900}" dt="2024-08-09T06:38:47.980" v="3129" actId="1076"/>
        <pc:sldMkLst>
          <pc:docMk/>
          <pc:sldMk cId="3145527696" sldId="291"/>
        </pc:sldMkLst>
        <pc:spChg chg="add mod">
          <ac:chgData name="Jaana Kokkonen" userId="fd0ea1af-346e-4258-bc54-cec630bd1122" providerId="ADAL" clId="{25FB7B79-98F6-4194-98FB-7123138D1900}" dt="2024-08-08T13:51:30.920" v="2780"/>
          <ac:spMkLst>
            <pc:docMk/>
            <pc:sldMk cId="3145527696" sldId="291"/>
            <ac:spMk id="4" creationId="{9352C2F0-B0D8-CDFF-ABD1-2F63BACECA32}"/>
          </ac:spMkLst>
        </pc:spChg>
        <pc:spChg chg="del mod">
          <ac:chgData name="Jaana Kokkonen" userId="fd0ea1af-346e-4258-bc54-cec630bd1122" providerId="ADAL" clId="{25FB7B79-98F6-4194-98FB-7123138D1900}" dt="2024-08-08T13:46:10.460" v="2634" actId="478"/>
          <ac:spMkLst>
            <pc:docMk/>
            <pc:sldMk cId="3145527696" sldId="291"/>
            <ac:spMk id="6" creationId="{35EE99C4-66A2-45C7-5CEC-3D8D863B4B9F}"/>
          </ac:spMkLst>
        </pc:spChg>
        <pc:spChg chg="del mod">
          <ac:chgData name="Jaana Kokkonen" userId="fd0ea1af-346e-4258-bc54-cec630bd1122" providerId="ADAL" clId="{25FB7B79-98F6-4194-98FB-7123138D1900}" dt="2024-08-08T13:51:29.912" v="2779" actId="478"/>
          <ac:spMkLst>
            <pc:docMk/>
            <pc:sldMk cId="3145527696" sldId="291"/>
            <ac:spMk id="7" creationId="{60B15751-3E47-4B27-8E80-D5C54BA36C98}"/>
          </ac:spMkLst>
        </pc:spChg>
        <pc:spChg chg="mod">
          <ac:chgData name="Jaana Kokkonen" userId="fd0ea1af-346e-4258-bc54-cec630bd1122" providerId="ADAL" clId="{25FB7B79-98F6-4194-98FB-7123138D1900}" dt="2024-08-09T06:38:47.980" v="3129" actId="1076"/>
          <ac:spMkLst>
            <pc:docMk/>
            <pc:sldMk cId="3145527696" sldId="291"/>
            <ac:spMk id="8" creationId="{E1E96D77-877D-4150-93A2-78C73D77C92B}"/>
          </ac:spMkLst>
        </pc:spChg>
        <pc:picChg chg="del">
          <ac:chgData name="Jaana Kokkonen" userId="fd0ea1af-346e-4258-bc54-cec630bd1122" providerId="ADAL" clId="{25FB7B79-98F6-4194-98FB-7123138D1900}" dt="2024-08-08T13:48:59.298" v="2637" actId="478"/>
          <ac:picMkLst>
            <pc:docMk/>
            <pc:sldMk cId="3145527696" sldId="291"/>
            <ac:picMk id="2" creationId="{3C3596EF-1D1A-FE17-4356-C25EFA940EB2}"/>
          </ac:picMkLst>
        </pc:picChg>
        <pc:picChg chg="add mod">
          <ac:chgData name="Jaana Kokkonen" userId="fd0ea1af-346e-4258-bc54-cec630bd1122" providerId="ADAL" clId="{25FB7B79-98F6-4194-98FB-7123138D1900}" dt="2024-08-08T14:07:09.790" v="2807" actId="1038"/>
          <ac:picMkLst>
            <pc:docMk/>
            <pc:sldMk cId="3145527696" sldId="291"/>
            <ac:picMk id="3" creationId="{466CD7C4-10D3-7B10-BBB5-795B698C1E7D}"/>
          </ac:picMkLst>
        </pc:picChg>
      </pc:sldChg>
      <pc:sldChg chg="addSp delSp modSp mod">
        <pc:chgData name="Jaana Kokkonen" userId="fd0ea1af-346e-4258-bc54-cec630bd1122" providerId="ADAL" clId="{25FB7B79-98F6-4194-98FB-7123138D1900}" dt="2024-08-09T12:46:22.232" v="3926" actId="13244"/>
        <pc:sldMkLst>
          <pc:docMk/>
          <pc:sldMk cId="2617698597" sldId="294"/>
        </pc:sldMkLst>
        <pc:spChg chg="add mod ord">
          <ac:chgData name="Jaana Kokkonen" userId="fd0ea1af-346e-4258-bc54-cec630bd1122" providerId="ADAL" clId="{25FB7B79-98F6-4194-98FB-7123138D1900}" dt="2024-08-09T12:46:22.232" v="3926" actId="13244"/>
          <ac:spMkLst>
            <pc:docMk/>
            <pc:sldMk cId="2617698597" sldId="294"/>
            <ac:spMk id="4" creationId="{ABE1EB0A-F2C4-1F6D-2735-3F7721989018}"/>
          </ac:spMkLst>
        </pc:spChg>
        <pc:spChg chg="mod ord">
          <ac:chgData name="Jaana Kokkonen" userId="fd0ea1af-346e-4258-bc54-cec630bd1122" providerId="ADAL" clId="{25FB7B79-98F6-4194-98FB-7123138D1900}" dt="2024-08-09T12:46:04.395" v="3922" actId="13244"/>
          <ac:spMkLst>
            <pc:docMk/>
            <pc:sldMk cId="2617698597" sldId="294"/>
            <ac:spMk id="8" creationId="{A16B97C2-786C-42CF-8E45-1DA8152B332D}"/>
          </ac:spMkLst>
        </pc:spChg>
        <pc:spChg chg="add del mod">
          <ac:chgData name="Jaana Kokkonen" userId="fd0ea1af-346e-4258-bc54-cec630bd1122" providerId="ADAL" clId="{25FB7B79-98F6-4194-98FB-7123138D1900}" dt="2024-08-09T12:44:56.739" v="3916" actId="478"/>
          <ac:spMkLst>
            <pc:docMk/>
            <pc:sldMk cId="2617698597" sldId="294"/>
            <ac:spMk id="10" creationId="{2E74C4D0-DB90-FE34-C088-49B5085934DE}"/>
          </ac:spMkLst>
        </pc:spChg>
        <pc:spChg chg="mod ord">
          <ac:chgData name="Jaana Kokkonen" userId="fd0ea1af-346e-4258-bc54-cec630bd1122" providerId="ADAL" clId="{25FB7B79-98F6-4194-98FB-7123138D1900}" dt="2024-08-09T12:46:12.398" v="3923" actId="13244"/>
          <ac:spMkLst>
            <pc:docMk/>
            <pc:sldMk cId="2617698597" sldId="294"/>
            <ac:spMk id="12" creationId="{6E1B2DAE-59D6-4C52-8CA6-63837C17781C}"/>
          </ac:spMkLst>
        </pc:spChg>
        <pc:spChg chg="add mod">
          <ac:chgData name="Jaana Kokkonen" userId="fd0ea1af-346e-4258-bc54-cec630bd1122" providerId="ADAL" clId="{25FB7B79-98F6-4194-98FB-7123138D1900}" dt="2024-08-09T12:44:58.058" v="3917"/>
          <ac:spMkLst>
            <pc:docMk/>
            <pc:sldMk cId="2617698597" sldId="294"/>
            <ac:spMk id="13" creationId="{8D3917DD-5149-61B1-C7D3-63D8C9F1D812}"/>
          </ac:spMkLst>
        </pc:spChg>
        <pc:spChg chg="mod ord">
          <ac:chgData name="Jaana Kokkonen" userId="fd0ea1af-346e-4258-bc54-cec630bd1122" providerId="ADAL" clId="{25FB7B79-98F6-4194-98FB-7123138D1900}" dt="2024-08-09T12:46:19.280" v="3925" actId="13244"/>
          <ac:spMkLst>
            <pc:docMk/>
            <pc:sldMk cId="2617698597" sldId="294"/>
            <ac:spMk id="16" creationId="{DDF445F8-7D05-42DB-85A1-CB8334FED265}"/>
          </ac:spMkLst>
        </pc:spChg>
        <pc:spChg chg="del">
          <ac:chgData name="Jaana Kokkonen" userId="fd0ea1af-346e-4258-bc54-cec630bd1122" providerId="ADAL" clId="{25FB7B79-98F6-4194-98FB-7123138D1900}" dt="2024-08-07T07:05:59.498" v="1077" actId="478"/>
          <ac:spMkLst>
            <pc:docMk/>
            <pc:sldMk cId="2617698597" sldId="294"/>
            <ac:spMk id="18" creationId="{A449C65B-CABB-4388-19A5-2AF5F938810A}"/>
          </ac:spMkLst>
        </pc:spChg>
        <pc:picChg chg="del">
          <ac:chgData name="Jaana Kokkonen" userId="fd0ea1af-346e-4258-bc54-cec630bd1122" providerId="ADAL" clId="{25FB7B79-98F6-4194-98FB-7123138D1900}" dt="2024-08-06T08:51:44.693" v="736" actId="478"/>
          <ac:picMkLst>
            <pc:docMk/>
            <pc:sldMk cId="2617698597" sldId="294"/>
            <ac:picMk id="2" creationId="{EA8E665E-46B2-2E70-E1EF-4E14FDED4995}"/>
          </ac:picMkLst>
        </pc:picChg>
        <pc:picChg chg="add del mod ord">
          <ac:chgData name="Jaana Kokkonen" userId="fd0ea1af-346e-4258-bc54-cec630bd1122" providerId="ADAL" clId="{25FB7B79-98F6-4194-98FB-7123138D1900}" dt="2024-08-07T06:26:39.266" v="774" actId="478"/>
          <ac:picMkLst>
            <pc:docMk/>
            <pc:sldMk cId="2617698597" sldId="294"/>
            <ac:picMk id="3" creationId="{77DC7D5D-CF74-F837-E020-B4C3291FA0D8}"/>
          </ac:picMkLst>
        </pc:picChg>
        <pc:picChg chg="add del mod ord">
          <ac:chgData name="Jaana Kokkonen" userId="fd0ea1af-346e-4258-bc54-cec630bd1122" providerId="ADAL" clId="{25FB7B79-98F6-4194-98FB-7123138D1900}" dt="2024-08-07T07:01:52.945" v="871" actId="478"/>
          <ac:picMkLst>
            <pc:docMk/>
            <pc:sldMk cId="2617698597" sldId="294"/>
            <ac:picMk id="5" creationId="{92303203-E1B1-E2FA-8A3F-3ED13AC5876C}"/>
          </ac:picMkLst>
        </pc:picChg>
        <pc:picChg chg="add del mod">
          <ac:chgData name="Jaana Kokkonen" userId="fd0ea1af-346e-4258-bc54-cec630bd1122" providerId="ADAL" clId="{25FB7B79-98F6-4194-98FB-7123138D1900}" dt="2024-08-07T06:39:06.719" v="867" actId="478"/>
          <ac:picMkLst>
            <pc:docMk/>
            <pc:sldMk cId="2617698597" sldId="294"/>
            <ac:picMk id="6" creationId="{612C59A9-EDCA-17EB-3AB4-0574F7E07B48}"/>
          </ac:picMkLst>
        </pc:picChg>
        <pc:picChg chg="del">
          <ac:chgData name="Jaana Kokkonen" userId="fd0ea1af-346e-4258-bc54-cec630bd1122" providerId="ADAL" clId="{25FB7B79-98F6-4194-98FB-7123138D1900}" dt="2024-08-07T07:19:38.507" v="1080" actId="478"/>
          <ac:picMkLst>
            <pc:docMk/>
            <pc:sldMk cId="2617698597" sldId="294"/>
            <ac:picMk id="7" creationId="{E21F553F-97C2-E9A4-7F2B-94FF8E2A6811}"/>
          </ac:picMkLst>
        </pc:picChg>
        <pc:picChg chg="add mod ord">
          <ac:chgData name="Jaana Kokkonen" userId="fd0ea1af-346e-4258-bc54-cec630bd1122" providerId="ADAL" clId="{25FB7B79-98F6-4194-98FB-7123138D1900}" dt="2024-08-09T12:37:33.205" v="3841" actId="167"/>
          <ac:picMkLst>
            <pc:docMk/>
            <pc:sldMk cId="2617698597" sldId="294"/>
            <ac:picMk id="9" creationId="{5AE1125C-7C1A-BA71-6210-E7BE1A619681}"/>
          </ac:picMkLst>
        </pc:picChg>
        <pc:picChg chg="add mod ord">
          <ac:chgData name="Jaana Kokkonen" userId="fd0ea1af-346e-4258-bc54-cec630bd1122" providerId="ADAL" clId="{25FB7B79-98F6-4194-98FB-7123138D1900}" dt="2024-08-07T07:23:19.468" v="1326" actId="962"/>
          <ac:picMkLst>
            <pc:docMk/>
            <pc:sldMk cId="2617698597" sldId="294"/>
            <ac:picMk id="11" creationId="{E092C4EA-37A1-9A62-3356-C887C0B68D27}"/>
          </ac:picMkLst>
        </pc:picChg>
      </pc:sldChg>
      <pc:sldChg chg="addSp delSp modSp mod">
        <pc:chgData name="Jaana Kokkonen" userId="fd0ea1af-346e-4258-bc54-cec630bd1122" providerId="ADAL" clId="{25FB7B79-98F6-4194-98FB-7123138D1900}" dt="2024-08-09T12:45:47.308" v="3921" actId="13244"/>
        <pc:sldMkLst>
          <pc:docMk/>
          <pc:sldMk cId="3276551030" sldId="295"/>
        </pc:sldMkLst>
        <pc:spChg chg="add mod ord">
          <ac:chgData name="Jaana Kokkonen" userId="fd0ea1af-346e-4258-bc54-cec630bd1122" providerId="ADAL" clId="{25FB7B79-98F6-4194-98FB-7123138D1900}" dt="2024-08-09T12:45:47.308" v="3921" actId="13244"/>
          <ac:spMkLst>
            <pc:docMk/>
            <pc:sldMk cId="3276551030" sldId="295"/>
            <ac:spMk id="6" creationId="{C5D7F8FF-153A-2B2B-C51A-1F6653AD7B68}"/>
          </ac:spMkLst>
        </pc:spChg>
        <pc:spChg chg="mod">
          <ac:chgData name="Jaana Kokkonen" userId="fd0ea1af-346e-4258-bc54-cec630bd1122" providerId="ADAL" clId="{25FB7B79-98F6-4194-98FB-7123138D1900}" dt="2024-08-07T06:39:16.949" v="869" actId="20577"/>
          <ac:spMkLst>
            <pc:docMk/>
            <pc:sldMk cId="3276551030" sldId="295"/>
            <ac:spMk id="7" creationId="{FF4FBB04-BB7D-43B9-A62F-D0137110940D}"/>
          </ac:spMkLst>
        </pc:spChg>
        <pc:spChg chg="add mod">
          <ac:chgData name="Jaana Kokkonen" userId="fd0ea1af-346e-4258-bc54-cec630bd1122" providerId="ADAL" clId="{25FB7B79-98F6-4194-98FB-7123138D1900}" dt="2024-08-08T13:22:42.512" v="2614" actId="1037"/>
          <ac:spMkLst>
            <pc:docMk/>
            <pc:sldMk cId="3276551030" sldId="295"/>
            <ac:spMk id="8" creationId="{3A382F16-A03A-84B7-D370-66AFDF03FF9A}"/>
          </ac:spMkLst>
        </pc:spChg>
        <pc:spChg chg="del mod">
          <ac:chgData name="Jaana Kokkonen" userId="fd0ea1af-346e-4258-bc54-cec630bd1122" providerId="ADAL" clId="{25FB7B79-98F6-4194-98FB-7123138D1900}" dt="2024-08-09T12:45:03.748" v="3918" actId="478"/>
          <ac:spMkLst>
            <pc:docMk/>
            <pc:sldMk cId="3276551030" sldId="295"/>
            <ac:spMk id="9" creationId="{F0DB1D72-CD89-28E2-A3B7-FD95892300A4}"/>
          </ac:spMkLst>
        </pc:spChg>
        <pc:spChg chg="mod">
          <ac:chgData name="Jaana Kokkonen" userId="fd0ea1af-346e-4258-bc54-cec630bd1122" providerId="ADAL" clId="{25FB7B79-98F6-4194-98FB-7123138D1900}" dt="2024-08-05T11:47:30.064" v="496" actId="1036"/>
          <ac:spMkLst>
            <pc:docMk/>
            <pc:sldMk cId="3276551030" sldId="295"/>
            <ac:spMk id="12" creationId="{CE721A51-78D7-4908-92E3-11FFEF77A800}"/>
          </ac:spMkLst>
        </pc:spChg>
        <pc:spChg chg="add mod">
          <ac:chgData name="Jaana Kokkonen" userId="fd0ea1af-346e-4258-bc54-cec630bd1122" providerId="ADAL" clId="{25FB7B79-98F6-4194-98FB-7123138D1900}" dt="2024-08-09T12:45:04.703" v="3919"/>
          <ac:spMkLst>
            <pc:docMk/>
            <pc:sldMk cId="3276551030" sldId="295"/>
            <ac:spMk id="13" creationId="{DC809071-33B1-9716-C9B0-F39DCD8702ED}"/>
          </ac:spMkLst>
        </pc:spChg>
        <pc:picChg chg="del mod">
          <ac:chgData name="Jaana Kokkonen" userId="fd0ea1af-346e-4258-bc54-cec630bd1122" providerId="ADAL" clId="{25FB7B79-98F6-4194-98FB-7123138D1900}" dt="2024-08-05T11:39:41.961" v="467" actId="478"/>
          <ac:picMkLst>
            <pc:docMk/>
            <pc:sldMk cId="3276551030" sldId="295"/>
            <ac:picMk id="2" creationId="{CE87B865-838C-4E26-84C8-B0D7183BFAA1}"/>
          </ac:picMkLst>
        </pc:picChg>
        <pc:picChg chg="add del mod">
          <ac:chgData name="Jaana Kokkonen" userId="fd0ea1af-346e-4258-bc54-cec630bd1122" providerId="ADAL" clId="{25FB7B79-98F6-4194-98FB-7123138D1900}" dt="2024-08-05T11:46:50.471" v="488" actId="478"/>
          <ac:picMkLst>
            <pc:docMk/>
            <pc:sldMk cId="3276551030" sldId="295"/>
            <ac:picMk id="3" creationId="{CD6F6F26-66A3-2F2C-CF99-609C4AADBC5A}"/>
          </ac:picMkLst>
        </pc:picChg>
        <pc:picChg chg="add del mod ord">
          <ac:chgData name="Jaana Kokkonen" userId="fd0ea1af-346e-4258-bc54-cec630bd1122" providerId="ADAL" clId="{25FB7B79-98F6-4194-98FB-7123138D1900}" dt="2024-08-07T06:35:34.960" v="855" actId="478"/>
          <ac:picMkLst>
            <pc:docMk/>
            <pc:sldMk cId="3276551030" sldId="295"/>
            <ac:picMk id="4" creationId="{A9DEEB07-EFCC-E887-2530-B50164372973}"/>
          </ac:picMkLst>
        </pc:picChg>
        <pc:picChg chg="add mod">
          <ac:chgData name="Jaana Kokkonen" userId="fd0ea1af-346e-4258-bc54-cec630bd1122" providerId="ADAL" clId="{25FB7B79-98F6-4194-98FB-7123138D1900}" dt="2024-08-07T08:02:45.352" v="1334" actId="1037"/>
          <ac:picMkLst>
            <pc:docMk/>
            <pc:sldMk cId="3276551030" sldId="295"/>
            <ac:picMk id="5" creationId="{E4116450-3374-8C5F-9266-27418895EEA5}"/>
          </ac:picMkLst>
        </pc:picChg>
        <pc:picChg chg="add mod ord">
          <ac:chgData name="Jaana Kokkonen" userId="fd0ea1af-346e-4258-bc54-cec630bd1122" providerId="ADAL" clId="{25FB7B79-98F6-4194-98FB-7123138D1900}" dt="2024-08-09T12:45:41.736" v="3920" actId="13244"/>
          <ac:picMkLst>
            <pc:docMk/>
            <pc:sldMk cId="3276551030" sldId="295"/>
            <ac:picMk id="10" creationId="{2DDB19AE-D247-9E1C-D77E-9EAEF519F0F4}"/>
          </ac:picMkLst>
        </pc:picChg>
        <pc:picChg chg="del">
          <ac:chgData name="Jaana Kokkonen" userId="fd0ea1af-346e-4258-bc54-cec630bd1122" providerId="ADAL" clId="{25FB7B79-98F6-4194-98FB-7123138D1900}" dt="2024-08-05T12:11:13.482" v="550" actId="478"/>
          <ac:picMkLst>
            <pc:docMk/>
            <pc:sldMk cId="3276551030" sldId="295"/>
            <ac:picMk id="11" creationId="{EBE81D4B-835A-8CDF-12AB-CBA3A02FB495}"/>
          </ac:picMkLst>
        </pc:picChg>
      </pc:sldChg>
      <pc:sldChg chg="addSp delSp modSp mod">
        <pc:chgData name="Jaana Kokkonen" userId="fd0ea1af-346e-4258-bc54-cec630bd1122" providerId="ADAL" clId="{25FB7B79-98F6-4194-98FB-7123138D1900}" dt="2024-08-09T12:48:00.692" v="3938" actId="13244"/>
        <pc:sldMkLst>
          <pc:docMk/>
          <pc:sldMk cId="1665838027" sldId="300"/>
        </pc:sldMkLst>
        <pc:spChg chg="add mod ord">
          <ac:chgData name="Jaana Kokkonen" userId="fd0ea1af-346e-4258-bc54-cec630bd1122" providerId="ADAL" clId="{25FB7B79-98F6-4194-98FB-7123138D1900}" dt="2024-08-09T12:48:00.692" v="3938" actId="13244"/>
          <ac:spMkLst>
            <pc:docMk/>
            <pc:sldMk cId="1665838027" sldId="300"/>
            <ac:spMk id="2" creationId="{731518DA-2BD1-F502-E944-5C457F7DAB00}"/>
          </ac:spMkLst>
        </pc:spChg>
        <pc:spChg chg="add del mod">
          <ac:chgData name="Jaana Kokkonen" userId="fd0ea1af-346e-4258-bc54-cec630bd1122" providerId="ADAL" clId="{25FB7B79-98F6-4194-98FB-7123138D1900}" dt="2024-08-09T12:40:21.436" v="3864" actId="478"/>
          <ac:spMkLst>
            <pc:docMk/>
            <pc:sldMk cId="1665838027" sldId="300"/>
            <ac:spMk id="5" creationId="{4757CE5D-18B9-3023-BC45-60942109EAE3}"/>
          </ac:spMkLst>
        </pc:spChg>
        <pc:spChg chg="add del mod">
          <ac:chgData name="Jaana Kokkonen" userId="fd0ea1af-346e-4258-bc54-cec630bd1122" providerId="ADAL" clId="{25FB7B79-98F6-4194-98FB-7123138D1900}" dt="2024-08-09T12:40:28.092" v="3865" actId="478"/>
          <ac:spMkLst>
            <pc:docMk/>
            <pc:sldMk cId="1665838027" sldId="300"/>
            <ac:spMk id="6" creationId="{CD7DC843-2BBB-2248-A125-4BF978918009}"/>
          </ac:spMkLst>
        </pc:spChg>
        <pc:spChg chg="mod ord">
          <ac:chgData name="Jaana Kokkonen" userId="fd0ea1af-346e-4258-bc54-cec630bd1122" providerId="ADAL" clId="{25FB7B79-98F6-4194-98FB-7123138D1900}" dt="2024-08-09T12:47:55.564" v="3937" actId="13244"/>
          <ac:spMkLst>
            <pc:docMk/>
            <pc:sldMk cId="1665838027" sldId="300"/>
            <ac:spMk id="7" creationId="{57C17B50-4B85-4626-A04E-1DF1AB90B904}"/>
          </ac:spMkLst>
        </pc:spChg>
        <pc:spChg chg="add mod">
          <ac:chgData name="Jaana Kokkonen" userId="fd0ea1af-346e-4258-bc54-cec630bd1122" providerId="ADAL" clId="{25FB7B79-98F6-4194-98FB-7123138D1900}" dt="2024-08-09T12:40:34.417" v="3867" actId="1038"/>
          <ac:spMkLst>
            <pc:docMk/>
            <pc:sldMk cId="1665838027" sldId="300"/>
            <ac:spMk id="8" creationId="{158F371A-4D0A-EABE-986B-E9BCA9CDCE6B}"/>
          </ac:spMkLst>
        </pc:spChg>
        <pc:spChg chg="del mod">
          <ac:chgData name="Jaana Kokkonen" userId="fd0ea1af-346e-4258-bc54-cec630bd1122" providerId="ADAL" clId="{25FB7B79-98F6-4194-98FB-7123138D1900}" dt="2024-08-08T13:51:56.972" v="2787" actId="478"/>
          <ac:spMkLst>
            <pc:docMk/>
            <pc:sldMk cId="1665838027" sldId="300"/>
            <ac:spMk id="9" creationId="{D0EBB913-F418-0D97-6DCD-9B079A0C1F99}"/>
          </ac:spMkLst>
        </pc:spChg>
        <pc:spChg chg="add mod">
          <ac:chgData name="Jaana Kokkonen" userId="fd0ea1af-346e-4258-bc54-cec630bd1122" providerId="ADAL" clId="{25FB7B79-98F6-4194-98FB-7123138D1900}" dt="2024-08-09T12:40:40.252" v="3868" actId="1076"/>
          <ac:spMkLst>
            <pc:docMk/>
            <pc:sldMk cId="1665838027" sldId="300"/>
            <ac:spMk id="10" creationId="{87F206EB-41F8-CFA2-9729-3108A91CE255}"/>
          </ac:spMkLst>
        </pc:spChg>
        <pc:picChg chg="add del mod">
          <ac:chgData name="Jaana Kokkonen" userId="fd0ea1af-346e-4258-bc54-cec630bd1122" providerId="ADAL" clId="{25FB7B79-98F6-4194-98FB-7123138D1900}" dt="2024-08-09T12:30:28.614" v="3806" actId="478"/>
          <ac:picMkLst>
            <pc:docMk/>
            <pc:sldMk cId="1665838027" sldId="300"/>
            <ac:picMk id="3" creationId="{1FF040B7-A407-5908-0E50-BE9D49684426}"/>
          </ac:picMkLst>
        </pc:picChg>
        <pc:picChg chg="add mod ord">
          <ac:chgData name="Jaana Kokkonen" userId="fd0ea1af-346e-4258-bc54-cec630bd1122" providerId="ADAL" clId="{25FB7B79-98F6-4194-98FB-7123138D1900}" dt="2024-08-09T12:40:17.189" v="3863" actId="167"/>
          <ac:picMkLst>
            <pc:docMk/>
            <pc:sldMk cId="1665838027" sldId="300"/>
            <ac:picMk id="4" creationId="{AC6C9053-385B-F040-C89B-0CE5680BE0A2}"/>
          </ac:picMkLst>
        </pc:picChg>
        <pc:picChg chg="del">
          <ac:chgData name="Jaana Kokkonen" userId="fd0ea1af-346e-4258-bc54-cec630bd1122" providerId="ADAL" clId="{25FB7B79-98F6-4194-98FB-7123138D1900}" dt="2024-08-09T12:35:15.550" v="3808" actId="478"/>
          <ac:picMkLst>
            <pc:docMk/>
            <pc:sldMk cId="1665838027" sldId="300"/>
            <ac:picMk id="11" creationId="{899CE99E-799B-1FB3-CE6E-03DA0D5E2A3F}"/>
          </ac:picMkLst>
        </pc:picChg>
      </pc:sldChg>
      <pc:sldChg chg="del">
        <pc:chgData name="Jaana Kokkonen" userId="fd0ea1af-346e-4258-bc54-cec630bd1122" providerId="ADAL" clId="{25FB7B79-98F6-4194-98FB-7123138D1900}" dt="2024-06-20T08:02:35.267" v="2"/>
        <pc:sldMkLst>
          <pc:docMk/>
          <pc:sldMk cId="2637750483" sldId="301"/>
        </pc:sldMkLst>
      </pc:sldChg>
      <pc:sldChg chg="addSp delSp modSp add mod">
        <pc:chgData name="Jaana Kokkonen" userId="fd0ea1af-346e-4258-bc54-cec630bd1122" providerId="ADAL" clId="{25FB7B79-98F6-4194-98FB-7123138D1900}" dt="2024-08-09T10:11:32.631" v="3724" actId="1037"/>
        <pc:sldMkLst>
          <pc:docMk/>
          <pc:sldMk cId="3020145199" sldId="301"/>
        </pc:sldMkLst>
        <pc:spChg chg="add mod">
          <ac:chgData name="Jaana Kokkonen" userId="fd0ea1af-346e-4258-bc54-cec630bd1122" providerId="ADAL" clId="{25FB7B79-98F6-4194-98FB-7123138D1900}" dt="2024-08-09T06:34:06.143" v="3108" actId="14100"/>
          <ac:spMkLst>
            <pc:docMk/>
            <pc:sldMk cId="3020145199" sldId="301"/>
            <ac:spMk id="6" creationId="{A789BCEA-5E86-6115-A140-F230318CDEDB}"/>
          </ac:spMkLst>
        </pc:spChg>
        <pc:spChg chg="add mod">
          <ac:chgData name="Jaana Kokkonen" userId="fd0ea1af-346e-4258-bc54-cec630bd1122" providerId="ADAL" clId="{25FB7B79-98F6-4194-98FB-7123138D1900}" dt="2024-08-09T06:34:53.210" v="3114" actId="208"/>
          <ac:spMkLst>
            <pc:docMk/>
            <pc:sldMk cId="3020145199" sldId="301"/>
            <ac:spMk id="7" creationId="{96E037E7-D1BE-56F4-7556-E0D5631E4FDD}"/>
          </ac:spMkLst>
        </pc:spChg>
        <pc:spChg chg="mod">
          <ac:chgData name="Jaana Kokkonen" userId="fd0ea1af-346e-4258-bc54-cec630bd1122" providerId="ADAL" clId="{25FB7B79-98F6-4194-98FB-7123138D1900}" dt="2024-08-09T10:11:32.631" v="3724" actId="1037"/>
          <ac:spMkLst>
            <pc:docMk/>
            <pc:sldMk cId="3020145199" sldId="301"/>
            <ac:spMk id="8" creationId="{E1E96D77-877D-4150-93A2-78C73D77C92B}"/>
          </ac:spMkLst>
        </pc:spChg>
        <pc:picChg chg="add del mod">
          <ac:chgData name="Jaana Kokkonen" userId="fd0ea1af-346e-4258-bc54-cec630bd1122" providerId="ADAL" clId="{25FB7B79-98F6-4194-98FB-7123138D1900}" dt="2024-08-08T14:08:36.267" v="2812" actId="478"/>
          <ac:picMkLst>
            <pc:docMk/>
            <pc:sldMk cId="3020145199" sldId="301"/>
            <ac:picMk id="2" creationId="{56D342D6-BF21-B5A7-8575-2FF05867A38A}"/>
          </ac:picMkLst>
        </pc:picChg>
        <pc:picChg chg="del">
          <ac:chgData name="Jaana Kokkonen" userId="fd0ea1af-346e-4258-bc54-cec630bd1122" providerId="ADAL" clId="{25FB7B79-98F6-4194-98FB-7123138D1900}" dt="2024-08-08T14:06:39.698" v="2799" actId="478"/>
          <ac:picMkLst>
            <pc:docMk/>
            <pc:sldMk cId="3020145199" sldId="301"/>
            <ac:picMk id="3" creationId="{466CD7C4-10D3-7B10-BBB5-795B698C1E7D}"/>
          </ac:picMkLst>
        </pc:picChg>
        <pc:picChg chg="add mod">
          <ac:chgData name="Jaana Kokkonen" userId="fd0ea1af-346e-4258-bc54-cec630bd1122" providerId="ADAL" clId="{25FB7B79-98F6-4194-98FB-7123138D1900}" dt="2024-08-08T14:13:13.443" v="3105" actId="962"/>
          <ac:picMkLst>
            <pc:docMk/>
            <pc:sldMk cId="3020145199" sldId="301"/>
            <ac:picMk id="5" creationId="{CDC455E1-2012-F6D8-B98D-6C08ADB6604A}"/>
          </ac:picMkLst>
        </pc:picChg>
      </pc:sldChg>
      <pc:sldChg chg="del">
        <pc:chgData name="Jaana Kokkonen" userId="fd0ea1af-346e-4258-bc54-cec630bd1122" providerId="ADAL" clId="{25FB7B79-98F6-4194-98FB-7123138D1900}" dt="2024-06-20T08:02:35.267" v="2"/>
        <pc:sldMkLst>
          <pc:docMk/>
          <pc:sldMk cId="1510227174"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5.8.2024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1805280-1548-4AF9-957B-BF5EECEE17A7}" type="slidenum">
              <a:rPr lang="fi-FI" sz="800"/>
              <a:pPr eaLnBrk="1" hangingPunct="1"/>
              <a:t>1</a:t>
            </a:fld>
            <a:endParaRPr lang="fi-FI" sz="800"/>
          </a:p>
        </p:txBody>
      </p:sp>
      <p:sp>
        <p:nvSpPr>
          <p:cNvPr id="16387" name="Rectangle 2"/>
          <p:cNvSpPr>
            <a:spLocks noGrp="1" noRot="1" noChangeAspect="1" noChangeArrowheads="1" noTextEdit="1"/>
          </p:cNvSpPr>
          <p:nvPr>
            <p:ph type="sldImg"/>
          </p:nvPr>
        </p:nvSpPr>
        <p:spPr>
          <a:xfrm>
            <a:off x="381000" y="685800"/>
            <a:ext cx="6096000"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28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119C122-1841-446F-A209-09DB18BC1FBD}" type="slidenum">
              <a:rPr lang="fi-FI" smtClean="0"/>
              <a:t>12</a:t>
            </a:fld>
            <a:endParaRPr lang="fi-FI"/>
          </a:p>
        </p:txBody>
      </p:sp>
    </p:spTree>
    <p:extLst>
      <p:ext uri="{BB962C8B-B14F-4D97-AF65-F5344CB8AC3E}">
        <p14:creationId xmlns:p14="http://schemas.microsoft.com/office/powerpoint/2010/main" val="97311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119C122-1841-446F-A209-09DB18BC1FBD}" type="slidenum">
              <a:rPr lang="fi-FI" smtClean="0"/>
              <a:t>13</a:t>
            </a:fld>
            <a:endParaRPr lang="fi-FI"/>
          </a:p>
        </p:txBody>
      </p:sp>
    </p:spTree>
    <p:extLst>
      <p:ext uri="{BB962C8B-B14F-4D97-AF65-F5344CB8AC3E}">
        <p14:creationId xmlns:p14="http://schemas.microsoft.com/office/powerpoint/2010/main" val="260465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Osan ylätunnis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3"/>
            <a:ext cx="10363200" cy="1362075"/>
          </a:xfrm>
        </p:spPr>
        <p:txBody>
          <a:bodyPr anchor="t"/>
          <a:lstStyle>
            <a:lvl1pPr algn="l">
              <a:defRPr sz="4000" b="1" cap="all"/>
            </a:lvl1pPr>
          </a:lstStyle>
          <a:p>
            <a:r>
              <a:rPr lang="fi-FI"/>
              <a:t>Muokkaa ots. perustyyl. napsautt.</a:t>
            </a:r>
            <a:endParaRPr lang="fi-FI" dirty="0"/>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p:txBody>
          <a:bodyPr/>
          <a:lstStyle>
            <a:lvl1pPr>
              <a:defRPr/>
            </a:lvl1pPr>
          </a:lstStyle>
          <a:p>
            <a:fld id="{C41D66D5-6F74-47FE-A40F-B056D6E1C995}" type="datetime1">
              <a:rPr lang="fi-FI"/>
              <a:pPr/>
              <a:t>5.8.2024</a:t>
            </a:fld>
            <a:endParaRPr lang="fi-FI"/>
          </a:p>
        </p:txBody>
      </p:sp>
      <p:sp>
        <p:nvSpPr>
          <p:cNvPr id="5" name="Rectangle 5"/>
          <p:cNvSpPr>
            <a:spLocks noGrp="1" noChangeArrowheads="1"/>
          </p:cNvSpPr>
          <p:nvPr>
            <p:ph type="ftr" sz="quarter" idx="11"/>
          </p:nvPr>
        </p:nvSpPr>
        <p:spPr/>
        <p:txBody>
          <a:bodyPr/>
          <a:lstStyle>
            <a:lvl1pPr>
              <a:defRPr/>
            </a:lvl1pPr>
          </a:lstStyle>
          <a:p>
            <a:r>
              <a:rPr lang="fi-FI"/>
              <a:t>Esityksen nimi / Tekijä</a:t>
            </a:r>
          </a:p>
        </p:txBody>
      </p:sp>
      <p:sp>
        <p:nvSpPr>
          <p:cNvPr id="6" name="Rectangle 6"/>
          <p:cNvSpPr>
            <a:spLocks noGrp="1" noChangeArrowheads="1"/>
          </p:cNvSpPr>
          <p:nvPr>
            <p:ph type="sldNum" sz="quarter" idx="12"/>
          </p:nvPr>
        </p:nvSpPr>
        <p:spPr/>
        <p:txBody>
          <a:bodyPr/>
          <a:lstStyle>
            <a:lvl1pPr>
              <a:defRPr/>
            </a:lvl1pPr>
          </a:lstStyle>
          <a:p>
            <a:fld id="{9F6825E2-45CA-467D-91DC-A2E9A549F6E0}" type="slidenum">
              <a:rPr lang="fi-FI"/>
              <a:pPr/>
              <a:t>‹#›</a:t>
            </a:fld>
            <a:endParaRPr lang="fi-FI"/>
          </a:p>
        </p:txBody>
      </p:sp>
    </p:spTree>
    <p:extLst>
      <p:ext uri="{BB962C8B-B14F-4D97-AF65-F5344CB8AC3E}">
        <p14:creationId xmlns:p14="http://schemas.microsoft.com/office/powerpoint/2010/main" val="2408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5.8.2024</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5"/>
          <p:cNvSpPr>
            <a:spLocks noGrp="1"/>
          </p:cNvSpPr>
          <p:nvPr>
            <p:ph type="ctrTitle"/>
          </p:nvPr>
        </p:nvSpPr>
        <p:spPr>
          <a:xfrm>
            <a:off x="4151784" y="1383615"/>
            <a:ext cx="5910216" cy="3701570"/>
          </a:xfrm>
        </p:spPr>
        <p:txBody>
          <a:bodyPr/>
          <a:lstStyle/>
          <a:p>
            <a:r>
              <a:rPr lang="fi-FI" dirty="0"/>
              <a:t>Etelä-Savon kuntien tilinpäätöstiedot 2023</a:t>
            </a:r>
            <a:endParaRPr lang="fi-FI"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09893B1D-07BE-4147-9FF3-BCEE0E7D07D8}"/>
              </a:ext>
            </a:extLst>
          </p:cNvPr>
          <p:cNvSpPr>
            <a:spLocks noGrp="1"/>
          </p:cNvSpPr>
          <p:nvPr>
            <p:ph type="title"/>
          </p:nvPr>
        </p:nvSpPr>
        <p:spPr>
          <a:xfrm>
            <a:off x="623392" y="332656"/>
            <a:ext cx="10836171" cy="504056"/>
          </a:xfrm>
        </p:spPr>
        <p:txBody>
          <a:bodyPr/>
          <a:lstStyle/>
          <a:p>
            <a:r>
              <a:rPr lang="fi-FI" dirty="0"/>
              <a:t>Lainakanta 2023, euroa/asukas ja muutos prosentteina 2022 - 2023</a:t>
            </a:r>
          </a:p>
        </p:txBody>
      </p:sp>
      <p:sp>
        <p:nvSpPr>
          <p:cNvPr id="3" name="Title 11">
            <a:extLst>
              <a:ext uri="{FF2B5EF4-FFF2-40B4-BE49-F238E27FC236}">
                <a16:creationId xmlns:a16="http://schemas.microsoft.com/office/drawing/2014/main" id="{23480C46-A950-DC41-3EEC-24D548C7C708}"/>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lainakanta Etelä-Savossa kunnittain 2023, euroa per asukas. Eniten asukasta kohden oli lainaa Mikkelissä, 6 068 euroa. Enonkoskella, Hirvensalmella ja Puumalassa ei ollut lainaa lainkaan. Etelä-Savossa keskimäärin lainaa oli 4 410 euroa per asukas.">
            <a:extLst>
              <a:ext uri="{FF2B5EF4-FFF2-40B4-BE49-F238E27FC236}">
                <a16:creationId xmlns:a16="http://schemas.microsoft.com/office/drawing/2014/main" id="{4B2AB568-616C-F4AA-42F0-23AA76313BFD}"/>
              </a:ext>
            </a:extLst>
          </p:cNvPr>
          <p:cNvPicPr>
            <a:picLocks noChangeAspect="1"/>
          </p:cNvPicPr>
          <p:nvPr/>
        </p:nvPicPr>
        <p:blipFill>
          <a:blip r:embed="rId2"/>
          <a:stretch>
            <a:fillRect/>
          </a:stretch>
        </p:blipFill>
        <p:spPr>
          <a:xfrm>
            <a:off x="732437" y="1237095"/>
            <a:ext cx="6731715" cy="4136121"/>
          </a:xfrm>
          <a:prstGeom prst="rect">
            <a:avLst/>
          </a:prstGeom>
        </p:spPr>
      </p:pic>
      <p:pic>
        <p:nvPicPr>
          <p:cNvPr id="5" name="Kuva 4" descr="Palkkikaavio: lainakannan muutos per asukas Etelä-Savossa kunnittain 2022-2023, prosenttia. Suhteellisesti eniten lainakanta asukasta kohden lisääntyi Savonlinnassa, 17 prosenttia ja Rantasalmella, 13 prosenttia. Keskimäärin lainakanta asukasta kohden lisääntyi Etelä-Savossa 3 prosenttia.">
            <a:extLst>
              <a:ext uri="{FF2B5EF4-FFF2-40B4-BE49-F238E27FC236}">
                <a16:creationId xmlns:a16="http://schemas.microsoft.com/office/drawing/2014/main" id="{4A7BE302-7209-8C2E-AB9F-D28D7BA11DD0}"/>
              </a:ext>
            </a:extLst>
          </p:cNvPr>
          <p:cNvPicPr>
            <a:picLocks noChangeAspect="1"/>
          </p:cNvPicPr>
          <p:nvPr/>
        </p:nvPicPr>
        <p:blipFill>
          <a:blip r:embed="rId3"/>
          <a:stretch>
            <a:fillRect/>
          </a:stretch>
        </p:blipFill>
        <p:spPr>
          <a:xfrm>
            <a:off x="7824192" y="1320493"/>
            <a:ext cx="2969009" cy="3950550"/>
          </a:xfrm>
          <a:prstGeom prst="rect">
            <a:avLst/>
          </a:prstGeom>
        </p:spPr>
      </p:pic>
      <p:sp>
        <p:nvSpPr>
          <p:cNvPr id="6" name="Ympyrä: Ontto 5">
            <a:extLst>
              <a:ext uri="{FF2B5EF4-FFF2-40B4-BE49-F238E27FC236}">
                <a16:creationId xmlns:a16="http://schemas.microsoft.com/office/drawing/2014/main" id="{883FD397-245D-F4DC-9AC8-9E566CF2F298}"/>
              </a:ext>
              <a:ext uri="{C183D7F6-B498-43B3-948B-1728B52AA6E4}">
                <adec:decorative xmlns:adec="http://schemas.microsoft.com/office/drawing/2017/decorative" val="1"/>
              </a:ext>
            </a:extLst>
          </p:cNvPr>
          <p:cNvSpPr/>
          <p:nvPr/>
        </p:nvSpPr>
        <p:spPr>
          <a:xfrm>
            <a:off x="7752184" y="3733800"/>
            <a:ext cx="1080121" cy="288032"/>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3375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D5CFA24-167A-4DD6-A22C-35F79AE93C0B}"/>
              </a:ext>
            </a:extLst>
          </p:cNvPr>
          <p:cNvSpPr>
            <a:spLocks noGrp="1"/>
          </p:cNvSpPr>
          <p:nvPr>
            <p:ph type="ctrTitle"/>
          </p:nvPr>
        </p:nvSpPr>
        <p:spPr/>
        <p:txBody>
          <a:bodyPr/>
          <a:lstStyle/>
          <a:p>
            <a:r>
              <a:rPr lang="fi-FI" dirty="0"/>
              <a:t>Kuntakonsernien tiedot</a:t>
            </a:r>
          </a:p>
        </p:txBody>
      </p:sp>
      <p:sp>
        <p:nvSpPr>
          <p:cNvPr id="4" name="Päivämäärän paikkamerkki 3">
            <a:extLst>
              <a:ext uri="{FF2B5EF4-FFF2-40B4-BE49-F238E27FC236}">
                <a16:creationId xmlns:a16="http://schemas.microsoft.com/office/drawing/2014/main" id="{A67DC5EB-EF93-4540-80CE-736EFE2EACFB}"/>
              </a:ext>
            </a:extLst>
          </p:cNvPr>
          <p:cNvSpPr>
            <a:spLocks noGrp="1"/>
          </p:cNvSpPr>
          <p:nvPr>
            <p:ph type="dt" sz="half" idx="10"/>
          </p:nvPr>
        </p:nvSpPr>
        <p:spPr/>
        <p:txBody>
          <a:bodyPr/>
          <a:lstStyle/>
          <a:p>
            <a:fld id="{0D59731D-1104-4E55-947B-FED14414697A}" type="datetime1">
              <a:rPr lang="fi-FI" smtClean="0"/>
              <a:pPr/>
              <a:t>5.8.2024</a:t>
            </a:fld>
            <a:endParaRPr lang="fi-FI"/>
          </a:p>
        </p:txBody>
      </p:sp>
      <p:sp>
        <p:nvSpPr>
          <p:cNvPr id="5" name="Dian numeron paikkamerkki 4">
            <a:extLst>
              <a:ext uri="{FF2B5EF4-FFF2-40B4-BE49-F238E27FC236}">
                <a16:creationId xmlns:a16="http://schemas.microsoft.com/office/drawing/2014/main" id="{DB80DFFA-8838-42EB-9749-8D9FA6C3EB5D}"/>
              </a:ext>
            </a:extLst>
          </p:cNvPr>
          <p:cNvSpPr>
            <a:spLocks noGrp="1"/>
          </p:cNvSpPr>
          <p:nvPr>
            <p:ph type="sldNum" sz="quarter" idx="12"/>
          </p:nvPr>
        </p:nvSpPr>
        <p:spPr/>
        <p:txBody>
          <a:bodyPr/>
          <a:lstStyle/>
          <a:p>
            <a:fld id="{13B7423C-49DF-480B-95B3-665743409324}" type="slidenum">
              <a:rPr lang="fi-FI" smtClean="0"/>
              <a:pPr/>
              <a:t>11</a:t>
            </a:fld>
            <a:endParaRPr lang="fi-FI"/>
          </a:p>
        </p:txBody>
      </p:sp>
    </p:spTree>
    <p:extLst>
      <p:ext uri="{BB962C8B-B14F-4D97-AF65-F5344CB8AC3E}">
        <p14:creationId xmlns:p14="http://schemas.microsoft.com/office/powerpoint/2010/main" val="125441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E1E96D77-877D-4150-93A2-78C73D77C92B}"/>
              </a:ext>
            </a:extLst>
          </p:cNvPr>
          <p:cNvSpPr>
            <a:spLocks noGrp="1"/>
          </p:cNvSpPr>
          <p:nvPr>
            <p:ph type="title"/>
          </p:nvPr>
        </p:nvSpPr>
        <p:spPr>
          <a:xfrm>
            <a:off x="479376" y="299787"/>
            <a:ext cx="8297862" cy="504056"/>
          </a:xfrm>
        </p:spPr>
        <p:txBody>
          <a:bodyPr/>
          <a:lstStyle/>
          <a:p>
            <a:r>
              <a:rPr lang="fi-FI" dirty="0"/>
              <a:t>Kuntakonsernien toimintakate 2023, euroa/asukas</a:t>
            </a:r>
          </a:p>
        </p:txBody>
      </p:sp>
      <p:pic>
        <p:nvPicPr>
          <p:cNvPr id="3" name="Kuva 2" descr="Palkkikaavio: kuntakonsernien toimintakate Etelä-Savossa kunnittain 2023, euroa per asukas. Toimintakate per asukas oli kaikissa kuntakonserneissa negatiivinen, eniten Sulkavalla ja Enonkoskella, ja vähiten Pieksämäellä ja Hirvensalmella. Etelä-Savossa kuntakonsernien toimintakate per asukas oli -2 259 euroa ja Manner-Suomen -2 182.">
            <a:extLst>
              <a:ext uri="{FF2B5EF4-FFF2-40B4-BE49-F238E27FC236}">
                <a16:creationId xmlns:a16="http://schemas.microsoft.com/office/drawing/2014/main" id="{466CD7C4-10D3-7B10-BBB5-795B698C1E7D}"/>
              </a:ext>
            </a:extLst>
          </p:cNvPr>
          <p:cNvPicPr>
            <a:picLocks noChangeAspect="1"/>
          </p:cNvPicPr>
          <p:nvPr/>
        </p:nvPicPr>
        <p:blipFill>
          <a:blip r:embed="rId3"/>
          <a:stretch>
            <a:fillRect/>
          </a:stretch>
        </p:blipFill>
        <p:spPr>
          <a:xfrm>
            <a:off x="1127448" y="980727"/>
            <a:ext cx="8424936" cy="5190849"/>
          </a:xfrm>
          <a:prstGeom prst="rect">
            <a:avLst/>
          </a:prstGeom>
        </p:spPr>
      </p:pic>
      <p:sp>
        <p:nvSpPr>
          <p:cNvPr id="4" name="Title 11">
            <a:extLst>
              <a:ext uri="{FF2B5EF4-FFF2-40B4-BE49-F238E27FC236}">
                <a16:creationId xmlns:a16="http://schemas.microsoft.com/office/drawing/2014/main" id="{9352C2F0-B0D8-CDFF-ABD1-2F63BACECA32}"/>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14552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E1E96D77-877D-4150-93A2-78C73D77C92B}"/>
              </a:ext>
            </a:extLst>
          </p:cNvPr>
          <p:cNvSpPr>
            <a:spLocks noGrp="1"/>
          </p:cNvSpPr>
          <p:nvPr>
            <p:ph type="title"/>
          </p:nvPr>
        </p:nvSpPr>
        <p:spPr>
          <a:xfrm>
            <a:off x="551384" y="328818"/>
            <a:ext cx="9937104" cy="504056"/>
          </a:xfrm>
        </p:spPr>
        <p:txBody>
          <a:bodyPr/>
          <a:lstStyle/>
          <a:p>
            <a:r>
              <a:rPr lang="fi-FI" dirty="0"/>
              <a:t>Kuntakonsernien toimintakate 2022 - 2023, euroa/asukas</a:t>
            </a:r>
          </a:p>
        </p:txBody>
      </p:sp>
      <p:sp>
        <p:nvSpPr>
          <p:cNvPr id="4" name="Title 11">
            <a:extLst>
              <a:ext uri="{FF2B5EF4-FFF2-40B4-BE49-F238E27FC236}">
                <a16:creationId xmlns:a16="http://schemas.microsoft.com/office/drawing/2014/main" id="{9352C2F0-B0D8-CDFF-ABD1-2F63BACECA32}"/>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5" name="Kuva 4" descr="Palkkikaavio: kuntakonsernien toimintakate Etelä-Savossa kunnittain 2022-2023, euroa per asukas. Toimintakate per asukas oli kaikissa kuntakonserneissa negatiivinen, joskin se oli noin kolmanneksen edellisen vuoden miinuksesta. Eniten toimintakate oli miinuksella Sulkavalla ja Enonkoskella, ja vähiten Pieksämäellä ja Hirvensalmella. Etelä-Savossa kuntakonsernien toimintakate per asukas oli -2 259 euroa vuonna 2023 ja  -6 963 vuonna 2022.">
            <a:extLst>
              <a:ext uri="{FF2B5EF4-FFF2-40B4-BE49-F238E27FC236}">
                <a16:creationId xmlns:a16="http://schemas.microsoft.com/office/drawing/2014/main" id="{CDC455E1-2012-F6D8-B98D-6C08ADB6604A}"/>
              </a:ext>
            </a:extLst>
          </p:cNvPr>
          <p:cNvPicPr>
            <a:picLocks noChangeAspect="1"/>
          </p:cNvPicPr>
          <p:nvPr/>
        </p:nvPicPr>
        <p:blipFill>
          <a:blip r:embed="rId3"/>
          <a:stretch>
            <a:fillRect/>
          </a:stretch>
        </p:blipFill>
        <p:spPr>
          <a:xfrm>
            <a:off x="623392" y="849134"/>
            <a:ext cx="9001000" cy="5483066"/>
          </a:xfrm>
          <a:prstGeom prst="rect">
            <a:avLst/>
          </a:prstGeom>
        </p:spPr>
      </p:pic>
      <p:sp>
        <p:nvSpPr>
          <p:cNvPr id="6" name="Ympyrä: Ontto 5">
            <a:extLst>
              <a:ext uri="{FF2B5EF4-FFF2-40B4-BE49-F238E27FC236}">
                <a16:creationId xmlns:a16="http://schemas.microsoft.com/office/drawing/2014/main" id="{A789BCEA-5E86-6115-A140-F230318CDEDB}"/>
              </a:ext>
              <a:ext uri="{C183D7F6-B498-43B3-948B-1728B52AA6E4}">
                <adec:decorative xmlns:adec="http://schemas.microsoft.com/office/drawing/2017/decorative" val="1"/>
              </a:ext>
            </a:extLst>
          </p:cNvPr>
          <p:cNvSpPr/>
          <p:nvPr/>
        </p:nvSpPr>
        <p:spPr>
          <a:xfrm>
            <a:off x="8040216" y="2420888"/>
            <a:ext cx="1440160" cy="432048"/>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Ympyrä: Ontto 6">
            <a:extLst>
              <a:ext uri="{FF2B5EF4-FFF2-40B4-BE49-F238E27FC236}">
                <a16:creationId xmlns:a16="http://schemas.microsoft.com/office/drawing/2014/main" id="{96E037E7-D1BE-56F4-7556-E0D5631E4FDD}"/>
              </a:ext>
              <a:ext uri="{C183D7F6-B498-43B3-948B-1728B52AA6E4}">
                <adec:decorative xmlns:adec="http://schemas.microsoft.com/office/drawing/2017/decorative" val="1"/>
              </a:ext>
            </a:extLst>
          </p:cNvPr>
          <p:cNvSpPr/>
          <p:nvPr/>
        </p:nvSpPr>
        <p:spPr>
          <a:xfrm>
            <a:off x="7968208" y="2011720"/>
            <a:ext cx="1728192" cy="432048"/>
          </a:xfrm>
          <a:prstGeom prst="donut">
            <a:avLst>
              <a:gd name="adj" fmla="val 3872"/>
            </a:avLst>
          </a:prstGeom>
          <a:solidFill>
            <a:srgbClr val="92D050"/>
          </a:solidFill>
          <a:ln>
            <a:solidFill>
              <a:srgbClr val="FA7A06"/>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2014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0EAF68A-60B7-4BEB-A7A9-5E045A97C276}"/>
              </a:ext>
            </a:extLst>
          </p:cNvPr>
          <p:cNvSpPr>
            <a:spLocks noGrp="1"/>
          </p:cNvSpPr>
          <p:nvPr>
            <p:ph type="title"/>
          </p:nvPr>
        </p:nvSpPr>
        <p:spPr>
          <a:xfrm>
            <a:off x="623392" y="392604"/>
            <a:ext cx="10153128" cy="504056"/>
          </a:xfrm>
        </p:spPr>
        <p:txBody>
          <a:bodyPr/>
          <a:lstStyle/>
          <a:p>
            <a:r>
              <a:rPr lang="fi-FI" dirty="0"/>
              <a:t>Kuntakonsernien vuosikate 2023, euroa/asukas</a:t>
            </a:r>
          </a:p>
        </p:txBody>
      </p:sp>
      <p:sp>
        <p:nvSpPr>
          <p:cNvPr id="2" name="Title 11">
            <a:extLst>
              <a:ext uri="{FF2B5EF4-FFF2-40B4-BE49-F238E27FC236}">
                <a16:creationId xmlns:a16="http://schemas.microsoft.com/office/drawing/2014/main" id="{62253E04-A730-374E-DA27-BC0B7626DA27}"/>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untakonsernien vuosikate Etelä-Savossa kunnittain 2023, euroa per asukas. Vuosikate per asukas oli kaikissa kuntakonserneissa positiivinen, eniten Mikkelissä ja Puumalassa, ja vähiten Pertunmaalla ja Juvalla. Etelä-Savossa kuntakonsernien vuosikate per asukas oli keskimäärin 986 euroa ja Manner-Suomessa 1 194 euroa.">
            <a:extLst>
              <a:ext uri="{FF2B5EF4-FFF2-40B4-BE49-F238E27FC236}">
                <a16:creationId xmlns:a16="http://schemas.microsoft.com/office/drawing/2014/main" id="{A17193FB-AD25-B32A-C4E1-6ECDA61702F2}"/>
              </a:ext>
            </a:extLst>
          </p:cNvPr>
          <p:cNvPicPr>
            <a:picLocks noChangeAspect="1"/>
          </p:cNvPicPr>
          <p:nvPr/>
        </p:nvPicPr>
        <p:blipFill>
          <a:blip r:embed="rId2"/>
          <a:stretch>
            <a:fillRect/>
          </a:stretch>
        </p:blipFill>
        <p:spPr>
          <a:xfrm>
            <a:off x="487270" y="1150929"/>
            <a:ext cx="9281138" cy="5062439"/>
          </a:xfrm>
          <a:prstGeom prst="rect">
            <a:avLst/>
          </a:prstGeom>
        </p:spPr>
      </p:pic>
    </p:spTree>
    <p:extLst>
      <p:ext uri="{BB962C8B-B14F-4D97-AF65-F5344CB8AC3E}">
        <p14:creationId xmlns:p14="http://schemas.microsoft.com/office/powerpoint/2010/main" val="414214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1AF0A8D6-E292-4ED1-A140-472AB87852A5}"/>
              </a:ext>
            </a:extLst>
          </p:cNvPr>
          <p:cNvSpPr>
            <a:spLocks noGrp="1"/>
          </p:cNvSpPr>
          <p:nvPr>
            <p:ph type="title"/>
          </p:nvPr>
        </p:nvSpPr>
        <p:spPr>
          <a:xfrm>
            <a:off x="505827" y="315888"/>
            <a:ext cx="10153128" cy="448816"/>
          </a:xfrm>
        </p:spPr>
        <p:txBody>
          <a:bodyPr/>
          <a:lstStyle/>
          <a:p>
            <a:r>
              <a:rPr lang="fi-FI" dirty="0"/>
              <a:t>Kuntakonsernien vuosikate 2020 - 2023, euroa/asukas</a:t>
            </a:r>
            <a:endParaRPr lang="fi-FI" b="0" dirty="0"/>
          </a:p>
        </p:txBody>
      </p:sp>
      <p:pic>
        <p:nvPicPr>
          <p:cNvPr id="5" name="Kuva 4" descr="Palkkikaavio: kuntakonsernien vuosikate Etelä-Savossa kunnittain 2020-2023, euroa per asukas. Vuonna 2023 korkein vuosikate per asukas oli Mikkelissä, joka oli ainoa kuntakonserni missä vuosikate on noussut vuoteen 2020 verrattuna. Vuonna 2023 Mikkelin kuntakonsernin vuosikate oli 1 370 euroa per asukas, Manner-Suomen 1 194 euroa ja Etelä-Savon 986 euroa per asukas.">
            <a:extLst>
              <a:ext uri="{FF2B5EF4-FFF2-40B4-BE49-F238E27FC236}">
                <a16:creationId xmlns:a16="http://schemas.microsoft.com/office/drawing/2014/main" id="{E8400824-E974-ECCC-8A86-5969295ECD8E}"/>
              </a:ext>
            </a:extLst>
          </p:cNvPr>
          <p:cNvPicPr>
            <a:picLocks noChangeAspect="1"/>
          </p:cNvPicPr>
          <p:nvPr/>
        </p:nvPicPr>
        <p:blipFill>
          <a:blip r:embed="rId2"/>
          <a:stretch>
            <a:fillRect/>
          </a:stretch>
        </p:blipFill>
        <p:spPr>
          <a:xfrm>
            <a:off x="488255" y="996336"/>
            <a:ext cx="10170700" cy="5184576"/>
          </a:xfrm>
          <a:prstGeom prst="rect">
            <a:avLst/>
          </a:prstGeom>
        </p:spPr>
      </p:pic>
      <p:sp>
        <p:nvSpPr>
          <p:cNvPr id="9" name="Ympyrä: Ontto 8">
            <a:extLst>
              <a:ext uri="{FF2B5EF4-FFF2-40B4-BE49-F238E27FC236}">
                <a16:creationId xmlns:a16="http://schemas.microsoft.com/office/drawing/2014/main" id="{03182CBE-E57E-C9FE-E4E9-694197AEDB17}"/>
              </a:ext>
              <a:ext uri="{C183D7F6-B498-43B3-948B-1728B52AA6E4}">
                <adec:decorative xmlns:adec="http://schemas.microsoft.com/office/drawing/2017/decorative" val="1"/>
              </a:ext>
            </a:extLst>
          </p:cNvPr>
          <p:cNvSpPr/>
          <p:nvPr/>
        </p:nvSpPr>
        <p:spPr>
          <a:xfrm rot="18869180">
            <a:off x="1340435" y="5360749"/>
            <a:ext cx="1702268" cy="503674"/>
          </a:xfrm>
          <a:prstGeom prst="donut">
            <a:avLst>
              <a:gd name="adj" fmla="val 0"/>
            </a:avLst>
          </a:prstGeom>
          <a:solidFill>
            <a:srgbClr val="92D050"/>
          </a:solid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7" name="Ympyrä: Ontto 6">
            <a:extLst>
              <a:ext uri="{FF2B5EF4-FFF2-40B4-BE49-F238E27FC236}">
                <a16:creationId xmlns:a16="http://schemas.microsoft.com/office/drawing/2014/main" id="{B57289B5-EB38-9628-3ED6-7974F25FF508}"/>
              </a:ext>
              <a:ext uri="{C183D7F6-B498-43B3-948B-1728B52AA6E4}">
                <adec:decorative xmlns:adec="http://schemas.microsoft.com/office/drawing/2017/decorative" val="1"/>
              </a:ext>
            </a:extLst>
          </p:cNvPr>
          <p:cNvSpPr/>
          <p:nvPr/>
        </p:nvSpPr>
        <p:spPr>
          <a:xfrm rot="19187620">
            <a:off x="2938785" y="5227652"/>
            <a:ext cx="1454828" cy="548480"/>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3" name="Title 11">
            <a:extLst>
              <a:ext uri="{FF2B5EF4-FFF2-40B4-BE49-F238E27FC236}">
                <a16:creationId xmlns:a16="http://schemas.microsoft.com/office/drawing/2014/main" id="{634D6750-C567-675A-895C-1111951A29E5}"/>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61485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8F759C00-7BC2-452B-BA0C-72E6B004D43A}"/>
              </a:ext>
            </a:extLst>
          </p:cNvPr>
          <p:cNvSpPr>
            <a:spLocks noGrp="1"/>
          </p:cNvSpPr>
          <p:nvPr>
            <p:ph type="title"/>
          </p:nvPr>
        </p:nvSpPr>
        <p:spPr>
          <a:xfrm>
            <a:off x="551384" y="260648"/>
            <a:ext cx="11089232" cy="504056"/>
          </a:xfrm>
        </p:spPr>
        <p:txBody>
          <a:bodyPr/>
          <a:lstStyle/>
          <a:p>
            <a:r>
              <a:rPr lang="fi-FI" dirty="0"/>
              <a:t>Kuntakonsernien tilikauden tulos 2020 - 2023, euroa/asukas</a:t>
            </a:r>
          </a:p>
        </p:txBody>
      </p:sp>
      <p:pic>
        <p:nvPicPr>
          <p:cNvPr id="4" name="Kuva 3" descr="Palkkikaavio: kuntakonsernien tilikauden tulos Etelä-Savossa kunnittain 2020-2023, euroa per asukas. Asukasta kohti laskettuna eniten plussalla Etelä-Savon kuntakonserneista tilikauden tulos oli vuonna 2023 Puumalassa, 760 euroa per asukas, ja eniten miinuksella Juvalla, -160 euroa per asukas. ">
            <a:extLst>
              <a:ext uri="{FF2B5EF4-FFF2-40B4-BE49-F238E27FC236}">
                <a16:creationId xmlns:a16="http://schemas.microsoft.com/office/drawing/2014/main" id="{68E2361C-B428-60C4-F14D-F334FDC1AE2B}"/>
              </a:ext>
            </a:extLst>
          </p:cNvPr>
          <p:cNvPicPr>
            <a:picLocks noChangeAspect="1"/>
          </p:cNvPicPr>
          <p:nvPr/>
        </p:nvPicPr>
        <p:blipFill>
          <a:blip r:embed="rId2"/>
          <a:stretch>
            <a:fillRect/>
          </a:stretch>
        </p:blipFill>
        <p:spPr>
          <a:xfrm>
            <a:off x="576882" y="980728"/>
            <a:ext cx="9335542" cy="5473816"/>
          </a:xfrm>
          <a:prstGeom prst="rect">
            <a:avLst/>
          </a:prstGeom>
        </p:spPr>
      </p:pic>
      <p:sp>
        <p:nvSpPr>
          <p:cNvPr id="7" name="Ympyrä: Ontto 6">
            <a:extLst>
              <a:ext uri="{FF2B5EF4-FFF2-40B4-BE49-F238E27FC236}">
                <a16:creationId xmlns:a16="http://schemas.microsoft.com/office/drawing/2014/main" id="{5EA9A5CE-E622-099D-C739-3B8EED3BEF2C}"/>
              </a:ext>
              <a:ext uri="{C183D7F6-B498-43B3-948B-1728B52AA6E4}">
                <adec:decorative xmlns:adec="http://schemas.microsoft.com/office/drawing/2017/decorative" val="1"/>
              </a:ext>
            </a:extLst>
          </p:cNvPr>
          <p:cNvSpPr/>
          <p:nvPr/>
        </p:nvSpPr>
        <p:spPr>
          <a:xfrm rot="19187620">
            <a:off x="4517238" y="5443013"/>
            <a:ext cx="1454828" cy="548480"/>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9" name="Ympyrä: Ontto 8">
            <a:extLst>
              <a:ext uri="{FF2B5EF4-FFF2-40B4-BE49-F238E27FC236}">
                <a16:creationId xmlns:a16="http://schemas.microsoft.com/office/drawing/2014/main" id="{EE753180-BDA2-C241-1870-84026E129D82}"/>
              </a:ext>
              <a:ext uri="{C183D7F6-B498-43B3-948B-1728B52AA6E4}">
                <adec:decorative xmlns:adec="http://schemas.microsoft.com/office/drawing/2017/decorative" val="1"/>
              </a:ext>
            </a:extLst>
          </p:cNvPr>
          <p:cNvSpPr/>
          <p:nvPr/>
        </p:nvSpPr>
        <p:spPr>
          <a:xfrm rot="18869180">
            <a:off x="3140635" y="5570082"/>
            <a:ext cx="1702268" cy="503674"/>
          </a:xfrm>
          <a:prstGeom prst="donut">
            <a:avLst>
              <a:gd name="adj" fmla="val 0"/>
            </a:avLst>
          </a:prstGeom>
          <a:solidFill>
            <a:srgbClr val="92D050"/>
          </a:solid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3" name="Title 11">
            <a:extLst>
              <a:ext uri="{FF2B5EF4-FFF2-40B4-BE49-F238E27FC236}">
                <a16:creationId xmlns:a16="http://schemas.microsoft.com/office/drawing/2014/main" id="{710BC5B3-9D57-131E-0B4D-1E039A98F6EA}"/>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14247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57C17B50-4B85-4626-A04E-1DF1AB90B904}"/>
              </a:ext>
            </a:extLst>
          </p:cNvPr>
          <p:cNvSpPr>
            <a:spLocks noGrp="1"/>
          </p:cNvSpPr>
          <p:nvPr>
            <p:ph type="title"/>
          </p:nvPr>
        </p:nvSpPr>
        <p:spPr>
          <a:xfrm>
            <a:off x="551384" y="260648"/>
            <a:ext cx="10153128" cy="504056"/>
          </a:xfrm>
        </p:spPr>
        <p:txBody>
          <a:bodyPr/>
          <a:lstStyle/>
          <a:p>
            <a:r>
              <a:rPr lang="fi-FI" dirty="0"/>
              <a:t>Kuntakonsernien lainakanta 2020 - 2023, euroa/asukas</a:t>
            </a:r>
          </a:p>
        </p:txBody>
      </p:sp>
      <p:pic>
        <p:nvPicPr>
          <p:cNvPr id="4" name="Kuva 3" descr="Palkkikaavio: kuntakonsernien lainakanta Etelä-Savossa kunnittain 2020-2023, euroa per asukas. Kuntakonserneista eniten asukasta kohden oli lainaa Mikkelissä, 9 661 euroa, ja vähiten Enonkoskella, 69 euroa per asukas.">
            <a:extLst>
              <a:ext uri="{FF2B5EF4-FFF2-40B4-BE49-F238E27FC236}">
                <a16:creationId xmlns:a16="http://schemas.microsoft.com/office/drawing/2014/main" id="{AC6C9053-385B-F040-C89B-0CE5680BE0A2}"/>
              </a:ext>
            </a:extLst>
          </p:cNvPr>
          <p:cNvPicPr>
            <a:picLocks noChangeAspect="1"/>
          </p:cNvPicPr>
          <p:nvPr/>
        </p:nvPicPr>
        <p:blipFill>
          <a:blip r:embed="rId2"/>
          <a:stretch>
            <a:fillRect/>
          </a:stretch>
        </p:blipFill>
        <p:spPr>
          <a:xfrm>
            <a:off x="623392" y="1052736"/>
            <a:ext cx="8928992" cy="5441930"/>
          </a:xfrm>
          <a:prstGeom prst="rect">
            <a:avLst/>
          </a:prstGeom>
        </p:spPr>
      </p:pic>
      <p:sp>
        <p:nvSpPr>
          <p:cNvPr id="8" name="Ympyrä: Ontto 7">
            <a:extLst>
              <a:ext uri="{FF2B5EF4-FFF2-40B4-BE49-F238E27FC236}">
                <a16:creationId xmlns:a16="http://schemas.microsoft.com/office/drawing/2014/main" id="{158F371A-4D0A-EABE-986B-E9BCA9CDCE6B}"/>
              </a:ext>
              <a:ext uri="{C183D7F6-B498-43B3-948B-1728B52AA6E4}">
                <adec:decorative xmlns:adec="http://schemas.microsoft.com/office/drawing/2017/decorative" val="1"/>
              </a:ext>
            </a:extLst>
          </p:cNvPr>
          <p:cNvSpPr/>
          <p:nvPr/>
        </p:nvSpPr>
        <p:spPr>
          <a:xfrm rot="19187620">
            <a:off x="6796248" y="5443013"/>
            <a:ext cx="1454828" cy="548480"/>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10" name="Ympyrä: Ontto 9">
            <a:extLst>
              <a:ext uri="{FF2B5EF4-FFF2-40B4-BE49-F238E27FC236}">
                <a16:creationId xmlns:a16="http://schemas.microsoft.com/office/drawing/2014/main" id="{87F206EB-41F8-CFA2-9729-3108A91CE255}"/>
              </a:ext>
              <a:ext uri="{C183D7F6-B498-43B3-948B-1728B52AA6E4}">
                <adec:decorative xmlns:adec="http://schemas.microsoft.com/office/drawing/2017/decorative" val="1"/>
              </a:ext>
            </a:extLst>
          </p:cNvPr>
          <p:cNvSpPr/>
          <p:nvPr/>
        </p:nvSpPr>
        <p:spPr>
          <a:xfrm rot="18869180">
            <a:off x="7173082" y="5642221"/>
            <a:ext cx="1702268" cy="503674"/>
          </a:xfrm>
          <a:prstGeom prst="donut">
            <a:avLst>
              <a:gd name="adj" fmla="val 0"/>
            </a:avLst>
          </a:prstGeom>
          <a:solidFill>
            <a:srgbClr val="92D050"/>
          </a:solid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2" name="Title 11">
            <a:extLst>
              <a:ext uri="{FF2B5EF4-FFF2-40B4-BE49-F238E27FC236}">
                <a16:creationId xmlns:a16="http://schemas.microsoft.com/office/drawing/2014/main" id="{731518DA-2BD1-F502-E944-5C457F7DAB00}"/>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*Etelä-Savon osalta puuttuu vuoden 2021 luku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66583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6D422-4482-41B8-9D6B-A99B6E2A0D89}"/>
              </a:ext>
            </a:extLst>
          </p:cNvPr>
          <p:cNvSpPr>
            <a:spLocks noGrp="1"/>
          </p:cNvSpPr>
          <p:nvPr>
            <p:ph type="ctrTitle"/>
          </p:nvPr>
        </p:nvSpPr>
        <p:spPr/>
        <p:txBody>
          <a:bodyPr/>
          <a:lstStyle/>
          <a:p>
            <a:r>
              <a:rPr lang="fi-FI" dirty="0"/>
              <a:t>Kuntien tiedot</a:t>
            </a:r>
          </a:p>
        </p:txBody>
      </p:sp>
      <p:sp>
        <p:nvSpPr>
          <p:cNvPr id="4" name="Päivämäärän paikkamerkki 3">
            <a:extLst>
              <a:ext uri="{FF2B5EF4-FFF2-40B4-BE49-F238E27FC236}">
                <a16:creationId xmlns:a16="http://schemas.microsoft.com/office/drawing/2014/main" id="{6CB9CFF9-118A-4E59-B172-039BC42C790D}"/>
              </a:ext>
            </a:extLst>
          </p:cNvPr>
          <p:cNvSpPr>
            <a:spLocks noGrp="1"/>
          </p:cNvSpPr>
          <p:nvPr>
            <p:ph type="dt" sz="half" idx="10"/>
          </p:nvPr>
        </p:nvSpPr>
        <p:spPr/>
        <p:txBody>
          <a:bodyPr/>
          <a:lstStyle/>
          <a:p>
            <a:fld id="{C41D66D5-6F74-47FE-A40F-B056D6E1C995}" type="datetime1">
              <a:rPr lang="fi-FI" smtClean="0"/>
              <a:pPr/>
              <a:t>5.8.2024</a:t>
            </a:fld>
            <a:endParaRPr lang="fi-FI"/>
          </a:p>
        </p:txBody>
      </p:sp>
      <p:sp>
        <p:nvSpPr>
          <p:cNvPr id="5" name="Dian numeron paikkamerkki 4">
            <a:extLst>
              <a:ext uri="{FF2B5EF4-FFF2-40B4-BE49-F238E27FC236}">
                <a16:creationId xmlns:a16="http://schemas.microsoft.com/office/drawing/2014/main" id="{F9150611-7B5A-4B26-83E3-5340DF947144}"/>
              </a:ext>
            </a:extLst>
          </p:cNvPr>
          <p:cNvSpPr>
            <a:spLocks noGrp="1"/>
          </p:cNvSpPr>
          <p:nvPr>
            <p:ph type="sldNum" sz="quarter" idx="12"/>
          </p:nvPr>
        </p:nvSpPr>
        <p:spPr/>
        <p:txBody>
          <a:bodyPr/>
          <a:lstStyle/>
          <a:p>
            <a:fld id="{9F6825E2-45CA-467D-91DC-A2E9A549F6E0}" type="slidenum">
              <a:rPr lang="fi-FI" smtClean="0"/>
              <a:pPr/>
              <a:t>2</a:t>
            </a:fld>
            <a:endParaRPr lang="fi-FI"/>
          </a:p>
        </p:txBody>
      </p:sp>
    </p:spTree>
    <p:extLst>
      <p:ext uri="{BB962C8B-B14F-4D97-AF65-F5344CB8AC3E}">
        <p14:creationId xmlns:p14="http://schemas.microsoft.com/office/powerpoint/2010/main" val="296729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1CF097-4897-4C55-9B5B-7CE01C57E108}"/>
              </a:ext>
            </a:extLst>
          </p:cNvPr>
          <p:cNvSpPr>
            <a:spLocks noGrp="1"/>
          </p:cNvSpPr>
          <p:nvPr>
            <p:ph type="title"/>
          </p:nvPr>
        </p:nvSpPr>
        <p:spPr>
          <a:xfrm>
            <a:off x="623392" y="404664"/>
            <a:ext cx="10801200" cy="432048"/>
          </a:xfrm>
        </p:spPr>
        <p:txBody>
          <a:bodyPr/>
          <a:lstStyle/>
          <a:p>
            <a:r>
              <a:rPr lang="fi-FI" dirty="0"/>
              <a:t>Väestönmuutos Etelä-Savossa 2022 ja 2023, prosenttia</a:t>
            </a:r>
            <a:endParaRPr lang="fi-FI" b="0" dirty="0"/>
          </a:p>
        </p:txBody>
      </p:sp>
      <p:sp>
        <p:nvSpPr>
          <p:cNvPr id="8" name="Title 11">
            <a:extLst>
              <a:ext uri="{FF2B5EF4-FFF2-40B4-BE49-F238E27FC236}">
                <a16:creationId xmlns:a16="http://schemas.microsoft.com/office/drawing/2014/main" id="{F855B5B0-25C7-436D-88BF-ECCC23C23059}"/>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7" name="Kuva 6" descr="Palkkikaavio väestömuutoksesta Etelä-Savossa kunnittain vuosina 2022 ja 2023 prosenttiosuuksina väestöstä. Väestö väheni vuonna 2022 ja 2023 lähes kaikissa kunnissa. Vuonna 2023 suhteellisesti eniten väestö väheni Enonkoskella, 1,6 prosenttia. Puumalassa väestö lisääntyi 1 henkilön verran, mikä on 0,0 prosenttia. Koko Etelä-Savossa väkiluku väheni 0,4 prosenttia ja koko maassa väkiluku lisääntyi 0,7 prosenttia.">
            <a:extLst>
              <a:ext uri="{FF2B5EF4-FFF2-40B4-BE49-F238E27FC236}">
                <a16:creationId xmlns:a16="http://schemas.microsoft.com/office/drawing/2014/main" id="{EB476EA5-DB4E-1139-C6A8-765531FDC863}"/>
              </a:ext>
            </a:extLst>
          </p:cNvPr>
          <p:cNvPicPr>
            <a:picLocks noChangeAspect="1"/>
          </p:cNvPicPr>
          <p:nvPr/>
        </p:nvPicPr>
        <p:blipFill>
          <a:blip r:embed="rId2"/>
          <a:stretch>
            <a:fillRect/>
          </a:stretch>
        </p:blipFill>
        <p:spPr>
          <a:xfrm>
            <a:off x="516590" y="1054401"/>
            <a:ext cx="7523625" cy="4945911"/>
          </a:xfrm>
          <a:prstGeom prst="rect">
            <a:avLst/>
          </a:prstGeom>
        </p:spPr>
      </p:pic>
      <p:graphicFrame>
        <p:nvGraphicFramePr>
          <p:cNvPr id="9" name="Taulukko 8">
            <a:extLst>
              <a:ext uri="{FF2B5EF4-FFF2-40B4-BE49-F238E27FC236}">
                <a16:creationId xmlns:a16="http://schemas.microsoft.com/office/drawing/2014/main" id="{49569DBD-E8A6-E089-7B6D-630DC3C80D30}"/>
              </a:ext>
            </a:extLst>
          </p:cNvPr>
          <p:cNvGraphicFramePr>
            <a:graphicFrameLocks noGrp="1"/>
          </p:cNvGraphicFramePr>
          <p:nvPr>
            <p:extLst>
              <p:ext uri="{D42A27DB-BD31-4B8C-83A1-F6EECF244321}">
                <p14:modId xmlns:p14="http://schemas.microsoft.com/office/powerpoint/2010/main" val="3391489709"/>
              </p:ext>
            </p:extLst>
          </p:nvPr>
        </p:nvGraphicFramePr>
        <p:xfrm>
          <a:off x="8256240" y="1126407"/>
          <a:ext cx="3600399" cy="3094681"/>
        </p:xfrm>
        <a:graphic>
          <a:graphicData uri="http://schemas.openxmlformats.org/drawingml/2006/table">
            <a:tbl>
              <a:tblPr firstRow="1">
                <a:tableStyleId>{5C22544A-7EE6-4342-B048-85BDC9FD1C3A}</a:tableStyleId>
              </a:tblPr>
              <a:tblGrid>
                <a:gridCol w="1152127">
                  <a:extLst>
                    <a:ext uri="{9D8B030D-6E8A-4147-A177-3AD203B41FA5}">
                      <a16:colId xmlns:a16="http://schemas.microsoft.com/office/drawing/2014/main" val="2334005847"/>
                    </a:ext>
                  </a:extLst>
                </a:gridCol>
                <a:gridCol w="798634">
                  <a:extLst>
                    <a:ext uri="{9D8B030D-6E8A-4147-A177-3AD203B41FA5}">
                      <a16:colId xmlns:a16="http://schemas.microsoft.com/office/drawing/2014/main" val="1517375575"/>
                    </a:ext>
                  </a:extLst>
                </a:gridCol>
                <a:gridCol w="811727">
                  <a:extLst>
                    <a:ext uri="{9D8B030D-6E8A-4147-A177-3AD203B41FA5}">
                      <a16:colId xmlns:a16="http://schemas.microsoft.com/office/drawing/2014/main" val="2237483633"/>
                    </a:ext>
                  </a:extLst>
                </a:gridCol>
                <a:gridCol w="837911">
                  <a:extLst>
                    <a:ext uri="{9D8B030D-6E8A-4147-A177-3AD203B41FA5}">
                      <a16:colId xmlns:a16="http://schemas.microsoft.com/office/drawing/2014/main" val="2187446633"/>
                    </a:ext>
                  </a:extLst>
                </a:gridCol>
              </a:tblGrid>
              <a:tr h="544785">
                <a:tc>
                  <a:txBody>
                    <a:bodyPr/>
                    <a:lstStyle/>
                    <a:p>
                      <a:pPr algn="l" fontAlgn="ctr"/>
                      <a:r>
                        <a:rPr lang="fi-FI" sz="1000" u="none" strike="noStrike" dirty="0">
                          <a:effectLst/>
                        </a:rPr>
                        <a:t>Alue</a:t>
                      </a:r>
                      <a:endParaRPr lang="fi-FI" sz="1000" b="0" i="0" u="none" strike="noStrike" dirty="0">
                        <a:solidFill>
                          <a:srgbClr val="000000"/>
                        </a:solidFill>
                        <a:effectLst/>
                        <a:latin typeface="Calibri" panose="020F0502020204030204" pitchFamily="34" charset="0"/>
                      </a:endParaRPr>
                    </a:p>
                  </a:txBody>
                  <a:tcPr marL="72000" marR="0" marT="0" marB="0" anchor="ctr"/>
                </a:tc>
                <a:tc>
                  <a:txBody>
                    <a:bodyPr/>
                    <a:lstStyle/>
                    <a:p>
                      <a:pPr algn="l" fontAlgn="ctr"/>
                      <a:r>
                        <a:rPr lang="fi-FI" sz="1000" u="none" strike="noStrike" dirty="0">
                          <a:effectLst/>
                        </a:rPr>
                        <a:t>Väestö 31.12.2023</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l" fontAlgn="ctr"/>
                      <a:r>
                        <a:rPr lang="fi-FI" sz="1000" u="none" strike="noStrike" dirty="0">
                          <a:effectLst/>
                        </a:rPr>
                        <a:t>Väkiluvun muutos</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l" fontAlgn="ctr"/>
                      <a:r>
                        <a:rPr lang="fi-FI" sz="1000" u="none" strike="noStrike" dirty="0">
                          <a:effectLst/>
                        </a:rPr>
                        <a:t>Väkiluvun muutos 2023, %</a:t>
                      </a:r>
                      <a:endParaRPr lang="fi-FI" sz="1000" b="1" i="0" u="none" strike="noStrike" dirty="0">
                        <a:solidFill>
                          <a:srgbClr val="000000"/>
                        </a:solidFill>
                        <a:effectLst/>
                        <a:latin typeface="Calibri" panose="020F0502020204030204" pitchFamily="34" charset="0"/>
                      </a:endParaRPr>
                    </a:p>
                  </a:txBody>
                  <a:tcPr marL="72000" marR="0" marT="0" marB="0" anchor="ctr"/>
                </a:tc>
                <a:extLst>
                  <a:ext uri="{0D108BD9-81ED-4DB2-BD59-A6C34878D82A}">
                    <a16:rowId xmlns:a16="http://schemas.microsoft.com/office/drawing/2014/main" val="1375153265"/>
                  </a:ext>
                </a:extLst>
              </a:tr>
              <a:tr h="181595">
                <a:tc>
                  <a:txBody>
                    <a:bodyPr/>
                    <a:lstStyle/>
                    <a:p>
                      <a:pPr algn="l" fontAlgn="ctr"/>
                      <a:r>
                        <a:rPr lang="fi-FI" sz="1000" u="none" strike="noStrike" dirty="0">
                          <a:effectLst/>
                        </a:rPr>
                        <a:t>KOKO MAA</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5 603 851</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39 881</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0,7</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86612988"/>
                  </a:ext>
                </a:extLst>
              </a:tr>
              <a:tr h="181595">
                <a:tc>
                  <a:txBody>
                    <a:bodyPr/>
                    <a:lstStyle/>
                    <a:p>
                      <a:pPr algn="l" fontAlgn="ctr"/>
                      <a:r>
                        <a:rPr lang="fi-FI" sz="1000" u="none" strike="noStrike" dirty="0">
                          <a:effectLst/>
                        </a:rPr>
                        <a:t>Puumala</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2 108</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1</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0,0</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10166261"/>
                  </a:ext>
                </a:extLst>
              </a:tr>
              <a:tr h="181595">
                <a:tc>
                  <a:txBody>
                    <a:bodyPr/>
                    <a:lstStyle/>
                    <a:p>
                      <a:pPr algn="l" fontAlgn="ctr"/>
                      <a:r>
                        <a:rPr lang="fi-FI" sz="1000" u="none" strike="noStrike" dirty="0">
                          <a:effectLst/>
                        </a:rPr>
                        <a:t>Mikkeli</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51 919</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-61</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-0,1</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70630892"/>
                  </a:ext>
                </a:extLst>
              </a:tr>
              <a:tr h="181595">
                <a:tc>
                  <a:txBody>
                    <a:bodyPr/>
                    <a:lstStyle/>
                    <a:p>
                      <a:pPr algn="l" fontAlgn="ctr"/>
                      <a:r>
                        <a:rPr lang="fi-FI" sz="1000" u="none" strike="noStrike" dirty="0">
                          <a:effectLst/>
                        </a:rPr>
                        <a:t>Pieksämäki</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17 050</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-27</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-0,2</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48559867"/>
                  </a:ext>
                </a:extLst>
              </a:tr>
              <a:tr h="181595">
                <a:tc>
                  <a:txBody>
                    <a:bodyPr/>
                    <a:lstStyle/>
                    <a:p>
                      <a:pPr algn="l" fontAlgn="ctr"/>
                      <a:r>
                        <a:rPr lang="fi-FI" sz="1000" u="none" strike="noStrike" dirty="0">
                          <a:effectLst/>
                        </a:rPr>
                        <a:t>Rantasalmi</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3 297</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-11</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-0,3</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40200260"/>
                  </a:ext>
                </a:extLst>
              </a:tr>
              <a:tr h="181595">
                <a:tc>
                  <a:txBody>
                    <a:bodyPr/>
                    <a:lstStyle/>
                    <a:p>
                      <a:pPr algn="l" fontAlgn="ctr"/>
                      <a:r>
                        <a:rPr lang="fi-FI" sz="1000" u="none" strike="noStrike" dirty="0">
                          <a:effectLst/>
                        </a:rPr>
                        <a:t>Sulkava</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2 368</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-7</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-0,3</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64079280"/>
                  </a:ext>
                </a:extLst>
              </a:tr>
              <a:tr h="181595">
                <a:tc>
                  <a:txBody>
                    <a:bodyPr/>
                    <a:lstStyle/>
                    <a:p>
                      <a:pPr algn="l" fontAlgn="ctr"/>
                      <a:r>
                        <a:rPr lang="fi-FI" sz="1000" b="1" u="none" strike="noStrike" dirty="0">
                          <a:effectLst/>
                        </a:rPr>
                        <a:t>MK10 Etelä-Savo</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b="1" u="none" strike="noStrike" dirty="0">
                          <a:effectLst/>
                        </a:rPr>
                        <a:t>129 914</a:t>
                      </a:r>
                      <a:endParaRPr lang="fi-FI" sz="1000" b="1"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b="1" u="none" strike="noStrike" dirty="0">
                          <a:effectLst/>
                        </a:rPr>
                        <a:t>-537</a:t>
                      </a:r>
                      <a:endParaRPr lang="fi-FI" sz="1000" b="1"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b="1" u="none" strike="noStrike" dirty="0">
                          <a:effectLst/>
                        </a:rPr>
                        <a:t>-0,4</a:t>
                      </a:r>
                      <a:endParaRPr lang="fi-FI" sz="1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49153089"/>
                  </a:ext>
                </a:extLst>
              </a:tr>
              <a:tr h="181595">
                <a:tc>
                  <a:txBody>
                    <a:bodyPr/>
                    <a:lstStyle/>
                    <a:p>
                      <a:pPr algn="l" fontAlgn="ctr"/>
                      <a:r>
                        <a:rPr lang="fi-FI" sz="1000" u="none" strike="noStrike" dirty="0">
                          <a:effectLst/>
                        </a:rPr>
                        <a:t>Juva</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5 734</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-35</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-0,6</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83253481"/>
                  </a:ext>
                </a:extLst>
              </a:tr>
              <a:tr h="181595">
                <a:tc>
                  <a:txBody>
                    <a:bodyPr/>
                    <a:lstStyle/>
                    <a:p>
                      <a:pPr algn="l" fontAlgn="ctr"/>
                      <a:r>
                        <a:rPr lang="fi-FI" sz="1000" u="none" strike="noStrike" dirty="0">
                          <a:effectLst/>
                        </a:rPr>
                        <a:t>Kangasniemi</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5 114</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-40</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-0,8</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85980575"/>
                  </a:ext>
                </a:extLst>
              </a:tr>
              <a:tr h="181595">
                <a:tc>
                  <a:txBody>
                    <a:bodyPr/>
                    <a:lstStyle/>
                    <a:p>
                      <a:pPr algn="l" fontAlgn="ctr"/>
                      <a:r>
                        <a:rPr lang="fi-FI" sz="1000" u="none" strike="noStrike">
                          <a:effectLst/>
                        </a:rPr>
                        <a:t>Mäntyharju</a:t>
                      </a:r>
                      <a:endParaRPr lang="fi-FI" sz="1000" b="1" i="0" u="none" strike="noStrike">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5 522</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-42</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-0,8</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49602284"/>
                  </a:ext>
                </a:extLst>
              </a:tr>
              <a:tr h="181595">
                <a:tc>
                  <a:txBody>
                    <a:bodyPr/>
                    <a:lstStyle/>
                    <a:p>
                      <a:pPr algn="l" fontAlgn="ctr"/>
                      <a:r>
                        <a:rPr lang="fi-FI" sz="1000" u="none" strike="noStrike" dirty="0">
                          <a:effectLst/>
                        </a:rPr>
                        <a:t>Savonlinna</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31 843</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-242</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-0,8</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81909392"/>
                  </a:ext>
                </a:extLst>
              </a:tr>
              <a:tr h="181595">
                <a:tc>
                  <a:txBody>
                    <a:bodyPr/>
                    <a:lstStyle/>
                    <a:p>
                      <a:pPr algn="l" fontAlgn="ctr"/>
                      <a:r>
                        <a:rPr lang="fi-FI" sz="1000" u="none" strike="noStrike" dirty="0">
                          <a:effectLst/>
                        </a:rPr>
                        <a:t>Hirvensalmi</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2 062</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-29</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-1,4</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86448216"/>
                  </a:ext>
                </a:extLst>
              </a:tr>
              <a:tr h="181595">
                <a:tc>
                  <a:txBody>
                    <a:bodyPr/>
                    <a:lstStyle/>
                    <a:p>
                      <a:pPr algn="l" fontAlgn="ctr"/>
                      <a:r>
                        <a:rPr lang="fi-FI" sz="1000" u="none" strike="noStrike" dirty="0">
                          <a:effectLst/>
                        </a:rPr>
                        <a:t>Pertunmaa</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1 577</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-23</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-1,4</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78554847"/>
                  </a:ext>
                </a:extLst>
              </a:tr>
              <a:tr h="189161">
                <a:tc>
                  <a:txBody>
                    <a:bodyPr/>
                    <a:lstStyle/>
                    <a:p>
                      <a:pPr algn="l" fontAlgn="ctr"/>
                      <a:r>
                        <a:rPr lang="fi-FI" sz="1000" u="none" strike="noStrike" dirty="0">
                          <a:effectLst/>
                        </a:rPr>
                        <a:t>Enonkoski</a:t>
                      </a:r>
                      <a:endParaRPr lang="fi-FI" sz="1000" b="1" i="0" u="none" strike="noStrike" dirty="0">
                        <a:solidFill>
                          <a:srgbClr val="000000"/>
                        </a:solidFill>
                        <a:effectLst/>
                        <a:latin typeface="Calibri" panose="020F0502020204030204" pitchFamily="34" charset="0"/>
                      </a:endParaRPr>
                    </a:p>
                  </a:txBody>
                  <a:tcPr marL="72000" marR="0" marT="0" marB="0" anchor="ctr"/>
                </a:tc>
                <a:tc>
                  <a:txBody>
                    <a:bodyPr/>
                    <a:lstStyle/>
                    <a:p>
                      <a:pPr algn="r" fontAlgn="ctr"/>
                      <a:r>
                        <a:rPr lang="fi-FI" sz="1000" u="none" strike="noStrike" dirty="0">
                          <a:effectLst/>
                        </a:rPr>
                        <a:t>1 320</a:t>
                      </a:r>
                      <a:endParaRPr lang="fi-FI" sz="1000" b="0" i="0" u="none" strike="noStrike" dirty="0">
                        <a:solidFill>
                          <a:srgbClr val="000000"/>
                        </a:solidFill>
                        <a:effectLst/>
                        <a:latin typeface="Calibri" panose="020F0502020204030204" pitchFamily="34" charset="0"/>
                      </a:endParaRPr>
                    </a:p>
                  </a:txBody>
                  <a:tcPr marL="0" marR="108000" marT="0" marB="0" anchor="ctr"/>
                </a:tc>
                <a:tc>
                  <a:txBody>
                    <a:bodyPr/>
                    <a:lstStyle/>
                    <a:p>
                      <a:pPr algn="r" fontAlgn="ctr"/>
                      <a:r>
                        <a:rPr lang="fi-FI" sz="1000" u="none" strike="noStrike" dirty="0">
                          <a:effectLst/>
                        </a:rPr>
                        <a:t>-21</a:t>
                      </a:r>
                      <a:endParaRPr lang="fi-FI" sz="1000" b="0" i="0" u="none" strike="noStrike" dirty="0">
                        <a:solidFill>
                          <a:srgbClr val="000000"/>
                        </a:solidFill>
                        <a:effectLst/>
                        <a:latin typeface="Calibri" panose="020F0502020204030204" pitchFamily="34" charset="0"/>
                      </a:endParaRPr>
                    </a:p>
                  </a:txBody>
                  <a:tcPr marL="0" marR="144000" marT="0" marB="0" anchor="ctr"/>
                </a:tc>
                <a:tc>
                  <a:txBody>
                    <a:bodyPr/>
                    <a:lstStyle/>
                    <a:p>
                      <a:pPr algn="ctr" fontAlgn="ctr"/>
                      <a:r>
                        <a:rPr lang="fi-FI" sz="1000" u="none" strike="noStrike" dirty="0">
                          <a:effectLst/>
                        </a:rPr>
                        <a:t>-1,6</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06314733"/>
                  </a:ext>
                </a:extLst>
              </a:tr>
            </a:tbl>
          </a:graphicData>
        </a:graphic>
      </p:graphicFrame>
      <p:sp>
        <p:nvSpPr>
          <p:cNvPr id="10" name="Ympyrä: Ontto 9">
            <a:extLst>
              <a:ext uri="{FF2B5EF4-FFF2-40B4-BE49-F238E27FC236}">
                <a16:creationId xmlns:a16="http://schemas.microsoft.com/office/drawing/2014/main" id="{ABB88CD0-6ACD-E6AC-6114-F93127465FD8}"/>
              </a:ext>
              <a:ext uri="{C183D7F6-B498-43B3-948B-1728B52AA6E4}">
                <adec:decorative xmlns:adec="http://schemas.microsoft.com/office/drawing/2017/decorative" val="1"/>
              </a:ext>
            </a:extLst>
          </p:cNvPr>
          <p:cNvSpPr/>
          <p:nvPr/>
        </p:nvSpPr>
        <p:spPr>
          <a:xfrm>
            <a:off x="6528047" y="3068960"/>
            <a:ext cx="1512167" cy="432048"/>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11" name="Ympyrä: Ontto 10">
            <a:extLst>
              <a:ext uri="{FF2B5EF4-FFF2-40B4-BE49-F238E27FC236}">
                <a16:creationId xmlns:a16="http://schemas.microsoft.com/office/drawing/2014/main" id="{E3C749CA-7EB3-3A45-7275-C06591C7E386}"/>
              </a:ext>
              <a:ext uri="{C183D7F6-B498-43B3-948B-1728B52AA6E4}">
                <adec:decorative xmlns:adec="http://schemas.microsoft.com/office/drawing/2017/decorative" val="1"/>
              </a:ext>
            </a:extLst>
          </p:cNvPr>
          <p:cNvSpPr/>
          <p:nvPr/>
        </p:nvSpPr>
        <p:spPr>
          <a:xfrm>
            <a:off x="6528047" y="1066975"/>
            <a:ext cx="1152130" cy="432048"/>
          </a:xfrm>
          <a:prstGeom prst="donut">
            <a:avLst>
              <a:gd name="adj" fmla="val 3872"/>
            </a:avLst>
          </a:prstGeom>
          <a:solidFill>
            <a:srgbClr val="92D050"/>
          </a:solid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F4FBB04-BB7D-43B9-A62F-D0137110940D}"/>
              </a:ext>
            </a:extLst>
          </p:cNvPr>
          <p:cNvSpPr>
            <a:spLocks noGrp="1"/>
          </p:cNvSpPr>
          <p:nvPr>
            <p:ph type="title"/>
          </p:nvPr>
        </p:nvSpPr>
        <p:spPr>
          <a:xfrm>
            <a:off x="623392" y="260648"/>
            <a:ext cx="8297862" cy="504056"/>
          </a:xfrm>
        </p:spPr>
        <p:txBody>
          <a:bodyPr/>
          <a:lstStyle/>
          <a:p>
            <a:r>
              <a:rPr lang="fi-FI" dirty="0"/>
              <a:t>Toimintatuotot 2021 - 2023, euroa/asukas</a:t>
            </a:r>
          </a:p>
        </p:txBody>
      </p:sp>
      <p:pic>
        <p:nvPicPr>
          <p:cNvPr id="10" name="Kuva 9" descr="Pylväskaavio: Toimintatuotot kunnittain Etelä-Savossa 2021-2023, euroa per asukas. Suurimmat toimintatuotot  vuonna 2023 olivat Puumalassa, 1 136 euroa per asukas, ja pienimmät Kangasniemellä, 717 euroa per asukas. Etelä-Savon maakunnassa toimintatuotot olivat 931 euroa per asukas vuonna 2023.">
            <a:extLst>
              <a:ext uri="{FF2B5EF4-FFF2-40B4-BE49-F238E27FC236}">
                <a16:creationId xmlns:a16="http://schemas.microsoft.com/office/drawing/2014/main" id="{2DDB19AE-D247-9E1C-D77E-9EAEF519F0F4}"/>
              </a:ext>
            </a:extLst>
          </p:cNvPr>
          <p:cNvPicPr>
            <a:picLocks noChangeAspect="1"/>
          </p:cNvPicPr>
          <p:nvPr/>
        </p:nvPicPr>
        <p:blipFill>
          <a:blip r:embed="rId2"/>
          <a:stretch>
            <a:fillRect/>
          </a:stretch>
        </p:blipFill>
        <p:spPr>
          <a:xfrm>
            <a:off x="373180" y="908720"/>
            <a:ext cx="7635622" cy="4680520"/>
          </a:xfrm>
          <a:prstGeom prst="rect">
            <a:avLst/>
          </a:prstGeom>
        </p:spPr>
      </p:pic>
      <p:sp>
        <p:nvSpPr>
          <p:cNvPr id="6" name="Ympyrä: Ontto 5">
            <a:extLst>
              <a:ext uri="{FF2B5EF4-FFF2-40B4-BE49-F238E27FC236}">
                <a16:creationId xmlns:a16="http://schemas.microsoft.com/office/drawing/2014/main" id="{C5D7F8FF-153A-2B2B-C51A-1F6653AD7B68}"/>
              </a:ext>
              <a:ext uri="{C183D7F6-B498-43B3-948B-1728B52AA6E4}">
                <adec:decorative xmlns:adec="http://schemas.microsoft.com/office/drawing/2017/decorative" val="1"/>
              </a:ext>
            </a:extLst>
          </p:cNvPr>
          <p:cNvSpPr/>
          <p:nvPr/>
        </p:nvSpPr>
        <p:spPr>
          <a:xfrm rot="18869180">
            <a:off x="2162628" y="4835500"/>
            <a:ext cx="1364101" cy="446221"/>
          </a:xfrm>
          <a:prstGeom prst="donut">
            <a:avLst>
              <a:gd name="adj" fmla="val 0"/>
            </a:avLst>
          </a:prstGeom>
          <a:solidFill>
            <a:srgbClr val="92D050"/>
          </a:solid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12" name="Ympyrä: Ontto 11">
            <a:extLst>
              <a:ext uri="{FF2B5EF4-FFF2-40B4-BE49-F238E27FC236}">
                <a16:creationId xmlns:a16="http://schemas.microsoft.com/office/drawing/2014/main" id="{CE721A51-78D7-4908-92E3-11FFEF77A800}"/>
              </a:ext>
              <a:ext uri="{C183D7F6-B498-43B3-948B-1728B52AA6E4}">
                <adec:decorative xmlns:adec="http://schemas.microsoft.com/office/drawing/2017/decorative" val="1"/>
              </a:ext>
            </a:extLst>
          </p:cNvPr>
          <p:cNvSpPr/>
          <p:nvPr/>
        </p:nvSpPr>
        <p:spPr>
          <a:xfrm rot="18869180">
            <a:off x="4144464" y="4804308"/>
            <a:ext cx="1255717" cy="396306"/>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pic>
        <p:nvPicPr>
          <p:cNvPr id="5" name="Kuva 4" descr="Palkkikaavio: Asukaskohtaisten toimintatuottojen prosenttimuutos kunnittain Etelä-Savossa 2022-2023. Toimintatuotot nousivat vain Sulkavalla, 11,9 prosenttia ja Savonlinnassa, 4,0 prosenttia. Pieksämäellä toimintatuotot vähenivät suhteellisesti eniten, 38,8 prosenttia edellisvuodesta. Koko Etelä-Savossa toimintatuotot vähenivät yhteensä 25,0 prosenttia edellisvuodesta.">
            <a:extLst>
              <a:ext uri="{FF2B5EF4-FFF2-40B4-BE49-F238E27FC236}">
                <a16:creationId xmlns:a16="http://schemas.microsoft.com/office/drawing/2014/main" id="{E4116450-3374-8C5F-9266-27418895EEA5}"/>
              </a:ext>
            </a:extLst>
          </p:cNvPr>
          <p:cNvPicPr>
            <a:picLocks noChangeAspect="1"/>
          </p:cNvPicPr>
          <p:nvPr/>
        </p:nvPicPr>
        <p:blipFill>
          <a:blip r:embed="rId3"/>
          <a:stretch>
            <a:fillRect/>
          </a:stretch>
        </p:blipFill>
        <p:spPr>
          <a:xfrm>
            <a:off x="8184232" y="1027303"/>
            <a:ext cx="3283728" cy="4201897"/>
          </a:xfrm>
          <a:prstGeom prst="rect">
            <a:avLst/>
          </a:prstGeom>
        </p:spPr>
      </p:pic>
      <p:sp>
        <p:nvSpPr>
          <p:cNvPr id="8" name="Ympyrä: Ontto 7">
            <a:extLst>
              <a:ext uri="{FF2B5EF4-FFF2-40B4-BE49-F238E27FC236}">
                <a16:creationId xmlns:a16="http://schemas.microsoft.com/office/drawing/2014/main" id="{3A382F16-A03A-84B7-D370-66AFDF03FF9A}"/>
              </a:ext>
              <a:ext uri="{C183D7F6-B498-43B3-948B-1728B52AA6E4}">
                <adec:decorative xmlns:adec="http://schemas.microsoft.com/office/drawing/2017/decorative" val="1"/>
              </a:ext>
            </a:extLst>
          </p:cNvPr>
          <p:cNvSpPr/>
          <p:nvPr/>
        </p:nvSpPr>
        <p:spPr>
          <a:xfrm>
            <a:off x="8112224" y="3861048"/>
            <a:ext cx="1152128" cy="360040"/>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13" name="Title 11">
            <a:extLst>
              <a:ext uri="{FF2B5EF4-FFF2-40B4-BE49-F238E27FC236}">
                <a16:creationId xmlns:a16="http://schemas.microsoft.com/office/drawing/2014/main" id="{DC809071-33B1-9716-C9B0-F39DCD8702ED}"/>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27655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A16B97C2-786C-42CF-8E45-1DA8152B332D}"/>
              </a:ext>
            </a:extLst>
          </p:cNvPr>
          <p:cNvSpPr>
            <a:spLocks noGrp="1"/>
          </p:cNvSpPr>
          <p:nvPr>
            <p:ph type="title"/>
          </p:nvPr>
        </p:nvSpPr>
        <p:spPr>
          <a:xfrm>
            <a:off x="623392" y="404664"/>
            <a:ext cx="8297862" cy="504056"/>
          </a:xfrm>
        </p:spPr>
        <p:txBody>
          <a:bodyPr/>
          <a:lstStyle/>
          <a:p>
            <a:r>
              <a:rPr lang="fi-FI" dirty="0"/>
              <a:t>Toimintakulut 2021 - 2023, euroa/asukas</a:t>
            </a:r>
          </a:p>
        </p:txBody>
      </p:sp>
      <p:pic>
        <p:nvPicPr>
          <p:cNvPr id="9" name="Kuva 8" descr="Pylväskaavio: Toimintakulut kunnittain Etelä-Savossa 2021-2023, euroa per asukas. Suurimmat toimintakulut  vuonna 2023 olivat Sulkavalla, 4 064 ja Enonkoskella, 4 012 euroa per asukas, ja pienimmät Pieksämäellä, 2 971 ja Savonlinnassa, 3 077 euroa per asukas. Etelä-Savon maakunnassa toimintakulut olivat 3 313 ja Manner-Suomessa 3 655 euroa per asukas vuonna 2023.">
            <a:extLst>
              <a:ext uri="{FF2B5EF4-FFF2-40B4-BE49-F238E27FC236}">
                <a16:creationId xmlns:a16="http://schemas.microsoft.com/office/drawing/2014/main" id="{5AE1125C-7C1A-BA71-6210-E7BE1A619681}"/>
              </a:ext>
            </a:extLst>
          </p:cNvPr>
          <p:cNvPicPr>
            <a:picLocks noChangeAspect="1"/>
          </p:cNvPicPr>
          <p:nvPr/>
        </p:nvPicPr>
        <p:blipFill>
          <a:blip r:embed="rId2"/>
          <a:stretch>
            <a:fillRect/>
          </a:stretch>
        </p:blipFill>
        <p:spPr>
          <a:xfrm>
            <a:off x="623392" y="980728"/>
            <a:ext cx="7594185" cy="4731958"/>
          </a:xfrm>
          <a:prstGeom prst="rect">
            <a:avLst/>
          </a:prstGeom>
        </p:spPr>
      </p:pic>
      <p:sp>
        <p:nvSpPr>
          <p:cNvPr id="12" name="Ympyrä: Ontto 11">
            <a:extLst>
              <a:ext uri="{FF2B5EF4-FFF2-40B4-BE49-F238E27FC236}">
                <a16:creationId xmlns:a16="http://schemas.microsoft.com/office/drawing/2014/main" id="{6E1B2DAE-59D6-4C52-8CA6-63837C17781C}"/>
              </a:ext>
              <a:ext uri="{C183D7F6-B498-43B3-948B-1728B52AA6E4}">
                <adec:decorative xmlns:adec="http://schemas.microsoft.com/office/drawing/2017/decorative" val="1"/>
              </a:ext>
            </a:extLst>
          </p:cNvPr>
          <p:cNvSpPr/>
          <p:nvPr/>
        </p:nvSpPr>
        <p:spPr>
          <a:xfrm rot="18869180">
            <a:off x="2375901" y="4987137"/>
            <a:ext cx="1236713" cy="385072"/>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4" name="Ympyrä: Ontto 3">
            <a:extLst>
              <a:ext uri="{FF2B5EF4-FFF2-40B4-BE49-F238E27FC236}">
                <a16:creationId xmlns:a16="http://schemas.microsoft.com/office/drawing/2014/main" id="{ABE1EB0A-F2C4-1F6D-2735-3F7721989018}"/>
              </a:ext>
              <a:ext uri="{C183D7F6-B498-43B3-948B-1728B52AA6E4}">
                <adec:decorative xmlns:adec="http://schemas.microsoft.com/office/drawing/2017/decorative" val="1"/>
              </a:ext>
            </a:extLst>
          </p:cNvPr>
          <p:cNvSpPr/>
          <p:nvPr/>
        </p:nvSpPr>
        <p:spPr>
          <a:xfrm rot="18869180">
            <a:off x="4727382" y="5011232"/>
            <a:ext cx="1364101" cy="446221"/>
          </a:xfrm>
          <a:prstGeom prst="donut">
            <a:avLst>
              <a:gd name="adj" fmla="val 0"/>
            </a:avLst>
          </a:prstGeom>
          <a:solidFill>
            <a:srgbClr val="92D050"/>
          </a:solidFill>
          <a:ln>
            <a:solidFill>
              <a:srgbClr val="FFC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pic>
        <p:nvPicPr>
          <p:cNvPr id="11" name="Kuva 10" descr="Palkkikaavio: Asukaskohtaisten toimintakulujen prosenttimuutos kunnittain Etelä-Savossa 2020-2021. Toimintakulut vähenivät yli puolella kaikissa Etelä-Savon kunnissa, eniten Enonkoskella, -65,7 prosenttia ja vähiten toimintakulut vähenivät Mäntyharjulla, -55,8 prosenttia. Etelä-Savon maakunnassa toimintakulut vähenivät yhteensä 61,4 prosenttia.">
            <a:extLst>
              <a:ext uri="{FF2B5EF4-FFF2-40B4-BE49-F238E27FC236}">
                <a16:creationId xmlns:a16="http://schemas.microsoft.com/office/drawing/2014/main" id="{E092C4EA-37A1-9A62-3356-C887C0B68D27}"/>
              </a:ext>
            </a:extLst>
          </p:cNvPr>
          <p:cNvPicPr>
            <a:picLocks noChangeAspect="1"/>
          </p:cNvPicPr>
          <p:nvPr/>
        </p:nvPicPr>
        <p:blipFill>
          <a:blip r:embed="rId3"/>
          <a:stretch>
            <a:fillRect/>
          </a:stretch>
        </p:blipFill>
        <p:spPr>
          <a:xfrm>
            <a:off x="8256240" y="960820"/>
            <a:ext cx="3384376" cy="4320057"/>
          </a:xfrm>
          <a:prstGeom prst="rect">
            <a:avLst/>
          </a:prstGeom>
        </p:spPr>
      </p:pic>
      <p:sp>
        <p:nvSpPr>
          <p:cNvPr id="16" name="Ympyrä: Ontto 15">
            <a:extLst>
              <a:ext uri="{FF2B5EF4-FFF2-40B4-BE49-F238E27FC236}">
                <a16:creationId xmlns:a16="http://schemas.microsoft.com/office/drawing/2014/main" id="{DDF445F8-7D05-42DB-85A1-CB8334FED265}"/>
              </a:ext>
              <a:ext uri="{C183D7F6-B498-43B3-948B-1728B52AA6E4}">
                <adec:decorative xmlns:adec="http://schemas.microsoft.com/office/drawing/2017/decorative" val="1"/>
              </a:ext>
            </a:extLst>
          </p:cNvPr>
          <p:cNvSpPr/>
          <p:nvPr/>
        </p:nvSpPr>
        <p:spPr>
          <a:xfrm>
            <a:off x="8256240" y="3068960"/>
            <a:ext cx="936104" cy="360040"/>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13" name="Title 11">
            <a:extLst>
              <a:ext uri="{FF2B5EF4-FFF2-40B4-BE49-F238E27FC236}">
                <a16:creationId xmlns:a16="http://schemas.microsoft.com/office/drawing/2014/main" id="{8D3917DD-5149-61B1-C7D3-63D8C9F1D812}"/>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61769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076A53A1-FFB4-49B6-973A-E8308785B49F}"/>
              </a:ext>
            </a:extLst>
          </p:cNvPr>
          <p:cNvSpPr>
            <a:spLocks noGrp="1"/>
          </p:cNvSpPr>
          <p:nvPr>
            <p:ph type="title"/>
          </p:nvPr>
        </p:nvSpPr>
        <p:spPr>
          <a:xfrm>
            <a:off x="767408" y="404664"/>
            <a:ext cx="10801200" cy="432048"/>
          </a:xfrm>
        </p:spPr>
        <p:txBody>
          <a:bodyPr/>
          <a:lstStyle/>
          <a:p>
            <a:r>
              <a:rPr lang="fi-FI" dirty="0"/>
              <a:t>Toimintakate Etelä-Savossa kunnittain 2023, euroa/asukas</a:t>
            </a:r>
          </a:p>
        </p:txBody>
      </p:sp>
      <p:sp>
        <p:nvSpPr>
          <p:cNvPr id="3" name="Title 11">
            <a:extLst>
              <a:ext uri="{FF2B5EF4-FFF2-40B4-BE49-F238E27FC236}">
                <a16:creationId xmlns:a16="http://schemas.microsoft.com/office/drawing/2014/main" id="{8F440264-E18F-C333-2E30-CC40F1AA6B51}"/>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toimintakate Etelä-Savossa kunnittain 2023, euroa per asukas. Toimintakate per asukas oli kaikissa kunnissa negatiivinen, eniten Sulkavalla ja Enonkoskella, ja vähiten Pieksämäellä ja Hirvensalmella. Etelä-Savossa toimintakate per asukas oli -2 376 euroa.">
            <a:extLst>
              <a:ext uri="{FF2B5EF4-FFF2-40B4-BE49-F238E27FC236}">
                <a16:creationId xmlns:a16="http://schemas.microsoft.com/office/drawing/2014/main" id="{5C3F91FD-802B-55C7-9542-1657680A7BEB}"/>
              </a:ext>
            </a:extLst>
          </p:cNvPr>
          <p:cNvPicPr>
            <a:picLocks noChangeAspect="1"/>
          </p:cNvPicPr>
          <p:nvPr/>
        </p:nvPicPr>
        <p:blipFill>
          <a:blip r:embed="rId2"/>
          <a:stretch>
            <a:fillRect/>
          </a:stretch>
        </p:blipFill>
        <p:spPr>
          <a:xfrm>
            <a:off x="857932" y="1052736"/>
            <a:ext cx="8334412" cy="4908787"/>
          </a:xfrm>
          <a:prstGeom prst="rect">
            <a:avLst/>
          </a:prstGeom>
        </p:spPr>
      </p:pic>
    </p:spTree>
    <p:extLst>
      <p:ext uri="{BB962C8B-B14F-4D97-AF65-F5344CB8AC3E}">
        <p14:creationId xmlns:p14="http://schemas.microsoft.com/office/powerpoint/2010/main" val="101178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BFDFDCF7-E401-40B9-BF2F-64BE53890F54}"/>
              </a:ext>
            </a:extLst>
          </p:cNvPr>
          <p:cNvSpPr>
            <a:spLocks noGrp="1"/>
          </p:cNvSpPr>
          <p:nvPr>
            <p:ph type="title"/>
          </p:nvPr>
        </p:nvSpPr>
        <p:spPr>
          <a:xfrm>
            <a:off x="767408" y="404664"/>
            <a:ext cx="10009112" cy="504056"/>
          </a:xfrm>
        </p:spPr>
        <p:txBody>
          <a:bodyPr/>
          <a:lstStyle/>
          <a:p>
            <a:r>
              <a:rPr lang="fi-FI" dirty="0"/>
              <a:t>Toimintakatteen (euroa/asukas) muutos 2022 - 2023, prosenttia</a:t>
            </a:r>
          </a:p>
        </p:txBody>
      </p:sp>
      <p:pic>
        <p:nvPicPr>
          <p:cNvPr id="4" name="Kuva 3" descr="Palkkikaavio: toimintakatteen (euroa per asukas) prosenttimuutos Etelä-Savossa kunnittain 2022-2023. Toimintakate per asukas oli kaikissa kunnissa negatiivinen. Suhteellisesti eniten toimintakate kasvoi edellisvuodesta Pertunmaalla ja Hirvensalmella ja vähiten Enonkoskella ja Rantasalmella. Etelä-Savossa toimintakatteen muutos oli keskimäärin +67,2 prosenttia edellisvuodesta.">
            <a:extLst>
              <a:ext uri="{FF2B5EF4-FFF2-40B4-BE49-F238E27FC236}">
                <a16:creationId xmlns:a16="http://schemas.microsoft.com/office/drawing/2014/main" id="{06A55AE8-E606-6CC2-5910-CF206B3CDB69}"/>
              </a:ext>
            </a:extLst>
          </p:cNvPr>
          <p:cNvPicPr>
            <a:picLocks noChangeAspect="1"/>
          </p:cNvPicPr>
          <p:nvPr/>
        </p:nvPicPr>
        <p:blipFill>
          <a:blip r:embed="rId2"/>
          <a:stretch>
            <a:fillRect/>
          </a:stretch>
        </p:blipFill>
        <p:spPr>
          <a:xfrm>
            <a:off x="911424" y="1124744"/>
            <a:ext cx="8712968" cy="4909172"/>
          </a:xfrm>
          <a:prstGeom prst="rect">
            <a:avLst/>
          </a:prstGeom>
        </p:spPr>
      </p:pic>
      <p:sp>
        <p:nvSpPr>
          <p:cNvPr id="3" name="Title 11">
            <a:extLst>
              <a:ext uri="{FF2B5EF4-FFF2-40B4-BE49-F238E27FC236}">
                <a16:creationId xmlns:a16="http://schemas.microsoft.com/office/drawing/2014/main" id="{C9263CAE-55A7-9B7D-EA40-F9679FD06127}"/>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6115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D6EE6AB6-8DE5-455F-8EDE-663368025DE9}"/>
              </a:ext>
            </a:extLst>
          </p:cNvPr>
          <p:cNvSpPr>
            <a:spLocks noGrp="1"/>
          </p:cNvSpPr>
          <p:nvPr>
            <p:ph type="title"/>
          </p:nvPr>
        </p:nvSpPr>
        <p:spPr>
          <a:xfrm>
            <a:off x="479376" y="260648"/>
            <a:ext cx="11161240" cy="504056"/>
          </a:xfrm>
        </p:spPr>
        <p:txBody>
          <a:bodyPr/>
          <a:lstStyle/>
          <a:p>
            <a:r>
              <a:rPr lang="fi-FI" dirty="0"/>
              <a:t>Vuosikate 2023, euroa/asukas ja muutos prosentteina 2022 - 2023</a:t>
            </a:r>
          </a:p>
        </p:txBody>
      </p:sp>
      <p:pic>
        <p:nvPicPr>
          <p:cNvPr id="4" name="Kuva 3" descr="Palkkikaavio: vuosikate Etelä-Savossa kunnittain 2023, euroa per asukas. Vuosikate per asukas oli positiivinen lähes kaikissa kunnissa, eniten Puumalassa, 1 171 euroa per asukas. Vuosikate oli negatiivinen, vain Pertunmaalla, -28 euroa per asukas. Etelä-Savossa keskimäärin vuosikate oli +634 euroa per asukas.">
            <a:extLst>
              <a:ext uri="{FF2B5EF4-FFF2-40B4-BE49-F238E27FC236}">
                <a16:creationId xmlns:a16="http://schemas.microsoft.com/office/drawing/2014/main" id="{DA6C2811-97D6-F5A7-E1BA-7F39BC6F115A}"/>
              </a:ext>
            </a:extLst>
          </p:cNvPr>
          <p:cNvPicPr>
            <a:picLocks noChangeAspect="1"/>
          </p:cNvPicPr>
          <p:nvPr/>
        </p:nvPicPr>
        <p:blipFill>
          <a:blip r:embed="rId2"/>
          <a:stretch>
            <a:fillRect/>
          </a:stretch>
        </p:blipFill>
        <p:spPr>
          <a:xfrm>
            <a:off x="767408" y="1052736"/>
            <a:ext cx="4577029" cy="4985047"/>
          </a:xfrm>
          <a:prstGeom prst="rect">
            <a:avLst/>
          </a:prstGeom>
        </p:spPr>
      </p:pic>
      <p:sp>
        <p:nvSpPr>
          <p:cNvPr id="13" name="Ympyrä: Ontto 12">
            <a:extLst>
              <a:ext uri="{FF2B5EF4-FFF2-40B4-BE49-F238E27FC236}">
                <a16:creationId xmlns:a16="http://schemas.microsoft.com/office/drawing/2014/main" id="{A8E43214-405A-E47F-E306-4CDB3A9E54F0}"/>
              </a:ext>
              <a:ext uri="{C183D7F6-B498-43B3-948B-1728B52AA6E4}">
                <adec:decorative xmlns:adec="http://schemas.microsoft.com/office/drawing/2017/decorative" val="1"/>
              </a:ext>
            </a:extLst>
          </p:cNvPr>
          <p:cNvSpPr/>
          <p:nvPr/>
        </p:nvSpPr>
        <p:spPr>
          <a:xfrm>
            <a:off x="695400" y="3068960"/>
            <a:ext cx="1296144" cy="377742"/>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pic>
        <p:nvPicPr>
          <p:cNvPr id="9" name="Kuva 8" descr="Palkkikaavio: vuosikatteen (euroa per asukas) prosenttimuutos Etelä-Savossa kunnittain 2022-2023. Suhteellisesti eniten vuosikate kasvoi edellisvuodesta Hirvensalmella ja Pieksämäellä, ja pieneni Pertunmaalla ja Mäntyharjulla. Etelä-Savossa vuosikatteen muutos oli keskimäärin +46,2 prosenttia.">
            <a:extLst>
              <a:ext uri="{FF2B5EF4-FFF2-40B4-BE49-F238E27FC236}">
                <a16:creationId xmlns:a16="http://schemas.microsoft.com/office/drawing/2014/main" id="{233875C7-8C27-E28A-97CA-1E58A4E7E858}"/>
              </a:ext>
            </a:extLst>
          </p:cNvPr>
          <p:cNvPicPr>
            <a:picLocks noChangeAspect="1"/>
          </p:cNvPicPr>
          <p:nvPr/>
        </p:nvPicPr>
        <p:blipFill>
          <a:blip r:embed="rId3"/>
          <a:stretch>
            <a:fillRect/>
          </a:stretch>
        </p:blipFill>
        <p:spPr>
          <a:xfrm>
            <a:off x="5663952" y="1018266"/>
            <a:ext cx="4392488" cy="5100875"/>
          </a:xfrm>
          <a:prstGeom prst="rect">
            <a:avLst/>
          </a:prstGeom>
        </p:spPr>
      </p:pic>
      <p:sp>
        <p:nvSpPr>
          <p:cNvPr id="15" name="Ympyrä: Ontto 14">
            <a:extLst>
              <a:ext uri="{FF2B5EF4-FFF2-40B4-BE49-F238E27FC236}">
                <a16:creationId xmlns:a16="http://schemas.microsoft.com/office/drawing/2014/main" id="{E66AA8A4-A281-DA75-79E0-67653404573D}"/>
              </a:ext>
              <a:ext uri="{C183D7F6-B498-43B3-948B-1728B52AA6E4}">
                <adec:decorative xmlns:adec="http://schemas.microsoft.com/office/drawing/2017/decorative" val="1"/>
              </a:ext>
            </a:extLst>
          </p:cNvPr>
          <p:cNvSpPr/>
          <p:nvPr/>
        </p:nvSpPr>
        <p:spPr>
          <a:xfrm>
            <a:off x="5591944" y="3128132"/>
            <a:ext cx="1306595" cy="377742"/>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Title 11">
            <a:extLst>
              <a:ext uri="{FF2B5EF4-FFF2-40B4-BE49-F238E27FC236}">
                <a16:creationId xmlns:a16="http://schemas.microsoft.com/office/drawing/2014/main" id="{1E99EAD9-F20E-B2D2-661E-7126DD1BF1B6}"/>
              </a:ext>
            </a:extLst>
          </p:cNvPr>
          <p:cNvSpPr txBox="1">
            <a:spLocks/>
          </p:cNvSpPr>
          <p:nvPr/>
        </p:nvSpPr>
        <p:spPr bwMode="auto">
          <a:xfrm>
            <a:off x="479376" y="658058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08630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204A8332-6EBC-4F23-A6AC-B921AA4E1921}"/>
              </a:ext>
            </a:extLst>
          </p:cNvPr>
          <p:cNvSpPr>
            <a:spLocks noGrp="1"/>
          </p:cNvSpPr>
          <p:nvPr>
            <p:ph type="title"/>
          </p:nvPr>
        </p:nvSpPr>
        <p:spPr>
          <a:xfrm>
            <a:off x="623392" y="332656"/>
            <a:ext cx="8856984" cy="864096"/>
          </a:xfrm>
        </p:spPr>
        <p:txBody>
          <a:bodyPr/>
          <a:lstStyle/>
          <a:p>
            <a:r>
              <a:rPr lang="fi-FI" dirty="0"/>
              <a:t>Tilikauden ali-/ylijäämä 2022 - 2023, euroa/asukas sekä tilikauden ali-/ylijäämä 2020 - 2023 (1 000 euroa)</a:t>
            </a:r>
          </a:p>
        </p:txBody>
      </p:sp>
      <p:pic>
        <p:nvPicPr>
          <p:cNvPr id="6" name="Kuva 5" descr="Palkkikaavio: tilikauden ali-/ylijäämä Etelä-Savossa kunnittain 2022-2023, euroa per asukas. Vuonna 2023 asukasta kohti laskettuna eniten plussalla Etelä-Savon kunnista tilikauden ali-/ylijäämä oli  Puumalassa, 644 euroa per asukas, ja ainoana miinuksella Juvalla, -145 euroa per asukas. Etelä-Savossa keskimäärin tilikauden ali-/ylijäämä oli +297 euroa per asukas.">
            <a:extLst>
              <a:ext uri="{FF2B5EF4-FFF2-40B4-BE49-F238E27FC236}">
                <a16:creationId xmlns:a16="http://schemas.microsoft.com/office/drawing/2014/main" id="{FA4076D0-5056-E51F-9071-649084ED9EB9}"/>
              </a:ext>
            </a:extLst>
          </p:cNvPr>
          <p:cNvPicPr>
            <a:picLocks noChangeAspect="1"/>
          </p:cNvPicPr>
          <p:nvPr/>
        </p:nvPicPr>
        <p:blipFill>
          <a:blip r:embed="rId2"/>
          <a:stretch>
            <a:fillRect/>
          </a:stretch>
        </p:blipFill>
        <p:spPr>
          <a:xfrm>
            <a:off x="623392" y="1382886"/>
            <a:ext cx="6336704" cy="4782418"/>
          </a:xfrm>
          <a:prstGeom prst="rect">
            <a:avLst/>
          </a:prstGeom>
        </p:spPr>
      </p:pic>
      <p:sp>
        <p:nvSpPr>
          <p:cNvPr id="14" name="Ympyrä: Ontto 13">
            <a:extLst>
              <a:ext uri="{FF2B5EF4-FFF2-40B4-BE49-F238E27FC236}">
                <a16:creationId xmlns:a16="http://schemas.microsoft.com/office/drawing/2014/main" id="{0B881E7B-7AB2-C0C1-F305-053CFE7D841E}"/>
              </a:ext>
              <a:ext uri="{C183D7F6-B498-43B3-948B-1728B52AA6E4}">
                <adec:decorative xmlns:adec="http://schemas.microsoft.com/office/drawing/2017/decorative" val="1"/>
              </a:ext>
            </a:extLst>
          </p:cNvPr>
          <p:cNvSpPr/>
          <p:nvPr/>
        </p:nvSpPr>
        <p:spPr>
          <a:xfrm>
            <a:off x="719219" y="3717032"/>
            <a:ext cx="1272325" cy="360040"/>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9" name="Tekstiruutu 8">
            <a:extLst>
              <a:ext uri="{FF2B5EF4-FFF2-40B4-BE49-F238E27FC236}">
                <a16:creationId xmlns:a16="http://schemas.microsoft.com/office/drawing/2014/main" id="{59EF89D1-831A-C1B4-10FB-E998237376F0}"/>
              </a:ext>
            </a:extLst>
          </p:cNvPr>
          <p:cNvSpPr txBox="1"/>
          <p:nvPr/>
        </p:nvSpPr>
        <p:spPr>
          <a:xfrm>
            <a:off x="7320136" y="1340768"/>
            <a:ext cx="4661719" cy="338554"/>
          </a:xfrm>
          <a:prstGeom prst="rect">
            <a:avLst/>
          </a:prstGeom>
          <a:noFill/>
        </p:spPr>
        <p:txBody>
          <a:bodyPr wrap="square" rtlCol="0">
            <a:spAutoFit/>
          </a:bodyPr>
          <a:lstStyle/>
          <a:p>
            <a:pPr algn="l"/>
            <a:r>
              <a:rPr lang="fi-FI" sz="1600" b="1" dirty="0">
                <a:latin typeface="+mj-lt"/>
              </a:rPr>
              <a:t>Tilikauden ali-/ylijäämä 2020 - 2023, 1 000 euroa:</a:t>
            </a:r>
          </a:p>
        </p:txBody>
      </p:sp>
      <p:graphicFrame>
        <p:nvGraphicFramePr>
          <p:cNvPr id="4" name="Taulukko 3">
            <a:extLst>
              <a:ext uri="{FF2B5EF4-FFF2-40B4-BE49-F238E27FC236}">
                <a16:creationId xmlns:a16="http://schemas.microsoft.com/office/drawing/2014/main" id="{E77E81EF-20F9-F7D6-B06E-B2BE4500537D}"/>
              </a:ext>
            </a:extLst>
          </p:cNvPr>
          <p:cNvGraphicFramePr>
            <a:graphicFrameLocks noGrp="1"/>
          </p:cNvGraphicFramePr>
          <p:nvPr>
            <p:extLst>
              <p:ext uri="{D42A27DB-BD31-4B8C-83A1-F6EECF244321}">
                <p14:modId xmlns:p14="http://schemas.microsoft.com/office/powerpoint/2010/main" val="2161868043"/>
              </p:ext>
            </p:extLst>
          </p:nvPr>
        </p:nvGraphicFramePr>
        <p:xfrm>
          <a:off x="7392144" y="1714057"/>
          <a:ext cx="4157663" cy="3443135"/>
        </p:xfrm>
        <a:graphic>
          <a:graphicData uri="http://schemas.openxmlformats.org/drawingml/2006/table">
            <a:tbl>
              <a:tblPr firstRow="1" lastRow="1" bandRow="1">
                <a:tableStyleId>{5C22544A-7EE6-4342-B048-85BDC9FD1C3A}</a:tableStyleId>
              </a:tblPr>
              <a:tblGrid>
                <a:gridCol w="1248879">
                  <a:extLst>
                    <a:ext uri="{9D8B030D-6E8A-4147-A177-3AD203B41FA5}">
                      <a16:colId xmlns:a16="http://schemas.microsoft.com/office/drawing/2014/main" val="1613857891"/>
                    </a:ext>
                  </a:extLst>
                </a:gridCol>
                <a:gridCol w="727196">
                  <a:extLst>
                    <a:ext uri="{9D8B030D-6E8A-4147-A177-3AD203B41FA5}">
                      <a16:colId xmlns:a16="http://schemas.microsoft.com/office/drawing/2014/main" val="2266118740"/>
                    </a:ext>
                  </a:extLst>
                </a:gridCol>
                <a:gridCol w="727196">
                  <a:extLst>
                    <a:ext uri="{9D8B030D-6E8A-4147-A177-3AD203B41FA5}">
                      <a16:colId xmlns:a16="http://schemas.microsoft.com/office/drawing/2014/main" val="1994103958"/>
                    </a:ext>
                  </a:extLst>
                </a:gridCol>
                <a:gridCol w="727196">
                  <a:extLst>
                    <a:ext uri="{9D8B030D-6E8A-4147-A177-3AD203B41FA5}">
                      <a16:colId xmlns:a16="http://schemas.microsoft.com/office/drawing/2014/main" val="2745031244"/>
                    </a:ext>
                  </a:extLst>
                </a:gridCol>
                <a:gridCol w="727196">
                  <a:extLst>
                    <a:ext uri="{9D8B030D-6E8A-4147-A177-3AD203B41FA5}">
                      <a16:colId xmlns:a16="http://schemas.microsoft.com/office/drawing/2014/main" val="3899143951"/>
                    </a:ext>
                  </a:extLst>
                </a:gridCol>
              </a:tblGrid>
              <a:tr h="289363">
                <a:tc>
                  <a:txBody>
                    <a:bodyPr/>
                    <a:lstStyle/>
                    <a:p>
                      <a:pPr algn="l" fontAlgn="b"/>
                      <a:r>
                        <a:rPr lang="fi-FI" sz="1200" u="none" strike="noStrike">
                          <a:effectLst/>
                        </a:rPr>
                        <a:t>Alue</a:t>
                      </a:r>
                      <a:endParaRPr lang="fi-FI" sz="1200" b="1" i="0" u="none" strike="noStrike">
                        <a:solidFill>
                          <a:srgbClr val="000000"/>
                        </a:solidFill>
                        <a:effectLst/>
                        <a:latin typeface="Arial" panose="020B0604020202020204" pitchFamily="34" charset="0"/>
                      </a:endParaRPr>
                    </a:p>
                  </a:txBody>
                  <a:tcPr marL="72000" marR="0" marT="0" marB="0" anchor="ctr"/>
                </a:tc>
                <a:tc>
                  <a:txBody>
                    <a:bodyPr/>
                    <a:lstStyle/>
                    <a:p>
                      <a:pPr algn="r" fontAlgn="b"/>
                      <a:r>
                        <a:rPr lang="fi-FI" sz="1200" u="none" strike="noStrike" dirty="0">
                          <a:effectLst/>
                        </a:rPr>
                        <a:t>2020</a:t>
                      </a:r>
                      <a:endParaRPr lang="fi-FI" sz="1200" b="1" i="0" u="none" strike="noStrike" dirty="0">
                        <a:solidFill>
                          <a:srgbClr val="000000"/>
                        </a:solidFill>
                        <a:effectLst/>
                        <a:latin typeface="Arial" panose="020B0604020202020204" pitchFamily="34" charset="0"/>
                      </a:endParaRPr>
                    </a:p>
                  </a:txBody>
                  <a:tcPr marL="0" marR="72000" marT="0" marB="0" anchor="ctr"/>
                </a:tc>
                <a:tc>
                  <a:txBody>
                    <a:bodyPr/>
                    <a:lstStyle/>
                    <a:p>
                      <a:pPr algn="r" fontAlgn="b"/>
                      <a:r>
                        <a:rPr lang="fi-FI" sz="1200" u="none" strike="noStrike">
                          <a:effectLst/>
                        </a:rPr>
                        <a:t>2021</a:t>
                      </a:r>
                      <a:endParaRPr lang="fi-FI" sz="1200" b="1" i="0" u="none" strike="noStrike">
                        <a:solidFill>
                          <a:srgbClr val="000000"/>
                        </a:solidFill>
                        <a:effectLst/>
                        <a:latin typeface="Arial" panose="020B0604020202020204" pitchFamily="34" charset="0"/>
                      </a:endParaRPr>
                    </a:p>
                  </a:txBody>
                  <a:tcPr marL="0" marR="72000" marT="0" marB="0" anchor="ctr"/>
                </a:tc>
                <a:tc>
                  <a:txBody>
                    <a:bodyPr/>
                    <a:lstStyle/>
                    <a:p>
                      <a:pPr algn="r" fontAlgn="b"/>
                      <a:r>
                        <a:rPr lang="fi-FI" sz="1200" u="none" strike="noStrike">
                          <a:effectLst/>
                        </a:rPr>
                        <a:t>2022</a:t>
                      </a:r>
                      <a:endParaRPr lang="fi-FI" sz="1200" b="1" i="0" u="none" strike="noStrike">
                        <a:solidFill>
                          <a:srgbClr val="000000"/>
                        </a:solidFill>
                        <a:effectLst/>
                        <a:latin typeface="Arial" panose="020B0604020202020204" pitchFamily="34" charset="0"/>
                      </a:endParaRPr>
                    </a:p>
                  </a:txBody>
                  <a:tcPr marL="0" marR="72000" marT="0" marB="0" anchor="ctr"/>
                </a:tc>
                <a:tc>
                  <a:txBody>
                    <a:bodyPr/>
                    <a:lstStyle/>
                    <a:p>
                      <a:pPr algn="r" fontAlgn="b"/>
                      <a:r>
                        <a:rPr lang="fi-FI" sz="1200" u="none" strike="noStrike" dirty="0">
                          <a:effectLst/>
                        </a:rPr>
                        <a:t>2023</a:t>
                      </a:r>
                      <a:endParaRPr lang="fi-FI" sz="1200" b="1" i="0" u="none" strike="noStrike" dirty="0">
                        <a:solidFill>
                          <a:srgbClr val="000000"/>
                        </a:solidFill>
                        <a:effectLst/>
                        <a:latin typeface="Arial" panose="020B0604020202020204" pitchFamily="34" charset="0"/>
                      </a:endParaRPr>
                    </a:p>
                  </a:txBody>
                  <a:tcPr marL="0" marR="72000" marT="0" marB="0" anchor="ctr"/>
                </a:tc>
                <a:extLst>
                  <a:ext uri="{0D108BD9-81ED-4DB2-BD59-A6C34878D82A}">
                    <a16:rowId xmlns:a16="http://schemas.microsoft.com/office/drawing/2014/main" val="3005926962"/>
                  </a:ext>
                </a:extLst>
              </a:tr>
              <a:tr h="226816">
                <a:tc>
                  <a:txBody>
                    <a:bodyPr/>
                    <a:lstStyle/>
                    <a:p>
                      <a:pPr algn="l" fontAlgn="b"/>
                      <a:r>
                        <a:rPr lang="fi-FI" sz="1200" u="none" strike="noStrike">
                          <a:effectLst/>
                        </a:rPr>
                        <a:t>Enonkoski</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929</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1 243</a:t>
                      </a:r>
                      <a:endParaRPr lang="fi-FI" sz="1200" b="0" i="0" u="none" strike="noStrike" dirty="0">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781</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632</a:t>
                      </a:r>
                      <a:endParaRPr lang="fi-FI" sz="1200" b="0" i="0" u="none" strike="noStrike">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2860924166"/>
                  </a:ext>
                </a:extLst>
              </a:tr>
              <a:tr h="226816">
                <a:tc>
                  <a:txBody>
                    <a:bodyPr/>
                    <a:lstStyle/>
                    <a:p>
                      <a:pPr algn="l" fontAlgn="b"/>
                      <a:r>
                        <a:rPr lang="fi-FI" sz="1200" u="none" strike="noStrike">
                          <a:effectLst/>
                        </a:rPr>
                        <a:t>Hirvensalmi</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302</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64</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52</a:t>
                      </a:r>
                      <a:endParaRPr lang="fi-FI" sz="1200" b="0" i="0" u="none" strike="noStrike" dirty="0">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1 128</a:t>
                      </a:r>
                      <a:endParaRPr lang="fi-FI" sz="1200" b="0" i="0" u="none" strike="noStrike">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499821308"/>
                  </a:ext>
                </a:extLst>
              </a:tr>
              <a:tr h="237126">
                <a:tc>
                  <a:txBody>
                    <a:bodyPr/>
                    <a:lstStyle/>
                    <a:p>
                      <a:pPr algn="l" fontAlgn="b"/>
                      <a:r>
                        <a:rPr lang="fi-FI" sz="1200" u="none" strike="noStrike">
                          <a:effectLst/>
                        </a:rPr>
                        <a:t>Juva</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751</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1 427</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-826</a:t>
                      </a:r>
                      <a:endParaRPr lang="fi-FI" sz="1200" b="0" i="0" u="none" strike="noStrike" dirty="0">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-831</a:t>
                      </a:r>
                      <a:endParaRPr lang="fi-FI" sz="1200" b="0" i="0" u="none" strike="noStrike">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2912887151"/>
                  </a:ext>
                </a:extLst>
              </a:tr>
              <a:tr h="237126">
                <a:tc>
                  <a:txBody>
                    <a:bodyPr/>
                    <a:lstStyle/>
                    <a:p>
                      <a:pPr algn="l" fontAlgn="b"/>
                      <a:r>
                        <a:rPr lang="fi-FI" sz="1200" u="none" strike="noStrike">
                          <a:effectLst/>
                        </a:rPr>
                        <a:t>Kangasniemi</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2 375</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1 089</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19</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123</a:t>
                      </a:r>
                      <a:endParaRPr lang="fi-FI" sz="1200" b="0" i="0" u="none" strike="noStrike" dirty="0">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956681070"/>
                  </a:ext>
                </a:extLst>
              </a:tr>
              <a:tr h="237126">
                <a:tc>
                  <a:txBody>
                    <a:bodyPr/>
                    <a:lstStyle/>
                    <a:p>
                      <a:pPr algn="l" fontAlgn="b"/>
                      <a:r>
                        <a:rPr lang="fi-FI" sz="1200" u="none" strike="noStrike">
                          <a:effectLst/>
                        </a:rPr>
                        <a:t>Mikkeli</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9 448</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-3 844</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-7 231</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19 731</a:t>
                      </a:r>
                      <a:endParaRPr lang="fi-FI" sz="1200" b="0" i="0" u="none" strike="noStrike" dirty="0">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3384726098"/>
                  </a:ext>
                </a:extLst>
              </a:tr>
              <a:tr h="237126">
                <a:tc>
                  <a:txBody>
                    <a:bodyPr/>
                    <a:lstStyle/>
                    <a:p>
                      <a:pPr algn="l" fontAlgn="b"/>
                      <a:r>
                        <a:rPr lang="fi-FI" sz="1200" u="none" strike="noStrike">
                          <a:effectLst/>
                        </a:rPr>
                        <a:t>Mäntyharju</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2 160</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-136</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1 368</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127</a:t>
                      </a:r>
                      <a:endParaRPr lang="fi-FI" sz="1200" b="0" i="0" u="none" strike="noStrike" dirty="0">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3549806264"/>
                  </a:ext>
                </a:extLst>
              </a:tr>
              <a:tr h="237126">
                <a:tc>
                  <a:txBody>
                    <a:bodyPr/>
                    <a:lstStyle/>
                    <a:p>
                      <a:pPr algn="l" fontAlgn="b"/>
                      <a:r>
                        <a:rPr lang="fi-FI" sz="1200" u="none" strike="noStrike">
                          <a:effectLst/>
                        </a:rPr>
                        <a:t>Pertunmaa</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dirty="0">
                          <a:effectLst/>
                        </a:rPr>
                        <a:t>-459</a:t>
                      </a:r>
                      <a:endParaRPr lang="fi-FI" sz="1200" b="0" i="0" u="none" strike="noStrike" dirty="0">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-960</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-421</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516</a:t>
                      </a:r>
                      <a:endParaRPr lang="fi-FI" sz="1200" b="0" i="0" u="none" strike="noStrike" dirty="0">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788146587"/>
                  </a:ext>
                </a:extLst>
              </a:tr>
              <a:tr h="237126">
                <a:tc>
                  <a:txBody>
                    <a:bodyPr/>
                    <a:lstStyle/>
                    <a:p>
                      <a:pPr algn="l" fontAlgn="b"/>
                      <a:r>
                        <a:rPr lang="fi-FI" sz="1200" u="none" strike="noStrike">
                          <a:effectLst/>
                        </a:rPr>
                        <a:t>Pieksämäki</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4 991</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4 381</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-2 469</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3 376</a:t>
                      </a:r>
                      <a:endParaRPr lang="fi-FI" sz="1200" b="0" i="0" u="none" strike="noStrike" dirty="0">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3718504788"/>
                  </a:ext>
                </a:extLst>
              </a:tr>
              <a:tr h="237126">
                <a:tc>
                  <a:txBody>
                    <a:bodyPr/>
                    <a:lstStyle/>
                    <a:p>
                      <a:pPr algn="l" fontAlgn="b"/>
                      <a:r>
                        <a:rPr lang="fi-FI" sz="1200" u="none" strike="noStrike">
                          <a:effectLst/>
                        </a:rPr>
                        <a:t>Puumala</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1 736</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1 579</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625</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1 358</a:t>
                      </a:r>
                      <a:endParaRPr lang="fi-FI" sz="1200" b="0" i="0" u="none" strike="noStrike">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2540258493"/>
                  </a:ext>
                </a:extLst>
              </a:tr>
              <a:tr h="237126">
                <a:tc>
                  <a:txBody>
                    <a:bodyPr/>
                    <a:lstStyle/>
                    <a:p>
                      <a:pPr algn="l" fontAlgn="b"/>
                      <a:r>
                        <a:rPr lang="fi-FI" sz="1200" u="none" strike="noStrike">
                          <a:effectLst/>
                        </a:rPr>
                        <a:t>Rantasalmi</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1 056</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523</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1 008</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138</a:t>
                      </a:r>
                      <a:endParaRPr lang="fi-FI" sz="1200" b="0" i="0" u="none" strike="noStrike" dirty="0">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1061196414"/>
                  </a:ext>
                </a:extLst>
              </a:tr>
              <a:tr h="237126">
                <a:tc>
                  <a:txBody>
                    <a:bodyPr/>
                    <a:lstStyle/>
                    <a:p>
                      <a:pPr algn="l" fontAlgn="b"/>
                      <a:r>
                        <a:rPr lang="fi-FI" sz="1200" u="none" strike="noStrike">
                          <a:effectLst/>
                        </a:rPr>
                        <a:t>Savonlinna</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22 120</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9 716</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5 636</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12 199</a:t>
                      </a:r>
                      <a:endParaRPr lang="fi-FI" sz="1200" b="0" i="0" u="none" strike="noStrike" dirty="0">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1300687039"/>
                  </a:ext>
                </a:extLst>
              </a:tr>
              <a:tr h="237126">
                <a:tc>
                  <a:txBody>
                    <a:bodyPr/>
                    <a:lstStyle/>
                    <a:p>
                      <a:pPr algn="l" fontAlgn="b"/>
                      <a:r>
                        <a:rPr lang="fi-FI" sz="1200" u="none" strike="noStrike">
                          <a:effectLst/>
                        </a:rPr>
                        <a:t>Sulkava</a:t>
                      </a:r>
                      <a:endParaRPr lang="fi-FI" sz="1200" b="0" i="0" u="none" strike="noStrike">
                        <a:solidFill>
                          <a:srgbClr val="000000"/>
                        </a:solidFill>
                        <a:effectLst/>
                        <a:latin typeface="Arial" panose="020B0604020202020204" pitchFamily="34" charset="0"/>
                      </a:endParaRPr>
                    </a:p>
                  </a:txBody>
                  <a:tcPr marL="72000" marR="0" marT="0" marB="0" anchor="b"/>
                </a:tc>
                <a:tc>
                  <a:txBody>
                    <a:bodyPr/>
                    <a:lstStyle/>
                    <a:p>
                      <a:pPr algn="r" fontAlgn="b"/>
                      <a:r>
                        <a:rPr lang="fi-FI" sz="1200" u="none" strike="noStrike">
                          <a:effectLst/>
                        </a:rPr>
                        <a:t>792</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293</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a:effectLst/>
                        </a:rPr>
                        <a:t>815 </a:t>
                      </a:r>
                      <a:endParaRPr lang="fi-FI" sz="1200" b="0" i="0" u="none" strike="noStrike">
                        <a:solidFill>
                          <a:srgbClr val="000000"/>
                        </a:solidFill>
                        <a:effectLst/>
                        <a:latin typeface="Arial" panose="020B0604020202020204" pitchFamily="34" charset="0"/>
                      </a:endParaRPr>
                    </a:p>
                  </a:txBody>
                  <a:tcPr marL="0" marR="72000" marT="0" marB="0" anchor="b"/>
                </a:tc>
                <a:tc>
                  <a:txBody>
                    <a:bodyPr/>
                    <a:lstStyle/>
                    <a:p>
                      <a:pPr algn="r" fontAlgn="b"/>
                      <a:r>
                        <a:rPr lang="fi-FI" sz="1200" u="none" strike="noStrike" dirty="0">
                          <a:effectLst/>
                        </a:rPr>
                        <a:t>133</a:t>
                      </a:r>
                      <a:endParaRPr lang="fi-FI" sz="1200" b="0" i="0" u="none" strike="noStrike" dirty="0">
                        <a:solidFill>
                          <a:srgbClr val="000000"/>
                        </a:solidFill>
                        <a:effectLst/>
                        <a:latin typeface="Arial" panose="020B0604020202020204" pitchFamily="34" charset="0"/>
                      </a:endParaRPr>
                    </a:p>
                  </a:txBody>
                  <a:tcPr marL="0" marR="72000" marT="0" marB="0" anchor="b"/>
                </a:tc>
                <a:extLst>
                  <a:ext uri="{0D108BD9-81ED-4DB2-BD59-A6C34878D82A}">
                    <a16:rowId xmlns:a16="http://schemas.microsoft.com/office/drawing/2014/main" val="28700389"/>
                  </a:ext>
                </a:extLst>
              </a:tr>
              <a:tr h="328880">
                <a:tc>
                  <a:txBody>
                    <a:bodyPr/>
                    <a:lstStyle/>
                    <a:p>
                      <a:pPr algn="l" fontAlgn="b"/>
                      <a:r>
                        <a:rPr lang="fi-FI" sz="1200" u="none" strike="noStrike" dirty="0">
                          <a:effectLst/>
                        </a:rPr>
                        <a:t>ETELÄ-SAVO</a:t>
                      </a:r>
                      <a:endParaRPr lang="fi-FI" sz="1200" b="1" i="0" u="none" strike="noStrike" dirty="0">
                        <a:solidFill>
                          <a:srgbClr val="000000"/>
                        </a:solidFill>
                        <a:effectLst/>
                        <a:latin typeface="Arial" panose="020B0604020202020204" pitchFamily="34" charset="0"/>
                      </a:endParaRPr>
                    </a:p>
                  </a:txBody>
                  <a:tcPr marL="72000" marR="0" marT="0" marB="0" anchor="ctr"/>
                </a:tc>
                <a:tc>
                  <a:txBody>
                    <a:bodyPr/>
                    <a:lstStyle/>
                    <a:p>
                      <a:pPr algn="r" fontAlgn="b"/>
                      <a:r>
                        <a:rPr lang="fi-FI" sz="1200" u="none" strike="noStrike">
                          <a:effectLst/>
                        </a:rPr>
                        <a:t>46 201</a:t>
                      </a:r>
                      <a:endParaRPr lang="fi-FI" sz="1200" b="1" i="0" u="none" strike="noStrike">
                        <a:solidFill>
                          <a:srgbClr val="000000"/>
                        </a:solidFill>
                        <a:effectLst/>
                        <a:latin typeface="Arial" panose="020B0604020202020204" pitchFamily="34" charset="0"/>
                      </a:endParaRPr>
                    </a:p>
                  </a:txBody>
                  <a:tcPr marL="0" marR="72000" marT="0" marB="0" anchor="ctr"/>
                </a:tc>
                <a:tc>
                  <a:txBody>
                    <a:bodyPr/>
                    <a:lstStyle/>
                    <a:p>
                      <a:pPr algn="r" fontAlgn="b"/>
                      <a:r>
                        <a:rPr lang="fi-FI" sz="1200" u="none" strike="noStrike" dirty="0">
                          <a:effectLst/>
                        </a:rPr>
                        <a:t>15 374</a:t>
                      </a:r>
                      <a:endParaRPr lang="fi-FI" sz="1200" b="1" i="0" u="none" strike="noStrike" dirty="0">
                        <a:solidFill>
                          <a:srgbClr val="000000"/>
                        </a:solidFill>
                        <a:effectLst/>
                        <a:latin typeface="Arial" panose="020B0604020202020204" pitchFamily="34" charset="0"/>
                      </a:endParaRPr>
                    </a:p>
                  </a:txBody>
                  <a:tcPr marL="0" marR="72000" marT="0" marB="0" anchor="ctr"/>
                </a:tc>
                <a:tc>
                  <a:txBody>
                    <a:bodyPr/>
                    <a:lstStyle/>
                    <a:p>
                      <a:pPr algn="r" fontAlgn="b"/>
                      <a:r>
                        <a:rPr lang="fi-FI" sz="1200" u="none" strike="noStrike">
                          <a:effectLst/>
                        </a:rPr>
                        <a:t>-643</a:t>
                      </a:r>
                      <a:endParaRPr lang="fi-FI" sz="1200" b="1" i="0" u="none" strike="noStrike">
                        <a:solidFill>
                          <a:srgbClr val="000000"/>
                        </a:solidFill>
                        <a:effectLst/>
                        <a:latin typeface="Arial" panose="020B0604020202020204" pitchFamily="34" charset="0"/>
                      </a:endParaRPr>
                    </a:p>
                  </a:txBody>
                  <a:tcPr marL="0" marR="72000" marT="0" marB="0" anchor="ctr"/>
                </a:tc>
                <a:tc>
                  <a:txBody>
                    <a:bodyPr/>
                    <a:lstStyle/>
                    <a:p>
                      <a:pPr algn="r" fontAlgn="b"/>
                      <a:r>
                        <a:rPr lang="fi-FI" sz="1200" u="none" strike="noStrike" dirty="0">
                          <a:effectLst/>
                        </a:rPr>
                        <a:t>38 584</a:t>
                      </a:r>
                      <a:endParaRPr lang="fi-FI" sz="1200" b="1" i="0" u="none" strike="noStrike" dirty="0">
                        <a:solidFill>
                          <a:srgbClr val="000000"/>
                        </a:solidFill>
                        <a:effectLst/>
                        <a:latin typeface="Arial" panose="020B0604020202020204" pitchFamily="34" charset="0"/>
                      </a:endParaRPr>
                    </a:p>
                  </a:txBody>
                  <a:tcPr marL="0" marR="72000" marT="0" marB="0" anchor="ctr"/>
                </a:tc>
                <a:extLst>
                  <a:ext uri="{0D108BD9-81ED-4DB2-BD59-A6C34878D82A}">
                    <a16:rowId xmlns:a16="http://schemas.microsoft.com/office/drawing/2014/main" val="3702378562"/>
                  </a:ext>
                </a:extLst>
              </a:tr>
            </a:tbl>
          </a:graphicData>
        </a:graphic>
      </p:graphicFrame>
      <p:sp>
        <p:nvSpPr>
          <p:cNvPr id="2" name="Title 11">
            <a:extLst>
              <a:ext uri="{FF2B5EF4-FFF2-40B4-BE49-F238E27FC236}">
                <a16:creationId xmlns:a16="http://schemas.microsoft.com/office/drawing/2014/main" id="{9A346353-C514-D608-8E71-9EEE3B815C29}"/>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1.1.2024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9.8.2024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36549545"/>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ESAVO PowerPoint-esitysmalli</Template>
  <TotalTime>94067</TotalTime>
  <Words>668</Words>
  <Application>Microsoft Office PowerPoint</Application>
  <PresentationFormat>Laajakuva</PresentationFormat>
  <Paragraphs>169</Paragraphs>
  <Slides>17</Slides>
  <Notes>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Calibri</vt:lpstr>
      <vt:lpstr>Times New Roman</vt:lpstr>
      <vt:lpstr>ESAVO</vt:lpstr>
      <vt:lpstr>Etelä-Savon kuntien tilinpäätöstiedot 2023</vt:lpstr>
      <vt:lpstr>Kuntien tiedot</vt:lpstr>
      <vt:lpstr>Väestönmuutos Etelä-Savossa 2022 ja 2023, prosenttia</vt:lpstr>
      <vt:lpstr>Toimintatuotot 2021 - 2023, euroa/asukas</vt:lpstr>
      <vt:lpstr>Toimintakulut 2021 - 2023, euroa/asukas</vt:lpstr>
      <vt:lpstr>Toimintakate Etelä-Savossa kunnittain 2023, euroa/asukas</vt:lpstr>
      <vt:lpstr>Toimintakatteen (euroa/asukas) muutos 2022 - 2023, prosenttia</vt:lpstr>
      <vt:lpstr>Vuosikate 2023, euroa/asukas ja muutos prosentteina 2022 - 2023</vt:lpstr>
      <vt:lpstr>Tilikauden ali-/ylijäämä 2022 - 2023, euroa/asukas sekä tilikauden ali-/ylijäämä 2020 - 2023 (1 000 euroa)</vt:lpstr>
      <vt:lpstr>Lainakanta 2023, euroa/asukas ja muutos prosentteina 2022 - 2023</vt:lpstr>
      <vt:lpstr>Kuntakonsernien tiedot</vt:lpstr>
      <vt:lpstr>Kuntakonsernien toimintakate 2023, euroa/asukas</vt:lpstr>
      <vt:lpstr>Kuntakonsernien toimintakate 2022 - 2023, euroa/asukas</vt:lpstr>
      <vt:lpstr>Kuntakonsernien vuosikate 2023, euroa/asukas</vt:lpstr>
      <vt:lpstr>Kuntakonsernien vuosikate 2020 - 2023, euroa/asukas</vt:lpstr>
      <vt:lpstr>Kuntakonsernien tilikauden tulos 2020 - 2023, euroa/asukas</vt:lpstr>
      <vt:lpstr>Kuntakonsernien lainakanta 2020 - 2023, euroa/asukas</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Tilinpäätökset</dc:title>
  <dc:creator>Jaana Kokkonen</dc:creator>
  <cp:lastModifiedBy>Jaana Kokkonen</cp:lastModifiedBy>
  <cp:revision>175</cp:revision>
  <dcterms:created xsi:type="dcterms:W3CDTF">2020-02-25T14:36:39Z</dcterms:created>
  <dcterms:modified xsi:type="dcterms:W3CDTF">2024-08-09T12:48:14Z</dcterms:modified>
</cp:coreProperties>
</file>