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11"/>
  </p:notesMasterIdLst>
  <p:sldIdLst>
    <p:sldId id="811" r:id="rId2"/>
    <p:sldId id="814" r:id="rId3"/>
    <p:sldId id="697" r:id="rId4"/>
    <p:sldId id="812" r:id="rId5"/>
    <p:sldId id="724" r:id="rId6"/>
    <p:sldId id="699" r:id="rId7"/>
    <p:sldId id="698" r:id="rId8"/>
    <p:sldId id="726" r:id="rId9"/>
    <p:sldId id="81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25" autoAdjust="0"/>
    <p:restoredTop sz="95020" autoAdjust="0"/>
  </p:normalViewPr>
  <p:slideViewPr>
    <p:cSldViewPr showGuides="1">
      <p:cViewPr varScale="1">
        <p:scale>
          <a:sx n="111" d="100"/>
          <a:sy n="111" d="100"/>
        </p:scale>
        <p:origin x="276"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Kokkonen" userId="fd0ea1af-346e-4258-bc54-cec630bd1122" providerId="ADAL" clId="{843625D7-47C3-482D-9497-FC927FC4258C}"/>
    <pc:docChg chg="custSel modSld">
      <pc:chgData name="Jaana Kokkonen" userId="fd0ea1af-346e-4258-bc54-cec630bd1122" providerId="ADAL" clId="{843625D7-47C3-482D-9497-FC927FC4258C}" dt="2025-01-31T09:58:52.798" v="679" actId="13244"/>
      <pc:docMkLst>
        <pc:docMk/>
      </pc:docMkLst>
      <pc:sldChg chg="addSp delSp modSp mod">
        <pc:chgData name="Jaana Kokkonen" userId="fd0ea1af-346e-4258-bc54-cec630bd1122" providerId="ADAL" clId="{843625D7-47C3-482D-9497-FC927FC4258C}" dt="2025-01-31T09:58:22.651" v="673" actId="13244"/>
        <pc:sldMkLst>
          <pc:docMk/>
          <pc:sldMk cId="1710591031" sldId="697"/>
        </pc:sldMkLst>
        <pc:spChg chg="mod ord">
          <ac:chgData name="Jaana Kokkonen" userId="fd0ea1af-346e-4258-bc54-cec630bd1122" providerId="ADAL" clId="{843625D7-47C3-482D-9497-FC927FC4258C}" dt="2025-01-31T09:58:22.651" v="673" actId="13244"/>
          <ac:spMkLst>
            <pc:docMk/>
            <pc:sldMk cId="1710591031" sldId="697"/>
            <ac:spMk id="2" creationId="{FBC47939-5ECA-34EA-296D-431C4FB5DEF7}"/>
          </ac:spMkLst>
        </pc:spChg>
        <pc:spChg chg="mod">
          <ac:chgData name="Jaana Kokkonen" userId="fd0ea1af-346e-4258-bc54-cec630bd1122" providerId="ADAL" clId="{843625D7-47C3-482D-9497-FC927FC4258C}" dt="2025-01-29T13:28:37.774" v="3" actId="313"/>
          <ac:spMkLst>
            <pc:docMk/>
            <pc:sldMk cId="1710591031" sldId="697"/>
            <ac:spMk id="8" creationId="{9201FF6F-70E4-494A-AF97-7FDB53D6943F}"/>
          </ac:spMkLst>
        </pc:spChg>
        <pc:picChg chg="del">
          <ac:chgData name="Jaana Kokkonen" userId="fd0ea1af-346e-4258-bc54-cec630bd1122" providerId="ADAL" clId="{843625D7-47C3-482D-9497-FC927FC4258C}" dt="2025-01-31T09:07:49.139" v="211" actId="478"/>
          <ac:picMkLst>
            <pc:docMk/>
            <pc:sldMk cId="1710591031" sldId="697"/>
            <ac:picMk id="3" creationId="{E929FF6E-FC38-0101-0E5A-676A4C873172}"/>
          </ac:picMkLst>
        </pc:picChg>
        <pc:picChg chg="add mod">
          <ac:chgData name="Jaana Kokkonen" userId="fd0ea1af-346e-4258-bc54-cec630bd1122" providerId="ADAL" clId="{843625D7-47C3-482D-9497-FC927FC4258C}" dt="2025-01-31T09:08:38.316" v="246" actId="962"/>
          <ac:picMkLst>
            <pc:docMk/>
            <pc:sldMk cId="1710591031" sldId="697"/>
            <ac:picMk id="4" creationId="{C2EBF4D6-C951-E32C-54B9-1545CB194EF1}"/>
          </ac:picMkLst>
        </pc:picChg>
      </pc:sldChg>
      <pc:sldChg chg="addSp delSp modSp mod">
        <pc:chgData name="Jaana Kokkonen" userId="fd0ea1af-346e-4258-bc54-cec630bd1122" providerId="ADAL" clId="{843625D7-47C3-482D-9497-FC927FC4258C}" dt="2025-01-31T09:58:42.823" v="677" actId="13244"/>
        <pc:sldMkLst>
          <pc:docMk/>
          <pc:sldMk cId="1115662475" sldId="698"/>
        </pc:sldMkLst>
        <pc:spChg chg="mod ord">
          <ac:chgData name="Jaana Kokkonen" userId="fd0ea1af-346e-4258-bc54-cec630bd1122" providerId="ADAL" clId="{843625D7-47C3-482D-9497-FC927FC4258C}" dt="2025-01-31T09:58:42.823" v="677" actId="13244"/>
          <ac:spMkLst>
            <pc:docMk/>
            <pc:sldMk cId="1115662475" sldId="698"/>
            <ac:spMk id="6" creationId="{21C9067E-4774-4610-A7DF-EF16121799E5}"/>
          </ac:spMkLst>
        </pc:spChg>
        <pc:spChg chg="mod">
          <ac:chgData name="Jaana Kokkonen" userId="fd0ea1af-346e-4258-bc54-cec630bd1122" providerId="ADAL" clId="{843625D7-47C3-482D-9497-FC927FC4258C}" dt="2025-01-29T13:28:43.600" v="4" actId="313"/>
          <ac:spMkLst>
            <pc:docMk/>
            <pc:sldMk cId="1115662475" sldId="698"/>
            <ac:spMk id="8" creationId="{9201FF6F-70E4-494A-AF97-7FDB53D6943F}"/>
          </ac:spMkLst>
        </pc:spChg>
        <pc:picChg chg="del">
          <ac:chgData name="Jaana Kokkonen" userId="fd0ea1af-346e-4258-bc54-cec630bd1122" providerId="ADAL" clId="{843625D7-47C3-482D-9497-FC927FC4258C}" dt="2025-01-31T09:16:23.044" v="357" actId="478"/>
          <ac:picMkLst>
            <pc:docMk/>
            <pc:sldMk cId="1115662475" sldId="698"/>
            <ac:picMk id="2" creationId="{515A6E71-6285-9E02-C2C4-CDC7BEFF0DC1}"/>
          </ac:picMkLst>
        </pc:picChg>
        <pc:picChg chg="add del mod">
          <ac:chgData name="Jaana Kokkonen" userId="fd0ea1af-346e-4258-bc54-cec630bd1122" providerId="ADAL" clId="{843625D7-47C3-482D-9497-FC927FC4258C}" dt="2025-01-31T09:19:05.558" v="420" actId="478"/>
          <ac:picMkLst>
            <pc:docMk/>
            <pc:sldMk cId="1115662475" sldId="698"/>
            <ac:picMk id="3" creationId="{286AD546-9215-DEA6-8801-0813817CF60F}"/>
          </ac:picMkLst>
        </pc:picChg>
        <pc:picChg chg="add mod">
          <ac:chgData name="Jaana Kokkonen" userId="fd0ea1af-346e-4258-bc54-cec630bd1122" providerId="ADAL" clId="{843625D7-47C3-482D-9497-FC927FC4258C}" dt="2025-01-31T09:19:16.314" v="424" actId="962"/>
          <ac:picMkLst>
            <pc:docMk/>
            <pc:sldMk cId="1115662475" sldId="698"/>
            <ac:picMk id="4" creationId="{CA5D2C67-1A1E-13D1-750A-1B57D0B1990C}"/>
          </ac:picMkLst>
        </pc:picChg>
      </pc:sldChg>
      <pc:sldChg chg="addSp delSp modSp mod">
        <pc:chgData name="Jaana Kokkonen" userId="fd0ea1af-346e-4258-bc54-cec630bd1122" providerId="ADAL" clId="{843625D7-47C3-482D-9497-FC927FC4258C}" dt="2025-01-31T09:58:38.448" v="676" actId="13244"/>
        <pc:sldMkLst>
          <pc:docMk/>
          <pc:sldMk cId="3300699223" sldId="699"/>
        </pc:sldMkLst>
        <pc:spChg chg="mod ord">
          <ac:chgData name="Jaana Kokkonen" userId="fd0ea1af-346e-4258-bc54-cec630bd1122" providerId="ADAL" clId="{843625D7-47C3-482D-9497-FC927FC4258C}" dt="2025-01-31T09:58:38.448" v="676" actId="13244"/>
          <ac:spMkLst>
            <pc:docMk/>
            <pc:sldMk cId="3300699223" sldId="699"/>
            <ac:spMk id="3" creationId="{74AA12C0-3BCF-5661-0F5E-2A4B7F3B2B92}"/>
          </ac:spMkLst>
        </pc:spChg>
        <pc:spChg chg="mod">
          <ac:chgData name="Jaana Kokkonen" userId="fd0ea1af-346e-4258-bc54-cec630bd1122" providerId="ADAL" clId="{843625D7-47C3-482D-9497-FC927FC4258C}" dt="2025-01-29T13:29:39.034" v="17" actId="20577"/>
          <ac:spMkLst>
            <pc:docMk/>
            <pc:sldMk cId="3300699223" sldId="699"/>
            <ac:spMk id="8" creationId="{9201FF6F-70E4-494A-AF97-7FDB53D6943F}"/>
          </ac:spMkLst>
        </pc:spChg>
        <pc:picChg chg="add mod">
          <ac:chgData name="Jaana Kokkonen" userId="fd0ea1af-346e-4258-bc54-cec630bd1122" providerId="ADAL" clId="{843625D7-47C3-482D-9497-FC927FC4258C}" dt="2025-01-31T09:29:41.988" v="601" actId="962"/>
          <ac:picMkLst>
            <pc:docMk/>
            <pc:sldMk cId="3300699223" sldId="699"/>
            <ac:picMk id="2" creationId="{097B7368-F362-1FF1-5DA8-9A271C072280}"/>
          </ac:picMkLst>
        </pc:picChg>
        <pc:picChg chg="del">
          <ac:chgData name="Jaana Kokkonen" userId="fd0ea1af-346e-4258-bc54-cec630bd1122" providerId="ADAL" clId="{843625D7-47C3-482D-9497-FC927FC4258C}" dt="2025-01-31T09:28:13.424" v="516" actId="478"/>
          <ac:picMkLst>
            <pc:docMk/>
            <pc:sldMk cId="3300699223" sldId="699"/>
            <ac:picMk id="4" creationId="{0B954079-DFB2-FED6-8B6F-45D5394B4ACC}"/>
          </ac:picMkLst>
        </pc:picChg>
      </pc:sldChg>
      <pc:sldChg chg="addSp delSp modSp mod">
        <pc:chgData name="Jaana Kokkonen" userId="fd0ea1af-346e-4258-bc54-cec630bd1122" providerId="ADAL" clId="{843625D7-47C3-482D-9497-FC927FC4258C}" dt="2025-01-31T09:58:33.529" v="675" actId="13244"/>
        <pc:sldMkLst>
          <pc:docMk/>
          <pc:sldMk cId="183058171" sldId="724"/>
        </pc:sldMkLst>
        <pc:spChg chg="mod ord">
          <ac:chgData name="Jaana Kokkonen" userId="fd0ea1af-346e-4258-bc54-cec630bd1122" providerId="ADAL" clId="{843625D7-47C3-482D-9497-FC927FC4258C}" dt="2025-01-31T09:58:33.529" v="675" actId="13244"/>
          <ac:spMkLst>
            <pc:docMk/>
            <pc:sldMk cId="183058171" sldId="724"/>
            <ac:spMk id="2" creationId="{E06AED70-AF2E-0112-7E50-DCE7BFF409E8}"/>
          </ac:spMkLst>
        </pc:spChg>
        <pc:spChg chg="mod">
          <ac:chgData name="Jaana Kokkonen" userId="fd0ea1af-346e-4258-bc54-cec630bd1122" providerId="ADAL" clId="{843625D7-47C3-482D-9497-FC927FC4258C}" dt="2025-01-29T13:27:44.141" v="2"/>
          <ac:spMkLst>
            <pc:docMk/>
            <pc:sldMk cId="183058171" sldId="724"/>
            <ac:spMk id="8" creationId="{9201FF6F-70E4-494A-AF97-7FDB53D6943F}"/>
          </ac:spMkLst>
        </pc:spChg>
        <pc:picChg chg="del">
          <ac:chgData name="Jaana Kokkonen" userId="fd0ea1af-346e-4258-bc54-cec630bd1122" providerId="ADAL" clId="{843625D7-47C3-482D-9497-FC927FC4258C}" dt="2025-01-31T09:25:22.623" v="426" actId="478"/>
          <ac:picMkLst>
            <pc:docMk/>
            <pc:sldMk cId="183058171" sldId="724"/>
            <ac:picMk id="3" creationId="{18418823-0AC1-7075-F199-D80CF1213FB4}"/>
          </ac:picMkLst>
        </pc:picChg>
        <pc:picChg chg="add mod">
          <ac:chgData name="Jaana Kokkonen" userId="fd0ea1af-346e-4258-bc54-cec630bd1122" providerId="ADAL" clId="{843625D7-47C3-482D-9497-FC927FC4258C}" dt="2025-01-31T09:27:13.848" v="514" actId="962"/>
          <ac:picMkLst>
            <pc:docMk/>
            <pc:sldMk cId="183058171" sldId="724"/>
            <ac:picMk id="4" creationId="{FCAB233C-B43B-16BC-6219-E524C7132D41}"/>
          </ac:picMkLst>
        </pc:picChg>
      </pc:sldChg>
      <pc:sldChg chg="addSp delSp modSp mod">
        <pc:chgData name="Jaana Kokkonen" userId="fd0ea1af-346e-4258-bc54-cec630bd1122" providerId="ADAL" clId="{843625D7-47C3-482D-9497-FC927FC4258C}" dt="2025-01-31T09:58:47.758" v="678" actId="13244"/>
        <pc:sldMkLst>
          <pc:docMk/>
          <pc:sldMk cId="3294671777" sldId="726"/>
        </pc:sldMkLst>
        <pc:spChg chg="mod ord">
          <ac:chgData name="Jaana Kokkonen" userId="fd0ea1af-346e-4258-bc54-cec630bd1122" providerId="ADAL" clId="{843625D7-47C3-482D-9497-FC927FC4258C}" dt="2025-01-31T09:58:47.758" v="678" actId="13244"/>
          <ac:spMkLst>
            <pc:docMk/>
            <pc:sldMk cId="3294671777" sldId="726"/>
            <ac:spMk id="4" creationId="{5E2D9892-8D90-0569-B453-29403B88B107}"/>
          </ac:spMkLst>
        </pc:spChg>
        <pc:spChg chg="mod">
          <ac:chgData name="Jaana Kokkonen" userId="fd0ea1af-346e-4258-bc54-cec630bd1122" providerId="ADAL" clId="{843625D7-47C3-482D-9497-FC927FC4258C}" dt="2025-01-29T13:29:21.771" v="13" actId="20577"/>
          <ac:spMkLst>
            <pc:docMk/>
            <pc:sldMk cId="3294671777" sldId="726"/>
            <ac:spMk id="8" creationId="{9201FF6F-70E4-494A-AF97-7FDB53D6943F}"/>
          </ac:spMkLst>
        </pc:spChg>
        <pc:picChg chg="add mod">
          <ac:chgData name="Jaana Kokkonen" userId="fd0ea1af-346e-4258-bc54-cec630bd1122" providerId="ADAL" clId="{843625D7-47C3-482D-9497-FC927FC4258C}" dt="2025-01-31T09:53:27.786" v="671" actId="962"/>
          <ac:picMkLst>
            <pc:docMk/>
            <pc:sldMk cId="3294671777" sldId="726"/>
            <ac:picMk id="2" creationId="{C5F3A905-AA1B-CC25-F4B9-5C57ADA2DF95}"/>
          </ac:picMkLst>
        </pc:picChg>
        <pc:picChg chg="del">
          <ac:chgData name="Jaana Kokkonen" userId="fd0ea1af-346e-4258-bc54-cec630bd1122" providerId="ADAL" clId="{843625D7-47C3-482D-9497-FC927FC4258C}" dt="2025-01-31T09:50:36.510" v="603" actId="478"/>
          <ac:picMkLst>
            <pc:docMk/>
            <pc:sldMk cId="3294671777" sldId="726"/>
            <ac:picMk id="3" creationId="{E19FE75C-B273-A141-1B03-43B04C99A77C}"/>
          </ac:picMkLst>
        </pc:picChg>
      </pc:sldChg>
      <pc:sldChg chg="modSp mod">
        <pc:chgData name="Jaana Kokkonen" userId="fd0ea1af-346e-4258-bc54-cec630bd1122" providerId="ADAL" clId="{843625D7-47C3-482D-9497-FC927FC4258C}" dt="2025-01-29T13:26:49.569" v="0" actId="313"/>
        <pc:sldMkLst>
          <pc:docMk/>
          <pc:sldMk cId="1678896812" sldId="811"/>
        </pc:sldMkLst>
        <pc:spChg chg="mod">
          <ac:chgData name="Jaana Kokkonen" userId="fd0ea1af-346e-4258-bc54-cec630bd1122" providerId="ADAL" clId="{843625D7-47C3-482D-9497-FC927FC4258C}" dt="2025-01-29T13:26:49.569" v="0" actId="313"/>
          <ac:spMkLst>
            <pc:docMk/>
            <pc:sldMk cId="1678896812" sldId="811"/>
            <ac:spMk id="3" creationId="{952D8097-63F1-4C82-9E2C-6ABB0C740FC0}"/>
          </ac:spMkLst>
        </pc:spChg>
      </pc:sldChg>
      <pc:sldChg chg="addSp delSp modSp mod">
        <pc:chgData name="Jaana Kokkonen" userId="fd0ea1af-346e-4258-bc54-cec630bd1122" providerId="ADAL" clId="{843625D7-47C3-482D-9497-FC927FC4258C}" dt="2025-01-31T09:58:28.591" v="674" actId="13244"/>
        <pc:sldMkLst>
          <pc:docMk/>
          <pc:sldMk cId="4254176678" sldId="812"/>
        </pc:sldMkLst>
        <pc:spChg chg="mod ord">
          <ac:chgData name="Jaana Kokkonen" userId="fd0ea1af-346e-4258-bc54-cec630bd1122" providerId="ADAL" clId="{843625D7-47C3-482D-9497-FC927FC4258C}" dt="2025-01-31T09:58:28.591" v="674" actId="13244"/>
          <ac:spMkLst>
            <pc:docMk/>
            <pc:sldMk cId="4254176678" sldId="812"/>
            <ac:spMk id="2" creationId="{CE14B9A8-0514-25BD-B21A-8347E2BA4642}"/>
          </ac:spMkLst>
        </pc:spChg>
        <pc:spChg chg="mod">
          <ac:chgData name="Jaana Kokkonen" userId="fd0ea1af-346e-4258-bc54-cec630bd1122" providerId="ADAL" clId="{843625D7-47C3-482D-9497-FC927FC4258C}" dt="2025-01-29T13:30:02.100" v="20" actId="20577"/>
          <ac:spMkLst>
            <pc:docMk/>
            <pc:sldMk cId="4254176678" sldId="812"/>
            <ac:spMk id="8" creationId="{9201FF6F-70E4-494A-AF97-7FDB53D6943F}"/>
          </ac:spMkLst>
        </pc:spChg>
        <pc:picChg chg="add mod">
          <ac:chgData name="Jaana Kokkonen" userId="fd0ea1af-346e-4258-bc54-cec630bd1122" providerId="ADAL" clId="{843625D7-47C3-482D-9497-FC927FC4258C}" dt="2025-01-31T09:10:35.988" v="321" actId="962"/>
          <ac:picMkLst>
            <pc:docMk/>
            <pc:sldMk cId="4254176678" sldId="812"/>
            <ac:picMk id="3" creationId="{3CBDB73D-3E7C-31C1-E99C-453B4B454A10}"/>
          </ac:picMkLst>
        </pc:picChg>
        <pc:picChg chg="del">
          <ac:chgData name="Jaana Kokkonen" userId="fd0ea1af-346e-4258-bc54-cec630bd1122" providerId="ADAL" clId="{843625D7-47C3-482D-9497-FC927FC4258C}" dt="2025-01-31T09:09:18.298" v="248" actId="478"/>
          <ac:picMkLst>
            <pc:docMk/>
            <pc:sldMk cId="4254176678" sldId="812"/>
            <ac:picMk id="4" creationId="{4AFDFD6B-9EEF-E3A6-7ADD-F0649A43BC52}"/>
          </ac:picMkLst>
        </pc:picChg>
      </pc:sldChg>
      <pc:sldChg chg="addSp delSp modSp mod">
        <pc:chgData name="Jaana Kokkonen" userId="fd0ea1af-346e-4258-bc54-cec630bd1122" providerId="ADAL" clId="{843625D7-47C3-482D-9497-FC927FC4258C}" dt="2025-01-31T09:58:52.798" v="679" actId="13244"/>
        <pc:sldMkLst>
          <pc:docMk/>
          <pc:sldMk cId="3667734296" sldId="813"/>
        </pc:sldMkLst>
        <pc:spChg chg="mod ord">
          <ac:chgData name="Jaana Kokkonen" userId="fd0ea1af-346e-4258-bc54-cec630bd1122" providerId="ADAL" clId="{843625D7-47C3-482D-9497-FC927FC4258C}" dt="2025-01-31T09:58:52.798" v="679" actId="13244"/>
          <ac:spMkLst>
            <pc:docMk/>
            <pc:sldMk cId="3667734296" sldId="813"/>
            <ac:spMk id="4" creationId="{E737A255-104F-5E73-87D7-00D3F2533010}"/>
          </ac:spMkLst>
        </pc:spChg>
        <pc:spChg chg="mod">
          <ac:chgData name="Jaana Kokkonen" userId="fd0ea1af-346e-4258-bc54-cec630bd1122" providerId="ADAL" clId="{843625D7-47C3-482D-9497-FC927FC4258C}" dt="2025-01-29T13:29:10.361" v="9" actId="20577"/>
          <ac:spMkLst>
            <pc:docMk/>
            <pc:sldMk cId="3667734296" sldId="813"/>
            <ac:spMk id="8" creationId="{9201FF6F-70E4-494A-AF97-7FDB53D6943F}"/>
          </ac:spMkLst>
        </pc:spChg>
        <pc:picChg chg="add mod">
          <ac:chgData name="Jaana Kokkonen" userId="fd0ea1af-346e-4258-bc54-cec630bd1122" providerId="ADAL" clId="{843625D7-47C3-482D-9497-FC927FC4258C}" dt="2025-01-31T09:15:45.335" v="355" actId="962"/>
          <ac:picMkLst>
            <pc:docMk/>
            <pc:sldMk cId="3667734296" sldId="813"/>
            <ac:picMk id="2" creationId="{75502262-0935-7534-DB56-BD83C6F713A8}"/>
          </ac:picMkLst>
        </pc:picChg>
        <pc:picChg chg="del">
          <ac:chgData name="Jaana Kokkonen" userId="fd0ea1af-346e-4258-bc54-cec630bd1122" providerId="ADAL" clId="{843625D7-47C3-482D-9497-FC927FC4258C}" dt="2025-01-31T09:14:31.751" v="323" actId="478"/>
          <ac:picMkLst>
            <pc:docMk/>
            <pc:sldMk cId="3667734296" sldId="813"/>
            <ac:picMk id="3" creationId="{EB37502E-6F43-8766-E6FB-D4C80AAD80D6}"/>
          </ac:picMkLst>
        </pc:picChg>
      </pc:sldChg>
      <pc:sldChg chg="modSp mod">
        <pc:chgData name="Jaana Kokkonen" userId="fd0ea1af-346e-4258-bc54-cec630bd1122" providerId="ADAL" clId="{843625D7-47C3-482D-9497-FC927FC4258C}" dt="2025-01-31T09:58:00.979" v="672"/>
        <pc:sldMkLst>
          <pc:docMk/>
          <pc:sldMk cId="902887254" sldId="814"/>
        </pc:sldMkLst>
        <pc:spChg chg="mod">
          <ac:chgData name="Jaana Kokkonen" userId="fd0ea1af-346e-4258-bc54-cec630bd1122" providerId="ADAL" clId="{843625D7-47C3-482D-9497-FC927FC4258C}" dt="2025-01-31T09:58:00.979" v="672"/>
          <ac:spMkLst>
            <pc:docMk/>
            <pc:sldMk cId="902887254" sldId="814"/>
            <ac:spMk id="2" creationId="{A7746A2E-D37C-6140-6F9C-6754602347DC}"/>
          </ac:spMkLst>
        </pc:spChg>
        <pc:spChg chg="mod">
          <ac:chgData name="Jaana Kokkonen" userId="fd0ea1af-346e-4258-bc54-cec630bd1122" providerId="ADAL" clId="{843625D7-47C3-482D-9497-FC927FC4258C}" dt="2025-01-31T09:07:01.094" v="209" actId="20577"/>
          <ac:spMkLst>
            <pc:docMk/>
            <pc:sldMk cId="902887254" sldId="814"/>
            <ac:spMk id="4" creationId="{2F420B80-2B7A-DE34-1D11-F8A6504788B9}"/>
          </ac:spMkLst>
        </pc:spChg>
        <pc:spChg chg="mod">
          <ac:chgData name="Jaana Kokkonen" userId="fd0ea1af-346e-4258-bc54-cec630bd1122" providerId="ADAL" clId="{843625D7-47C3-482D-9497-FC927FC4258C}" dt="2025-01-29T13:27:44.141" v="2"/>
          <ac:spMkLst>
            <pc:docMk/>
            <pc:sldMk cId="902887254" sldId="814"/>
            <ac:spMk id="7" creationId="{CBA28B99-9183-D8C6-21DB-E64F60650BD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3B138-173C-46F0-B529-FC07560AB81E}" type="datetimeFigureOut">
              <a:rPr lang="fi-FI" smtClean="0"/>
              <a:t>29.1.2025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9C122-1841-446F-A209-09DB18BC1FBD}" type="slidenum">
              <a:rPr lang="fi-FI" smtClean="0"/>
              <a:t>‹#›</a:t>
            </a:fld>
            <a:endParaRPr lang="fi-FI"/>
          </a:p>
        </p:txBody>
      </p:sp>
    </p:spTree>
    <p:extLst>
      <p:ext uri="{BB962C8B-B14F-4D97-AF65-F5344CB8AC3E}">
        <p14:creationId xmlns:p14="http://schemas.microsoft.com/office/powerpoint/2010/main" val="354429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515270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1060251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2778766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594602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2038364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530012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3923815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36140011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31111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121975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313609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324098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82895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888286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8129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300622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005131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809081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75068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81474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163519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13753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11103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62705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95523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61762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59978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2203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395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29.1.2025</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225562467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952D8097-63F1-4C82-9E2C-6ABB0C740FC0}"/>
              </a:ext>
            </a:extLst>
          </p:cNvPr>
          <p:cNvSpPr>
            <a:spLocks noGrp="1"/>
          </p:cNvSpPr>
          <p:nvPr>
            <p:ph type="ctrTitle"/>
          </p:nvPr>
        </p:nvSpPr>
        <p:spPr/>
        <p:txBody>
          <a:bodyPr/>
          <a:lstStyle/>
          <a:p>
            <a:r>
              <a:rPr lang="fi-FI" dirty="0"/>
              <a:t>Majoitustilasto 1.1. - 31.12.2024</a:t>
            </a:r>
          </a:p>
        </p:txBody>
      </p:sp>
    </p:spTree>
    <p:extLst>
      <p:ext uri="{BB962C8B-B14F-4D97-AF65-F5344CB8AC3E}">
        <p14:creationId xmlns:p14="http://schemas.microsoft.com/office/powerpoint/2010/main" val="1678896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6D48C3DC-24AB-B2CF-6D6F-378DF41BE2FA}"/>
              </a:ext>
            </a:extLst>
          </p:cNvPr>
          <p:cNvSpPr>
            <a:spLocks noGrp="1"/>
          </p:cNvSpPr>
          <p:nvPr>
            <p:ph type="ctrTitle"/>
          </p:nvPr>
        </p:nvSpPr>
        <p:spPr>
          <a:xfrm>
            <a:off x="551384" y="620688"/>
            <a:ext cx="10801200" cy="414548"/>
          </a:xfrm>
        </p:spPr>
        <p:txBody>
          <a:bodyPr/>
          <a:lstStyle/>
          <a:p>
            <a:r>
              <a:rPr lang="fi-FI" dirty="0"/>
              <a:t>Matkailijoiden rekisteröidyt yöpymisvuorokaudet Etelä-Savossa </a:t>
            </a:r>
          </a:p>
        </p:txBody>
      </p:sp>
      <p:sp>
        <p:nvSpPr>
          <p:cNvPr id="4" name="Tekstiruutu 3">
            <a:extLst>
              <a:ext uri="{FF2B5EF4-FFF2-40B4-BE49-F238E27FC236}">
                <a16:creationId xmlns:a16="http://schemas.microsoft.com/office/drawing/2014/main" id="{2F420B80-2B7A-DE34-1D11-F8A6504788B9}"/>
              </a:ext>
            </a:extLst>
          </p:cNvPr>
          <p:cNvSpPr txBox="1"/>
          <p:nvPr/>
        </p:nvSpPr>
        <p:spPr>
          <a:xfrm>
            <a:off x="551384" y="1402318"/>
            <a:ext cx="10176642" cy="3970318"/>
          </a:xfrm>
          <a:prstGeom prst="rect">
            <a:avLst/>
          </a:prstGeom>
          <a:noFill/>
        </p:spPr>
        <p:txBody>
          <a:bodyPr wrap="square">
            <a:spAutoFit/>
          </a:bodyPr>
          <a:lstStyle/>
          <a:p>
            <a:pPr>
              <a:lnSpc>
                <a:spcPct val="150000"/>
              </a:lnSpc>
            </a:pPr>
            <a:r>
              <a:rPr lang="fi-FI" sz="1400" b="1" dirty="0">
                <a:latin typeface="Arial" panose="020B0604020202020204" pitchFamily="34" charset="0"/>
                <a:cs typeface="Arial" panose="020B0604020202020204" pitchFamily="34" charset="0"/>
              </a:rPr>
              <a:t>Noin 33 000 rekisteröityä yöpymistä joulukuussa*</a:t>
            </a:r>
          </a:p>
          <a:p>
            <a:r>
              <a:rPr lang="fi-FI" sz="1400" dirty="0">
                <a:latin typeface="Arial" panose="020B0604020202020204" pitchFamily="34" charset="0"/>
                <a:cs typeface="Arial" panose="020B0604020202020204" pitchFamily="34" charset="0"/>
              </a:rPr>
              <a:t>Etelä-Savossa kirjattiin vuoden 2024 joulukuussa 33 128 rekisteröityä yöpymistä (muutos +7,9 % edellisen vuoden joulukuusta), joista kotimaisia oli 30 246 (+5,4 %) ja ulkomaalaisten tekemiä 2 882 yötä (+44,2 %).</a:t>
            </a:r>
          </a:p>
          <a:p>
            <a:endParaRPr lang="fi-FI" sz="1400" dirty="0">
              <a:latin typeface="Arial" panose="020B0604020202020204" pitchFamily="34" charset="0"/>
              <a:cs typeface="Arial" panose="020B0604020202020204" pitchFamily="34" charset="0"/>
            </a:endParaRPr>
          </a:p>
          <a:p>
            <a:r>
              <a:rPr lang="fi-FI" sz="1400" dirty="0">
                <a:latin typeface="Arial" panose="020B0604020202020204" pitchFamily="34" charset="0"/>
                <a:cs typeface="Arial" panose="020B0604020202020204" pitchFamily="34" charset="0"/>
              </a:rPr>
              <a:t>Eniten ulkomaalaisten rekisteröityjä yöpymisiä kirjattiin joulukuussa matkailijoille, jotka saapuivat Saksasta (1 194 yötä), Ranskasta (643 yötä), Virosta (193 yötä), Alankomaista (112 yötä) ja Sveitsistä (112 yötä).</a:t>
            </a:r>
          </a:p>
          <a:p>
            <a:endParaRPr lang="fi-FI" sz="1400" dirty="0">
              <a:latin typeface="Arial" panose="020B0604020202020204" pitchFamily="34" charset="0"/>
              <a:cs typeface="Arial" panose="020B0604020202020204" pitchFamily="34" charset="0"/>
            </a:endParaRPr>
          </a:p>
          <a:p>
            <a:r>
              <a:rPr lang="fi-FI" sz="1400" dirty="0">
                <a:latin typeface="Arial" panose="020B0604020202020204" pitchFamily="34" charset="0"/>
                <a:cs typeface="Arial" panose="020B0604020202020204" pitchFamily="34" charset="0"/>
              </a:rPr>
              <a:t>Vapaa-ajan matkailijoiden yöpymisiä oli Etelä-Savossa joulukuussa 74,6 prosenttia, ja he viettivät 24 713 yötä (+17,3 %). Työmatkailijoiden yöpymisiä oli 25,4 prosenttia, ja he viettivät Etelä-Savossa 8 415 yötä (-12,7 %).</a:t>
            </a:r>
          </a:p>
          <a:p>
            <a:endParaRPr lang="fi-FI" sz="1400" dirty="0">
              <a:latin typeface="Arial" panose="020B0604020202020204" pitchFamily="34" charset="0"/>
              <a:cs typeface="Arial" panose="020B0604020202020204" pitchFamily="34" charset="0"/>
            </a:endParaRPr>
          </a:p>
          <a:p>
            <a:r>
              <a:rPr lang="fi-FI" sz="1400" dirty="0">
                <a:latin typeface="Arial" panose="020B0604020202020204" pitchFamily="34" charset="0"/>
                <a:cs typeface="Arial" panose="020B0604020202020204" pitchFamily="34" charset="0"/>
              </a:rPr>
              <a:t>Majoitusliikkeiden huonekäyttöaste joulukuussa 2024 oli Etelä-Savossa 32,8 % ja koko maassa 46,9 %. Huoneen keskihinta oli joulukuussa Etelä-Savossa 130,50 ja koko maassa 148,84 euroa.</a:t>
            </a:r>
          </a:p>
          <a:p>
            <a:pPr>
              <a:lnSpc>
                <a:spcPct val="200000"/>
              </a:lnSpc>
            </a:pPr>
            <a:endParaRPr lang="fi-FI" sz="1400" dirty="0">
              <a:latin typeface="Arial" panose="020B0604020202020204" pitchFamily="34" charset="0"/>
              <a:cs typeface="Arial" panose="020B0604020202020204" pitchFamily="34" charset="0"/>
            </a:endParaRPr>
          </a:p>
          <a:p>
            <a:pPr>
              <a:lnSpc>
                <a:spcPct val="150000"/>
              </a:lnSpc>
            </a:pPr>
            <a:r>
              <a:rPr lang="fi-FI" sz="1400" b="1" dirty="0">
                <a:latin typeface="Arial" panose="020B0604020202020204" pitchFamily="34" charset="0"/>
                <a:cs typeface="Arial" panose="020B0604020202020204" pitchFamily="34" charset="0"/>
              </a:rPr>
              <a:t>Tammi-joulukuussa* noin 621 000 rekisteröityä yöpymistä</a:t>
            </a:r>
          </a:p>
          <a:p>
            <a:r>
              <a:rPr lang="fi-FI" sz="1400" dirty="0">
                <a:latin typeface="Arial" panose="020B0604020202020204" pitchFamily="34" charset="0"/>
                <a:cs typeface="Arial" panose="020B0604020202020204" pitchFamily="34" charset="0"/>
              </a:rPr>
              <a:t>Tammi-joulukuussa 2024* yhteensä kirjattiin Etelä-Savossa 621 480 rekisteröityä yöpymistä (muutos +1,6 % edellisen vuoden vastaavasta ajasta), joista kotimaisia yöpymisiä oli 550 350 (-0,1 %) ja ulkomaalaisten tekemiä 71 130 (+17,0 %).</a:t>
            </a:r>
          </a:p>
        </p:txBody>
      </p:sp>
      <p:sp>
        <p:nvSpPr>
          <p:cNvPr id="7" name="Tekstiruutu 6">
            <a:extLst>
              <a:ext uri="{FF2B5EF4-FFF2-40B4-BE49-F238E27FC236}">
                <a16:creationId xmlns:a16="http://schemas.microsoft.com/office/drawing/2014/main" id="{CBA28B99-9183-D8C6-21DB-E64F60650BD1}"/>
              </a:ext>
              <a:ext uri="{C183D7F6-B498-43B3-948B-1728B52AA6E4}">
                <adec:decorative xmlns:adec="http://schemas.microsoft.com/office/drawing/2017/decorative" val="1"/>
              </a:ext>
            </a:extLst>
          </p:cNvPr>
          <p:cNvSpPr txBox="1"/>
          <p:nvPr/>
        </p:nvSpPr>
        <p:spPr>
          <a:xfrm>
            <a:off x="9552384" y="82472"/>
            <a:ext cx="2232248"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i-FI" sz="1400" dirty="0">
                <a:solidFill>
                  <a:prstClr val="black"/>
                </a:solidFill>
                <a:latin typeface="Arial"/>
              </a:rPr>
              <a:t>joulukuu</a:t>
            </a:r>
            <a:r>
              <a:rPr kumimoji="0" lang="fi-FI" sz="1400" b="0" i="0" u="none" strike="noStrike" kern="1200" cap="none" spc="0" normalizeH="0" baseline="0" noProof="0" dirty="0">
                <a:ln>
                  <a:noFill/>
                </a:ln>
                <a:solidFill>
                  <a:prstClr val="black"/>
                </a:solidFill>
                <a:effectLst/>
                <a:uLnTx/>
                <a:uFillTx/>
                <a:latin typeface="Arial"/>
                <a:ea typeface="+mn-ea"/>
                <a:cs typeface="+mn-cs"/>
              </a:rPr>
              <a:t> 2024*</a:t>
            </a:r>
          </a:p>
        </p:txBody>
      </p:sp>
      <p:sp>
        <p:nvSpPr>
          <p:cNvPr id="2" name="Title 11">
            <a:extLst>
              <a:ext uri="{FF2B5EF4-FFF2-40B4-BE49-F238E27FC236}">
                <a16:creationId xmlns:a16="http://schemas.microsoft.com/office/drawing/2014/main" id="{A7746A2E-D37C-6140-6F9C-6754602347DC}"/>
              </a:ext>
            </a:extLst>
          </p:cNvPr>
          <p:cNvSpPr txBox="1">
            <a:spLocks/>
          </p:cNvSpPr>
          <p:nvPr/>
        </p:nvSpPr>
        <p:spPr bwMode="auto">
          <a:xfrm>
            <a:off x="551384" y="5977136"/>
            <a:ext cx="11521280" cy="8808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defRPr/>
            </a:pPr>
            <a:r>
              <a:rPr lang="fi-FI" sz="1100" dirty="0">
                <a:effectLst/>
              </a:rPr>
              <a:t>Rekisteröidyt majoitustilastot sisältävät rekisteröityjen majoitusliikkeiden, eli hotellien, motellien, matkustajakotien, retkeilymajojen, lomakylien ja </a:t>
            </a:r>
          </a:p>
          <a:p>
            <a:pPr fontAlgn="base">
              <a:spcBef>
                <a:spcPct val="0"/>
              </a:spcBef>
              <a:defRPr/>
            </a:pPr>
            <a:r>
              <a:rPr lang="fi-FI" sz="1100" dirty="0">
                <a:effectLst/>
              </a:rPr>
              <a:t>leirintäalueiden tilastot. Liikkeet, joissa on alle 20 vuodepaikkaa tai sähköliitäntä­pisteellä varustettua matkailuvaunupaikkaa, eivät kuulu tilastoinnin piiriin.</a:t>
            </a:r>
          </a:p>
          <a:p>
            <a:pPr marL="0" marR="0" lvl="0" indent="0" algn="l" defTabSz="914400" rtl="0" eaLnBrk="1" fontAlgn="base" latinLnBrk="0" hangingPunct="1">
              <a:lnSpc>
                <a:spcPct val="100000"/>
              </a:lnSpc>
              <a:spcBef>
                <a:spcPct val="0"/>
              </a:spcBef>
              <a:spcAft>
                <a:spcPts val="0"/>
              </a:spcAft>
              <a:buClrTx/>
              <a:buSzTx/>
              <a:buFontTx/>
              <a:buNone/>
              <a:tabLst/>
              <a:defRPr/>
            </a:pPr>
            <a:endParaRPr kumimoji="0" lang="fi-FI" sz="1100" b="0" i="0" u="none" strike="noStrike" kern="1200" cap="none" spc="0" normalizeH="0" baseline="0" noProof="0" dirty="0">
              <a:ln>
                <a:noFill/>
              </a:ln>
              <a:solidFill>
                <a:srgbClr val="000000"/>
              </a:solidFill>
              <a:effectLst/>
              <a:uLnTx/>
              <a:uFillTx/>
              <a:latin typeface="Arial" charset="-52"/>
              <a:ea typeface="+mn-ea"/>
              <a:cs typeface="Arial" charset="-52"/>
            </a:endParaRPr>
          </a:p>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2024					                   	 </a:t>
            </a:r>
            <a:r>
              <a:rPr lang="fi-FI" sz="1100" dirty="0">
                <a:solidFill>
                  <a:srgbClr val="000000"/>
                </a:solidFill>
                <a:latin typeface="Arial" charset="-52"/>
                <a:cs typeface="Arial" charset="-52"/>
              </a:rPr>
              <a: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lang="fi-FI" sz="1100" dirty="0">
                <a:solidFill>
                  <a:srgbClr val="000000"/>
                </a:solidFill>
                <a:latin typeface="Arial" charset="-52"/>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31.1.2025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902887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191344" y="260648"/>
            <a:ext cx="11881320" cy="504056"/>
          </a:xfrm>
        </p:spPr>
        <p:txBody>
          <a:bodyPr/>
          <a:lstStyle/>
          <a:p>
            <a:r>
              <a:rPr lang="fi-FI" dirty="0"/>
              <a:t>Matkailijoiden rekisteröidyt yöpymisvuorokaudet maakunnittain 2024*</a:t>
            </a:r>
          </a:p>
        </p:txBody>
      </p:sp>
      <p:pic>
        <p:nvPicPr>
          <p:cNvPr id="4" name="Kuva 3" descr="Palkkikaavio. Eniten matkailijoiden rekisteröityneitä yöpymisvuorokausia oli tammi-joulukuussa 2024 Uudellamaalla, noin 6,8 miljoonaa kappaletta sekä Lapissa, noin 3,4 miljoonaa kappaletta. Etelä-Savossa yöpymisvuorokausia oli noin 621 000 kappaletta.">
            <a:extLst>
              <a:ext uri="{FF2B5EF4-FFF2-40B4-BE49-F238E27FC236}">
                <a16:creationId xmlns:a16="http://schemas.microsoft.com/office/drawing/2014/main" id="{C2EBF4D6-C951-E32C-54B9-1545CB194EF1}"/>
              </a:ext>
            </a:extLst>
          </p:cNvPr>
          <p:cNvPicPr>
            <a:picLocks noChangeAspect="1"/>
          </p:cNvPicPr>
          <p:nvPr/>
        </p:nvPicPr>
        <p:blipFill>
          <a:blip r:embed="rId3"/>
          <a:stretch>
            <a:fillRect/>
          </a:stretch>
        </p:blipFill>
        <p:spPr>
          <a:xfrm>
            <a:off x="362903" y="980728"/>
            <a:ext cx="9504488" cy="5072312"/>
          </a:xfrm>
          <a:prstGeom prst="rect">
            <a:avLst/>
          </a:prstGeom>
        </p:spPr>
      </p:pic>
      <p:sp>
        <p:nvSpPr>
          <p:cNvPr id="2" name="Title 11">
            <a:extLst>
              <a:ext uri="{FF2B5EF4-FFF2-40B4-BE49-F238E27FC236}">
                <a16:creationId xmlns:a16="http://schemas.microsoft.com/office/drawing/2014/main" id="{FBC47939-5ECA-34EA-296D-431C4FB5DEF7}"/>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2024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31.1.2025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1710591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11305256" cy="792088"/>
          </a:xfrm>
        </p:spPr>
        <p:txBody>
          <a:bodyPr/>
          <a:lstStyle/>
          <a:p>
            <a:r>
              <a:rPr lang="fi-FI" dirty="0"/>
              <a:t>Matkailijoiden rekisteröidyt yöpymisvuorokaudet Etelä-Savossa vuosina 2010-2024*</a:t>
            </a:r>
          </a:p>
        </p:txBody>
      </p:sp>
      <p:pic>
        <p:nvPicPr>
          <p:cNvPr id="3" name="Kuva 2" descr="Pylväskaavio. Yöpymisvuorokausien määrä laski eniten vuonna 2020 koronapandemian vuoksi ulkomaisten yöpyjien osalta. Kotimaiset yöpymiset ovat olleet hieman nousussa aiemmasta tasosta vuoden 2020 jälkeen. Tammi-joulukuussa 2024 kotimaisten yöpymisvuorokausien määrä oli Etelä-Savossa noin 550 000 ja ulkomaisten yöpymisten määrä noin 71 000 ennakkotietojen mukaan.">
            <a:extLst>
              <a:ext uri="{FF2B5EF4-FFF2-40B4-BE49-F238E27FC236}">
                <a16:creationId xmlns:a16="http://schemas.microsoft.com/office/drawing/2014/main" id="{3CBDB73D-3E7C-31C1-E99C-453B4B454A10}"/>
              </a:ext>
            </a:extLst>
          </p:cNvPr>
          <p:cNvPicPr>
            <a:picLocks noChangeAspect="1"/>
          </p:cNvPicPr>
          <p:nvPr/>
        </p:nvPicPr>
        <p:blipFill>
          <a:blip r:embed="rId3"/>
          <a:stretch>
            <a:fillRect/>
          </a:stretch>
        </p:blipFill>
        <p:spPr>
          <a:xfrm>
            <a:off x="339932" y="1196752"/>
            <a:ext cx="9932532" cy="4615760"/>
          </a:xfrm>
          <a:prstGeom prst="rect">
            <a:avLst/>
          </a:prstGeom>
        </p:spPr>
      </p:pic>
      <p:sp>
        <p:nvSpPr>
          <p:cNvPr id="2" name="Title 11">
            <a:extLst>
              <a:ext uri="{FF2B5EF4-FFF2-40B4-BE49-F238E27FC236}">
                <a16:creationId xmlns:a16="http://schemas.microsoft.com/office/drawing/2014/main" id="{CE14B9A8-0514-25BD-B21A-8347E2BA4642}"/>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2024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31.1.2025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4254176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407368" y="260648"/>
            <a:ext cx="11521280" cy="525982"/>
          </a:xfrm>
        </p:spPr>
        <p:txBody>
          <a:bodyPr/>
          <a:lstStyle/>
          <a:p>
            <a:r>
              <a:rPr lang="fi-FI" dirty="0"/>
              <a:t>Rekisteröidyt yöpymiset maakunnittain joulukuussa vuosina 2021 - 2024*</a:t>
            </a:r>
          </a:p>
        </p:txBody>
      </p:sp>
      <p:pic>
        <p:nvPicPr>
          <p:cNvPr id="4" name="Kuva 3" descr="Palkkikaavio. Eniten yöpymisiä joulukuussa 2024 oli Lapissa, noin 595 000 kappaletta, Uudellamaalla, noin 513 000 kappaletta ja Pohjois-Pohjanmaalla, noin 167 000 kappaletta. Etelä-Savossa yöpymisiä oli noin 33 000 kappaletta.">
            <a:extLst>
              <a:ext uri="{FF2B5EF4-FFF2-40B4-BE49-F238E27FC236}">
                <a16:creationId xmlns:a16="http://schemas.microsoft.com/office/drawing/2014/main" id="{FCAB233C-B43B-16BC-6219-E524C7132D41}"/>
              </a:ext>
            </a:extLst>
          </p:cNvPr>
          <p:cNvPicPr>
            <a:picLocks noChangeAspect="1"/>
          </p:cNvPicPr>
          <p:nvPr/>
        </p:nvPicPr>
        <p:blipFill>
          <a:blip r:embed="rId3"/>
          <a:stretch>
            <a:fillRect/>
          </a:stretch>
        </p:blipFill>
        <p:spPr>
          <a:xfrm>
            <a:off x="623392" y="908720"/>
            <a:ext cx="9145016" cy="5097828"/>
          </a:xfrm>
          <a:prstGeom prst="rect">
            <a:avLst/>
          </a:prstGeom>
        </p:spPr>
      </p:pic>
      <p:sp>
        <p:nvSpPr>
          <p:cNvPr id="2" name="Title 11">
            <a:extLst>
              <a:ext uri="{FF2B5EF4-FFF2-40B4-BE49-F238E27FC236}">
                <a16:creationId xmlns:a16="http://schemas.microsoft.com/office/drawing/2014/main" id="{E06AED70-AF2E-0112-7E50-DCE7BFF409E8}"/>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2024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31.1.2025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183058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407368" y="332656"/>
            <a:ext cx="11161240" cy="504056"/>
          </a:xfrm>
        </p:spPr>
        <p:txBody>
          <a:bodyPr/>
          <a:lstStyle/>
          <a:p>
            <a:r>
              <a:rPr lang="fi-FI" dirty="0"/>
              <a:t>Rekisteröidyt yöpymisvuorokaudet kuukausittain 12/2023 - 12/2024*</a:t>
            </a:r>
          </a:p>
        </p:txBody>
      </p:sp>
      <p:pic>
        <p:nvPicPr>
          <p:cNvPr id="2" name="Kuva 1" descr="Pylväskaavio. Yöpymisvuorokausien määrä oli joulukuussa 2024 Etelä-Savossa 33 128, Itä-Suomessa 200 205 ja koko maassa noin 1,9 miljoonaa yöpymisvuorokautta. Yöpymisten määrä oli joulukuussa 2024 Itä-Suomessa hieman pienempi ja Etelä-Savossa ja koko maassa hieman suurempi kuin edellisvuonna vastaavaan aikaan.">
            <a:extLst>
              <a:ext uri="{FF2B5EF4-FFF2-40B4-BE49-F238E27FC236}">
                <a16:creationId xmlns:a16="http://schemas.microsoft.com/office/drawing/2014/main" id="{097B7368-F362-1FF1-5DA8-9A271C072280}"/>
              </a:ext>
            </a:extLst>
          </p:cNvPr>
          <p:cNvPicPr>
            <a:picLocks noChangeAspect="1"/>
          </p:cNvPicPr>
          <p:nvPr/>
        </p:nvPicPr>
        <p:blipFill>
          <a:blip r:embed="rId3"/>
          <a:stretch>
            <a:fillRect/>
          </a:stretch>
        </p:blipFill>
        <p:spPr>
          <a:xfrm>
            <a:off x="551384" y="980728"/>
            <a:ext cx="9358171" cy="5084505"/>
          </a:xfrm>
          <a:prstGeom prst="rect">
            <a:avLst/>
          </a:prstGeom>
        </p:spPr>
      </p:pic>
      <p:sp>
        <p:nvSpPr>
          <p:cNvPr id="3" name="Title 11">
            <a:extLst>
              <a:ext uri="{FF2B5EF4-FFF2-40B4-BE49-F238E27FC236}">
                <a16:creationId xmlns:a16="http://schemas.microsoft.com/office/drawing/2014/main" id="{74AA12C0-3BCF-5661-0F5E-2A4B7F3B2B92}"/>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2024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31.1.2025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3300699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10225136" cy="864096"/>
          </a:xfrm>
        </p:spPr>
        <p:txBody>
          <a:bodyPr/>
          <a:lstStyle/>
          <a:p>
            <a:r>
              <a:rPr lang="fi-FI" dirty="0"/>
              <a:t>Matkailijoiden rekisteröidyt yöpymisvuorokaudet maakunnittain 2024*, suomalaiset ja ulkomaalaiset</a:t>
            </a:r>
          </a:p>
        </p:txBody>
      </p:sp>
      <p:pic>
        <p:nvPicPr>
          <p:cNvPr id="4" name="Kuva 3" descr="Palkkikaavio. Eniten ulkomaisia yöpymisiä vuonna 2024 oli Uudellamaalla, noin 2,8 miljoonaa kappaletta, sekä Lapissa noin 2,0 miljoonaa kappaletta. Eniten kotimaisia yöpymisiä oli Uudellamaalla, noin 4,0 miljoonaa kappaletta, Pirkanmaalla, noin 1,6 miljoonaa, Pohjois-Pohjanmaalla, noin 1,5 miljoona ja Lapissa, noin 1,4 miljoona kappaletta. Etelä-Savossa oli suomalaisten matkailijoiden rekisteröityneitä yöpymisvuorokausia noin 550 000 kappaletta ja ulkomaisten matkailijoiden rekisteröityneitä yöpymisiä noin 71 000 kappaletta.">
            <a:extLst>
              <a:ext uri="{FF2B5EF4-FFF2-40B4-BE49-F238E27FC236}">
                <a16:creationId xmlns:a16="http://schemas.microsoft.com/office/drawing/2014/main" id="{CA5D2C67-1A1E-13D1-750A-1B57D0B1990C}"/>
              </a:ext>
            </a:extLst>
          </p:cNvPr>
          <p:cNvPicPr>
            <a:picLocks noChangeAspect="1"/>
          </p:cNvPicPr>
          <p:nvPr/>
        </p:nvPicPr>
        <p:blipFill>
          <a:blip r:embed="rId3"/>
          <a:stretch>
            <a:fillRect/>
          </a:stretch>
        </p:blipFill>
        <p:spPr>
          <a:xfrm>
            <a:off x="767408" y="1327941"/>
            <a:ext cx="8750822" cy="4765356"/>
          </a:xfrm>
          <a:prstGeom prst="rect">
            <a:avLst/>
          </a:prstGeom>
        </p:spPr>
      </p:pic>
      <p:sp>
        <p:nvSpPr>
          <p:cNvPr id="6" name="Title 11">
            <a:extLst>
              <a:ext uri="{FF2B5EF4-FFF2-40B4-BE49-F238E27FC236}">
                <a16:creationId xmlns:a16="http://schemas.microsoft.com/office/drawing/2014/main" id="{21C9067E-4774-4610-A7DF-EF16121799E5}"/>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2024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31.1.2025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1115662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10873208" cy="792088"/>
          </a:xfrm>
        </p:spPr>
        <p:txBody>
          <a:bodyPr/>
          <a:lstStyle/>
          <a:p>
            <a:r>
              <a:rPr lang="fi-FI" dirty="0"/>
              <a:t>Ulkomaalaisten rekisteröidyt yöpymisvuorokaudet lähtömaittain eräistä maista Etelä-Savossa vuosina 2021-2024*</a:t>
            </a:r>
          </a:p>
        </p:txBody>
      </p:sp>
      <p:pic>
        <p:nvPicPr>
          <p:cNvPr id="2" name="Kuva 1" descr="Palkkikaavio. Vuonna 2024 eniten ulkomaalaisten matkailijoiden yöpymisvuorokausia oli Saksasta, noin 23 800, Ranskasta, noin 4 300 ja Alankomaista noin 4 200. Venäläisten matkailijoiden yöpymisvuorokausia oli vuonna 2022 noin 7 000, vuonna 2023 noin 1 000 ja 2024 yhteensä 720 yöpymisvuorokautta.">
            <a:extLst>
              <a:ext uri="{FF2B5EF4-FFF2-40B4-BE49-F238E27FC236}">
                <a16:creationId xmlns:a16="http://schemas.microsoft.com/office/drawing/2014/main" id="{C5F3A905-AA1B-CC25-F4B9-5C57ADA2DF95}"/>
              </a:ext>
            </a:extLst>
          </p:cNvPr>
          <p:cNvPicPr>
            <a:picLocks noChangeAspect="1"/>
          </p:cNvPicPr>
          <p:nvPr/>
        </p:nvPicPr>
        <p:blipFill>
          <a:blip r:embed="rId3"/>
          <a:stretch>
            <a:fillRect/>
          </a:stretch>
        </p:blipFill>
        <p:spPr>
          <a:xfrm>
            <a:off x="407368" y="1267780"/>
            <a:ext cx="8856984" cy="4768111"/>
          </a:xfrm>
          <a:prstGeom prst="rect">
            <a:avLst/>
          </a:prstGeom>
        </p:spPr>
      </p:pic>
      <p:sp>
        <p:nvSpPr>
          <p:cNvPr id="4" name="Title 11">
            <a:extLst>
              <a:ext uri="{FF2B5EF4-FFF2-40B4-BE49-F238E27FC236}">
                <a16:creationId xmlns:a16="http://schemas.microsoft.com/office/drawing/2014/main" id="{5E2D9892-8D90-0569-B453-29403B88B107}"/>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2024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31.1.2025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3294671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11305256" cy="792088"/>
          </a:xfrm>
        </p:spPr>
        <p:txBody>
          <a:bodyPr/>
          <a:lstStyle/>
          <a:p>
            <a:r>
              <a:rPr lang="fi-FI" dirty="0"/>
              <a:t>Ulkomaalaisten rekisteröidyt yöpymisvuorokaudet lähtömaittain eräistä maista Etelä-Savossa vuosina 2010-2024*</a:t>
            </a:r>
          </a:p>
        </p:txBody>
      </p:sp>
      <p:pic>
        <p:nvPicPr>
          <p:cNvPr id="2" name="Kuva 1" descr="Viivakaavio ulkomaalaisten yöpymisvuorokausista 2010 alkaen eräistä maista. Suurin romahdus on tapahtunut venäläisten yöpymisvuorokausissa, jotka parhaimmillaan ylsivät noin 145 000 kappaleeseen vuonna 2013. Vuonna 2023 heidän yöpymisiä oli enää noin 1 000 ja vuonna 2024 ennakkotietojen mukaan 720 kappaletta. Ulkomaalaisista saksalaisten yöpymisvuorokausia on ollut Etelä-Savossa eniten vuodesta 2021 alkaen, ja vuonna 2023 heitä oli noin 22 100 kappaletta sekä vuonna 2024 ennakkotietojen mukaan 23 827 kappaletta.">
            <a:extLst>
              <a:ext uri="{FF2B5EF4-FFF2-40B4-BE49-F238E27FC236}">
                <a16:creationId xmlns:a16="http://schemas.microsoft.com/office/drawing/2014/main" id="{75502262-0935-7534-DB56-BD83C6F713A8}"/>
              </a:ext>
            </a:extLst>
          </p:cNvPr>
          <p:cNvPicPr>
            <a:picLocks noChangeAspect="1"/>
          </p:cNvPicPr>
          <p:nvPr/>
        </p:nvPicPr>
        <p:blipFill>
          <a:blip r:embed="rId3"/>
          <a:stretch>
            <a:fillRect/>
          </a:stretch>
        </p:blipFill>
        <p:spPr>
          <a:xfrm>
            <a:off x="407368" y="1196752"/>
            <a:ext cx="9577064" cy="4876175"/>
          </a:xfrm>
          <a:prstGeom prst="rect">
            <a:avLst/>
          </a:prstGeom>
        </p:spPr>
      </p:pic>
      <p:sp>
        <p:nvSpPr>
          <p:cNvPr id="4" name="Title 11">
            <a:extLst>
              <a:ext uri="{FF2B5EF4-FFF2-40B4-BE49-F238E27FC236}">
                <a16:creationId xmlns:a16="http://schemas.microsoft.com/office/drawing/2014/main" id="{E737A255-104F-5E73-87D7-00D3F2533010}"/>
              </a:ext>
            </a:extLst>
          </p:cNvPr>
          <p:cNvSpPr txBox="1">
            <a:spLocks/>
          </p:cNvSpPr>
          <p:nvPr/>
        </p:nvSpPr>
        <p:spPr bwMode="auto">
          <a:xfrm>
            <a:off x="335360" y="6525344"/>
            <a:ext cx="11737304"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Majoitustilasto , *ennakkotiedot vuodelta 2024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31.1.2025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3667734296"/>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ESAVO PowerPoint-esitysmalli</Template>
  <TotalTime>94175</TotalTime>
  <Words>490</Words>
  <Application>Microsoft Office PowerPoint</Application>
  <PresentationFormat>Laajakuva</PresentationFormat>
  <Paragraphs>40</Paragraphs>
  <Slides>9</Slides>
  <Notes>8</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9</vt:i4>
      </vt:variant>
    </vt:vector>
  </HeadingPairs>
  <TitlesOfParts>
    <vt:vector size="13" baseType="lpstr">
      <vt:lpstr>Arial</vt:lpstr>
      <vt:lpstr>Calibri</vt:lpstr>
      <vt:lpstr>Times New Roman</vt:lpstr>
      <vt:lpstr>ESAVO</vt:lpstr>
      <vt:lpstr>Majoitustilasto 1.1. - 31.12.2024</vt:lpstr>
      <vt:lpstr>Matkailijoiden rekisteröidyt yöpymisvuorokaudet Etelä-Savossa </vt:lpstr>
      <vt:lpstr>Matkailijoiden rekisteröidyt yöpymisvuorokaudet maakunnittain 2024*</vt:lpstr>
      <vt:lpstr>Matkailijoiden rekisteröidyt yöpymisvuorokaudet Etelä-Savossa vuosina 2010-2024*</vt:lpstr>
      <vt:lpstr>Rekisteröidyt yöpymiset maakunnittain joulukuussa vuosina 2021 - 2024*</vt:lpstr>
      <vt:lpstr>Rekisteröidyt yöpymisvuorokaudet kuukausittain 12/2023 - 12/2024*</vt:lpstr>
      <vt:lpstr>Matkailijoiden rekisteröidyt yöpymisvuorokaudet maakunnittain 2024*, suomalaiset ja ulkomaalaiset</vt:lpstr>
      <vt:lpstr>Ulkomaalaisten rekisteröidyt yöpymisvuorokaudet lähtömaittain eräistä maista Etelä-Savossa vuosina 2021-2024*</vt:lpstr>
      <vt:lpstr>Ulkomaalaisten rekisteröidyt yöpymisvuorokaudet lähtömaittain eräistä maista Etelä-Savossa vuosina 2010-2024*</vt:lpstr>
    </vt:vector>
  </TitlesOfParts>
  <Company>Etelä-Savon maakuntaliitto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Yöpymiset kuukausittain</dc:title>
  <dc:creator>Jaana Kokkonen</dc:creator>
  <cp:lastModifiedBy>Jaana Kokkonen</cp:lastModifiedBy>
  <cp:revision>286</cp:revision>
  <dcterms:created xsi:type="dcterms:W3CDTF">2020-02-25T14:36:39Z</dcterms:created>
  <dcterms:modified xsi:type="dcterms:W3CDTF">2025-01-31T09:59:01Z</dcterms:modified>
</cp:coreProperties>
</file>