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1"/>
  </p:notesMasterIdLst>
  <p:sldIdLst>
    <p:sldId id="811" r:id="rId2"/>
    <p:sldId id="814" r:id="rId3"/>
    <p:sldId id="697" r:id="rId4"/>
    <p:sldId id="812" r:id="rId5"/>
    <p:sldId id="724" r:id="rId6"/>
    <p:sldId id="699" r:id="rId7"/>
    <p:sldId id="698" r:id="rId8"/>
    <p:sldId id="726" r:id="rId9"/>
    <p:sldId id="81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3FE204-48A5-4833-9803-428A1A5AED09}" v="14" dt="2025-04-30T13:01:21.4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25" autoAdjust="0"/>
    <p:restoredTop sz="95020" autoAdjust="0"/>
  </p:normalViewPr>
  <p:slideViewPr>
    <p:cSldViewPr showGuides="1">
      <p:cViewPr>
        <p:scale>
          <a:sx n="80" d="100"/>
          <a:sy n="80" d="100"/>
        </p:scale>
        <p:origin x="48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483FE204-48A5-4833-9803-428A1A5AED09}"/>
    <pc:docChg chg="undo custSel modSld">
      <pc:chgData name="Jaana Kokkonen" userId="fd0ea1af-346e-4258-bc54-cec630bd1122" providerId="ADAL" clId="{483FE204-48A5-4833-9803-428A1A5AED09}" dt="2025-04-30T13:20:19" v="1026" actId="20577"/>
      <pc:docMkLst>
        <pc:docMk/>
      </pc:docMkLst>
      <pc:sldChg chg="addSp delSp modSp mod">
        <pc:chgData name="Jaana Kokkonen" userId="fd0ea1af-346e-4258-bc54-cec630bd1122" providerId="ADAL" clId="{483FE204-48A5-4833-9803-428A1A5AED09}" dt="2025-04-30T12:17:07.206" v="108" actId="962"/>
        <pc:sldMkLst>
          <pc:docMk/>
          <pc:sldMk cId="1710591031" sldId="697"/>
        </pc:sldMkLst>
        <pc:spChg chg="mod">
          <ac:chgData name="Jaana Kokkonen" userId="fd0ea1af-346e-4258-bc54-cec630bd1122" providerId="ADAL" clId="{483FE204-48A5-4833-9803-428A1A5AED09}" dt="2025-04-30T09:36:12.091" v="5"/>
          <ac:spMkLst>
            <pc:docMk/>
            <pc:sldMk cId="1710591031" sldId="697"/>
            <ac:spMk id="2" creationId="{FBC47939-5ECA-34EA-296D-431C4FB5DEF7}"/>
          </ac:spMkLst>
        </pc:spChg>
        <pc:spChg chg="mod">
          <ac:chgData name="Jaana Kokkonen" userId="fd0ea1af-346e-4258-bc54-cec630bd1122" providerId="ADAL" clId="{483FE204-48A5-4833-9803-428A1A5AED09}" dt="2025-04-30T09:36:40.292" v="6"/>
          <ac:spMkLst>
            <pc:docMk/>
            <pc:sldMk cId="1710591031" sldId="697"/>
            <ac:spMk id="8" creationId="{9201FF6F-70E4-494A-AF97-7FDB53D6943F}"/>
          </ac:spMkLst>
        </pc:spChg>
        <pc:picChg chg="add del mod">
          <ac:chgData name="Jaana Kokkonen" userId="fd0ea1af-346e-4258-bc54-cec630bd1122" providerId="ADAL" clId="{483FE204-48A5-4833-9803-428A1A5AED09}" dt="2025-04-30T12:16:55.993" v="104" actId="478"/>
          <ac:picMkLst>
            <pc:docMk/>
            <pc:sldMk cId="1710591031" sldId="697"/>
            <ac:picMk id="3" creationId="{D0054EE1-83D8-ED17-5AC1-F6AD7FCA16FB}"/>
          </ac:picMkLst>
        </pc:picChg>
        <pc:picChg chg="del">
          <ac:chgData name="Jaana Kokkonen" userId="fd0ea1af-346e-4258-bc54-cec630bd1122" providerId="ADAL" clId="{483FE204-48A5-4833-9803-428A1A5AED09}" dt="2025-04-30T12:12:51.113" v="18" actId="478"/>
          <ac:picMkLst>
            <pc:docMk/>
            <pc:sldMk cId="1710591031" sldId="697"/>
            <ac:picMk id="4" creationId="{79E57D02-7FDF-5BB6-E6C2-CF7E4414E798}"/>
          </ac:picMkLst>
        </pc:picChg>
        <pc:picChg chg="add mod">
          <ac:chgData name="Jaana Kokkonen" userId="fd0ea1af-346e-4258-bc54-cec630bd1122" providerId="ADAL" clId="{483FE204-48A5-4833-9803-428A1A5AED09}" dt="2025-04-30T12:17:07.206" v="108" actId="962"/>
          <ac:picMkLst>
            <pc:docMk/>
            <pc:sldMk cId="1710591031" sldId="697"/>
            <ac:picMk id="5" creationId="{D1F57660-6FCE-E0C6-38B4-A124E07F241D}"/>
          </ac:picMkLst>
        </pc:picChg>
      </pc:sldChg>
      <pc:sldChg chg="addSp delSp modSp mod">
        <pc:chgData name="Jaana Kokkonen" userId="fd0ea1af-346e-4258-bc54-cec630bd1122" providerId="ADAL" clId="{483FE204-48A5-4833-9803-428A1A5AED09}" dt="2025-04-30T12:23:27.022" v="213" actId="962"/>
        <pc:sldMkLst>
          <pc:docMk/>
          <pc:sldMk cId="1115662475" sldId="698"/>
        </pc:sldMkLst>
        <pc:spChg chg="mod">
          <ac:chgData name="Jaana Kokkonen" userId="fd0ea1af-346e-4258-bc54-cec630bd1122" providerId="ADAL" clId="{483FE204-48A5-4833-9803-428A1A5AED09}" dt="2025-04-30T09:36:12.091" v="5"/>
          <ac:spMkLst>
            <pc:docMk/>
            <pc:sldMk cId="1115662475" sldId="698"/>
            <ac:spMk id="6" creationId="{21C9067E-4774-4610-A7DF-EF16121799E5}"/>
          </ac:spMkLst>
        </pc:spChg>
        <pc:spChg chg="mod">
          <ac:chgData name="Jaana Kokkonen" userId="fd0ea1af-346e-4258-bc54-cec630bd1122" providerId="ADAL" clId="{483FE204-48A5-4833-9803-428A1A5AED09}" dt="2025-04-30T09:36:40.292" v="6"/>
          <ac:spMkLst>
            <pc:docMk/>
            <pc:sldMk cId="1115662475" sldId="698"/>
            <ac:spMk id="8" creationId="{9201FF6F-70E4-494A-AF97-7FDB53D6943F}"/>
          </ac:spMkLst>
        </pc:spChg>
        <pc:picChg chg="add mod">
          <ac:chgData name="Jaana Kokkonen" userId="fd0ea1af-346e-4258-bc54-cec630bd1122" providerId="ADAL" clId="{483FE204-48A5-4833-9803-428A1A5AED09}" dt="2025-04-30T12:23:27.022" v="213" actId="962"/>
          <ac:picMkLst>
            <pc:docMk/>
            <pc:sldMk cId="1115662475" sldId="698"/>
            <ac:picMk id="2" creationId="{1C45AFD5-9B27-CA90-7349-E84C9CA293D0}"/>
          </ac:picMkLst>
        </pc:picChg>
        <pc:picChg chg="del">
          <ac:chgData name="Jaana Kokkonen" userId="fd0ea1af-346e-4258-bc54-cec630bd1122" providerId="ADAL" clId="{483FE204-48A5-4833-9803-428A1A5AED09}" dt="2025-04-30T12:20:26.268" v="118" actId="478"/>
          <ac:picMkLst>
            <pc:docMk/>
            <pc:sldMk cId="1115662475" sldId="698"/>
            <ac:picMk id="3" creationId="{BD0B7D60-B711-D054-286E-8551F4D2923B}"/>
          </ac:picMkLst>
        </pc:picChg>
      </pc:sldChg>
      <pc:sldChg chg="addSp delSp modSp mod">
        <pc:chgData name="Jaana Kokkonen" userId="fd0ea1af-346e-4258-bc54-cec630bd1122" providerId="ADAL" clId="{483FE204-48A5-4833-9803-428A1A5AED09}" dt="2025-04-30T12:29:13.230" v="385" actId="962"/>
        <pc:sldMkLst>
          <pc:docMk/>
          <pc:sldMk cId="3300699223" sldId="699"/>
        </pc:sldMkLst>
        <pc:spChg chg="mod">
          <ac:chgData name="Jaana Kokkonen" userId="fd0ea1af-346e-4258-bc54-cec630bd1122" providerId="ADAL" clId="{483FE204-48A5-4833-9803-428A1A5AED09}" dt="2025-04-30T12:24:03.665" v="214" actId="20577"/>
          <ac:spMkLst>
            <pc:docMk/>
            <pc:sldMk cId="3300699223" sldId="699"/>
            <ac:spMk id="3" creationId="{74AA12C0-3BCF-5661-0F5E-2A4B7F3B2B92}"/>
          </ac:spMkLst>
        </pc:spChg>
        <pc:spChg chg="mod">
          <ac:chgData name="Jaana Kokkonen" userId="fd0ea1af-346e-4258-bc54-cec630bd1122" providerId="ADAL" clId="{483FE204-48A5-4833-9803-428A1A5AED09}" dt="2025-04-30T09:37:02.546" v="11" actId="20577"/>
          <ac:spMkLst>
            <pc:docMk/>
            <pc:sldMk cId="3300699223" sldId="699"/>
            <ac:spMk id="8" creationId="{9201FF6F-70E4-494A-AF97-7FDB53D6943F}"/>
          </ac:spMkLst>
        </pc:spChg>
        <pc:picChg chg="del">
          <ac:chgData name="Jaana Kokkonen" userId="fd0ea1af-346e-4258-bc54-cec630bd1122" providerId="ADAL" clId="{483FE204-48A5-4833-9803-428A1A5AED09}" dt="2025-04-30T12:25:51.568" v="223" actId="478"/>
          <ac:picMkLst>
            <pc:docMk/>
            <pc:sldMk cId="3300699223" sldId="699"/>
            <ac:picMk id="2" creationId="{F7B483EC-A712-8D2B-B3D8-5760DC633C96}"/>
          </ac:picMkLst>
        </pc:picChg>
        <pc:picChg chg="add mod">
          <ac:chgData name="Jaana Kokkonen" userId="fd0ea1af-346e-4258-bc54-cec630bd1122" providerId="ADAL" clId="{483FE204-48A5-4833-9803-428A1A5AED09}" dt="2025-04-30T12:29:13.230" v="385" actId="962"/>
          <ac:picMkLst>
            <pc:docMk/>
            <pc:sldMk cId="3300699223" sldId="699"/>
            <ac:picMk id="4" creationId="{E0B5325E-5B87-455F-4E26-52E7A18B6839}"/>
          </ac:picMkLst>
        </pc:picChg>
      </pc:sldChg>
      <pc:sldChg chg="addSp delSp modSp mod">
        <pc:chgData name="Jaana Kokkonen" userId="fd0ea1af-346e-4258-bc54-cec630bd1122" providerId="ADAL" clId="{483FE204-48A5-4833-9803-428A1A5AED09}" dt="2025-04-30T12:53:25.128" v="693" actId="962"/>
        <pc:sldMkLst>
          <pc:docMk/>
          <pc:sldMk cId="183058171" sldId="724"/>
        </pc:sldMkLst>
        <pc:spChg chg="mod">
          <ac:chgData name="Jaana Kokkonen" userId="fd0ea1af-346e-4258-bc54-cec630bd1122" providerId="ADAL" clId="{483FE204-48A5-4833-9803-428A1A5AED09}" dt="2025-04-30T12:24:27.189" v="217" actId="20577"/>
          <ac:spMkLst>
            <pc:docMk/>
            <pc:sldMk cId="183058171" sldId="724"/>
            <ac:spMk id="2" creationId="{E06AED70-AF2E-0112-7E50-DCE7BFF409E8}"/>
          </ac:spMkLst>
        </pc:spChg>
        <pc:spChg chg="mod">
          <ac:chgData name="Jaana Kokkonen" userId="fd0ea1af-346e-4258-bc54-cec630bd1122" providerId="ADAL" clId="{483FE204-48A5-4833-9803-428A1A5AED09}" dt="2025-04-30T09:35:54.148" v="4"/>
          <ac:spMkLst>
            <pc:docMk/>
            <pc:sldMk cId="183058171" sldId="724"/>
            <ac:spMk id="8" creationId="{9201FF6F-70E4-494A-AF97-7FDB53D6943F}"/>
          </ac:spMkLst>
        </pc:spChg>
        <pc:picChg chg="add mod">
          <ac:chgData name="Jaana Kokkonen" userId="fd0ea1af-346e-4258-bc54-cec630bd1122" providerId="ADAL" clId="{483FE204-48A5-4833-9803-428A1A5AED09}" dt="2025-04-30T12:53:25.128" v="693" actId="962"/>
          <ac:picMkLst>
            <pc:docMk/>
            <pc:sldMk cId="183058171" sldId="724"/>
            <ac:picMk id="3" creationId="{F4204BEC-A372-1E05-E62A-EF2A0664E5B9}"/>
          </ac:picMkLst>
        </pc:picChg>
        <pc:picChg chg="del mod">
          <ac:chgData name="Jaana Kokkonen" userId="fd0ea1af-346e-4258-bc54-cec630bd1122" providerId="ADAL" clId="{483FE204-48A5-4833-9803-428A1A5AED09}" dt="2025-04-30T12:52:01.228" v="645" actId="478"/>
          <ac:picMkLst>
            <pc:docMk/>
            <pc:sldMk cId="183058171" sldId="724"/>
            <ac:picMk id="4" creationId="{E289DD52-8159-0E1C-AA6C-AE7CAA472788}"/>
          </ac:picMkLst>
        </pc:picChg>
      </pc:sldChg>
      <pc:sldChg chg="addSp delSp modSp mod">
        <pc:chgData name="Jaana Kokkonen" userId="fd0ea1af-346e-4258-bc54-cec630bd1122" providerId="ADAL" clId="{483FE204-48A5-4833-9803-428A1A5AED09}" dt="2025-04-30T13:05:13.430" v="842" actId="962"/>
        <pc:sldMkLst>
          <pc:docMk/>
          <pc:sldMk cId="3294671777" sldId="726"/>
        </pc:sldMkLst>
        <pc:spChg chg="mod">
          <ac:chgData name="Jaana Kokkonen" userId="fd0ea1af-346e-4258-bc54-cec630bd1122" providerId="ADAL" clId="{483FE204-48A5-4833-9803-428A1A5AED09}" dt="2025-04-30T12:24:10.813" v="215" actId="20577"/>
          <ac:spMkLst>
            <pc:docMk/>
            <pc:sldMk cId="3294671777" sldId="726"/>
            <ac:spMk id="4" creationId="{5E2D9892-8D90-0569-B453-29403B88B107}"/>
          </ac:spMkLst>
        </pc:spChg>
        <pc:spChg chg="mod">
          <ac:chgData name="Jaana Kokkonen" userId="fd0ea1af-346e-4258-bc54-cec630bd1122" providerId="ADAL" clId="{483FE204-48A5-4833-9803-428A1A5AED09}" dt="2025-04-30T09:37:12.959" v="12" actId="20577"/>
          <ac:spMkLst>
            <pc:docMk/>
            <pc:sldMk cId="3294671777" sldId="726"/>
            <ac:spMk id="8" creationId="{9201FF6F-70E4-494A-AF97-7FDB53D6943F}"/>
          </ac:spMkLst>
        </pc:spChg>
        <pc:picChg chg="del">
          <ac:chgData name="Jaana Kokkonen" userId="fd0ea1af-346e-4258-bc54-cec630bd1122" providerId="ADAL" clId="{483FE204-48A5-4833-9803-428A1A5AED09}" dt="2025-04-30T13:01:42.494" v="696" actId="478"/>
          <ac:picMkLst>
            <pc:docMk/>
            <pc:sldMk cId="3294671777" sldId="726"/>
            <ac:picMk id="2" creationId="{4323F381-24E3-44BD-F23D-5D527F24B57C}"/>
          </ac:picMkLst>
        </pc:picChg>
        <pc:picChg chg="add mod">
          <ac:chgData name="Jaana Kokkonen" userId="fd0ea1af-346e-4258-bc54-cec630bd1122" providerId="ADAL" clId="{483FE204-48A5-4833-9803-428A1A5AED09}" dt="2025-04-30T12:51:36.752" v="641" actId="1076"/>
          <ac:picMkLst>
            <pc:docMk/>
            <pc:sldMk cId="3294671777" sldId="726"/>
            <ac:picMk id="3" creationId="{1683220A-F3ED-28CA-7D28-A3BCB3D5DEC3}"/>
          </ac:picMkLst>
        </pc:picChg>
        <pc:picChg chg="add mod">
          <ac:chgData name="Jaana Kokkonen" userId="fd0ea1af-346e-4258-bc54-cec630bd1122" providerId="ADAL" clId="{483FE204-48A5-4833-9803-428A1A5AED09}" dt="2025-04-30T13:05:13.430" v="842" actId="962"/>
          <ac:picMkLst>
            <pc:docMk/>
            <pc:sldMk cId="3294671777" sldId="726"/>
            <ac:picMk id="5" creationId="{8F4FDB4C-7975-BB18-B3D7-4FF61A44A04B}"/>
          </ac:picMkLst>
        </pc:picChg>
      </pc:sldChg>
      <pc:sldChg chg="modSp mod">
        <pc:chgData name="Jaana Kokkonen" userId="fd0ea1af-346e-4258-bc54-cec630bd1122" providerId="ADAL" clId="{483FE204-48A5-4833-9803-428A1A5AED09}" dt="2025-04-30T09:35:32.284" v="3" actId="20577"/>
        <pc:sldMkLst>
          <pc:docMk/>
          <pc:sldMk cId="1678896812" sldId="811"/>
        </pc:sldMkLst>
        <pc:spChg chg="mod">
          <ac:chgData name="Jaana Kokkonen" userId="fd0ea1af-346e-4258-bc54-cec630bd1122" providerId="ADAL" clId="{483FE204-48A5-4833-9803-428A1A5AED09}" dt="2025-04-30T09:35:32.284" v="3" actId="20577"/>
          <ac:spMkLst>
            <pc:docMk/>
            <pc:sldMk cId="1678896812" sldId="811"/>
            <ac:spMk id="3" creationId="{952D8097-63F1-4C82-9E2C-6ABB0C740FC0}"/>
          </ac:spMkLst>
        </pc:spChg>
      </pc:sldChg>
      <pc:sldChg chg="addSp delSp modSp mod">
        <pc:chgData name="Jaana Kokkonen" userId="fd0ea1af-346e-4258-bc54-cec630bd1122" providerId="ADAL" clId="{483FE204-48A5-4833-9803-428A1A5AED09}" dt="2025-04-30T12:36:10.752" v="445" actId="1038"/>
        <pc:sldMkLst>
          <pc:docMk/>
          <pc:sldMk cId="4254176678" sldId="812"/>
        </pc:sldMkLst>
        <pc:spChg chg="mod">
          <ac:chgData name="Jaana Kokkonen" userId="fd0ea1af-346e-4258-bc54-cec630bd1122" providerId="ADAL" clId="{483FE204-48A5-4833-9803-428A1A5AED09}" dt="2025-04-30T12:24:32.773" v="218" actId="20577"/>
          <ac:spMkLst>
            <pc:docMk/>
            <pc:sldMk cId="4254176678" sldId="812"/>
            <ac:spMk id="2" creationId="{CE14B9A8-0514-25BD-B21A-8347E2BA4642}"/>
          </ac:spMkLst>
        </pc:spChg>
        <pc:spChg chg="mod">
          <ac:chgData name="Jaana Kokkonen" userId="fd0ea1af-346e-4258-bc54-cec630bd1122" providerId="ADAL" clId="{483FE204-48A5-4833-9803-428A1A5AED09}" dt="2025-04-30T12:36:04.109" v="443" actId="1037"/>
          <ac:spMkLst>
            <pc:docMk/>
            <pc:sldMk cId="4254176678" sldId="812"/>
            <ac:spMk id="8" creationId="{9201FF6F-70E4-494A-AF97-7FDB53D6943F}"/>
          </ac:spMkLst>
        </pc:spChg>
        <pc:picChg chg="del">
          <ac:chgData name="Jaana Kokkonen" userId="fd0ea1af-346e-4258-bc54-cec630bd1122" providerId="ADAL" clId="{483FE204-48A5-4833-9803-428A1A5AED09}" dt="2025-04-30T12:33:51.610" v="387" actId="478"/>
          <ac:picMkLst>
            <pc:docMk/>
            <pc:sldMk cId="4254176678" sldId="812"/>
            <ac:picMk id="3" creationId="{A4BC5396-9D6F-BC8F-851C-6774A5F16460}"/>
          </ac:picMkLst>
        </pc:picChg>
        <pc:picChg chg="add mod">
          <ac:chgData name="Jaana Kokkonen" userId="fd0ea1af-346e-4258-bc54-cec630bd1122" providerId="ADAL" clId="{483FE204-48A5-4833-9803-428A1A5AED09}" dt="2025-04-30T12:36:10.752" v="445" actId="1038"/>
          <ac:picMkLst>
            <pc:docMk/>
            <pc:sldMk cId="4254176678" sldId="812"/>
            <ac:picMk id="4" creationId="{E43E7B2E-84A0-4C3D-3268-45E589F36D38}"/>
          </ac:picMkLst>
        </pc:picChg>
      </pc:sldChg>
      <pc:sldChg chg="addSp delSp modSp mod">
        <pc:chgData name="Jaana Kokkonen" userId="fd0ea1af-346e-4258-bc54-cec630bd1122" providerId="ADAL" clId="{483FE204-48A5-4833-9803-428A1A5AED09}" dt="2025-04-30T12:46:55.001" v="638" actId="962"/>
        <pc:sldMkLst>
          <pc:docMk/>
          <pc:sldMk cId="3667734296" sldId="813"/>
        </pc:sldMkLst>
        <pc:spChg chg="mod">
          <ac:chgData name="Jaana Kokkonen" userId="fd0ea1af-346e-4258-bc54-cec630bd1122" providerId="ADAL" clId="{483FE204-48A5-4833-9803-428A1A5AED09}" dt="2025-04-30T12:24:17.610" v="216" actId="20577"/>
          <ac:spMkLst>
            <pc:docMk/>
            <pc:sldMk cId="3667734296" sldId="813"/>
            <ac:spMk id="4" creationId="{E737A255-104F-5E73-87D7-00D3F2533010}"/>
          </ac:spMkLst>
        </pc:spChg>
        <pc:spChg chg="mod">
          <ac:chgData name="Jaana Kokkonen" userId="fd0ea1af-346e-4258-bc54-cec630bd1122" providerId="ADAL" clId="{483FE204-48A5-4833-9803-428A1A5AED09}" dt="2025-04-30T09:37:23.021" v="13" actId="20577"/>
          <ac:spMkLst>
            <pc:docMk/>
            <pc:sldMk cId="3667734296" sldId="813"/>
            <ac:spMk id="8" creationId="{9201FF6F-70E4-494A-AF97-7FDB53D6943F}"/>
          </ac:spMkLst>
        </pc:spChg>
        <pc:picChg chg="del">
          <ac:chgData name="Jaana Kokkonen" userId="fd0ea1af-346e-4258-bc54-cec630bd1122" providerId="ADAL" clId="{483FE204-48A5-4833-9803-428A1A5AED09}" dt="2025-04-30T12:41:56.245" v="448" actId="478"/>
          <ac:picMkLst>
            <pc:docMk/>
            <pc:sldMk cId="3667734296" sldId="813"/>
            <ac:picMk id="2" creationId="{570E2D8E-F891-7C5F-69B4-6D423A16279A}"/>
          </ac:picMkLst>
        </pc:picChg>
        <pc:picChg chg="add mod">
          <ac:chgData name="Jaana Kokkonen" userId="fd0ea1af-346e-4258-bc54-cec630bd1122" providerId="ADAL" clId="{483FE204-48A5-4833-9803-428A1A5AED09}" dt="2025-04-30T12:46:55.001" v="638" actId="962"/>
          <ac:picMkLst>
            <pc:docMk/>
            <pc:sldMk cId="3667734296" sldId="813"/>
            <ac:picMk id="3" creationId="{FFB42121-45B5-76F0-2109-B77F4D89ECF7}"/>
          </ac:picMkLst>
        </pc:picChg>
      </pc:sldChg>
      <pc:sldChg chg="modSp mod">
        <pc:chgData name="Jaana Kokkonen" userId="fd0ea1af-346e-4258-bc54-cec630bd1122" providerId="ADAL" clId="{483FE204-48A5-4833-9803-428A1A5AED09}" dt="2025-04-30T13:20:19" v="1026" actId="20577"/>
        <pc:sldMkLst>
          <pc:docMk/>
          <pc:sldMk cId="902887254" sldId="814"/>
        </pc:sldMkLst>
        <pc:spChg chg="mod">
          <ac:chgData name="Jaana Kokkonen" userId="fd0ea1af-346e-4258-bc54-cec630bd1122" providerId="ADAL" clId="{483FE204-48A5-4833-9803-428A1A5AED09}" dt="2025-04-30T12:25:03.280" v="221" actId="1036"/>
          <ac:spMkLst>
            <pc:docMk/>
            <pc:sldMk cId="902887254" sldId="814"/>
            <ac:spMk id="2" creationId="{A7746A2E-D37C-6140-6F9C-6754602347DC}"/>
          </ac:spMkLst>
        </pc:spChg>
        <pc:spChg chg="mod">
          <ac:chgData name="Jaana Kokkonen" userId="fd0ea1af-346e-4258-bc54-cec630bd1122" providerId="ADAL" clId="{483FE204-48A5-4833-9803-428A1A5AED09}" dt="2025-04-30T13:20:19" v="1026" actId="20577"/>
          <ac:spMkLst>
            <pc:docMk/>
            <pc:sldMk cId="902887254" sldId="814"/>
            <ac:spMk id="4" creationId="{2F420B80-2B7A-DE34-1D11-F8A6504788B9}"/>
          </ac:spMkLst>
        </pc:spChg>
        <pc:spChg chg="mod">
          <ac:chgData name="Jaana Kokkonen" userId="fd0ea1af-346e-4258-bc54-cec630bd1122" providerId="ADAL" clId="{483FE204-48A5-4833-9803-428A1A5AED09}" dt="2025-04-30T09:35:54.148" v="4"/>
          <ac:spMkLst>
            <pc:docMk/>
            <pc:sldMk cId="902887254" sldId="814"/>
            <ac:spMk id="7" creationId="{CBA28B99-9183-D8C6-21DB-E64F60650B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15270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6025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78766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94602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38364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30012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923815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1400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952D8097-63F1-4C82-9E2C-6ABB0C740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Majoitustilasto 1.1. - 31.3.2025</a:t>
            </a:r>
          </a:p>
        </p:txBody>
      </p:sp>
    </p:spTree>
    <p:extLst>
      <p:ext uri="{BB962C8B-B14F-4D97-AF65-F5344CB8AC3E}">
        <p14:creationId xmlns:p14="http://schemas.microsoft.com/office/powerpoint/2010/main" val="167889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6D48C3DC-24AB-B2CF-6D6F-378DF41BE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620688"/>
            <a:ext cx="10801200" cy="414548"/>
          </a:xfrm>
        </p:spPr>
        <p:txBody>
          <a:bodyPr/>
          <a:lstStyle/>
          <a:p>
            <a:r>
              <a:rPr lang="fi-FI" dirty="0"/>
              <a:t>Matkailijoiden rekisteröidyt yöpymisvuorokaudet Etelä-Savossa 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2F420B80-2B7A-DE34-1D11-F8A6504788B9}"/>
              </a:ext>
            </a:extLst>
          </p:cNvPr>
          <p:cNvSpPr txBox="1"/>
          <p:nvPr/>
        </p:nvSpPr>
        <p:spPr>
          <a:xfrm>
            <a:off x="551384" y="1402318"/>
            <a:ext cx="1065718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Noin 33 600 rekisteröityä yöpymistä maaliskuussa*</a:t>
            </a: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Etelä-Savossa kirjattiin vuoden 2025 maaliskuussa 33 649 rekisteröityä yöpymistä (muutos -4,5 % edellisen vuoden maaliskuusta), joista kotimaisia oli 31 888 (-4,0 %) ja ulkomaalaisten tekemiä 1 761 yötä (-12,5 %).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Eniten ulkomaalaisten rekisteröityjä yöpymisiä kirjattiin maaliskuussa matkailijoille, jotka saapuivat Saksasta (506 yötä), Virosta (208 yötä), Alankomaista (169 yötä), Ruotsista (113 yötä) ja Ranskasta (96 yötä).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Vapaa-ajan matkailijoiden yöpymisiä oli Etelä-Savossa maaliskuussa 64,0 prosenttia, ja he viettivät 21 535 yötä (-13,7 %). Työmatkailijoiden yöpymisiä oli 36,0 prosenttia, ja he viettivät Etelä-Savossa 12 114 yötä (+17,7 %).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Majoitusliikkeiden huonekäyttöaste maaliskuussa 2025 oli Etelä-Savossa 37,2 % ja koko maassa 49,7 %. Huoneen keskihinta oli maaliskuussa Etelä-Savossa 108,21 ja koko </a:t>
            </a:r>
            <a:r>
              <a:rPr lang="fi-FI" sz="1400">
                <a:latin typeface="Arial" panose="020B0604020202020204" pitchFamily="34" charset="0"/>
                <a:cs typeface="Arial" panose="020B0604020202020204" pitchFamily="34" charset="0"/>
              </a:rPr>
              <a:t>maassa 128,42 </a:t>
            </a:r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euroa.</a:t>
            </a:r>
          </a:p>
          <a:p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Tammi-maaliskuussa* noin 94 700 rekisteröityä yöpymistä</a:t>
            </a:r>
          </a:p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Tammi-maaliskuussa 2025* yhteensä kirjattiin Etelä-Savossa 94 689 rekisteröityä yöpymistä (muutos -1,7 % edellisen vuoden vastaavasta ajasta), joista kotimaisia yöpymisiä oli 88 849 (-0,1 %) ja ulkomaalaisten tekemiä 5 840 (-21,1 %).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BA28B99-9183-D8C6-21DB-E64F60650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552384" y="82472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solidFill>
                  <a:prstClr val="black"/>
                </a:solidFill>
                <a:latin typeface="Arial"/>
              </a:rPr>
              <a:t>maaliskuu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A7746A2E-D37C-6140-6F9C-6754602347DC}"/>
              </a:ext>
            </a:extLst>
          </p:cNvPr>
          <p:cNvSpPr txBox="1">
            <a:spLocks/>
          </p:cNvSpPr>
          <p:nvPr/>
        </p:nvSpPr>
        <p:spPr bwMode="auto">
          <a:xfrm>
            <a:off x="551384" y="6014984"/>
            <a:ext cx="11521280" cy="79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defRPr/>
            </a:pPr>
            <a:r>
              <a:rPr lang="fi-FI" sz="1100" dirty="0">
                <a:effectLst/>
              </a:rPr>
              <a:t>Rekisteröidyt majoitustilastot sisältävät rekisteröityjen majoitusliikkeiden, eli hotellien, motellien, matkustajakotien, retkeilymajojen, lomakylien ja </a:t>
            </a:r>
          </a:p>
          <a:p>
            <a:pPr fontAlgn="base">
              <a:spcBef>
                <a:spcPct val="0"/>
              </a:spcBef>
              <a:defRPr/>
            </a:pPr>
            <a:r>
              <a:rPr lang="fi-FI" sz="1100" dirty="0">
                <a:effectLst/>
              </a:rPr>
              <a:t>leirintäalueiden tilastot. Liikkeet, joissa on alle 20 vuodepaikkaa tai sähköliitäntä­pisteellä varustettua matkailuvaunupaikkaa, eivät kuulu tilastoinnin piiriin.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-52"/>
              <a:ea typeface="+mn-ea"/>
              <a:cs typeface="Arial" charset="-5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           	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          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30.4.2025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902887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260648"/>
            <a:ext cx="11881320" cy="504056"/>
          </a:xfrm>
        </p:spPr>
        <p:txBody>
          <a:bodyPr/>
          <a:lstStyle/>
          <a:p>
            <a:r>
              <a:rPr lang="fi-FI" dirty="0"/>
              <a:t>Matkailijoiden rekisteröidyt yöpymisvuorokaudet maakunnittain 01-03/2025*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FBC47939-5ECA-34EA-296D-431C4FB5DEF7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30.4.2025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5" name="Kuva 4" descr="Palkkikaavio. Eniten matkailijoiden rekisteröityneitä yöpymisvuorokausia oli tammi-maaliskuussa 2025 Uudellamaalla, noin 1,4 miljoonaa kappaletta sekä Lapissa, noin 1,3 miljoonaa kappaletta. Etelä-Savossa yöpymisvuorokausia oli noin 95 000 kappaletta.">
            <a:extLst>
              <a:ext uri="{FF2B5EF4-FFF2-40B4-BE49-F238E27FC236}">
                <a16:creationId xmlns:a16="http://schemas.microsoft.com/office/drawing/2014/main" id="{D1F57660-6FCE-E0C6-38B4-A124E07F2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44" y="908719"/>
            <a:ext cx="9937104" cy="541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59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332656"/>
            <a:ext cx="11305256" cy="792088"/>
          </a:xfrm>
        </p:spPr>
        <p:txBody>
          <a:bodyPr/>
          <a:lstStyle/>
          <a:p>
            <a:r>
              <a:rPr lang="fi-FI" dirty="0"/>
              <a:t>Matkailijoiden rekisteröidyt yöpymisvuorokaudet Etelä-Savossa vuosina 2010-2024 ja 01-03/2025*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CE14B9A8-0514-25BD-B21A-8347E2BA4642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 	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30.4.2025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ylväskaavio. Yöpymisvuorokausien määrä laski eniten vuonna 2020 koronapandemian vuoksi ulkomaisten yöpyjien osalta. Kotimaiset yöpymiset ovat olleet hieman nousussa aiemmasta tasosta vuoden 2020 jälkeen. Tammi-maaliskuussa 2025 kotimaisten yöpymisvuorokausien määrä oli Etelä-Savossa noin 88 800 ja ulkomaisten yöpymisten määrä noin 5 800 kappaletta ennakkotietojen mukaan.">
            <a:extLst>
              <a:ext uri="{FF2B5EF4-FFF2-40B4-BE49-F238E27FC236}">
                <a16:creationId xmlns:a16="http://schemas.microsoft.com/office/drawing/2014/main" id="{E43E7B2E-84A0-4C3D-3268-45E589F36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629" y="1268761"/>
            <a:ext cx="9955835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17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260648"/>
            <a:ext cx="11521280" cy="525982"/>
          </a:xfrm>
        </p:spPr>
        <p:txBody>
          <a:bodyPr/>
          <a:lstStyle/>
          <a:p>
            <a:r>
              <a:rPr lang="fi-FI" dirty="0"/>
              <a:t>Rekisteröidyt yöpymiset maakunnittain maaliskuussa vuosina 2022 - 2025*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E06AED70-AF2E-0112-7E50-DCE7BFF409E8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 	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30.4.2025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. Eniten yöpymisiä maaliskuussa 2025 oli Uudellamaalla, noin 487 000 kappaletta, Lapissa, noin 425 000 kappaletta ja Pohjois-Pohjanmaalla, noin 170 000 kappaletta. Etelä-Savossa yöpymisiä oli noin 34 000 kappaletta.">
            <a:extLst>
              <a:ext uri="{FF2B5EF4-FFF2-40B4-BE49-F238E27FC236}">
                <a16:creationId xmlns:a16="http://schemas.microsoft.com/office/drawing/2014/main" id="{F4204BEC-A372-1E05-E62A-EF2A0664E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908719"/>
            <a:ext cx="9433048" cy="530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332656"/>
            <a:ext cx="11161240" cy="504056"/>
          </a:xfrm>
        </p:spPr>
        <p:txBody>
          <a:bodyPr/>
          <a:lstStyle/>
          <a:p>
            <a:r>
              <a:rPr lang="fi-FI" dirty="0"/>
              <a:t>Rekisteröidyt yöpymisvuorokaudet kuukausittain 03/2024 - 03/2025*</a:t>
            </a: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74AA12C0-3BCF-5661-0F5E-2A4B7F3B2B92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30.4.2025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ylväskaavio. Rekisteröityjä yöpymisvuorokausia oli maaliskuussa 2025 Etelä-Savossa 33 649, Itä-Suomessa 230 945 ja koko maassa noin 1,8 miljoonaa kappaletta. Yöpymisten määrä oli maaliskuussa 2025 Etelä-Savossa, Itä-Suomessa ja koko maassa hieman pienempi kuin edellisvuonna vastaavaan aikaan.">
            <a:extLst>
              <a:ext uri="{FF2B5EF4-FFF2-40B4-BE49-F238E27FC236}">
                <a16:creationId xmlns:a16="http://schemas.microsoft.com/office/drawing/2014/main" id="{E0B5325E-5B87-455F-4E26-52E7A18B6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980728"/>
            <a:ext cx="9461812" cy="504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9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0225136" cy="864096"/>
          </a:xfrm>
        </p:spPr>
        <p:txBody>
          <a:bodyPr/>
          <a:lstStyle/>
          <a:p>
            <a:r>
              <a:rPr lang="fi-FI" dirty="0"/>
              <a:t>Matkailijoiden rekisteröidyt yöpymisvuorokaudet maakunnittain 01-03/2025*, suomalaiset ja ulkomaalaiset</a:t>
            </a: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21C9067E-4774-4610-A7DF-EF16121799E5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30.4.2025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alkkikaavio. Eniten ulkomaisia yöpymisiä oli tammi-maaliskuussa 2025 Lapissa, noin 1 miljoonaa kappaletta ja Uudellamaalla, noin 589 000 kappaletta. Eniten kotimaisia yöpymisiä oli Uudellamaalla, noin 812 000 kappaletta, Pirkanmaalla, noin 349 000, Pohjois-Pohjanmaalla, noin 338 000 ja Lapissa, noin 302 000 kappaletta. Etelä-Savossa oli suomalaisten matkailijoiden rekisteröityneitä yöpymisvuorokausia noin 89 000 kappaletta ja ulkomaisten matkailijoiden rekisteröityneitä yöpymisiä noin 6 000 kappaletta.">
            <a:extLst>
              <a:ext uri="{FF2B5EF4-FFF2-40B4-BE49-F238E27FC236}">
                <a16:creationId xmlns:a16="http://schemas.microsoft.com/office/drawing/2014/main" id="{1C45AFD5-9B27-CA90-7349-E84C9CA293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196752"/>
            <a:ext cx="9315495" cy="509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62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0873208" cy="792088"/>
          </a:xfrm>
        </p:spPr>
        <p:txBody>
          <a:bodyPr/>
          <a:lstStyle/>
          <a:p>
            <a:r>
              <a:rPr lang="fi-FI" dirty="0"/>
              <a:t>Ulkomaalaisten rekisteröidyt yöpymisvuorokaudet lähtömaittain eräistä maista Etelä-Savossa vuosina 2022-2024 ja 01-03/2025*</a:t>
            </a:r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5E2D9892-8D90-0569-B453-29403B88B107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	       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30.4.2025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5" name="Kuva 4" descr="Palkkikaavio. Vuoden 2025 tammi-maaliskuussa Etelä-Savossa eniten ulkomaalaisten matkailijoiden yöpymisiä oli Saksasta, 2 147 kappaletta, Ranskasta, 737 kappaletta ja Virosta, 376 kappaletta. Vuonna 2024 eniten ulkomaalaisten matkailijoiden yöpymisvuorokausia oli Saksasta, noin 23 800, Ranskasta, noin 4 300 ja Alankomaista noin 4 200. Venäläisten matkailijoiden yöpymisvuorokausia oli vuonna 2022 noin 7 000, vuonna 2023 noin 1 000, vuonna 2024 noin 700 ja tammi-maaliskuussa 2025 yhteensä 20 yöpymisvuorokautta.">
            <a:extLst>
              <a:ext uri="{FF2B5EF4-FFF2-40B4-BE49-F238E27FC236}">
                <a16:creationId xmlns:a16="http://schemas.microsoft.com/office/drawing/2014/main" id="{8F4FDB4C-7975-BB18-B3D7-4FF61A44A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52" y="1167187"/>
            <a:ext cx="9217024" cy="518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71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1305256" cy="792088"/>
          </a:xfrm>
        </p:spPr>
        <p:txBody>
          <a:bodyPr/>
          <a:lstStyle/>
          <a:p>
            <a:r>
              <a:rPr lang="fi-FI" dirty="0"/>
              <a:t>Ulkomaalaisten rekisteröidyt yöpymisvuorokaudet lähtömaittain eräistä maista Etelä-Savossa vuosina 2010-2024 ja 01-03/2025* </a:t>
            </a:r>
            <a:r>
              <a:rPr lang="fi-FI" sz="2400" b="0" dirty="0"/>
              <a:t>(TOP 7 / 2025*)</a:t>
            </a:r>
            <a:endParaRPr lang="fi-FI" b="0" dirty="0"/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E737A255-104F-5E73-87D7-00D3F2533010}"/>
              </a:ext>
            </a:extLst>
          </p:cNvPr>
          <p:cNvSpPr txBox="1">
            <a:spLocks/>
          </p:cNvSpPr>
          <p:nvPr/>
        </p:nvSpPr>
        <p:spPr bwMode="auto">
          <a:xfrm>
            <a:off x="335360" y="6525344"/>
            <a:ext cx="1173730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Majoitustilasto , *ennakkotiedot vuodelta 2025					       	            	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30.4.2025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Viivakaavio ulkomaalaisten yöpymisvuorokausista vuodesta 2010 alkaen eräistä maista. Ulkomaalaisista saksalaisten yöpymisvuorokausia on ollut Etelä-Savossa kaikkein eniten vuodesta 2021 alkaen, jolloin niitä oli noin 10 900. Vuonna 2024 saksalaisten yöpymisvuorokausia oli noin 23 800 kappaletta ja vuoden 2025 tammi-maaliskuussa 2 147 kappaletta.">
            <a:extLst>
              <a:ext uri="{FF2B5EF4-FFF2-40B4-BE49-F238E27FC236}">
                <a16:creationId xmlns:a16="http://schemas.microsoft.com/office/drawing/2014/main" id="{FFB42121-45B5-76F0-2109-B77F4D89EC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166" y="1340768"/>
            <a:ext cx="10070632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34296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96551</TotalTime>
  <Words>504</Words>
  <Application>Microsoft Office PowerPoint</Application>
  <PresentationFormat>Laajakuva</PresentationFormat>
  <Paragraphs>40</Paragraphs>
  <Slides>9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ESAVO</vt:lpstr>
      <vt:lpstr>Majoitustilasto 1.1. - 31.3.2025</vt:lpstr>
      <vt:lpstr>Matkailijoiden rekisteröidyt yöpymisvuorokaudet Etelä-Savossa </vt:lpstr>
      <vt:lpstr>Matkailijoiden rekisteröidyt yöpymisvuorokaudet maakunnittain 01-03/2025*</vt:lpstr>
      <vt:lpstr>Matkailijoiden rekisteröidyt yöpymisvuorokaudet Etelä-Savossa vuosina 2010-2024 ja 01-03/2025*</vt:lpstr>
      <vt:lpstr>Rekisteröidyt yöpymiset maakunnittain maaliskuussa vuosina 2022 - 2025*</vt:lpstr>
      <vt:lpstr>Rekisteröidyt yöpymisvuorokaudet kuukausittain 03/2024 - 03/2025*</vt:lpstr>
      <vt:lpstr>Matkailijoiden rekisteröidyt yöpymisvuorokaudet maakunnittain 01-03/2025*, suomalaiset ja ulkomaalaiset</vt:lpstr>
      <vt:lpstr>Ulkomaalaisten rekisteröidyt yöpymisvuorokaudet lähtömaittain eräistä maista Etelä-Savossa vuosina 2022-2024 ja 01-03/2025*</vt:lpstr>
      <vt:lpstr>Ulkomaalaisten rekisteröidyt yöpymisvuorokaudet lähtömaittain eräistä maista Etelä-Savossa vuosina 2010-2024 ja 01-03/2025* (TOP 7 / 2025*)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Yöpymiset kuukausittain</dc:title>
  <dc:creator>Jaana Kokkonen</dc:creator>
  <cp:lastModifiedBy>Jaana Kokkonen</cp:lastModifiedBy>
  <cp:revision>289</cp:revision>
  <dcterms:created xsi:type="dcterms:W3CDTF">2020-02-25T14:36:39Z</dcterms:created>
  <dcterms:modified xsi:type="dcterms:W3CDTF">2025-04-30T13:20:21Z</dcterms:modified>
</cp:coreProperties>
</file>