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11"/>
  </p:notesMasterIdLst>
  <p:sldIdLst>
    <p:sldId id="811" r:id="rId2"/>
    <p:sldId id="814" r:id="rId3"/>
    <p:sldId id="697" r:id="rId4"/>
    <p:sldId id="812" r:id="rId5"/>
    <p:sldId id="724" r:id="rId6"/>
    <p:sldId id="699" r:id="rId7"/>
    <p:sldId id="698" r:id="rId8"/>
    <p:sldId id="726" r:id="rId9"/>
    <p:sldId id="81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B5EF42-6E7D-4A02-A5E3-87FF57AE213A}" v="11" dt="2025-06-03T12:56:16.580"/>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25" autoAdjust="0"/>
    <p:restoredTop sz="95020" autoAdjust="0"/>
  </p:normalViewPr>
  <p:slideViewPr>
    <p:cSldViewPr showGuides="1">
      <p:cViewPr>
        <p:scale>
          <a:sx n="80" d="100"/>
          <a:sy n="80" d="100"/>
        </p:scale>
        <p:origin x="384" y="11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ana Kokkonen" userId="fd0ea1af-346e-4258-bc54-cec630bd1122" providerId="ADAL" clId="{A8B5EF42-6E7D-4A02-A5E3-87FF57AE213A}"/>
    <pc:docChg chg="undo redo custSel modSld">
      <pc:chgData name="Jaana Kokkonen" userId="fd0ea1af-346e-4258-bc54-cec630bd1122" providerId="ADAL" clId="{A8B5EF42-6E7D-4A02-A5E3-87FF57AE213A}" dt="2025-06-03T12:56:42.522" v="704" actId="1076"/>
      <pc:docMkLst>
        <pc:docMk/>
      </pc:docMkLst>
      <pc:sldChg chg="addSp delSp modSp mod">
        <pc:chgData name="Jaana Kokkonen" userId="fd0ea1af-346e-4258-bc54-cec630bd1122" providerId="ADAL" clId="{A8B5EF42-6E7D-4A02-A5E3-87FF57AE213A}" dt="2025-06-03T08:01:55.864" v="205" actId="962"/>
        <pc:sldMkLst>
          <pc:docMk/>
          <pc:sldMk cId="1710591031" sldId="697"/>
        </pc:sldMkLst>
        <pc:spChg chg="mod">
          <ac:chgData name="Jaana Kokkonen" userId="fd0ea1af-346e-4258-bc54-cec630bd1122" providerId="ADAL" clId="{A8B5EF42-6E7D-4A02-A5E3-87FF57AE213A}" dt="2025-06-02T12:49:51.865" v="4"/>
          <ac:spMkLst>
            <pc:docMk/>
            <pc:sldMk cId="1710591031" sldId="697"/>
            <ac:spMk id="2" creationId="{FBC47939-5ECA-34EA-296D-431C4FB5DEF7}"/>
          </ac:spMkLst>
        </pc:spChg>
        <pc:spChg chg="mod">
          <ac:chgData name="Jaana Kokkonen" userId="fd0ea1af-346e-4258-bc54-cec630bd1122" providerId="ADAL" clId="{A8B5EF42-6E7D-4A02-A5E3-87FF57AE213A}" dt="2025-06-02T12:50:15.405" v="5" actId="313"/>
          <ac:spMkLst>
            <pc:docMk/>
            <pc:sldMk cId="1710591031" sldId="697"/>
            <ac:spMk id="8" creationId="{9201FF6F-70E4-494A-AF97-7FDB53D6943F}"/>
          </ac:spMkLst>
        </pc:spChg>
        <pc:picChg chg="add mod">
          <ac:chgData name="Jaana Kokkonen" userId="fd0ea1af-346e-4258-bc54-cec630bd1122" providerId="ADAL" clId="{A8B5EF42-6E7D-4A02-A5E3-87FF57AE213A}" dt="2025-06-03T08:01:55.864" v="205" actId="962"/>
          <ac:picMkLst>
            <pc:docMk/>
            <pc:sldMk cId="1710591031" sldId="697"/>
            <ac:picMk id="3" creationId="{18A642E0-651F-BF8F-B6F5-6EDEC40ABEA1}"/>
          </ac:picMkLst>
        </pc:picChg>
        <pc:picChg chg="del">
          <ac:chgData name="Jaana Kokkonen" userId="fd0ea1af-346e-4258-bc54-cec630bd1122" providerId="ADAL" clId="{A8B5EF42-6E7D-4A02-A5E3-87FF57AE213A}" dt="2025-06-03T08:01:00.430" v="174" actId="478"/>
          <ac:picMkLst>
            <pc:docMk/>
            <pc:sldMk cId="1710591031" sldId="697"/>
            <ac:picMk id="5" creationId="{D1F57660-6FCE-E0C6-38B4-A124E07F241D}"/>
          </ac:picMkLst>
        </pc:picChg>
      </pc:sldChg>
      <pc:sldChg chg="addSp delSp modSp mod">
        <pc:chgData name="Jaana Kokkonen" userId="fd0ea1af-346e-4258-bc54-cec630bd1122" providerId="ADAL" clId="{A8B5EF42-6E7D-4A02-A5E3-87FF57AE213A}" dt="2025-06-03T08:06:28.376" v="336" actId="962"/>
        <pc:sldMkLst>
          <pc:docMk/>
          <pc:sldMk cId="1115662475" sldId="698"/>
        </pc:sldMkLst>
        <pc:spChg chg="mod">
          <ac:chgData name="Jaana Kokkonen" userId="fd0ea1af-346e-4258-bc54-cec630bd1122" providerId="ADAL" clId="{A8B5EF42-6E7D-4A02-A5E3-87FF57AE213A}" dt="2025-06-02T12:49:51.865" v="4"/>
          <ac:spMkLst>
            <pc:docMk/>
            <pc:sldMk cId="1115662475" sldId="698"/>
            <ac:spMk id="6" creationId="{21C9067E-4774-4610-A7DF-EF16121799E5}"/>
          </ac:spMkLst>
        </pc:spChg>
        <pc:spChg chg="mod">
          <ac:chgData name="Jaana Kokkonen" userId="fd0ea1af-346e-4258-bc54-cec630bd1122" providerId="ADAL" clId="{A8B5EF42-6E7D-4A02-A5E3-87FF57AE213A}" dt="2025-06-02T12:50:33.970" v="10" actId="313"/>
          <ac:spMkLst>
            <pc:docMk/>
            <pc:sldMk cId="1115662475" sldId="698"/>
            <ac:spMk id="8" creationId="{9201FF6F-70E4-494A-AF97-7FDB53D6943F}"/>
          </ac:spMkLst>
        </pc:spChg>
        <pc:picChg chg="del">
          <ac:chgData name="Jaana Kokkonen" userId="fd0ea1af-346e-4258-bc54-cec630bd1122" providerId="ADAL" clId="{A8B5EF42-6E7D-4A02-A5E3-87FF57AE213A}" dt="2025-06-03T08:03:07.065" v="207" actId="478"/>
          <ac:picMkLst>
            <pc:docMk/>
            <pc:sldMk cId="1115662475" sldId="698"/>
            <ac:picMk id="2" creationId="{1C45AFD5-9B27-CA90-7349-E84C9CA293D0}"/>
          </ac:picMkLst>
        </pc:picChg>
        <pc:picChg chg="add mod">
          <ac:chgData name="Jaana Kokkonen" userId="fd0ea1af-346e-4258-bc54-cec630bd1122" providerId="ADAL" clId="{A8B5EF42-6E7D-4A02-A5E3-87FF57AE213A}" dt="2025-06-03T08:06:28.376" v="336" actId="962"/>
          <ac:picMkLst>
            <pc:docMk/>
            <pc:sldMk cId="1115662475" sldId="698"/>
            <ac:picMk id="3" creationId="{E9E4717C-2D6F-CE13-F7E4-4D2392CD6250}"/>
          </ac:picMkLst>
        </pc:picChg>
      </pc:sldChg>
      <pc:sldChg chg="addSp delSp modSp mod">
        <pc:chgData name="Jaana Kokkonen" userId="fd0ea1af-346e-4258-bc54-cec630bd1122" providerId="ADAL" clId="{A8B5EF42-6E7D-4A02-A5E3-87FF57AE213A}" dt="2025-06-03T09:27:55.395" v="425" actId="962"/>
        <pc:sldMkLst>
          <pc:docMk/>
          <pc:sldMk cId="3300699223" sldId="699"/>
        </pc:sldMkLst>
        <pc:spChg chg="mod">
          <ac:chgData name="Jaana Kokkonen" userId="fd0ea1af-346e-4258-bc54-cec630bd1122" providerId="ADAL" clId="{A8B5EF42-6E7D-4A02-A5E3-87FF57AE213A}" dt="2025-06-02T12:49:51.865" v="4"/>
          <ac:spMkLst>
            <pc:docMk/>
            <pc:sldMk cId="3300699223" sldId="699"/>
            <ac:spMk id="3" creationId="{74AA12C0-3BCF-5661-0F5E-2A4B7F3B2B92}"/>
          </ac:spMkLst>
        </pc:spChg>
        <pc:spChg chg="mod">
          <ac:chgData name="Jaana Kokkonen" userId="fd0ea1af-346e-4258-bc54-cec630bd1122" providerId="ADAL" clId="{A8B5EF42-6E7D-4A02-A5E3-87FF57AE213A}" dt="2025-06-02T12:50:32.022" v="9" actId="313"/>
          <ac:spMkLst>
            <pc:docMk/>
            <pc:sldMk cId="3300699223" sldId="699"/>
            <ac:spMk id="8" creationId="{9201FF6F-70E4-494A-AF97-7FDB53D6943F}"/>
          </ac:spMkLst>
        </pc:spChg>
        <pc:picChg chg="add mod">
          <ac:chgData name="Jaana Kokkonen" userId="fd0ea1af-346e-4258-bc54-cec630bd1122" providerId="ADAL" clId="{A8B5EF42-6E7D-4A02-A5E3-87FF57AE213A}" dt="2025-06-03T09:27:55.395" v="425" actId="962"/>
          <ac:picMkLst>
            <pc:docMk/>
            <pc:sldMk cId="3300699223" sldId="699"/>
            <ac:picMk id="2" creationId="{F5B73C0A-CFBA-B75A-B045-1AA4CE3B38FB}"/>
          </ac:picMkLst>
        </pc:picChg>
        <pc:picChg chg="del">
          <ac:chgData name="Jaana Kokkonen" userId="fd0ea1af-346e-4258-bc54-cec630bd1122" providerId="ADAL" clId="{A8B5EF42-6E7D-4A02-A5E3-87FF57AE213A}" dt="2025-06-03T09:26:20.494" v="338" actId="478"/>
          <ac:picMkLst>
            <pc:docMk/>
            <pc:sldMk cId="3300699223" sldId="699"/>
            <ac:picMk id="4" creationId="{E0B5325E-5B87-455F-4E26-52E7A18B6839}"/>
          </ac:picMkLst>
        </pc:picChg>
      </pc:sldChg>
      <pc:sldChg chg="addSp delSp modSp mod">
        <pc:chgData name="Jaana Kokkonen" userId="fd0ea1af-346e-4258-bc54-cec630bd1122" providerId="ADAL" clId="{A8B5EF42-6E7D-4A02-A5E3-87FF57AE213A}" dt="2025-06-03T12:34:30.976" v="576" actId="962"/>
        <pc:sldMkLst>
          <pc:docMk/>
          <pc:sldMk cId="183058171" sldId="724"/>
        </pc:sldMkLst>
        <pc:spChg chg="mod">
          <ac:chgData name="Jaana Kokkonen" userId="fd0ea1af-346e-4258-bc54-cec630bd1122" providerId="ADAL" clId="{A8B5EF42-6E7D-4A02-A5E3-87FF57AE213A}" dt="2025-06-02T12:49:51.865" v="4"/>
          <ac:spMkLst>
            <pc:docMk/>
            <pc:sldMk cId="183058171" sldId="724"/>
            <ac:spMk id="2" creationId="{E06AED70-AF2E-0112-7E50-DCE7BFF409E8}"/>
          </ac:spMkLst>
        </pc:spChg>
        <pc:spChg chg="mod">
          <ac:chgData name="Jaana Kokkonen" userId="fd0ea1af-346e-4258-bc54-cec630bd1122" providerId="ADAL" clId="{A8B5EF42-6E7D-4A02-A5E3-87FF57AE213A}" dt="2025-06-02T12:49:08.044" v="3"/>
          <ac:spMkLst>
            <pc:docMk/>
            <pc:sldMk cId="183058171" sldId="724"/>
            <ac:spMk id="8" creationId="{9201FF6F-70E4-494A-AF97-7FDB53D6943F}"/>
          </ac:spMkLst>
        </pc:spChg>
        <pc:picChg chg="del">
          <ac:chgData name="Jaana Kokkonen" userId="fd0ea1af-346e-4258-bc54-cec630bd1122" providerId="ADAL" clId="{A8B5EF42-6E7D-4A02-A5E3-87FF57AE213A}" dt="2025-06-03T12:33:03.176" v="503" actId="478"/>
          <ac:picMkLst>
            <pc:docMk/>
            <pc:sldMk cId="183058171" sldId="724"/>
            <ac:picMk id="3" creationId="{F4204BEC-A372-1E05-E62A-EF2A0664E5B9}"/>
          </ac:picMkLst>
        </pc:picChg>
        <pc:picChg chg="add mod">
          <ac:chgData name="Jaana Kokkonen" userId="fd0ea1af-346e-4258-bc54-cec630bd1122" providerId="ADAL" clId="{A8B5EF42-6E7D-4A02-A5E3-87FF57AE213A}" dt="2025-06-03T12:34:30.976" v="576" actId="962"/>
          <ac:picMkLst>
            <pc:docMk/>
            <pc:sldMk cId="183058171" sldId="724"/>
            <ac:picMk id="4" creationId="{80932722-2193-AC03-6323-A0F631EC6F2F}"/>
          </ac:picMkLst>
        </pc:picChg>
      </pc:sldChg>
      <pc:sldChg chg="addSp delSp modSp mod">
        <pc:chgData name="Jaana Kokkonen" userId="fd0ea1af-346e-4258-bc54-cec630bd1122" providerId="ADAL" clId="{A8B5EF42-6E7D-4A02-A5E3-87FF57AE213A}" dt="2025-06-03T12:56:42.522" v="704" actId="1076"/>
        <pc:sldMkLst>
          <pc:docMk/>
          <pc:sldMk cId="3294671777" sldId="726"/>
        </pc:sldMkLst>
        <pc:spChg chg="mod">
          <ac:chgData name="Jaana Kokkonen" userId="fd0ea1af-346e-4258-bc54-cec630bd1122" providerId="ADAL" clId="{A8B5EF42-6E7D-4A02-A5E3-87FF57AE213A}" dt="2025-06-02T12:49:51.865" v="4"/>
          <ac:spMkLst>
            <pc:docMk/>
            <pc:sldMk cId="3294671777" sldId="726"/>
            <ac:spMk id="4" creationId="{5E2D9892-8D90-0569-B453-29403B88B107}"/>
          </ac:spMkLst>
        </pc:spChg>
        <pc:spChg chg="mod">
          <ac:chgData name="Jaana Kokkonen" userId="fd0ea1af-346e-4258-bc54-cec630bd1122" providerId="ADAL" clId="{A8B5EF42-6E7D-4A02-A5E3-87FF57AE213A}" dt="2025-06-02T12:50:36.302" v="11" actId="313"/>
          <ac:spMkLst>
            <pc:docMk/>
            <pc:sldMk cId="3294671777" sldId="726"/>
            <ac:spMk id="8" creationId="{9201FF6F-70E4-494A-AF97-7FDB53D6943F}"/>
          </ac:spMkLst>
        </pc:spChg>
        <pc:picChg chg="add del mod">
          <ac:chgData name="Jaana Kokkonen" userId="fd0ea1af-346e-4258-bc54-cec630bd1122" providerId="ADAL" clId="{A8B5EF42-6E7D-4A02-A5E3-87FF57AE213A}" dt="2025-06-03T12:56:25.319" v="700" actId="478"/>
          <ac:picMkLst>
            <pc:docMk/>
            <pc:sldMk cId="3294671777" sldId="726"/>
            <ac:picMk id="2" creationId="{6E8D8579-45F1-AFA9-F52C-24238FF146F7}"/>
          </ac:picMkLst>
        </pc:picChg>
        <pc:picChg chg="add mod">
          <ac:chgData name="Jaana Kokkonen" userId="fd0ea1af-346e-4258-bc54-cec630bd1122" providerId="ADAL" clId="{A8B5EF42-6E7D-4A02-A5E3-87FF57AE213A}" dt="2025-06-03T12:56:42.522" v="704" actId="1076"/>
          <ac:picMkLst>
            <pc:docMk/>
            <pc:sldMk cId="3294671777" sldId="726"/>
            <ac:picMk id="3" creationId="{5B0A4945-A027-8524-0786-00BC5408DC37}"/>
          </ac:picMkLst>
        </pc:picChg>
        <pc:picChg chg="del">
          <ac:chgData name="Jaana Kokkonen" userId="fd0ea1af-346e-4258-bc54-cec630bd1122" providerId="ADAL" clId="{A8B5EF42-6E7D-4A02-A5E3-87FF57AE213A}" dt="2025-06-03T12:52:13.887" v="579" actId="478"/>
          <ac:picMkLst>
            <pc:docMk/>
            <pc:sldMk cId="3294671777" sldId="726"/>
            <ac:picMk id="5" creationId="{8F4FDB4C-7975-BB18-B3D7-4FF61A44A04B}"/>
          </ac:picMkLst>
        </pc:picChg>
      </pc:sldChg>
      <pc:sldChg chg="modSp mod">
        <pc:chgData name="Jaana Kokkonen" userId="fd0ea1af-346e-4258-bc54-cec630bd1122" providerId="ADAL" clId="{A8B5EF42-6E7D-4A02-A5E3-87FF57AE213A}" dt="2025-06-02T12:48:47.744" v="2" actId="20577"/>
        <pc:sldMkLst>
          <pc:docMk/>
          <pc:sldMk cId="1678896812" sldId="811"/>
        </pc:sldMkLst>
        <pc:spChg chg="mod">
          <ac:chgData name="Jaana Kokkonen" userId="fd0ea1af-346e-4258-bc54-cec630bd1122" providerId="ADAL" clId="{A8B5EF42-6E7D-4A02-A5E3-87FF57AE213A}" dt="2025-06-02T12:48:47.744" v="2" actId="20577"/>
          <ac:spMkLst>
            <pc:docMk/>
            <pc:sldMk cId="1678896812" sldId="811"/>
            <ac:spMk id="3" creationId="{952D8097-63F1-4C82-9E2C-6ABB0C740FC0}"/>
          </ac:spMkLst>
        </pc:spChg>
      </pc:sldChg>
      <pc:sldChg chg="addSp delSp modSp mod">
        <pc:chgData name="Jaana Kokkonen" userId="fd0ea1af-346e-4258-bc54-cec630bd1122" providerId="ADAL" clId="{A8B5EF42-6E7D-4A02-A5E3-87FF57AE213A}" dt="2025-06-03T12:16:04.142" v="471" actId="1036"/>
        <pc:sldMkLst>
          <pc:docMk/>
          <pc:sldMk cId="4254176678" sldId="812"/>
        </pc:sldMkLst>
        <pc:spChg chg="mod">
          <ac:chgData name="Jaana Kokkonen" userId="fd0ea1af-346e-4258-bc54-cec630bd1122" providerId="ADAL" clId="{A8B5EF42-6E7D-4A02-A5E3-87FF57AE213A}" dt="2025-06-02T12:49:51.865" v="4"/>
          <ac:spMkLst>
            <pc:docMk/>
            <pc:sldMk cId="4254176678" sldId="812"/>
            <ac:spMk id="2" creationId="{CE14B9A8-0514-25BD-B21A-8347E2BA4642}"/>
          </ac:spMkLst>
        </pc:spChg>
        <pc:spChg chg="mod">
          <ac:chgData name="Jaana Kokkonen" userId="fd0ea1af-346e-4258-bc54-cec630bd1122" providerId="ADAL" clId="{A8B5EF42-6E7D-4A02-A5E3-87FF57AE213A}" dt="2025-06-03T12:16:04.142" v="471" actId="1036"/>
          <ac:spMkLst>
            <pc:docMk/>
            <pc:sldMk cId="4254176678" sldId="812"/>
            <ac:spMk id="8" creationId="{9201FF6F-70E4-494A-AF97-7FDB53D6943F}"/>
          </ac:spMkLst>
        </pc:spChg>
        <pc:picChg chg="add mod">
          <ac:chgData name="Jaana Kokkonen" userId="fd0ea1af-346e-4258-bc54-cec630bd1122" providerId="ADAL" clId="{A8B5EF42-6E7D-4A02-A5E3-87FF57AE213A}" dt="2025-06-03T12:15:59.245" v="469" actId="1036"/>
          <ac:picMkLst>
            <pc:docMk/>
            <pc:sldMk cId="4254176678" sldId="812"/>
            <ac:picMk id="3" creationId="{89DE6518-A16D-BAE7-5D3E-F7B534D035D9}"/>
          </ac:picMkLst>
        </pc:picChg>
        <pc:picChg chg="add del">
          <ac:chgData name="Jaana Kokkonen" userId="fd0ea1af-346e-4258-bc54-cec630bd1122" providerId="ADAL" clId="{A8B5EF42-6E7D-4A02-A5E3-87FF57AE213A}" dt="2025-06-03T12:14:05.051" v="430" actId="478"/>
          <ac:picMkLst>
            <pc:docMk/>
            <pc:sldMk cId="4254176678" sldId="812"/>
            <ac:picMk id="4" creationId="{E43E7B2E-84A0-4C3D-3268-45E589F36D38}"/>
          </ac:picMkLst>
        </pc:picChg>
      </pc:sldChg>
      <pc:sldChg chg="addSp delSp modSp mod">
        <pc:chgData name="Jaana Kokkonen" userId="fd0ea1af-346e-4258-bc54-cec630bd1122" providerId="ADAL" clId="{A8B5EF42-6E7D-4A02-A5E3-87FF57AE213A}" dt="2025-06-03T12:19:14.156" v="500" actId="962"/>
        <pc:sldMkLst>
          <pc:docMk/>
          <pc:sldMk cId="3667734296" sldId="813"/>
        </pc:sldMkLst>
        <pc:spChg chg="mod">
          <ac:chgData name="Jaana Kokkonen" userId="fd0ea1af-346e-4258-bc54-cec630bd1122" providerId="ADAL" clId="{A8B5EF42-6E7D-4A02-A5E3-87FF57AE213A}" dt="2025-06-02T12:49:51.865" v="4"/>
          <ac:spMkLst>
            <pc:docMk/>
            <pc:sldMk cId="3667734296" sldId="813"/>
            <ac:spMk id="4" creationId="{E737A255-104F-5E73-87D7-00D3F2533010}"/>
          </ac:spMkLst>
        </pc:spChg>
        <pc:spChg chg="mod">
          <ac:chgData name="Jaana Kokkonen" userId="fd0ea1af-346e-4258-bc54-cec630bd1122" providerId="ADAL" clId="{A8B5EF42-6E7D-4A02-A5E3-87FF57AE213A}" dt="2025-06-02T12:50:38.664" v="12" actId="313"/>
          <ac:spMkLst>
            <pc:docMk/>
            <pc:sldMk cId="3667734296" sldId="813"/>
            <ac:spMk id="8" creationId="{9201FF6F-70E4-494A-AF97-7FDB53D6943F}"/>
          </ac:spMkLst>
        </pc:spChg>
        <pc:picChg chg="add mod">
          <ac:chgData name="Jaana Kokkonen" userId="fd0ea1af-346e-4258-bc54-cec630bd1122" providerId="ADAL" clId="{A8B5EF42-6E7D-4A02-A5E3-87FF57AE213A}" dt="2025-06-03T12:19:14.156" v="500" actId="962"/>
          <ac:picMkLst>
            <pc:docMk/>
            <pc:sldMk cId="3667734296" sldId="813"/>
            <ac:picMk id="2" creationId="{E52490F1-3B7F-B8E6-0D3E-50B7FD9CAA92}"/>
          </ac:picMkLst>
        </pc:picChg>
        <pc:picChg chg="del">
          <ac:chgData name="Jaana Kokkonen" userId="fd0ea1af-346e-4258-bc54-cec630bd1122" providerId="ADAL" clId="{A8B5EF42-6E7D-4A02-A5E3-87FF57AE213A}" dt="2025-06-03T12:18:12.119" v="473" actId="478"/>
          <ac:picMkLst>
            <pc:docMk/>
            <pc:sldMk cId="3667734296" sldId="813"/>
            <ac:picMk id="3" creationId="{FFB42121-45B5-76F0-2109-B77F4D89ECF7}"/>
          </ac:picMkLst>
        </pc:picChg>
      </pc:sldChg>
      <pc:sldChg chg="modSp mod">
        <pc:chgData name="Jaana Kokkonen" userId="fd0ea1af-346e-4258-bc54-cec630bd1122" providerId="ADAL" clId="{A8B5EF42-6E7D-4A02-A5E3-87FF57AE213A}" dt="2025-06-03T07:56:59.874" v="172" actId="20577"/>
        <pc:sldMkLst>
          <pc:docMk/>
          <pc:sldMk cId="902887254" sldId="814"/>
        </pc:sldMkLst>
        <pc:spChg chg="mod">
          <ac:chgData name="Jaana Kokkonen" userId="fd0ea1af-346e-4258-bc54-cec630bd1122" providerId="ADAL" clId="{A8B5EF42-6E7D-4A02-A5E3-87FF57AE213A}" dt="2025-06-02T12:49:51.865" v="4"/>
          <ac:spMkLst>
            <pc:docMk/>
            <pc:sldMk cId="902887254" sldId="814"/>
            <ac:spMk id="2" creationId="{A7746A2E-D37C-6140-6F9C-6754602347DC}"/>
          </ac:spMkLst>
        </pc:spChg>
        <pc:spChg chg="mod">
          <ac:chgData name="Jaana Kokkonen" userId="fd0ea1af-346e-4258-bc54-cec630bd1122" providerId="ADAL" clId="{A8B5EF42-6E7D-4A02-A5E3-87FF57AE213A}" dt="2025-06-03T07:56:59.874" v="172" actId="20577"/>
          <ac:spMkLst>
            <pc:docMk/>
            <pc:sldMk cId="902887254" sldId="814"/>
            <ac:spMk id="4" creationId="{2F420B80-2B7A-DE34-1D11-F8A6504788B9}"/>
          </ac:spMkLst>
        </pc:spChg>
        <pc:spChg chg="mod">
          <ac:chgData name="Jaana Kokkonen" userId="fd0ea1af-346e-4258-bc54-cec630bd1122" providerId="ADAL" clId="{A8B5EF42-6E7D-4A02-A5E3-87FF57AE213A}" dt="2025-06-02T12:49:08.044" v="3"/>
          <ac:spMkLst>
            <pc:docMk/>
            <pc:sldMk cId="902887254" sldId="814"/>
            <ac:spMk id="7" creationId="{CBA28B99-9183-D8C6-21DB-E64F60650BD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63B138-173C-46F0-B529-FC07560AB81E}" type="datetimeFigureOut">
              <a:rPr lang="fi-FI" smtClean="0"/>
              <a:t>3.6.2025</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9C122-1841-446F-A209-09DB18BC1FBD}" type="slidenum">
              <a:rPr lang="fi-FI" smtClean="0"/>
              <a:t>‹#›</a:t>
            </a:fld>
            <a:endParaRPr lang="fi-FI"/>
          </a:p>
        </p:txBody>
      </p:sp>
    </p:spTree>
    <p:extLst>
      <p:ext uri="{BB962C8B-B14F-4D97-AF65-F5344CB8AC3E}">
        <p14:creationId xmlns:p14="http://schemas.microsoft.com/office/powerpoint/2010/main" val="354429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515270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1060251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2778766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594602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2038364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530012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3923815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36140011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383615"/>
            <a:ext cx="622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3834000" y="4740322"/>
            <a:ext cx="622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31111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5684258"/>
            <a:ext cx="5736185" cy="900000"/>
          </a:xfrm>
        </p:spPr>
        <p:txBody>
          <a:bodyPr anchor="b"/>
          <a:lstStyle>
            <a:lvl1pPr algn="l">
              <a:lnSpc>
                <a:spcPts val="3000"/>
              </a:lnSpc>
              <a:defRPr sz="3000"/>
            </a:lvl1pPr>
          </a:lstStyle>
          <a:p>
            <a:r>
              <a:rPr lang="fi-FI"/>
              <a:t>Muokkaa ots. perustyyl. napsautt.</a:t>
            </a:r>
            <a:endParaRPr lang="fi-FI" dirty="0"/>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121975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va ja otsikko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91649" y="3734807"/>
            <a:ext cx="4823939" cy="1807156"/>
          </a:xfrm>
        </p:spPr>
        <p:txBody>
          <a:bodyPr anchor="t"/>
          <a:lstStyle>
            <a:lvl1pPr algn="l">
              <a:lnSpc>
                <a:spcPts val="3000"/>
              </a:lnSpc>
              <a:defRPr sz="3000"/>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pic>
        <p:nvPicPr>
          <p:cNvPr id="9" name="Kuva 8" descr="Kuva, joka sisältää kohteen piirtäminen&#10;&#10;Kuvaus luotu automaattisesti">
            <a:extLst>
              <a:ext uri="{FF2B5EF4-FFF2-40B4-BE49-F238E27FC236}">
                <a16:creationId xmlns:a16="http://schemas.microsoft.com/office/drawing/2014/main" id="{3B1DCAA7-5504-4BFF-84F4-D86AF05361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1136" y="985012"/>
            <a:ext cx="1885749" cy="2484000"/>
          </a:xfrm>
          <a:prstGeom prst="rect">
            <a:avLst/>
          </a:prstGeom>
        </p:spPr>
      </p:pic>
    </p:spTree>
    <p:extLst>
      <p:ext uri="{BB962C8B-B14F-4D97-AF65-F5344CB8AC3E}">
        <p14:creationId xmlns:p14="http://schemas.microsoft.com/office/powerpoint/2010/main" val="3136096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teksti">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324098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uva ja teksti 2">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3130915"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2" name="Kuvan paikkamerkki 6">
            <a:extLst>
              <a:ext uri="{FF2B5EF4-FFF2-40B4-BE49-F238E27FC236}">
                <a16:creationId xmlns:a16="http://schemas.microsoft.com/office/drawing/2014/main" id="{D6A75CB5-A60D-4F27-912C-E9E35A752B70}"/>
              </a:ext>
            </a:extLst>
          </p:cNvPr>
          <p:cNvSpPr>
            <a:spLocks noGrp="1"/>
          </p:cNvSpPr>
          <p:nvPr>
            <p:ph type="pic" sz="quarter" idx="16"/>
          </p:nvPr>
        </p:nvSpPr>
        <p:spPr>
          <a:xfrm>
            <a:off x="3856977" y="369000"/>
            <a:ext cx="7960373"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82895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uva ja teksti 3">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83238" y="1880050"/>
            <a:ext cx="4478762"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5583237" y="2891099"/>
            <a:ext cx="4478337" cy="2441249"/>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hasCustomPrompt="1"/>
          </p:nvPr>
        </p:nvSpPr>
        <p:spPr>
          <a:xfrm>
            <a:off x="5583237" y="5436474"/>
            <a:ext cx="4478761"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Väliotsikko</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5583238" y="5781700"/>
            <a:ext cx="4478524" cy="711175"/>
          </a:xfrm>
        </p:spPr>
        <p:txBody>
          <a:bodyPr>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888286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Kuva ja teksti 4">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6523401"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7243396" y="1089000"/>
            <a:ext cx="2818603" cy="169105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7243238" y="2891099"/>
            <a:ext cx="2818336" cy="3601776"/>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8129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ina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C23E018D-28CE-43C5-B8B0-378E818075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300622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Lainaus 2">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102" name="Kuva 101">
            <a:extLst>
              <a:ext uri="{FF2B5EF4-FFF2-40B4-BE49-F238E27FC236}">
                <a16:creationId xmlns:a16="http://schemas.microsoft.com/office/drawing/2014/main" id="{AD593AE4-F009-4670-A00D-FE70E255BC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005131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ainaus 3">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9172793D-AC5E-4116-A505-F56C8A4BE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809081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Lainaus 4">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2" name="Kuva 51">
            <a:extLst>
              <a:ext uri="{FF2B5EF4-FFF2-40B4-BE49-F238E27FC236}">
                <a16:creationId xmlns:a16="http://schemas.microsoft.com/office/drawing/2014/main" id="{9F32C795-722B-443A-9BDF-1FCD2E9DA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75068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E17326-2570-491B-8862-26E0B2C7E27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53C4BAA-863D-4C2B-A49E-6787B479BC6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35586A4B-B0D1-45E1-8161-745750AC3F01}"/>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F7F02EBB-2840-4B98-91F4-0BA5D03463F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ED015DB-8E17-4D1B-B989-6CC39D597F13}"/>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814742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D71F7-7B46-4998-9D4A-96B1357F253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A0AFE91-F0AE-4F4E-8AB4-2FFCE4AE4C34}"/>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4" name="Alatunnisteen paikkamerkki 3">
            <a:extLst>
              <a:ext uri="{FF2B5EF4-FFF2-40B4-BE49-F238E27FC236}">
                <a16:creationId xmlns:a16="http://schemas.microsoft.com/office/drawing/2014/main" id="{FCA9EF4D-E262-4CAF-9228-D048DEA18A0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5961130-5A16-4348-8FFD-870010FF9354}"/>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163519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0539355-C800-4593-86D9-17ADB80250E1}"/>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3" name="Alatunnisteen paikkamerkki 2">
            <a:extLst>
              <a:ext uri="{FF2B5EF4-FFF2-40B4-BE49-F238E27FC236}">
                <a16:creationId xmlns:a16="http://schemas.microsoft.com/office/drawing/2014/main" id="{33E3A70F-7960-4ADF-AB46-B19FD9A8228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5B95B99D-6028-4A07-8A8A-A0DE4581037F}"/>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13753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5" name="Päivämäärän paikkamerkki 4">
            <a:extLst>
              <a:ext uri="{FF2B5EF4-FFF2-40B4-BE49-F238E27FC236}">
                <a16:creationId xmlns:a16="http://schemas.microsoft.com/office/drawing/2014/main" id="{D87B7AEA-F2C3-4333-9E07-08F782CB9D1A}"/>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6" name="Alatunnisteen paikkamerkki 5">
            <a:extLst>
              <a:ext uri="{FF2B5EF4-FFF2-40B4-BE49-F238E27FC236}">
                <a16:creationId xmlns:a16="http://schemas.microsoft.com/office/drawing/2014/main" id="{CA6955E6-AF27-45E9-8CE1-AE512FCF387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EBDAAF6-7DEF-4073-A13E-8D0D83680371}"/>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9" name="Otsikko 8">
            <a:extLst>
              <a:ext uri="{FF2B5EF4-FFF2-40B4-BE49-F238E27FC236}">
                <a16:creationId xmlns:a16="http://schemas.microsoft.com/office/drawing/2014/main" id="{576A1BE5-DCEF-4406-83F6-CB52BA0F91F7}"/>
              </a:ext>
            </a:extLst>
          </p:cNvPr>
          <p:cNvSpPr>
            <a:spLocks noGrp="1"/>
          </p:cNvSpPr>
          <p:nvPr>
            <p:ph type="title"/>
          </p:nvPr>
        </p:nvSpPr>
        <p:spPr/>
        <p:txBody>
          <a:bodyPr/>
          <a:lstStyle/>
          <a:p>
            <a:r>
              <a:rPr lang="fi-FI"/>
              <a:t>Muokkaa ots. perustyyl. napsautt.</a:t>
            </a:r>
          </a:p>
        </p:txBody>
      </p:sp>
      <p:sp>
        <p:nvSpPr>
          <p:cNvPr id="10" name="Sisällön paikkamerkki 2">
            <a:extLst>
              <a:ext uri="{FF2B5EF4-FFF2-40B4-BE49-F238E27FC236}">
                <a16:creationId xmlns:a16="http://schemas.microsoft.com/office/drawing/2014/main" id="{32CA24E3-3C18-43E5-BD83-88F3B524B38E}"/>
              </a:ext>
            </a:extLst>
          </p:cNvPr>
          <p:cNvSpPr>
            <a:spLocks noGrp="1"/>
          </p:cNvSpPr>
          <p:nvPr>
            <p:ph idx="13"/>
          </p:nvPr>
        </p:nvSpPr>
        <p:spPr>
          <a:xfrm>
            <a:off x="1764000"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1" name="Sisällön paikkamerkki 2">
            <a:extLst>
              <a:ext uri="{FF2B5EF4-FFF2-40B4-BE49-F238E27FC236}">
                <a16:creationId xmlns:a16="http://schemas.microsoft.com/office/drawing/2014/main" id="{7CDE0A28-B3C8-457F-8588-D72F44D5F492}"/>
              </a:ext>
            </a:extLst>
          </p:cNvPr>
          <p:cNvSpPr>
            <a:spLocks noGrp="1"/>
          </p:cNvSpPr>
          <p:nvPr>
            <p:ph idx="14"/>
          </p:nvPr>
        </p:nvSpPr>
        <p:spPr>
          <a:xfrm>
            <a:off x="6113389"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3111034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62705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ksti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833813" y="2559050"/>
            <a:ext cx="6227762"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3833999" y="4110549"/>
            <a:ext cx="622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3834000" y="4455775"/>
            <a:ext cx="6227762"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95523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ksti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1764000" y="2559050"/>
            <a:ext cx="8298000"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1764000" y="4110549"/>
            <a:ext cx="829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1764000" y="4455775"/>
            <a:ext cx="8298000"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61762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idia 3">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3833813" y="2587625"/>
            <a:ext cx="6221412"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59978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i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1764000" y="2587625"/>
            <a:ext cx="8298000"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82203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uoliotsikko">
    <p:spTree>
      <p:nvGrpSpPr>
        <p:cNvPr id="1" name=""/>
        <p:cNvGrpSpPr/>
        <p:nvPr/>
      </p:nvGrpSpPr>
      <p:grpSpPr>
        <a:xfrm>
          <a:off x="0" y="0"/>
          <a:ext cx="0" cy="0"/>
          <a:chOff x="0" y="0"/>
          <a:chExt cx="0" cy="0"/>
        </a:xfrm>
      </p:grpSpPr>
      <p:pic>
        <p:nvPicPr>
          <p:cNvPr id="53" name="Kuva 52" descr="Kuva, joka sisältää kohteen piirtäminen&#10;&#10;Kuvaus luotu automaattisesti">
            <a:extLst>
              <a:ext uri="{FF2B5EF4-FFF2-40B4-BE49-F238E27FC236}">
                <a16:creationId xmlns:a16="http://schemas.microsoft.com/office/drawing/2014/main" id="{2141F0D0-0FEA-4058-9143-828F1654926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7062" y="1269000"/>
            <a:ext cx="3672000" cy="484445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hasCustomPrompt="1"/>
          </p:nvPr>
        </p:nvSpPr>
        <p:spPr>
          <a:xfrm>
            <a:off x="751422" y="2036763"/>
            <a:ext cx="3904578" cy="3130550"/>
          </a:xfrm>
        </p:spPr>
        <p:txBody>
          <a:bodyPr anchor="ctr"/>
          <a:lstStyle>
            <a:lvl1pPr algn="l">
              <a:lnSpc>
                <a:spcPts val="4800"/>
              </a:lnSpc>
              <a:defRPr sz="5400"/>
            </a:lvl1pPr>
          </a:lstStyle>
          <a:p>
            <a:r>
              <a:rPr lang="fi-FI" dirty="0"/>
              <a:t>Lisää otsikko</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7620543" y="2536825"/>
            <a:ext cx="4194000" cy="2630488"/>
          </a:xfrm>
        </p:spPr>
        <p:txBody>
          <a:bodyPr>
            <a:normAutofit/>
          </a:bodyPr>
          <a:lstStyle>
            <a:lvl1pPr marL="0" indent="0">
              <a:spcAft>
                <a:spcPts val="1600"/>
              </a:spcAft>
              <a:buNone/>
              <a:defRPr sz="1600" b="0"/>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3958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92EF62F-D49B-4A44-92B5-38DF0E46D841}"/>
              </a:ext>
            </a:extLst>
          </p:cNvPr>
          <p:cNvSpPr>
            <a:spLocks noGrp="1"/>
          </p:cNvSpPr>
          <p:nvPr>
            <p:ph type="title"/>
          </p:nvPr>
        </p:nvSpPr>
        <p:spPr>
          <a:xfrm>
            <a:off x="1764000" y="1548000"/>
            <a:ext cx="8298000" cy="900000"/>
          </a:xfrm>
          <a:prstGeom prst="rect">
            <a:avLst/>
          </a:prstGeom>
        </p:spPr>
        <p:txBody>
          <a:bodyPr vert="horz" lIns="0" tIns="0" rIns="0" bIns="4572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D489960-CB8D-4F48-B4C6-33518F04E42D}"/>
              </a:ext>
            </a:extLst>
          </p:cNvPr>
          <p:cNvSpPr>
            <a:spLocks noGrp="1"/>
          </p:cNvSpPr>
          <p:nvPr>
            <p:ph type="body" idx="1"/>
          </p:nvPr>
        </p:nvSpPr>
        <p:spPr>
          <a:xfrm>
            <a:off x="1764000" y="2592000"/>
            <a:ext cx="8298000" cy="2880000"/>
          </a:xfrm>
          <a:prstGeom prst="rect">
            <a:avLst/>
          </a:prstGeom>
        </p:spPr>
        <p:txBody>
          <a:bodyPr vert="horz" lIns="0" tIns="0" rIns="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90E7348C-6486-4251-801A-85B0E848DBE2}"/>
              </a:ext>
            </a:extLst>
          </p:cNvPr>
          <p:cNvSpPr>
            <a:spLocks noGrp="1"/>
          </p:cNvSpPr>
          <p:nvPr>
            <p:ph type="dt" sz="half" idx="2"/>
          </p:nvPr>
        </p:nvSpPr>
        <p:spPr>
          <a:xfrm>
            <a:off x="360000" y="6597000"/>
            <a:ext cx="1404000" cy="252000"/>
          </a:xfrm>
          <a:prstGeom prst="rect">
            <a:avLst/>
          </a:prstGeom>
        </p:spPr>
        <p:txBody>
          <a:bodyPr vert="horz" lIns="0" tIns="45720" rIns="91440" bIns="45720" rtlCol="0" anchor="ctr"/>
          <a:lstStyle>
            <a:lvl1pPr algn="l">
              <a:defRPr sz="1200">
                <a:noFill/>
              </a:defRPr>
            </a:lvl1pPr>
          </a:lstStyle>
          <a:p>
            <a:fld id="{6DC6F5ED-C14C-4DA4-AA51-40B6CDE4D00F}" type="datetimeFigureOut">
              <a:rPr lang="fi-FI" smtClean="0"/>
              <a:t>3.6.2025</a:t>
            </a:fld>
            <a:endParaRPr lang="fi-FI"/>
          </a:p>
        </p:txBody>
      </p:sp>
      <p:sp>
        <p:nvSpPr>
          <p:cNvPr id="5" name="Alatunnisteen paikkamerkki 4">
            <a:extLst>
              <a:ext uri="{FF2B5EF4-FFF2-40B4-BE49-F238E27FC236}">
                <a16:creationId xmlns:a16="http://schemas.microsoft.com/office/drawing/2014/main" id="{E21CDB72-9EDA-48DC-98AB-E1016A1D9D74}"/>
              </a:ext>
            </a:extLst>
          </p:cNvPr>
          <p:cNvSpPr>
            <a:spLocks noGrp="1"/>
          </p:cNvSpPr>
          <p:nvPr>
            <p:ph type="ftr" sz="quarter" idx="3"/>
          </p:nvPr>
        </p:nvSpPr>
        <p:spPr>
          <a:xfrm>
            <a:off x="2124000" y="6597000"/>
            <a:ext cx="4114800" cy="252000"/>
          </a:xfrm>
          <a:prstGeom prst="rect">
            <a:avLst/>
          </a:prstGeom>
        </p:spPr>
        <p:txBody>
          <a:bodyPr vert="horz" lIns="0" tIns="45720" rIns="91440" bIns="45720" rtlCol="0" anchor="ctr"/>
          <a:lstStyle>
            <a:lvl1pPr algn="l">
              <a:defRPr sz="1200">
                <a:noFill/>
              </a:defRPr>
            </a:lvl1pPr>
          </a:lstStyle>
          <a:p>
            <a:endParaRPr lang="fi-FI"/>
          </a:p>
        </p:txBody>
      </p:sp>
      <p:sp>
        <p:nvSpPr>
          <p:cNvPr id="6" name="Dian numeron paikkamerkki 5">
            <a:extLst>
              <a:ext uri="{FF2B5EF4-FFF2-40B4-BE49-F238E27FC236}">
                <a16:creationId xmlns:a16="http://schemas.microsoft.com/office/drawing/2014/main" id="{0E5A9A56-7B18-44D6-99B0-B87596D5F757}"/>
              </a:ext>
            </a:extLst>
          </p:cNvPr>
          <p:cNvSpPr>
            <a:spLocks noGrp="1"/>
          </p:cNvSpPr>
          <p:nvPr>
            <p:ph type="sldNum" sz="quarter" idx="4"/>
          </p:nvPr>
        </p:nvSpPr>
        <p:spPr>
          <a:xfrm>
            <a:off x="11057032" y="260412"/>
            <a:ext cx="807300" cy="365125"/>
          </a:xfrm>
          <a:prstGeom prst="rect">
            <a:avLst/>
          </a:prstGeom>
        </p:spPr>
        <p:txBody>
          <a:bodyPr vert="horz" lIns="91440" tIns="45720" rIns="91440" bIns="45720" rtlCol="0" anchor="ctr"/>
          <a:lstStyle>
            <a:lvl1pPr algn="r">
              <a:defRPr sz="1200">
                <a:noFill/>
              </a:defRPr>
            </a:lvl1pPr>
          </a:lstStyle>
          <a:p>
            <a:fld id="{F01552E5-F27A-4309-8F6A-42878645B083}" type="slidenum">
              <a:rPr lang="fi-FI" smtClean="0"/>
              <a:t>‹#›</a:t>
            </a:fld>
            <a:endParaRPr lang="fi-FI"/>
          </a:p>
        </p:txBody>
      </p:sp>
      <p:pic>
        <p:nvPicPr>
          <p:cNvPr id="60" name="Kuva 59">
            <a:extLst>
              <a:ext uri="{FF2B5EF4-FFF2-40B4-BE49-F238E27FC236}">
                <a16:creationId xmlns:a16="http://schemas.microsoft.com/office/drawing/2014/main" id="{37A535CD-8113-4A51-8B3F-7B541E72EAD4}"/>
              </a:ext>
            </a:extLst>
          </p:cNvPr>
          <p:cNvPicPr>
            <a:picLocks noChangeAspect="1"/>
          </p:cNvPicPr>
          <p:nvPr/>
        </p:nvPicPr>
        <p:blipFill>
          <a:blip r:embed="rId2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410310" y="5532240"/>
            <a:ext cx="1778164" cy="1332000"/>
          </a:xfrm>
          <a:prstGeom prst="rect">
            <a:avLst/>
          </a:prstGeom>
        </p:spPr>
      </p:pic>
    </p:spTree>
    <p:extLst>
      <p:ext uri="{BB962C8B-B14F-4D97-AF65-F5344CB8AC3E}">
        <p14:creationId xmlns:p14="http://schemas.microsoft.com/office/powerpoint/2010/main" val="225562467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37" r:id="rId21"/>
  </p:sldLayoutIdLst>
  <p:txStyles>
    <p:titleStyle>
      <a:lvl1pPr algn="l" defTabSz="914400" rtl="0" eaLnBrk="1" latinLnBrk="0" hangingPunct="1">
        <a:lnSpc>
          <a:spcPct val="100000"/>
        </a:lnSpc>
        <a:spcBef>
          <a:spcPct val="0"/>
        </a:spcBef>
        <a:buNone/>
        <a:defRPr sz="2800" b="1" kern="1200">
          <a:solidFill>
            <a:schemeClr val="tx2"/>
          </a:solidFill>
          <a:latin typeface="+mj-lt"/>
          <a:ea typeface="+mj-ea"/>
          <a:cs typeface="+mj-cs"/>
        </a:defRPr>
      </a:lvl1pPr>
    </p:titleStyle>
    <p:bodyStyle>
      <a:lvl1pPr marL="108000" indent="-108000" algn="l" defTabSz="914400" rtl="0" eaLnBrk="1" latinLnBrk="0" hangingPunct="1">
        <a:lnSpc>
          <a:spcPct val="100000"/>
        </a:lnSpc>
        <a:spcBef>
          <a:spcPts val="0"/>
        </a:spcBef>
        <a:buFont typeface="Arial" panose="020B0604020202020204" pitchFamily="34" charset="0"/>
        <a:buChar char="-"/>
        <a:defRPr sz="2000" b="1" kern="1200">
          <a:solidFill>
            <a:schemeClr val="tx1"/>
          </a:solidFill>
          <a:latin typeface="+mn-lt"/>
          <a:ea typeface="+mn-ea"/>
          <a:cs typeface="+mn-cs"/>
        </a:defRPr>
      </a:lvl1pPr>
      <a:lvl2pPr marL="216000" indent="-108000" algn="l" defTabSz="914400" rtl="0" eaLnBrk="1" latinLnBrk="0" hangingPunct="1">
        <a:lnSpc>
          <a:spcPct val="100000"/>
        </a:lnSpc>
        <a:spcBef>
          <a:spcPts val="0"/>
        </a:spcBef>
        <a:buFont typeface="Arial" panose="020B0604020202020204" pitchFamily="34" charset="0"/>
        <a:buChar char="-"/>
        <a:defRPr sz="2000" b="0" kern="1200">
          <a:solidFill>
            <a:schemeClr val="tx1"/>
          </a:solidFill>
          <a:latin typeface="+mn-lt"/>
          <a:ea typeface="+mn-ea"/>
          <a:cs typeface="+mn-cs"/>
        </a:defRPr>
      </a:lvl2pPr>
      <a:lvl3pPr marL="432000" indent="-108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64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4pPr>
      <a:lvl5pPr marL="864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5pPr>
      <a:lvl6pPr marL="1080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6pPr>
      <a:lvl7pPr marL="1296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7pPr>
      <a:lvl8pPr marL="1512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8pPr>
      <a:lvl9pPr marL="172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26">
          <p15:clr>
            <a:srgbClr val="F26B43"/>
          </p15:clr>
        </p15:guide>
        <p15:guide id="4" orient="horz" pos="232">
          <p15:clr>
            <a:srgbClr val="F26B43"/>
          </p15:clr>
        </p15:guide>
        <p15:guide id="5" orient="horz" pos="4090">
          <p15:clr>
            <a:srgbClr val="F26B43"/>
          </p15:clr>
        </p15:guide>
        <p15:guide id="6" pos="7444">
          <p15:clr>
            <a:srgbClr val="F26B43"/>
          </p15:clr>
        </p15:guide>
        <p15:guide id="7" orient="horz" pos="1283">
          <p15:clr>
            <a:srgbClr val="F26B43"/>
          </p15:clr>
        </p15:guide>
        <p15:guide id="8" orient="horz" pos="3255">
          <p15:clr>
            <a:srgbClr val="F26B43"/>
          </p15:clr>
        </p15:guide>
        <p15:guide id="9" orient="horz" pos="3491">
          <p15:clr>
            <a:srgbClr val="F26B43"/>
          </p15:clr>
        </p15:guide>
        <p15:guide id="10" pos="1100">
          <p15:clr>
            <a:srgbClr val="F26B43"/>
          </p15:clr>
        </p15:guide>
        <p15:guide id="11" pos="1327">
          <p15:clr>
            <a:srgbClr val="F26B43"/>
          </p15:clr>
        </p15:guide>
        <p15:guide id="12" pos="2199">
          <p15:clr>
            <a:srgbClr val="F26B43"/>
          </p15:clr>
        </p15:guide>
        <p15:guide id="13" pos="2426">
          <p15:clr>
            <a:srgbClr val="F26B43"/>
          </p15:clr>
        </p15:guide>
        <p15:guide id="14" pos="3273">
          <p15:clr>
            <a:srgbClr val="F26B43"/>
          </p15:clr>
        </p15:guide>
        <p15:guide id="15" pos="3517">
          <p15:clr>
            <a:srgbClr val="F26B43"/>
          </p15:clr>
        </p15:guide>
        <p15:guide id="16" pos="6334">
          <p15:clr>
            <a:srgbClr val="F26B43"/>
          </p15:clr>
        </p15:guide>
        <p15:guide id="17" pos="656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952D8097-63F1-4C82-9E2C-6ABB0C740FC0}"/>
              </a:ext>
            </a:extLst>
          </p:cNvPr>
          <p:cNvSpPr>
            <a:spLocks noGrp="1"/>
          </p:cNvSpPr>
          <p:nvPr>
            <p:ph type="ctrTitle"/>
          </p:nvPr>
        </p:nvSpPr>
        <p:spPr/>
        <p:txBody>
          <a:bodyPr/>
          <a:lstStyle/>
          <a:p>
            <a:r>
              <a:rPr lang="fi-FI" dirty="0"/>
              <a:t>Majoitustilasto 1.1. - 30.4.2025</a:t>
            </a:r>
          </a:p>
        </p:txBody>
      </p:sp>
    </p:spTree>
    <p:extLst>
      <p:ext uri="{BB962C8B-B14F-4D97-AF65-F5344CB8AC3E}">
        <p14:creationId xmlns:p14="http://schemas.microsoft.com/office/powerpoint/2010/main" val="1678896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6D48C3DC-24AB-B2CF-6D6F-378DF41BE2FA}"/>
              </a:ext>
            </a:extLst>
          </p:cNvPr>
          <p:cNvSpPr>
            <a:spLocks noGrp="1"/>
          </p:cNvSpPr>
          <p:nvPr>
            <p:ph type="ctrTitle"/>
          </p:nvPr>
        </p:nvSpPr>
        <p:spPr>
          <a:xfrm>
            <a:off x="551384" y="620688"/>
            <a:ext cx="10801200" cy="414548"/>
          </a:xfrm>
        </p:spPr>
        <p:txBody>
          <a:bodyPr/>
          <a:lstStyle/>
          <a:p>
            <a:r>
              <a:rPr lang="fi-FI" dirty="0"/>
              <a:t>Matkailijoiden rekisteröidyt yöpymisvuorokaudet Etelä-Savossa </a:t>
            </a:r>
          </a:p>
        </p:txBody>
      </p:sp>
      <p:sp>
        <p:nvSpPr>
          <p:cNvPr id="4" name="Tekstiruutu 3">
            <a:extLst>
              <a:ext uri="{FF2B5EF4-FFF2-40B4-BE49-F238E27FC236}">
                <a16:creationId xmlns:a16="http://schemas.microsoft.com/office/drawing/2014/main" id="{2F420B80-2B7A-DE34-1D11-F8A6504788B9}"/>
              </a:ext>
            </a:extLst>
          </p:cNvPr>
          <p:cNvSpPr txBox="1"/>
          <p:nvPr/>
        </p:nvSpPr>
        <p:spPr>
          <a:xfrm>
            <a:off x="551384" y="1402318"/>
            <a:ext cx="10657184" cy="3754874"/>
          </a:xfrm>
          <a:prstGeom prst="rect">
            <a:avLst/>
          </a:prstGeom>
          <a:noFill/>
        </p:spPr>
        <p:txBody>
          <a:bodyPr wrap="square">
            <a:spAutoFit/>
          </a:bodyPr>
          <a:lstStyle/>
          <a:p>
            <a:pPr>
              <a:lnSpc>
                <a:spcPct val="150000"/>
              </a:lnSpc>
            </a:pPr>
            <a:r>
              <a:rPr lang="fi-FI" sz="1400" b="1" dirty="0">
                <a:latin typeface="Arial" panose="020B0604020202020204" pitchFamily="34" charset="0"/>
                <a:cs typeface="Arial" panose="020B0604020202020204" pitchFamily="34" charset="0"/>
              </a:rPr>
              <a:t>Noin 33 700 rekisteröityä yöpymistä huhtikuussa*</a:t>
            </a:r>
          </a:p>
          <a:p>
            <a:r>
              <a:rPr lang="fi-FI" sz="1400" dirty="0">
                <a:latin typeface="Arial" panose="020B0604020202020204" pitchFamily="34" charset="0"/>
                <a:cs typeface="Arial" panose="020B0604020202020204" pitchFamily="34" charset="0"/>
              </a:rPr>
              <a:t>Etelä-Savossa kirjattiin vuoden 2025 huhtikuussa 33 707 rekisteröityä yöpymistä (muutos +10,8 % edellisen vuoden huhtikuusta), joista kotimaisia oli 31 633 (+8,1 %) ja ulkomaalaisten tekemiä 2 074 yötä (+81,3 %).</a:t>
            </a:r>
          </a:p>
          <a:p>
            <a:endParaRPr lang="fi-FI" sz="1400" dirty="0">
              <a:latin typeface="Arial" panose="020B0604020202020204" pitchFamily="34" charset="0"/>
              <a:cs typeface="Arial" panose="020B0604020202020204" pitchFamily="34" charset="0"/>
            </a:endParaRPr>
          </a:p>
          <a:p>
            <a:r>
              <a:rPr lang="fi-FI" sz="1400" dirty="0">
                <a:latin typeface="Arial" panose="020B0604020202020204" pitchFamily="34" charset="0"/>
                <a:cs typeface="Arial" panose="020B0604020202020204" pitchFamily="34" charset="0"/>
              </a:rPr>
              <a:t>Eniten ulkomaalaisten rekisteröityjä yöpymisiä kirjattiin huhtikuussa matkailijoille, jotka saapuivat Virosta (486 yötä), Saksasta (406 yötä) ja Ruotsista (175 yötä).</a:t>
            </a:r>
          </a:p>
          <a:p>
            <a:endParaRPr lang="fi-FI" sz="1400" dirty="0">
              <a:latin typeface="Arial" panose="020B0604020202020204" pitchFamily="34" charset="0"/>
              <a:cs typeface="Arial" panose="020B0604020202020204" pitchFamily="34" charset="0"/>
            </a:endParaRPr>
          </a:p>
          <a:p>
            <a:r>
              <a:rPr lang="fi-FI" sz="1400" dirty="0">
                <a:latin typeface="Arial" panose="020B0604020202020204" pitchFamily="34" charset="0"/>
                <a:cs typeface="Arial" panose="020B0604020202020204" pitchFamily="34" charset="0"/>
              </a:rPr>
              <a:t>Vapaa-ajan matkailijoiden yöpymisiä oli Etelä-Savossa huhtikuussa 65,4 prosenttia, ja he viettivät 22 044 yötä (+3,5 %). Työmatkailijoiden yöpymisiä oli 34,6 prosenttia, ja he viettivät Etelä-Savossa 11 663 yötä (+27,8 %).</a:t>
            </a:r>
          </a:p>
          <a:p>
            <a:endParaRPr lang="fi-FI" sz="1400" dirty="0">
              <a:latin typeface="Arial" panose="020B0604020202020204" pitchFamily="34" charset="0"/>
              <a:cs typeface="Arial" panose="020B0604020202020204" pitchFamily="34" charset="0"/>
            </a:endParaRPr>
          </a:p>
          <a:p>
            <a:r>
              <a:rPr lang="fi-FI" sz="1400" dirty="0">
                <a:latin typeface="Arial" panose="020B0604020202020204" pitchFamily="34" charset="0"/>
                <a:cs typeface="Arial" panose="020B0604020202020204" pitchFamily="34" charset="0"/>
              </a:rPr>
              <a:t>Majoitusliikkeiden huonekäyttöaste huhtikuussa 2025 oli Etelä-Savossa 35,3 % ja koko maassa 43,0 %. Huoneen keskihinta oli huhtikuussa Etelä-Savossa 110,84 ja koko maassa 108,69 euroa.</a:t>
            </a:r>
          </a:p>
          <a:p>
            <a:endParaRPr lang="fi-FI" sz="1400" dirty="0">
              <a:latin typeface="Arial" panose="020B0604020202020204" pitchFamily="34" charset="0"/>
              <a:cs typeface="Arial" panose="020B0604020202020204" pitchFamily="34" charset="0"/>
            </a:endParaRPr>
          </a:p>
          <a:p>
            <a:pPr>
              <a:lnSpc>
                <a:spcPct val="150000"/>
              </a:lnSpc>
            </a:pPr>
            <a:r>
              <a:rPr lang="fi-FI" sz="1400" b="1" dirty="0">
                <a:latin typeface="Arial" panose="020B0604020202020204" pitchFamily="34" charset="0"/>
                <a:cs typeface="Arial" panose="020B0604020202020204" pitchFamily="34" charset="0"/>
              </a:rPr>
              <a:t>Tammi-huhtikuussa* noin 127 900 rekisteröityä yöpymistä</a:t>
            </a:r>
          </a:p>
          <a:p>
            <a:r>
              <a:rPr lang="fi-FI" sz="1400" dirty="0">
                <a:latin typeface="Arial" panose="020B0604020202020204" pitchFamily="34" charset="0"/>
                <a:cs typeface="Arial" panose="020B0604020202020204" pitchFamily="34" charset="0"/>
              </a:rPr>
              <a:t>Tammi-huhtikuussa 2025* yhteensä kirjattiin Etelä-Savossa 127 930 rekisteröityä yöpymistä (muutos +0,9 % edellisen vuoden vastaavasta ajasta), joista kotimaisia yöpymisiä oli 120 002 (+1,5 %) ja ulkomaalaisten tekemiä 7 928 (-7,2 %).</a:t>
            </a:r>
          </a:p>
        </p:txBody>
      </p:sp>
      <p:sp>
        <p:nvSpPr>
          <p:cNvPr id="7" name="Tekstiruutu 6">
            <a:extLst>
              <a:ext uri="{FF2B5EF4-FFF2-40B4-BE49-F238E27FC236}">
                <a16:creationId xmlns:a16="http://schemas.microsoft.com/office/drawing/2014/main" id="{CBA28B99-9183-D8C6-21DB-E64F60650BD1}"/>
              </a:ext>
              <a:ext uri="{C183D7F6-B498-43B3-948B-1728B52AA6E4}">
                <adec:decorative xmlns:adec="http://schemas.microsoft.com/office/drawing/2017/decorative" val="1"/>
              </a:ext>
            </a:extLst>
          </p:cNvPr>
          <p:cNvSpPr txBox="1"/>
          <p:nvPr/>
        </p:nvSpPr>
        <p:spPr>
          <a:xfrm>
            <a:off x="9552384" y="82472"/>
            <a:ext cx="2232248"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i-FI" sz="1400" dirty="0">
                <a:solidFill>
                  <a:prstClr val="black"/>
                </a:solidFill>
                <a:latin typeface="Arial"/>
              </a:rPr>
              <a:t>huhtikuu</a:t>
            </a:r>
            <a:r>
              <a:rPr kumimoji="0" lang="fi-FI" sz="1400" b="0" i="0" u="none" strike="noStrike" kern="1200" cap="none" spc="0" normalizeH="0" baseline="0" noProof="0" dirty="0">
                <a:ln>
                  <a:noFill/>
                </a:ln>
                <a:solidFill>
                  <a:prstClr val="black"/>
                </a:solidFill>
                <a:effectLst/>
                <a:uLnTx/>
                <a:uFillTx/>
                <a:latin typeface="Arial"/>
                <a:ea typeface="+mn-ea"/>
                <a:cs typeface="+mn-cs"/>
              </a:rPr>
              <a:t> 2025*</a:t>
            </a:r>
          </a:p>
        </p:txBody>
      </p:sp>
      <p:sp>
        <p:nvSpPr>
          <p:cNvPr id="2" name="Title 11">
            <a:extLst>
              <a:ext uri="{FF2B5EF4-FFF2-40B4-BE49-F238E27FC236}">
                <a16:creationId xmlns:a16="http://schemas.microsoft.com/office/drawing/2014/main" id="{A7746A2E-D37C-6140-6F9C-6754602347DC}"/>
              </a:ext>
            </a:extLst>
          </p:cNvPr>
          <p:cNvSpPr txBox="1">
            <a:spLocks/>
          </p:cNvSpPr>
          <p:nvPr/>
        </p:nvSpPr>
        <p:spPr bwMode="auto">
          <a:xfrm>
            <a:off x="551384" y="6014984"/>
            <a:ext cx="11521280" cy="7983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defRPr/>
            </a:pPr>
            <a:r>
              <a:rPr lang="fi-FI" sz="1100" dirty="0">
                <a:effectLst/>
              </a:rPr>
              <a:t>Rekisteröidyt majoitustilastot sisältävät rekisteröityjen majoitusliikkeiden, eli hotellien, motellien, matkustajakotien, retkeilymajojen, lomakylien ja </a:t>
            </a:r>
          </a:p>
          <a:p>
            <a:pPr fontAlgn="base">
              <a:spcBef>
                <a:spcPct val="0"/>
              </a:spcBef>
              <a:defRPr/>
            </a:pPr>
            <a:r>
              <a:rPr lang="fi-FI" sz="1100" dirty="0">
                <a:effectLst/>
              </a:rPr>
              <a:t>leirintäalueiden tilastot. Liikkeet, joissa on alle 20 vuodepaikkaa tai sähköliitäntä­pisteellä varustettua matkailuvaunupaikkaa, eivät kuulu tilastoinnin piiriin.</a:t>
            </a:r>
          </a:p>
          <a:p>
            <a:pPr marL="0" marR="0" lvl="0" indent="0" algn="l" defTabSz="914400" rtl="0" eaLnBrk="1" fontAlgn="base" latinLnBrk="0" hangingPunct="1">
              <a:lnSpc>
                <a:spcPct val="100000"/>
              </a:lnSpc>
              <a:spcBef>
                <a:spcPct val="0"/>
              </a:spcBef>
              <a:spcAft>
                <a:spcPts val="0"/>
              </a:spcAft>
              <a:buClrTx/>
              <a:buSzTx/>
              <a:buFontTx/>
              <a:buNone/>
              <a:tabLst/>
              <a:defRPr/>
            </a:pPr>
            <a:endParaRPr kumimoji="0" lang="fi-FI" sz="1100" b="0" i="0" u="none" strike="noStrike" kern="1200" cap="none" spc="0" normalizeH="0" baseline="0" noProof="0" dirty="0">
              <a:ln>
                <a:noFill/>
              </a:ln>
              <a:solidFill>
                <a:srgbClr val="000000"/>
              </a:solidFill>
              <a:effectLst/>
              <a:uLnTx/>
              <a:uFillTx/>
              <a:latin typeface="Arial" charset="-52"/>
              <a:ea typeface="+mn-ea"/>
              <a:cs typeface="Arial" charset="-52"/>
            </a:endParaRPr>
          </a:p>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2025					                   	 </a:t>
            </a:r>
            <a:r>
              <a:rPr lang="fi-FI" sz="1100" dirty="0">
                <a:solidFill>
                  <a:srgbClr val="000000"/>
                </a:solidFill>
                <a:latin typeface="Arial" charset="-52"/>
                <a:cs typeface="Arial" charset="-52"/>
              </a:rPr>
              <a:t>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lang="fi-FI" sz="1100" dirty="0">
                <a:solidFill>
                  <a:srgbClr val="000000"/>
                </a:solidFill>
                <a:latin typeface="Arial" charset="-52"/>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3.6.2025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902887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191344" y="260648"/>
            <a:ext cx="11881320" cy="504056"/>
          </a:xfrm>
        </p:spPr>
        <p:txBody>
          <a:bodyPr/>
          <a:lstStyle/>
          <a:p>
            <a:r>
              <a:rPr lang="fi-FI" dirty="0"/>
              <a:t>Matkailijoiden rekisteröidyt yöpymisvuorokaudet maakunnittain 01-04/2025*</a:t>
            </a:r>
          </a:p>
        </p:txBody>
      </p:sp>
      <p:sp>
        <p:nvSpPr>
          <p:cNvPr id="2" name="Title 11">
            <a:extLst>
              <a:ext uri="{FF2B5EF4-FFF2-40B4-BE49-F238E27FC236}">
                <a16:creationId xmlns:a16="http://schemas.microsoft.com/office/drawing/2014/main" id="{FBC47939-5ECA-34EA-296D-431C4FB5DEF7}"/>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2025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3.6.2025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3" name="Kuva 2" descr="Palkkikaavio. Eniten matkailijoiden rekisteröityneitä yöpymisvuorokausia oli tammi-huhtikuussa 2025 Uudellamaalla, noin 1,9 miljoonaa kappaletta sekä Lapissa, noin 1,5 miljoonaa kappaletta. Etelä-Savossa yöpymisvuorokausia oli noin 128 000 kappaletta.">
            <a:extLst>
              <a:ext uri="{FF2B5EF4-FFF2-40B4-BE49-F238E27FC236}">
                <a16:creationId xmlns:a16="http://schemas.microsoft.com/office/drawing/2014/main" id="{18A642E0-651F-BF8F-B6F5-6EDEC40ABEA1}"/>
              </a:ext>
            </a:extLst>
          </p:cNvPr>
          <p:cNvPicPr>
            <a:picLocks noChangeAspect="1"/>
          </p:cNvPicPr>
          <p:nvPr/>
        </p:nvPicPr>
        <p:blipFill>
          <a:blip r:embed="rId3"/>
          <a:stretch>
            <a:fillRect/>
          </a:stretch>
        </p:blipFill>
        <p:spPr>
          <a:xfrm>
            <a:off x="347936" y="1047903"/>
            <a:ext cx="9534970" cy="5194242"/>
          </a:xfrm>
          <a:prstGeom prst="rect">
            <a:avLst/>
          </a:prstGeom>
        </p:spPr>
      </p:pic>
    </p:spTree>
    <p:extLst>
      <p:ext uri="{BB962C8B-B14F-4D97-AF65-F5344CB8AC3E}">
        <p14:creationId xmlns:p14="http://schemas.microsoft.com/office/powerpoint/2010/main" val="1710591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479376" y="476672"/>
            <a:ext cx="11305256" cy="792088"/>
          </a:xfrm>
        </p:spPr>
        <p:txBody>
          <a:bodyPr/>
          <a:lstStyle/>
          <a:p>
            <a:r>
              <a:rPr lang="fi-FI" dirty="0"/>
              <a:t>Matkailijoiden rekisteröidyt yöpymisvuorokaudet Etelä-Savossa vuosina 2010-2024 ja 01-04/2025*</a:t>
            </a:r>
          </a:p>
        </p:txBody>
      </p:sp>
      <p:sp>
        <p:nvSpPr>
          <p:cNvPr id="2" name="Title 11">
            <a:extLst>
              <a:ext uri="{FF2B5EF4-FFF2-40B4-BE49-F238E27FC236}">
                <a16:creationId xmlns:a16="http://schemas.microsoft.com/office/drawing/2014/main" id="{CE14B9A8-0514-25BD-B21A-8347E2BA4642}"/>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2025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3.6.2025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3" name="Kuva 2" descr="Pylväskaavio. Yöpymisvuorokausien määrä laski eniten vuonna 2020 koronapandemian vuoksi ulkomaisten yöpyjien osalta. Kotimaiset yöpymiset ovat olleet hieman nousussa aiemmasta tasosta vuoden 2020 jälkeen. Tammi-huhtikuussa 2025 kotimaisten yöpymisvuorokausien määrä oli Etelä-Savossa noin 120 000 ja ulkomaisten yöpymisten määrä noin 7 900 kappaletta ennakkotietojen mukaan.">
            <a:extLst>
              <a:ext uri="{FF2B5EF4-FFF2-40B4-BE49-F238E27FC236}">
                <a16:creationId xmlns:a16="http://schemas.microsoft.com/office/drawing/2014/main" id="{89DE6518-A16D-BAE7-5D3E-F7B534D035D9}"/>
              </a:ext>
            </a:extLst>
          </p:cNvPr>
          <p:cNvPicPr>
            <a:picLocks noChangeAspect="1"/>
          </p:cNvPicPr>
          <p:nvPr/>
        </p:nvPicPr>
        <p:blipFill>
          <a:blip r:embed="rId3"/>
          <a:stretch>
            <a:fillRect/>
          </a:stretch>
        </p:blipFill>
        <p:spPr>
          <a:xfrm>
            <a:off x="357139" y="1484784"/>
            <a:ext cx="9501171" cy="4608512"/>
          </a:xfrm>
          <a:prstGeom prst="rect">
            <a:avLst/>
          </a:prstGeom>
        </p:spPr>
      </p:pic>
    </p:spTree>
    <p:extLst>
      <p:ext uri="{BB962C8B-B14F-4D97-AF65-F5344CB8AC3E}">
        <p14:creationId xmlns:p14="http://schemas.microsoft.com/office/powerpoint/2010/main" val="4254176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407368" y="260648"/>
            <a:ext cx="11521280" cy="525982"/>
          </a:xfrm>
        </p:spPr>
        <p:txBody>
          <a:bodyPr/>
          <a:lstStyle/>
          <a:p>
            <a:r>
              <a:rPr lang="fi-FI" dirty="0"/>
              <a:t>Rekisteröidyt yöpymiset maakunnittain huhtikuussa vuosina 2022 - 2025*</a:t>
            </a:r>
          </a:p>
        </p:txBody>
      </p:sp>
      <p:sp>
        <p:nvSpPr>
          <p:cNvPr id="2" name="Title 11">
            <a:extLst>
              <a:ext uri="{FF2B5EF4-FFF2-40B4-BE49-F238E27FC236}">
                <a16:creationId xmlns:a16="http://schemas.microsoft.com/office/drawing/2014/main" id="{E06AED70-AF2E-0112-7E50-DCE7BFF409E8}"/>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2025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3.6.2025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4" name="Kuva 3" descr="Palkkikaavio. Eniten yöpymisiä huhtikuussa 2025 oli Uudellamaalla, noin 488 000 kappaletta, Lapissa, noin 208 000 kappaletta ja Pirkanmaalla, noin 122 000 kappaletta. Etelä-Savossa yöpymisiä oli noin 34 000 kappaletta.">
            <a:extLst>
              <a:ext uri="{FF2B5EF4-FFF2-40B4-BE49-F238E27FC236}">
                <a16:creationId xmlns:a16="http://schemas.microsoft.com/office/drawing/2014/main" id="{80932722-2193-AC03-6323-A0F631EC6F2F}"/>
              </a:ext>
            </a:extLst>
          </p:cNvPr>
          <p:cNvPicPr>
            <a:picLocks noChangeAspect="1"/>
          </p:cNvPicPr>
          <p:nvPr/>
        </p:nvPicPr>
        <p:blipFill>
          <a:blip r:embed="rId3"/>
          <a:stretch>
            <a:fillRect/>
          </a:stretch>
        </p:blipFill>
        <p:spPr>
          <a:xfrm>
            <a:off x="551384" y="908720"/>
            <a:ext cx="9505056" cy="5348035"/>
          </a:xfrm>
          <a:prstGeom prst="rect">
            <a:avLst/>
          </a:prstGeom>
        </p:spPr>
      </p:pic>
    </p:spTree>
    <p:extLst>
      <p:ext uri="{BB962C8B-B14F-4D97-AF65-F5344CB8AC3E}">
        <p14:creationId xmlns:p14="http://schemas.microsoft.com/office/powerpoint/2010/main" val="183058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407368" y="332656"/>
            <a:ext cx="11161240" cy="504056"/>
          </a:xfrm>
        </p:spPr>
        <p:txBody>
          <a:bodyPr/>
          <a:lstStyle/>
          <a:p>
            <a:r>
              <a:rPr lang="fi-FI" dirty="0"/>
              <a:t>Rekisteröidyt yöpymisvuorokaudet kuukausittain 04/2024 - 04/2025*</a:t>
            </a:r>
          </a:p>
        </p:txBody>
      </p:sp>
      <p:sp>
        <p:nvSpPr>
          <p:cNvPr id="3" name="Title 11">
            <a:extLst>
              <a:ext uri="{FF2B5EF4-FFF2-40B4-BE49-F238E27FC236}">
                <a16:creationId xmlns:a16="http://schemas.microsoft.com/office/drawing/2014/main" id="{74AA12C0-3BCF-5661-0F5E-2A4B7F3B2B92}"/>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2025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3.6.2025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2" name="Kuva 1" descr="Pylväskaavio. Rekisteröityjä yöpymisvuorokausia oli huhtikuussa 2025 Etelä-Savossa 33 707, Itä-Suomessa 188 967 ja koko maassa noin 1,5 miljoonaa kappaletta. Yöpymisten määrä oli huhtikuussa 2025 Etelä-Savossa, Itä-Suomessa ja koko maassa hieman suurempi kuin edellisvuonna vastaavaan aikaan.">
            <a:extLst>
              <a:ext uri="{FF2B5EF4-FFF2-40B4-BE49-F238E27FC236}">
                <a16:creationId xmlns:a16="http://schemas.microsoft.com/office/drawing/2014/main" id="{F5B73C0A-CFBA-B75A-B045-1AA4CE3B38FB}"/>
              </a:ext>
            </a:extLst>
          </p:cNvPr>
          <p:cNvPicPr>
            <a:picLocks noChangeAspect="1"/>
          </p:cNvPicPr>
          <p:nvPr/>
        </p:nvPicPr>
        <p:blipFill>
          <a:blip r:embed="rId3"/>
          <a:stretch>
            <a:fillRect/>
          </a:stretch>
        </p:blipFill>
        <p:spPr>
          <a:xfrm>
            <a:off x="407368" y="908720"/>
            <a:ext cx="9793088" cy="5235971"/>
          </a:xfrm>
          <a:prstGeom prst="rect">
            <a:avLst/>
          </a:prstGeom>
        </p:spPr>
      </p:pic>
    </p:spTree>
    <p:extLst>
      <p:ext uri="{BB962C8B-B14F-4D97-AF65-F5344CB8AC3E}">
        <p14:creationId xmlns:p14="http://schemas.microsoft.com/office/powerpoint/2010/main" val="3300699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551384" y="332656"/>
            <a:ext cx="10225136" cy="864096"/>
          </a:xfrm>
        </p:spPr>
        <p:txBody>
          <a:bodyPr/>
          <a:lstStyle/>
          <a:p>
            <a:r>
              <a:rPr lang="fi-FI" dirty="0"/>
              <a:t>Matkailijoiden rekisteröidyt yöpymisvuorokaudet maakunnittain 01-04/2025*, suomalaiset ja ulkomaalaiset</a:t>
            </a:r>
          </a:p>
        </p:txBody>
      </p:sp>
      <p:sp>
        <p:nvSpPr>
          <p:cNvPr id="6" name="Title 11">
            <a:extLst>
              <a:ext uri="{FF2B5EF4-FFF2-40B4-BE49-F238E27FC236}">
                <a16:creationId xmlns:a16="http://schemas.microsoft.com/office/drawing/2014/main" id="{21C9067E-4774-4610-A7DF-EF16121799E5}"/>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2025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3.6.2025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3" name="Kuva 2" descr="Palkkikaavio. Eniten ulkomaisia yöpymisiä oli tammi-huhtikuussa 2025 Lapissa, noin 1,1 miljoonaa kappaletta ja Uudellamaalla, noin 781 000 kappaletta. Eniten kotimaisia yöpymisiä oli Uudellamaalla, noin 1,1 miljoonaa kappaletta, Pirkanmaalla, noin 461 000, Lapissa, noin 460 000 kappaletta ja Pohjois-Pohjanmaalla, noin 445 000. Etelä-Savossa oli suomalaisten matkailijoiden rekisteröityneitä yöpymisvuorokausia noin 120 000 kappaletta ja ulkomaisten matkailijoiden rekisteröityneitä yöpymisiä noin 8 000 kappaletta.">
            <a:extLst>
              <a:ext uri="{FF2B5EF4-FFF2-40B4-BE49-F238E27FC236}">
                <a16:creationId xmlns:a16="http://schemas.microsoft.com/office/drawing/2014/main" id="{E9E4717C-2D6F-CE13-F7E4-4D2392CD6250}"/>
              </a:ext>
            </a:extLst>
          </p:cNvPr>
          <p:cNvPicPr>
            <a:picLocks noChangeAspect="1"/>
          </p:cNvPicPr>
          <p:nvPr/>
        </p:nvPicPr>
        <p:blipFill>
          <a:blip r:embed="rId3"/>
          <a:stretch>
            <a:fillRect/>
          </a:stretch>
        </p:blipFill>
        <p:spPr>
          <a:xfrm>
            <a:off x="546820" y="1226840"/>
            <a:ext cx="9315495" cy="5096698"/>
          </a:xfrm>
          <a:prstGeom prst="rect">
            <a:avLst/>
          </a:prstGeom>
        </p:spPr>
      </p:pic>
    </p:spTree>
    <p:extLst>
      <p:ext uri="{BB962C8B-B14F-4D97-AF65-F5344CB8AC3E}">
        <p14:creationId xmlns:p14="http://schemas.microsoft.com/office/powerpoint/2010/main" val="1115662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551384" y="332656"/>
            <a:ext cx="10873208" cy="792088"/>
          </a:xfrm>
        </p:spPr>
        <p:txBody>
          <a:bodyPr/>
          <a:lstStyle/>
          <a:p>
            <a:r>
              <a:rPr lang="fi-FI" dirty="0"/>
              <a:t>Ulkomaalaisten rekisteröidyt yöpymisvuorokaudet lähtömaittain eräistä maista Etelä-Savossa vuosina 2022-2024 ja 01-04/2025*</a:t>
            </a:r>
          </a:p>
        </p:txBody>
      </p:sp>
      <p:sp>
        <p:nvSpPr>
          <p:cNvPr id="4" name="Title 11">
            <a:extLst>
              <a:ext uri="{FF2B5EF4-FFF2-40B4-BE49-F238E27FC236}">
                <a16:creationId xmlns:a16="http://schemas.microsoft.com/office/drawing/2014/main" id="{5E2D9892-8D90-0569-B453-29403B88B107}"/>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2025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3.6.2025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3" name="Kuva 2" descr="Palkkikaavio. Vuoden 2025 tammi-huhtikuussa Etelä-Savossa eniten ulkomaalaisten matkailijoiden yöpymisiä oli Saksasta, 2 563 kappaletta, Virosta, 864 kappaletta ja Ranskasta, 806 kappaletta. Vuonna 2024 eniten ulkomaalaisten matkailijoiden yöpymisvuorokausia oli Saksasta, noin 23 800, Ranskasta, noin 4 300 ja Alankomaista noin 4 200. Venäläisten matkailijoiden yöpymisvuorokausia oli vuonna 2022 noin 7 000, vuonna 2023 noin 1 000, vuonna 2024 noin 700 ja tammi-huhtikuussa 2025 yhteensä 20 yöpymisvuorokautta.">
            <a:extLst>
              <a:ext uri="{FF2B5EF4-FFF2-40B4-BE49-F238E27FC236}">
                <a16:creationId xmlns:a16="http://schemas.microsoft.com/office/drawing/2014/main" id="{5B0A4945-A027-8524-0786-00BC5408DC37}"/>
              </a:ext>
            </a:extLst>
          </p:cNvPr>
          <p:cNvPicPr>
            <a:picLocks noChangeAspect="1"/>
          </p:cNvPicPr>
          <p:nvPr/>
        </p:nvPicPr>
        <p:blipFill>
          <a:blip r:embed="rId3"/>
          <a:stretch>
            <a:fillRect/>
          </a:stretch>
        </p:blipFill>
        <p:spPr>
          <a:xfrm>
            <a:off x="479376" y="1124744"/>
            <a:ext cx="9280292" cy="5216649"/>
          </a:xfrm>
          <a:prstGeom prst="rect">
            <a:avLst/>
          </a:prstGeom>
        </p:spPr>
      </p:pic>
    </p:spTree>
    <p:extLst>
      <p:ext uri="{BB962C8B-B14F-4D97-AF65-F5344CB8AC3E}">
        <p14:creationId xmlns:p14="http://schemas.microsoft.com/office/powerpoint/2010/main" val="3294671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551384" y="332656"/>
            <a:ext cx="11305256" cy="792088"/>
          </a:xfrm>
        </p:spPr>
        <p:txBody>
          <a:bodyPr/>
          <a:lstStyle/>
          <a:p>
            <a:r>
              <a:rPr lang="fi-FI" dirty="0"/>
              <a:t>Ulkomaalaisten rekisteröidyt yöpymisvuorokaudet lähtömaittain eräistä maista Etelä-Savossa vuosina 2010-2024 ja 01-04/2025* </a:t>
            </a:r>
            <a:r>
              <a:rPr lang="fi-FI" sz="2400" b="0" dirty="0"/>
              <a:t>(TOP 7 / 2025*)</a:t>
            </a:r>
            <a:endParaRPr lang="fi-FI" b="0" dirty="0"/>
          </a:p>
        </p:txBody>
      </p:sp>
      <p:sp>
        <p:nvSpPr>
          <p:cNvPr id="4" name="Title 11">
            <a:extLst>
              <a:ext uri="{FF2B5EF4-FFF2-40B4-BE49-F238E27FC236}">
                <a16:creationId xmlns:a16="http://schemas.microsoft.com/office/drawing/2014/main" id="{E737A255-104F-5E73-87D7-00D3F2533010}"/>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2025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3.6.2025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2" name="Kuva 1" descr="Viivakaavio ulkomaalaisten yöpymisvuorokausista vuodesta 2010 alkaen eräistä maista. Ulkomaalaisista saksalaisten yöpymisvuorokausia on ollut Etelä-Savossa kaikkein eniten vuodesta 2021 alkaen, jolloin niitä oli noin 10 900. Vuonna 2024 saksalaisten yöpymisvuorokausia oli noin 23 800 kappaletta ja vuoden 2025 tammi-huhtikuussa 2 563 kappaletta.">
            <a:extLst>
              <a:ext uri="{FF2B5EF4-FFF2-40B4-BE49-F238E27FC236}">
                <a16:creationId xmlns:a16="http://schemas.microsoft.com/office/drawing/2014/main" id="{E52490F1-3B7F-B8E6-0D3E-50B7FD9CAA92}"/>
              </a:ext>
            </a:extLst>
          </p:cNvPr>
          <p:cNvPicPr>
            <a:picLocks noChangeAspect="1"/>
          </p:cNvPicPr>
          <p:nvPr/>
        </p:nvPicPr>
        <p:blipFill>
          <a:blip r:embed="rId3"/>
          <a:stretch>
            <a:fillRect/>
          </a:stretch>
        </p:blipFill>
        <p:spPr>
          <a:xfrm>
            <a:off x="-24680" y="1340768"/>
            <a:ext cx="10296847" cy="4932908"/>
          </a:xfrm>
          <a:prstGeom prst="rect">
            <a:avLst/>
          </a:prstGeom>
        </p:spPr>
      </p:pic>
    </p:spTree>
    <p:extLst>
      <p:ext uri="{BB962C8B-B14F-4D97-AF65-F5344CB8AC3E}">
        <p14:creationId xmlns:p14="http://schemas.microsoft.com/office/powerpoint/2010/main" val="3667734296"/>
      </p:ext>
    </p:extLst>
  </p:cSld>
  <p:clrMapOvr>
    <a:masterClrMapping/>
  </p:clrMapOvr>
</p:sld>
</file>

<file path=ppt/theme/theme1.xml><?xml version="1.0" encoding="utf-8"?>
<a:theme xmlns:a="http://schemas.openxmlformats.org/drawingml/2006/main" name="ESAVO">
  <a:themeElements>
    <a:clrScheme name="ESAVO">
      <a:dk1>
        <a:sysClr val="windowText" lastClr="000000"/>
      </a:dk1>
      <a:lt1>
        <a:sysClr val="window" lastClr="FFFFFF"/>
      </a:lt1>
      <a:dk2>
        <a:srgbClr val="2D3787"/>
      </a:dk2>
      <a:lt2>
        <a:srgbClr val="C8E1FA"/>
      </a:lt2>
      <a:accent1>
        <a:srgbClr val="2D3787"/>
      </a:accent1>
      <a:accent2>
        <a:srgbClr val="009BE1"/>
      </a:accent2>
      <a:accent3>
        <a:srgbClr val="469B46"/>
      </a:accent3>
      <a:accent4>
        <a:srgbClr val="C8D228"/>
      </a:accent4>
      <a:accent5>
        <a:srgbClr val="F0CD14"/>
      </a:accent5>
      <a:accent6>
        <a:srgbClr val="DCA0C3"/>
      </a:accent6>
      <a:hlink>
        <a:srgbClr val="3C5491"/>
      </a:hlink>
      <a:folHlink>
        <a:srgbClr val="325A3C"/>
      </a:folHlink>
    </a:clrScheme>
    <a:fontScheme name="ESAV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err="1" smtClean="0"/>
        </a:defPPr>
      </a:lstStyle>
    </a:txDef>
  </a:objectDefaults>
  <a:extraClrSchemeLst/>
  <a:extLst>
    <a:ext uri="{05A4C25C-085E-4340-85A3-A5531E510DB2}">
      <thm15:themeFamily xmlns:thm15="http://schemas.microsoft.com/office/thememl/2012/main" name="ESAVO PowerPoint-esitysmalli.potx" id="{FC6D9E71-C548-4608-9588-675994E901C0}" vid="{9F200EB2-B4F4-46AA-A27E-0EF2FB911529}"/>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ESAVO PowerPoint-esitysmalli</Template>
  <TotalTime>96910</TotalTime>
  <Words>494</Words>
  <Application>Microsoft Office PowerPoint</Application>
  <PresentationFormat>Laajakuva</PresentationFormat>
  <Paragraphs>40</Paragraphs>
  <Slides>9</Slides>
  <Notes>8</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9</vt:i4>
      </vt:variant>
    </vt:vector>
  </HeadingPairs>
  <TitlesOfParts>
    <vt:vector size="13" baseType="lpstr">
      <vt:lpstr>Arial</vt:lpstr>
      <vt:lpstr>Calibri</vt:lpstr>
      <vt:lpstr>Times New Roman</vt:lpstr>
      <vt:lpstr>ESAVO</vt:lpstr>
      <vt:lpstr>Majoitustilasto 1.1. - 30.4.2025</vt:lpstr>
      <vt:lpstr>Matkailijoiden rekisteröidyt yöpymisvuorokaudet Etelä-Savossa </vt:lpstr>
      <vt:lpstr>Matkailijoiden rekisteröidyt yöpymisvuorokaudet maakunnittain 01-04/2025*</vt:lpstr>
      <vt:lpstr>Matkailijoiden rekisteröidyt yöpymisvuorokaudet Etelä-Savossa vuosina 2010-2024 ja 01-04/2025*</vt:lpstr>
      <vt:lpstr>Rekisteröidyt yöpymiset maakunnittain huhtikuussa vuosina 2022 - 2025*</vt:lpstr>
      <vt:lpstr>Rekisteröidyt yöpymisvuorokaudet kuukausittain 04/2024 - 04/2025*</vt:lpstr>
      <vt:lpstr>Matkailijoiden rekisteröidyt yöpymisvuorokaudet maakunnittain 01-04/2025*, suomalaiset ja ulkomaalaiset</vt:lpstr>
      <vt:lpstr>Ulkomaalaisten rekisteröidyt yöpymisvuorokaudet lähtömaittain eräistä maista Etelä-Savossa vuosina 2022-2024 ja 01-04/2025*</vt:lpstr>
      <vt:lpstr>Ulkomaalaisten rekisteröidyt yöpymisvuorokaudet lähtömaittain eräistä maista Etelä-Savossa vuosina 2010-2024 ja 01-04/2025* (TOP 7 / 2025*)</vt:lpstr>
    </vt:vector>
  </TitlesOfParts>
  <Company>Etelä-Savon maakuntaliitto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Yöpymiset kuukausittain</dc:title>
  <dc:creator>Jaana Kokkonen</dc:creator>
  <cp:lastModifiedBy>Jaana Kokkonen</cp:lastModifiedBy>
  <cp:revision>290</cp:revision>
  <dcterms:created xsi:type="dcterms:W3CDTF">2020-02-25T14:36:39Z</dcterms:created>
  <dcterms:modified xsi:type="dcterms:W3CDTF">2025-06-03T12:56:51Z</dcterms:modified>
</cp:coreProperties>
</file>