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1"/>
  </p:notesMasterIdLst>
  <p:sldIdLst>
    <p:sldId id="811" r:id="rId2"/>
    <p:sldId id="814" r:id="rId3"/>
    <p:sldId id="697" r:id="rId4"/>
    <p:sldId id="812" r:id="rId5"/>
    <p:sldId id="724" r:id="rId6"/>
    <p:sldId id="699" r:id="rId7"/>
    <p:sldId id="698" r:id="rId8"/>
    <p:sldId id="726" r:id="rId9"/>
    <p:sldId id="81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AC761E-2299-4012-A308-B49F56733063}" v="10" dt="2025-06-26T13:37:50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25" autoAdjust="0"/>
    <p:restoredTop sz="95020" autoAdjust="0"/>
  </p:normalViewPr>
  <p:slideViewPr>
    <p:cSldViewPr showGuides="1">
      <p:cViewPr>
        <p:scale>
          <a:sx n="80" d="100"/>
          <a:sy n="80" d="100"/>
        </p:scale>
        <p:origin x="384" y="1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51AC761E-2299-4012-A308-B49F56733063}"/>
    <pc:docChg chg="undo custSel modSld">
      <pc:chgData name="Jaana Kokkonen" userId="fd0ea1af-346e-4258-bc54-cec630bd1122" providerId="ADAL" clId="{51AC761E-2299-4012-A308-B49F56733063}" dt="2025-06-26T13:42:23.444" v="1137" actId="1035"/>
      <pc:docMkLst>
        <pc:docMk/>
      </pc:docMkLst>
      <pc:sldChg chg="addSp delSp modSp mod">
        <pc:chgData name="Jaana Kokkonen" userId="fd0ea1af-346e-4258-bc54-cec630bd1122" providerId="ADAL" clId="{51AC761E-2299-4012-A308-B49F56733063}" dt="2025-06-26T05:43:56.451" v="44" actId="962"/>
        <pc:sldMkLst>
          <pc:docMk/>
          <pc:sldMk cId="1710591031" sldId="697"/>
        </pc:sldMkLst>
        <pc:spChg chg="mod">
          <ac:chgData name="Jaana Kokkonen" userId="fd0ea1af-346e-4258-bc54-cec630bd1122" providerId="ADAL" clId="{51AC761E-2299-4012-A308-B49F56733063}" dt="2025-06-26T05:33:15.815" v="1"/>
          <ac:spMkLst>
            <pc:docMk/>
            <pc:sldMk cId="1710591031" sldId="697"/>
            <ac:spMk id="2" creationId="{FBC47939-5ECA-34EA-296D-431C4FB5DEF7}"/>
          </ac:spMkLst>
        </pc:spChg>
        <pc:spChg chg="mod">
          <ac:chgData name="Jaana Kokkonen" userId="fd0ea1af-346e-4258-bc54-cec630bd1122" providerId="ADAL" clId="{51AC761E-2299-4012-A308-B49F56733063}" dt="2025-06-26T05:33:55.475" v="3" actId="313"/>
          <ac:spMkLst>
            <pc:docMk/>
            <pc:sldMk cId="1710591031" sldId="697"/>
            <ac:spMk id="8" creationId="{9201FF6F-70E4-494A-AF97-7FDB53D6943F}"/>
          </ac:spMkLst>
        </pc:spChg>
        <pc:picChg chg="del">
          <ac:chgData name="Jaana Kokkonen" userId="fd0ea1af-346e-4258-bc54-cec630bd1122" providerId="ADAL" clId="{51AC761E-2299-4012-A308-B49F56733063}" dt="2025-06-26T05:43:05.532" v="12" actId="478"/>
          <ac:picMkLst>
            <pc:docMk/>
            <pc:sldMk cId="1710591031" sldId="697"/>
            <ac:picMk id="3" creationId="{18A642E0-651F-BF8F-B6F5-6EDEC40ABEA1}"/>
          </ac:picMkLst>
        </pc:picChg>
        <pc:picChg chg="add mod">
          <ac:chgData name="Jaana Kokkonen" userId="fd0ea1af-346e-4258-bc54-cec630bd1122" providerId="ADAL" clId="{51AC761E-2299-4012-A308-B49F56733063}" dt="2025-06-26T05:43:56.451" v="44" actId="962"/>
          <ac:picMkLst>
            <pc:docMk/>
            <pc:sldMk cId="1710591031" sldId="697"/>
            <ac:picMk id="4" creationId="{4423A87F-ED79-994D-E370-E6472E5B9B41}"/>
          </ac:picMkLst>
        </pc:picChg>
      </pc:sldChg>
      <pc:sldChg chg="addSp delSp modSp mod">
        <pc:chgData name="Jaana Kokkonen" userId="fd0ea1af-346e-4258-bc54-cec630bd1122" providerId="ADAL" clId="{51AC761E-2299-4012-A308-B49F56733063}" dt="2025-06-26T05:49:59.182" v="154" actId="962"/>
        <pc:sldMkLst>
          <pc:docMk/>
          <pc:sldMk cId="1115662475" sldId="698"/>
        </pc:sldMkLst>
        <pc:spChg chg="mod">
          <ac:chgData name="Jaana Kokkonen" userId="fd0ea1af-346e-4258-bc54-cec630bd1122" providerId="ADAL" clId="{51AC761E-2299-4012-A308-B49F56733063}" dt="2025-06-26T05:33:15.815" v="1"/>
          <ac:spMkLst>
            <pc:docMk/>
            <pc:sldMk cId="1115662475" sldId="698"/>
            <ac:spMk id="6" creationId="{21C9067E-4774-4610-A7DF-EF16121799E5}"/>
          </ac:spMkLst>
        </pc:spChg>
        <pc:spChg chg="mod">
          <ac:chgData name="Jaana Kokkonen" userId="fd0ea1af-346e-4258-bc54-cec630bd1122" providerId="ADAL" clId="{51AC761E-2299-4012-A308-B49F56733063}" dt="2025-06-26T05:34:14.122" v="7" actId="313"/>
          <ac:spMkLst>
            <pc:docMk/>
            <pc:sldMk cId="1115662475" sldId="698"/>
            <ac:spMk id="8" creationId="{9201FF6F-70E4-494A-AF97-7FDB53D6943F}"/>
          </ac:spMkLst>
        </pc:spChg>
        <pc:picChg chg="add mod">
          <ac:chgData name="Jaana Kokkonen" userId="fd0ea1af-346e-4258-bc54-cec630bd1122" providerId="ADAL" clId="{51AC761E-2299-4012-A308-B49F56733063}" dt="2025-06-26T05:49:59.182" v="154" actId="962"/>
          <ac:picMkLst>
            <pc:docMk/>
            <pc:sldMk cId="1115662475" sldId="698"/>
            <ac:picMk id="2" creationId="{A0F55C4B-5A45-2817-250E-674B3EBD5C74}"/>
          </ac:picMkLst>
        </pc:picChg>
        <pc:picChg chg="del">
          <ac:chgData name="Jaana Kokkonen" userId="fd0ea1af-346e-4258-bc54-cec630bd1122" providerId="ADAL" clId="{51AC761E-2299-4012-A308-B49F56733063}" dt="2025-06-26T05:45:36.569" v="63" actId="478"/>
          <ac:picMkLst>
            <pc:docMk/>
            <pc:sldMk cId="1115662475" sldId="698"/>
            <ac:picMk id="3" creationId="{E9E4717C-2D6F-CE13-F7E4-4D2392CD6250}"/>
          </ac:picMkLst>
        </pc:picChg>
      </pc:sldChg>
      <pc:sldChg chg="addSp delSp modSp mod">
        <pc:chgData name="Jaana Kokkonen" userId="fd0ea1af-346e-4258-bc54-cec630bd1122" providerId="ADAL" clId="{51AC761E-2299-4012-A308-B49F56733063}" dt="2025-06-26T06:00:29.334" v="205" actId="962"/>
        <pc:sldMkLst>
          <pc:docMk/>
          <pc:sldMk cId="3300699223" sldId="699"/>
        </pc:sldMkLst>
        <pc:spChg chg="mod">
          <ac:chgData name="Jaana Kokkonen" userId="fd0ea1af-346e-4258-bc54-cec630bd1122" providerId="ADAL" clId="{51AC761E-2299-4012-A308-B49F56733063}" dt="2025-06-26T05:33:15.815" v="1"/>
          <ac:spMkLst>
            <pc:docMk/>
            <pc:sldMk cId="3300699223" sldId="699"/>
            <ac:spMk id="3" creationId="{74AA12C0-3BCF-5661-0F5E-2A4B7F3B2B92}"/>
          </ac:spMkLst>
        </pc:spChg>
        <pc:spChg chg="mod">
          <ac:chgData name="Jaana Kokkonen" userId="fd0ea1af-346e-4258-bc54-cec630bd1122" providerId="ADAL" clId="{51AC761E-2299-4012-A308-B49F56733063}" dt="2025-06-26T05:34:19.889" v="10" actId="313"/>
          <ac:spMkLst>
            <pc:docMk/>
            <pc:sldMk cId="3300699223" sldId="699"/>
            <ac:spMk id="8" creationId="{9201FF6F-70E4-494A-AF97-7FDB53D6943F}"/>
          </ac:spMkLst>
        </pc:spChg>
        <pc:picChg chg="del">
          <ac:chgData name="Jaana Kokkonen" userId="fd0ea1af-346e-4258-bc54-cec630bd1122" providerId="ADAL" clId="{51AC761E-2299-4012-A308-B49F56733063}" dt="2025-06-26T05:59:19.891" v="156" actId="478"/>
          <ac:picMkLst>
            <pc:docMk/>
            <pc:sldMk cId="3300699223" sldId="699"/>
            <ac:picMk id="2" creationId="{F5B73C0A-CFBA-B75A-B045-1AA4CE3B38FB}"/>
          </ac:picMkLst>
        </pc:picChg>
        <pc:picChg chg="add mod">
          <ac:chgData name="Jaana Kokkonen" userId="fd0ea1af-346e-4258-bc54-cec630bd1122" providerId="ADAL" clId="{51AC761E-2299-4012-A308-B49F56733063}" dt="2025-06-26T06:00:29.334" v="205" actId="962"/>
          <ac:picMkLst>
            <pc:docMk/>
            <pc:sldMk cId="3300699223" sldId="699"/>
            <ac:picMk id="4" creationId="{CA54D07B-3177-C1B7-A97A-9DD5690B7D57}"/>
          </ac:picMkLst>
        </pc:picChg>
      </pc:sldChg>
      <pc:sldChg chg="addSp delSp modSp mod">
        <pc:chgData name="Jaana Kokkonen" userId="fd0ea1af-346e-4258-bc54-cec630bd1122" providerId="ADAL" clId="{51AC761E-2299-4012-A308-B49F56733063}" dt="2025-06-26T13:10:49.060" v="980" actId="1036"/>
        <pc:sldMkLst>
          <pc:docMk/>
          <pc:sldMk cId="183058171" sldId="724"/>
        </pc:sldMkLst>
        <pc:spChg chg="mod">
          <ac:chgData name="Jaana Kokkonen" userId="fd0ea1af-346e-4258-bc54-cec630bd1122" providerId="ADAL" clId="{51AC761E-2299-4012-A308-B49F56733063}" dt="2025-06-26T05:33:15.815" v="1"/>
          <ac:spMkLst>
            <pc:docMk/>
            <pc:sldMk cId="183058171" sldId="724"/>
            <ac:spMk id="2" creationId="{E06AED70-AF2E-0112-7E50-DCE7BFF409E8}"/>
          </ac:spMkLst>
        </pc:spChg>
        <pc:spChg chg="mod">
          <ac:chgData name="Jaana Kokkonen" userId="fd0ea1af-346e-4258-bc54-cec630bd1122" providerId="ADAL" clId="{51AC761E-2299-4012-A308-B49F56733063}" dt="2025-06-26T05:33:28.505" v="2"/>
          <ac:spMkLst>
            <pc:docMk/>
            <pc:sldMk cId="183058171" sldId="724"/>
            <ac:spMk id="8" creationId="{9201FF6F-70E4-494A-AF97-7FDB53D6943F}"/>
          </ac:spMkLst>
        </pc:spChg>
        <pc:picChg chg="add mod">
          <ac:chgData name="Jaana Kokkonen" userId="fd0ea1af-346e-4258-bc54-cec630bd1122" providerId="ADAL" clId="{51AC761E-2299-4012-A308-B49F56733063}" dt="2025-06-26T13:10:49.060" v="980" actId="1036"/>
          <ac:picMkLst>
            <pc:docMk/>
            <pc:sldMk cId="183058171" sldId="724"/>
            <ac:picMk id="3" creationId="{A671980C-444B-4DAA-4116-472DA86F355B}"/>
          </ac:picMkLst>
        </pc:picChg>
        <pc:picChg chg="del">
          <ac:chgData name="Jaana Kokkonen" userId="fd0ea1af-346e-4258-bc54-cec630bd1122" providerId="ADAL" clId="{51AC761E-2299-4012-A308-B49F56733063}" dt="2025-06-26T13:08:32.927" v="850" actId="478"/>
          <ac:picMkLst>
            <pc:docMk/>
            <pc:sldMk cId="183058171" sldId="724"/>
            <ac:picMk id="4" creationId="{80932722-2193-AC03-6323-A0F631EC6F2F}"/>
          </ac:picMkLst>
        </pc:picChg>
      </pc:sldChg>
      <pc:sldChg chg="addSp delSp modSp mod">
        <pc:chgData name="Jaana Kokkonen" userId="fd0ea1af-346e-4258-bc54-cec630bd1122" providerId="ADAL" clId="{51AC761E-2299-4012-A308-B49F56733063}" dt="2025-06-26T13:42:23.444" v="1137" actId="1035"/>
        <pc:sldMkLst>
          <pc:docMk/>
          <pc:sldMk cId="3294671777" sldId="726"/>
        </pc:sldMkLst>
        <pc:spChg chg="mod">
          <ac:chgData name="Jaana Kokkonen" userId="fd0ea1af-346e-4258-bc54-cec630bd1122" providerId="ADAL" clId="{51AC761E-2299-4012-A308-B49F56733063}" dt="2025-06-26T05:33:15.815" v="1"/>
          <ac:spMkLst>
            <pc:docMk/>
            <pc:sldMk cId="3294671777" sldId="726"/>
            <ac:spMk id="4" creationId="{5E2D9892-8D90-0569-B453-29403B88B107}"/>
          </ac:spMkLst>
        </pc:spChg>
        <pc:spChg chg="mod">
          <ac:chgData name="Jaana Kokkonen" userId="fd0ea1af-346e-4258-bc54-cec630bd1122" providerId="ADAL" clId="{51AC761E-2299-4012-A308-B49F56733063}" dt="2025-06-26T05:34:16.363" v="8" actId="313"/>
          <ac:spMkLst>
            <pc:docMk/>
            <pc:sldMk cId="3294671777" sldId="726"/>
            <ac:spMk id="8" creationId="{9201FF6F-70E4-494A-AF97-7FDB53D6943F}"/>
          </ac:spMkLst>
        </pc:spChg>
        <pc:picChg chg="add mod">
          <ac:chgData name="Jaana Kokkonen" userId="fd0ea1af-346e-4258-bc54-cec630bd1122" providerId="ADAL" clId="{51AC761E-2299-4012-A308-B49F56733063}" dt="2025-06-26T13:42:23.444" v="1137" actId="1035"/>
          <ac:picMkLst>
            <pc:docMk/>
            <pc:sldMk cId="3294671777" sldId="726"/>
            <ac:picMk id="2" creationId="{2E0731FD-1FE3-9B37-EDCE-DBEAEB3A0A77}"/>
          </ac:picMkLst>
        </pc:picChg>
        <pc:picChg chg="add del">
          <ac:chgData name="Jaana Kokkonen" userId="fd0ea1af-346e-4258-bc54-cec630bd1122" providerId="ADAL" clId="{51AC761E-2299-4012-A308-B49F56733063}" dt="2025-06-26T13:40:13.245" v="1071" actId="478"/>
          <ac:picMkLst>
            <pc:docMk/>
            <pc:sldMk cId="3294671777" sldId="726"/>
            <ac:picMk id="3" creationId="{5B0A4945-A027-8524-0786-00BC5408DC37}"/>
          </ac:picMkLst>
        </pc:picChg>
      </pc:sldChg>
      <pc:sldChg chg="modSp mod">
        <pc:chgData name="Jaana Kokkonen" userId="fd0ea1af-346e-4258-bc54-cec630bd1122" providerId="ADAL" clId="{51AC761E-2299-4012-A308-B49F56733063}" dt="2025-06-26T05:32:50.245" v="0" actId="313"/>
        <pc:sldMkLst>
          <pc:docMk/>
          <pc:sldMk cId="1678896812" sldId="811"/>
        </pc:sldMkLst>
        <pc:spChg chg="mod">
          <ac:chgData name="Jaana Kokkonen" userId="fd0ea1af-346e-4258-bc54-cec630bd1122" providerId="ADAL" clId="{51AC761E-2299-4012-A308-B49F56733063}" dt="2025-06-26T05:32:50.245" v="0" actId="313"/>
          <ac:spMkLst>
            <pc:docMk/>
            <pc:sldMk cId="1678896812" sldId="811"/>
            <ac:spMk id="3" creationId="{952D8097-63F1-4C82-9E2C-6ABB0C740FC0}"/>
          </ac:spMkLst>
        </pc:spChg>
      </pc:sldChg>
      <pc:sldChg chg="addSp delSp modSp mod">
        <pc:chgData name="Jaana Kokkonen" userId="fd0ea1af-346e-4258-bc54-cec630bd1122" providerId="ADAL" clId="{51AC761E-2299-4012-A308-B49F56733063}" dt="2025-06-26T12:44:02.436" v="380" actId="1037"/>
        <pc:sldMkLst>
          <pc:docMk/>
          <pc:sldMk cId="4254176678" sldId="812"/>
        </pc:sldMkLst>
        <pc:spChg chg="mod">
          <ac:chgData name="Jaana Kokkonen" userId="fd0ea1af-346e-4258-bc54-cec630bd1122" providerId="ADAL" clId="{51AC761E-2299-4012-A308-B49F56733063}" dt="2025-06-26T05:33:15.815" v="1"/>
          <ac:spMkLst>
            <pc:docMk/>
            <pc:sldMk cId="4254176678" sldId="812"/>
            <ac:spMk id="2" creationId="{CE14B9A8-0514-25BD-B21A-8347E2BA4642}"/>
          </ac:spMkLst>
        </pc:spChg>
        <pc:spChg chg="mod">
          <ac:chgData name="Jaana Kokkonen" userId="fd0ea1af-346e-4258-bc54-cec630bd1122" providerId="ADAL" clId="{51AC761E-2299-4012-A308-B49F56733063}" dt="2025-06-26T05:33:58.873" v="4" actId="313"/>
          <ac:spMkLst>
            <pc:docMk/>
            <pc:sldMk cId="4254176678" sldId="812"/>
            <ac:spMk id="8" creationId="{9201FF6F-70E4-494A-AF97-7FDB53D6943F}"/>
          </ac:spMkLst>
        </pc:spChg>
        <pc:picChg chg="del">
          <ac:chgData name="Jaana Kokkonen" userId="fd0ea1af-346e-4258-bc54-cec630bd1122" providerId="ADAL" clId="{51AC761E-2299-4012-A308-B49F56733063}" dt="2025-06-26T12:42:28.183" v="340" actId="478"/>
          <ac:picMkLst>
            <pc:docMk/>
            <pc:sldMk cId="4254176678" sldId="812"/>
            <ac:picMk id="3" creationId="{89DE6518-A16D-BAE7-5D3E-F7B534D035D9}"/>
          </ac:picMkLst>
        </pc:picChg>
        <pc:picChg chg="add mod">
          <ac:chgData name="Jaana Kokkonen" userId="fd0ea1af-346e-4258-bc54-cec630bd1122" providerId="ADAL" clId="{51AC761E-2299-4012-A308-B49F56733063}" dt="2025-06-26T12:44:02.436" v="380" actId="1037"/>
          <ac:picMkLst>
            <pc:docMk/>
            <pc:sldMk cId="4254176678" sldId="812"/>
            <ac:picMk id="4" creationId="{E4BEE271-D5CB-CF14-E005-D9D2052CA3A9}"/>
          </ac:picMkLst>
        </pc:picChg>
      </pc:sldChg>
      <pc:sldChg chg="addSp delSp modSp mod">
        <pc:chgData name="Jaana Kokkonen" userId="fd0ea1af-346e-4258-bc54-cec630bd1122" providerId="ADAL" clId="{51AC761E-2299-4012-A308-B49F56733063}" dt="2025-06-26T12:56:21.845" v="848" actId="962"/>
        <pc:sldMkLst>
          <pc:docMk/>
          <pc:sldMk cId="3667734296" sldId="813"/>
        </pc:sldMkLst>
        <pc:spChg chg="mod">
          <ac:chgData name="Jaana Kokkonen" userId="fd0ea1af-346e-4258-bc54-cec630bd1122" providerId="ADAL" clId="{51AC761E-2299-4012-A308-B49F56733063}" dt="2025-06-26T05:33:15.815" v="1"/>
          <ac:spMkLst>
            <pc:docMk/>
            <pc:sldMk cId="3667734296" sldId="813"/>
            <ac:spMk id="4" creationId="{E737A255-104F-5E73-87D7-00D3F2533010}"/>
          </ac:spMkLst>
        </pc:spChg>
        <pc:spChg chg="mod">
          <ac:chgData name="Jaana Kokkonen" userId="fd0ea1af-346e-4258-bc54-cec630bd1122" providerId="ADAL" clId="{51AC761E-2299-4012-A308-B49F56733063}" dt="2025-06-26T05:34:18.426" v="9" actId="313"/>
          <ac:spMkLst>
            <pc:docMk/>
            <pc:sldMk cId="3667734296" sldId="813"/>
            <ac:spMk id="8" creationId="{9201FF6F-70E4-494A-AF97-7FDB53D6943F}"/>
          </ac:spMkLst>
        </pc:spChg>
        <pc:picChg chg="del">
          <ac:chgData name="Jaana Kokkonen" userId="fd0ea1af-346e-4258-bc54-cec630bd1122" providerId="ADAL" clId="{51AC761E-2299-4012-A308-B49F56733063}" dt="2025-06-26T12:50:24.790" v="383" actId="478"/>
          <ac:picMkLst>
            <pc:docMk/>
            <pc:sldMk cId="3667734296" sldId="813"/>
            <ac:picMk id="2" creationId="{E52490F1-3B7F-B8E6-0D3E-50B7FD9CAA92}"/>
          </ac:picMkLst>
        </pc:picChg>
        <pc:picChg chg="add mod">
          <ac:chgData name="Jaana Kokkonen" userId="fd0ea1af-346e-4258-bc54-cec630bd1122" providerId="ADAL" clId="{51AC761E-2299-4012-A308-B49F56733063}" dt="2025-06-26T12:56:21.845" v="848" actId="962"/>
          <ac:picMkLst>
            <pc:docMk/>
            <pc:sldMk cId="3667734296" sldId="813"/>
            <ac:picMk id="3" creationId="{694029F1-FDB7-244A-1441-41054F7BDA79}"/>
          </ac:picMkLst>
        </pc:picChg>
      </pc:sldChg>
      <pc:sldChg chg="modSp mod">
        <pc:chgData name="Jaana Kokkonen" userId="fd0ea1af-346e-4258-bc54-cec630bd1122" providerId="ADAL" clId="{51AC761E-2299-4012-A308-B49F56733063}" dt="2025-06-26T12:31:56.217" v="338" actId="20577"/>
        <pc:sldMkLst>
          <pc:docMk/>
          <pc:sldMk cId="902887254" sldId="814"/>
        </pc:sldMkLst>
        <pc:spChg chg="mod">
          <ac:chgData name="Jaana Kokkonen" userId="fd0ea1af-346e-4258-bc54-cec630bd1122" providerId="ADAL" clId="{51AC761E-2299-4012-A308-B49F56733063}" dt="2025-06-26T12:28:59.554" v="306" actId="1076"/>
          <ac:spMkLst>
            <pc:docMk/>
            <pc:sldMk cId="902887254" sldId="814"/>
            <ac:spMk id="2" creationId="{A7746A2E-D37C-6140-6F9C-6754602347DC}"/>
          </ac:spMkLst>
        </pc:spChg>
        <pc:spChg chg="mod">
          <ac:chgData name="Jaana Kokkonen" userId="fd0ea1af-346e-4258-bc54-cec630bd1122" providerId="ADAL" clId="{51AC761E-2299-4012-A308-B49F56733063}" dt="2025-06-26T12:31:56.217" v="338" actId="20577"/>
          <ac:spMkLst>
            <pc:docMk/>
            <pc:sldMk cId="902887254" sldId="814"/>
            <ac:spMk id="4" creationId="{2F420B80-2B7A-DE34-1D11-F8A6504788B9}"/>
          </ac:spMkLst>
        </pc:spChg>
        <pc:spChg chg="mod">
          <ac:chgData name="Jaana Kokkonen" userId="fd0ea1af-346e-4258-bc54-cec630bd1122" providerId="ADAL" clId="{51AC761E-2299-4012-A308-B49F56733063}" dt="2025-06-26T05:33:28.505" v="2"/>
          <ac:spMkLst>
            <pc:docMk/>
            <pc:sldMk cId="902887254" sldId="814"/>
            <ac:spMk id="7" creationId="{CBA28B99-9183-D8C6-21DB-E64F60650BD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15270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06025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778766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94602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038364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30012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9238156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614001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26.6.2025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952D8097-63F1-4C82-9E2C-6ABB0C740F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Majoitustilasto 1.1. - 31.5.2025</a:t>
            </a:r>
          </a:p>
        </p:txBody>
      </p:sp>
    </p:spTree>
    <p:extLst>
      <p:ext uri="{BB962C8B-B14F-4D97-AF65-F5344CB8AC3E}">
        <p14:creationId xmlns:p14="http://schemas.microsoft.com/office/powerpoint/2010/main" val="1678896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6D48C3DC-24AB-B2CF-6D6F-378DF41BE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384" y="620688"/>
            <a:ext cx="10801200" cy="414548"/>
          </a:xfrm>
        </p:spPr>
        <p:txBody>
          <a:bodyPr/>
          <a:lstStyle/>
          <a:p>
            <a:r>
              <a:rPr lang="fi-FI" dirty="0"/>
              <a:t>Matkailijoiden rekisteröidyt yöpymisvuorokaudet Etelä-Savossa 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2F420B80-2B7A-DE34-1D11-F8A6504788B9}"/>
              </a:ext>
            </a:extLst>
          </p:cNvPr>
          <p:cNvSpPr txBox="1"/>
          <p:nvPr/>
        </p:nvSpPr>
        <p:spPr>
          <a:xfrm>
            <a:off x="551384" y="1402318"/>
            <a:ext cx="10657184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Noin 39 700 rekisteröityä yöpymistä toukokuussa*</a:t>
            </a: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Etelä-Savossa kirjattiin vuoden 2025 toukokuussa 39 717 rekisteröityä yöpymistä (muutos +6,6 % edellisen vuoden toukokuusta), joista kotimaisia oli 36 586 (+5,7 %) ja ulkomaalaisten tekemiä 3 131 yötä (+18,2 %).</a:t>
            </a:r>
          </a:p>
          <a:p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Eniten ulkomaalaisten rekisteröityjä yöpymisiä kirjattiin toukokuussa matkailijoille, jotka saapuivat Saksasta (594 yötä), Ruotsista (432 yötä) ja Virosta (345 yötä).</a:t>
            </a:r>
          </a:p>
          <a:p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Vapaa-ajan matkailijoiden yöpymisiä oli Etelä-Savossa toukokuussa 62,9 prosenttia, ja he viettivät 24 982 yötä (+5,6 %). Työmatkailijoiden yöpymisiä oli 37,1 prosenttia, ja he viettivät Etelä-Savossa 14 735 yötä (+8,3 %).</a:t>
            </a:r>
          </a:p>
          <a:p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Majoitusliikkeiden huonekäyttöaste toukokuussa 2025 oli Etelä-Savossa 38,1 % ja koko maassa 49,1 %. Huoneen keskihinta oli toukokuussa Etelä-Savossa 113,56 ja koko maassa 116,63 euroa.</a:t>
            </a:r>
          </a:p>
          <a:p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Tammi-toukokuussa* noin 166 000 rekisteröityä yöpymistä</a:t>
            </a: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Tammi-toukokuussa 2025* yhteensä kirjattiin Etelä-Savossa 166 282 rekisteröityä yöpymistä (muutos +1,4 % edellisen vuoden vastaavasta ajasta), joista kotimaisia yöpymisiä oli 155 220 (+1,6 %) ja ulkomaalaisten tekemiä 11 062 (-1,2 %).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BA28B99-9183-D8C6-21DB-E64F60650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552384" y="82472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dirty="0">
                <a:solidFill>
                  <a:prstClr val="black"/>
                </a:solidFill>
                <a:latin typeface="Arial"/>
              </a:rPr>
              <a:t>toukokuu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2025*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A7746A2E-D37C-6140-6F9C-6754602347DC}"/>
              </a:ext>
            </a:extLst>
          </p:cNvPr>
          <p:cNvSpPr txBox="1">
            <a:spLocks/>
          </p:cNvSpPr>
          <p:nvPr/>
        </p:nvSpPr>
        <p:spPr bwMode="auto">
          <a:xfrm>
            <a:off x="551384" y="6014984"/>
            <a:ext cx="11521280" cy="79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defRPr/>
            </a:pPr>
            <a:r>
              <a:rPr lang="fi-FI" sz="1100" dirty="0">
                <a:effectLst/>
              </a:rPr>
              <a:t>Rekisteröidyt majoitustilastot sisältävät rekisteröityjen majoitusliikkeiden, eli hotellien, motellien, matkustajakotien, retkeilymajojen, lomakylien ja </a:t>
            </a:r>
          </a:p>
          <a:p>
            <a:pPr fontAlgn="base">
              <a:spcBef>
                <a:spcPct val="0"/>
              </a:spcBef>
              <a:defRPr/>
            </a:pPr>
            <a:r>
              <a:rPr lang="fi-FI" sz="1100" dirty="0">
                <a:effectLst/>
              </a:rPr>
              <a:t>leirintäalueiden tilastot. Liikkeet, joissa on alle 20 vuodepaikkaa tai sähköliitäntä­pisteellä varustettua matkailuvaunupaikkaa, eivät kuulu tilastoinnin piiriin.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-52"/>
              <a:ea typeface="+mn-ea"/>
              <a:cs typeface="Arial" charset="-5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                   	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          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26.6.2025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902887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260648"/>
            <a:ext cx="11881320" cy="504056"/>
          </a:xfrm>
        </p:spPr>
        <p:txBody>
          <a:bodyPr/>
          <a:lstStyle/>
          <a:p>
            <a:r>
              <a:rPr lang="fi-FI" dirty="0"/>
              <a:t>Matkailijoiden rekisteröidyt yöpymisvuorokaudet maakunnittain 01-05/2025*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FBC47939-5ECA-34EA-296D-431C4FB5DEF7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	        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26.6.2025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Palkkikaavio. Eniten matkailijoiden rekisteröityneitä yöpymisvuorokausia oli tammi-toukokuussa 2025 Uudellamaalla, noin 2,5 miljoonaa kappaletta sekä Lapissa, noin 1,6 miljoonaa kappaletta. Etelä-Savossa yöpymisvuorokausia oli noin 166 000 kappaletta.">
            <a:extLst>
              <a:ext uri="{FF2B5EF4-FFF2-40B4-BE49-F238E27FC236}">
                <a16:creationId xmlns:a16="http://schemas.microsoft.com/office/drawing/2014/main" id="{4423A87F-ED79-994D-E370-E6472E5B9B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68" y="980728"/>
            <a:ext cx="9534970" cy="5194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591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476672"/>
            <a:ext cx="11305256" cy="792088"/>
          </a:xfrm>
        </p:spPr>
        <p:txBody>
          <a:bodyPr/>
          <a:lstStyle/>
          <a:p>
            <a:r>
              <a:rPr lang="fi-FI" dirty="0"/>
              <a:t>Matkailijoiden rekisteröidyt yöpymisvuorokaudet Etelä-Savossa vuosina 2010-2024 ja 01-05/2025*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CE14B9A8-0514-25BD-B21A-8347E2BA4642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         	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26.6.2025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Pylväskaavio. Yöpymisvuorokausien määrä laski eniten vuonna 2020 koronapandemian vuoksi ulkomaisten yöpyjien osalta. Kotimaiset yöpymiset ovat olleet hieman nousussa aiemmasta tasosta vuoden 2020 jälkeen. Tammi-toukokuussa 2025 kotimaisten yöpymisvuorokausien määrä oli Etelä-Savossa noin 155 000 ja ulkomaisten yöpymisten määrä noin 11 000 kappaletta ennakkotietojen mukaan.">
            <a:extLst>
              <a:ext uri="{FF2B5EF4-FFF2-40B4-BE49-F238E27FC236}">
                <a16:creationId xmlns:a16="http://schemas.microsoft.com/office/drawing/2014/main" id="{E4BEE271-D5CB-CF14-E005-D9D2052CA3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352" y="1268760"/>
            <a:ext cx="9946540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176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260648"/>
            <a:ext cx="11521280" cy="525982"/>
          </a:xfrm>
        </p:spPr>
        <p:txBody>
          <a:bodyPr/>
          <a:lstStyle/>
          <a:p>
            <a:r>
              <a:rPr lang="fi-FI" dirty="0"/>
              <a:t>Rekisteröidyt yöpymiset maakunnittain toukokuussa vuosina 2022 - 2025*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E06AED70-AF2E-0112-7E50-DCE7BFF409E8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        	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26.6.2025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Palkkikaavio. Eniten yöpymisiä toukokuussa 2025 oli Uudellamaalla, noin 644 000 kappaletta, Pirkanmaalla, noin 133 000 kappaletta ja Varsinais-Suomessa, noin 120 000 kappaletta. Etelä-Savossa yöpymisiä oli noin 40 000 kappaletta.">
            <a:extLst>
              <a:ext uri="{FF2B5EF4-FFF2-40B4-BE49-F238E27FC236}">
                <a16:creationId xmlns:a16="http://schemas.microsoft.com/office/drawing/2014/main" id="{A671980C-444B-4DAA-4116-472DA86F35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120" y="930211"/>
            <a:ext cx="9432304" cy="5307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58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332656"/>
            <a:ext cx="11161240" cy="504056"/>
          </a:xfrm>
        </p:spPr>
        <p:txBody>
          <a:bodyPr/>
          <a:lstStyle/>
          <a:p>
            <a:r>
              <a:rPr lang="fi-FI" dirty="0"/>
              <a:t>Rekisteröidyt yöpymisvuorokaudet kuukausittain 05/2024 - 05/2025*</a:t>
            </a:r>
          </a:p>
        </p:txBody>
      </p:sp>
      <p:sp>
        <p:nvSpPr>
          <p:cNvPr id="3" name="Title 11">
            <a:extLst>
              <a:ext uri="{FF2B5EF4-FFF2-40B4-BE49-F238E27FC236}">
                <a16:creationId xmlns:a16="http://schemas.microsoft.com/office/drawing/2014/main" id="{74AA12C0-3BCF-5661-0F5E-2A4B7F3B2B92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	        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26.6.2025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Pylväskaavio. Rekisteröityjä yöpymisvuorokausia oli toukokuussa 2025 Etelä-Savossa 39 717, Itä-Suomessa 194 425 ja koko maassa noin 1,6 miljoonaa kappaletta. Yöpymisten määrä oli toukokuussa 2025 Etelä-Savossa, Itä-Suomessa ja koko maassa hieman suurempi kuin edellisvuonna vastaavaan aikaan.">
            <a:extLst>
              <a:ext uri="{FF2B5EF4-FFF2-40B4-BE49-F238E27FC236}">
                <a16:creationId xmlns:a16="http://schemas.microsoft.com/office/drawing/2014/main" id="{CA54D07B-3177-C1B7-A97A-9DD5690B7D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392" y="908720"/>
            <a:ext cx="9461812" cy="520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99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32656"/>
            <a:ext cx="10225136" cy="864096"/>
          </a:xfrm>
        </p:spPr>
        <p:txBody>
          <a:bodyPr/>
          <a:lstStyle/>
          <a:p>
            <a:r>
              <a:rPr lang="fi-FI" dirty="0"/>
              <a:t>Matkailijoiden rekisteröidyt yöpymisvuorokaudet maakunnittain 01-05/2025*, suomalaiset ja ulkomaalaiset</a:t>
            </a:r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21C9067E-4774-4610-A7DF-EF16121799E5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	        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26.6.2025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2" name="Kuva 1" descr="Palkkikaavio. Eniten ulkomaisia yöpymisiä oli tammi-toukokuussa 2025 Lapissa, noin 1,1 miljoonaa kappaletta ja Uudellamaalla, noin 1,1 miljoonaa kappaletta. Eniten kotimaisia yöpymisiä oli Uudellamaalla, noin 1,5 miljoonaa kappaletta, Pirkanmaalla, noin 580 000, Pohjois-Pohjanmaalla, noin 528 000 ja Lapissa, noin 501 000 kappaletta. Etelä-Savossa oli suomalaisten matkailijoiden rekisteröityneitä yöpymisvuorokausia noin 155 000 kappaletta ja ulkomaisten matkailijoiden rekisteröityneitä yöpymisiä noin 11 000 kappaletta.">
            <a:extLst>
              <a:ext uri="{FF2B5EF4-FFF2-40B4-BE49-F238E27FC236}">
                <a16:creationId xmlns:a16="http://schemas.microsoft.com/office/drawing/2014/main" id="{A0F55C4B-5A45-2817-250E-674B3EBD5C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913" y="1268760"/>
            <a:ext cx="9315495" cy="5096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662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32656"/>
            <a:ext cx="10873208" cy="792088"/>
          </a:xfrm>
        </p:spPr>
        <p:txBody>
          <a:bodyPr/>
          <a:lstStyle/>
          <a:p>
            <a:r>
              <a:rPr lang="fi-FI" dirty="0"/>
              <a:t>Ulkomaalaisten rekisteröidyt yöpymisvuorokaudet lähtömaittain eräistä maista Etelä-Savossa vuosina 2022-2024 ja 01-05/2025*</a:t>
            </a:r>
          </a:p>
        </p:txBody>
      </p:sp>
      <p:sp>
        <p:nvSpPr>
          <p:cNvPr id="4" name="Title 11">
            <a:extLst>
              <a:ext uri="{FF2B5EF4-FFF2-40B4-BE49-F238E27FC236}">
                <a16:creationId xmlns:a16="http://schemas.microsoft.com/office/drawing/2014/main" id="{5E2D9892-8D90-0569-B453-29403B88B107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	        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26.6.2025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2" name="Kuva 1" descr="Palkkikaavio. Vuoden 2025 tammi-toukokuussa Etelä-Savossa eniten ulkomaalaisten matkailijoiden yöpymisiä oli Saksasta, 3 157 kappaletta, Virosta, 1 209 kappaletta ja Ranskasta, 918 kappaletta. Vuonna 2024 eniten ulkomaalaisten matkailijoiden yöpymisvuorokausia oli Saksasta, noin 23 800, Ranskasta, noin 4 300 ja Alankomaista noin 4 200. Venäläisten matkailijoiden yöpymisvuorokausia oli vuonna 2022 noin 7 000, vuonna 2023 noin 1 000, vuonna 2024 noin 700 ja tammi-toukokuussa 2025 yhteensä 28 yöpymisvuorokautta.">
            <a:extLst>
              <a:ext uri="{FF2B5EF4-FFF2-40B4-BE49-F238E27FC236}">
                <a16:creationId xmlns:a16="http://schemas.microsoft.com/office/drawing/2014/main" id="{2E0731FD-1FE3-9B37-EDCE-DBEAEB3A0A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68" y="1196752"/>
            <a:ext cx="9220447" cy="518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671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32656"/>
            <a:ext cx="11305256" cy="792088"/>
          </a:xfrm>
        </p:spPr>
        <p:txBody>
          <a:bodyPr/>
          <a:lstStyle/>
          <a:p>
            <a:r>
              <a:rPr lang="fi-FI" dirty="0"/>
              <a:t>Ulkomaalaisten rekisteröidyt yöpymisvuorokaudet lähtömaittain eräistä maista Etelä-Savossa vuosina 2010-2024 ja 01-05/2025* </a:t>
            </a:r>
            <a:r>
              <a:rPr lang="fi-FI" sz="2400" b="0" dirty="0"/>
              <a:t>(TOP 7 / 2025*)</a:t>
            </a:r>
            <a:endParaRPr lang="fi-FI" b="0" dirty="0"/>
          </a:p>
        </p:txBody>
      </p:sp>
      <p:sp>
        <p:nvSpPr>
          <p:cNvPr id="4" name="Title 11">
            <a:extLst>
              <a:ext uri="{FF2B5EF4-FFF2-40B4-BE49-F238E27FC236}">
                <a16:creationId xmlns:a16="http://schemas.microsoft.com/office/drawing/2014/main" id="{E737A255-104F-5E73-87D7-00D3F2533010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       	 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26.6.2025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Viivakaavio ulkomaalaisten yöpymisvuorokausista vuodesta 2010 alkaen eräistä maista (top 7 vuoden 2025 ennakkotietojen mukaan). Ulkomaalaisista saksalaisten yöpymisvuorokausia on ollut Etelä-Savossa kaikkein eniten vuodesta 2021 alkaen, jolloin niitä oli noin 10 900. Vuonna 2024 saksalaisten yöpymisvuorokausia oli noin 23 800 kappaletta ja vuoden 2025 tammi-toukokuussa 3 157 kappaletta. Seuraavaksi eniten yöpymisiä Etelä-Savossa oli vuoden 2025 tammi-toukokuussa Virosta, Ranskasta, Ruotsista, Alankomaista, Britanniasta ja Yhdysvalloista.">
            <a:extLst>
              <a:ext uri="{FF2B5EF4-FFF2-40B4-BE49-F238E27FC236}">
                <a16:creationId xmlns:a16="http://schemas.microsoft.com/office/drawing/2014/main" id="{694029F1-FDB7-244A-1441-41054F7BDA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344" y="1340768"/>
            <a:ext cx="10070633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734296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97210</TotalTime>
  <Words>494</Words>
  <Application>Microsoft Office PowerPoint</Application>
  <PresentationFormat>Laajakuva</PresentationFormat>
  <Paragraphs>40</Paragraphs>
  <Slides>9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ESAVO</vt:lpstr>
      <vt:lpstr>Majoitustilasto 1.1. - 31.5.2025</vt:lpstr>
      <vt:lpstr>Matkailijoiden rekisteröidyt yöpymisvuorokaudet Etelä-Savossa </vt:lpstr>
      <vt:lpstr>Matkailijoiden rekisteröidyt yöpymisvuorokaudet maakunnittain 01-05/2025*</vt:lpstr>
      <vt:lpstr>Matkailijoiden rekisteröidyt yöpymisvuorokaudet Etelä-Savossa vuosina 2010-2024 ja 01-05/2025*</vt:lpstr>
      <vt:lpstr>Rekisteröidyt yöpymiset maakunnittain toukokuussa vuosina 2022 - 2025*</vt:lpstr>
      <vt:lpstr>Rekisteröidyt yöpymisvuorokaudet kuukausittain 05/2024 - 05/2025*</vt:lpstr>
      <vt:lpstr>Matkailijoiden rekisteröidyt yöpymisvuorokaudet maakunnittain 01-05/2025*, suomalaiset ja ulkomaalaiset</vt:lpstr>
      <vt:lpstr>Ulkomaalaisten rekisteröidyt yöpymisvuorokaudet lähtömaittain eräistä maista Etelä-Savossa vuosina 2022-2024 ja 01-05/2025*</vt:lpstr>
      <vt:lpstr>Ulkomaalaisten rekisteröidyt yöpymisvuorokaudet lähtömaittain eräistä maista Etelä-Savossa vuosina 2010-2024 ja 01-05/2025* (TOP 7 / 2025*)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Yöpymiset kuukausittain</dc:title>
  <dc:creator>Jaana Kokkonen</dc:creator>
  <cp:lastModifiedBy>Jaana Kokkonen</cp:lastModifiedBy>
  <cp:revision>291</cp:revision>
  <dcterms:created xsi:type="dcterms:W3CDTF">2020-02-25T14:36:39Z</dcterms:created>
  <dcterms:modified xsi:type="dcterms:W3CDTF">2025-06-26T13:42:28Z</dcterms:modified>
</cp:coreProperties>
</file>